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slideLayouts/slideLayout27.xml" ContentType="application/vnd.openxmlformats-officedocument.presentationml.slideLayout+xml"/>
  <Override PartName="/ppt/theme/theme27.xml" ContentType="application/vnd.openxmlformats-officedocument.theme+xml"/>
  <Override PartName="/ppt/slideLayouts/slideLayout28.xml" ContentType="application/vnd.openxmlformats-officedocument.presentationml.slideLayout+xml"/>
  <Override PartName="/ppt/theme/theme28.xml" ContentType="application/vnd.openxmlformats-officedocument.theme+xml"/>
  <Override PartName="/ppt/slideLayouts/slideLayout29.xml" ContentType="application/vnd.openxmlformats-officedocument.presentationml.slideLayout+xml"/>
  <Override PartName="/ppt/theme/theme29.xml" ContentType="application/vnd.openxmlformats-officedocument.theme+xml"/>
  <Override PartName="/ppt/slideLayouts/slideLayout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 id="2147483694" r:id="rId24"/>
    <p:sldMasterId id="2147483696" r:id="rId25"/>
    <p:sldMasterId id="2147483698" r:id="rId26"/>
    <p:sldMasterId id="2147483700" r:id="rId27"/>
    <p:sldMasterId id="2147483702" r:id="rId28"/>
    <p:sldMasterId id="2147483704" r:id="rId29"/>
    <p:sldMasterId id="2147483706" r:id="rId30"/>
  </p:sldMasterIdLst>
  <p:notesMasterIdLst>
    <p:notesMasterId r:id="rId66"/>
  </p:notesMasterIdLst>
  <p:sldIdLst>
    <p:sldId id="257" r:id="rId31"/>
    <p:sldId id="258" r:id="rId32"/>
    <p:sldId id="259" r:id="rId33"/>
    <p:sldId id="261" r:id="rId34"/>
    <p:sldId id="288" r:id="rId35"/>
    <p:sldId id="262" r:id="rId36"/>
    <p:sldId id="263" r:id="rId37"/>
    <p:sldId id="264" r:id="rId38"/>
    <p:sldId id="265" r:id="rId39"/>
    <p:sldId id="266" r:id="rId40"/>
    <p:sldId id="267" r:id="rId41"/>
    <p:sldId id="291" r:id="rId42"/>
    <p:sldId id="268" r:id="rId43"/>
    <p:sldId id="290" r:id="rId44"/>
    <p:sldId id="269" r:id="rId45"/>
    <p:sldId id="292" r:id="rId46"/>
    <p:sldId id="270" r:id="rId47"/>
    <p:sldId id="271" r:id="rId48"/>
    <p:sldId id="272" r:id="rId49"/>
    <p:sldId id="273" r:id="rId50"/>
    <p:sldId id="274" r:id="rId51"/>
    <p:sldId id="275" r:id="rId52"/>
    <p:sldId id="276" r:id="rId53"/>
    <p:sldId id="289" r:id="rId54"/>
    <p:sldId id="277" r:id="rId55"/>
    <p:sldId id="278" r:id="rId56"/>
    <p:sldId id="279" r:id="rId57"/>
    <p:sldId id="280" r:id="rId58"/>
    <p:sldId id="281" r:id="rId59"/>
    <p:sldId id="282" r:id="rId60"/>
    <p:sldId id="283" r:id="rId61"/>
    <p:sldId id="284" r:id="rId62"/>
    <p:sldId id="285" r:id="rId63"/>
    <p:sldId id="286" r:id="rId64"/>
    <p:sldId id="287" r:id="rId6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6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0F62-8237-4212-9D2F-F3CE423A49B0}" type="datetimeFigureOut">
              <a:rPr lang="vi-VN" smtClean="0"/>
              <a:t>23/10/2022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103A3-DD17-4653-9F24-3AF6BBE71284}"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t>2</a:t>
            </a:fld>
            <a:endParaRPr lang="en-US">
              <a:solidFill>
                <a:prstClr val="black"/>
              </a:solidFill>
              <a:latin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t>3</a:t>
            </a:fld>
            <a:endParaRPr lang="en-US">
              <a:solidFill>
                <a:prstClr val="black"/>
              </a:solidFill>
              <a:latin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t>6</a:t>
            </a:fld>
            <a:endParaRPr lang="en-US">
              <a:solidFill>
                <a:prstClr val="black"/>
              </a:solidFill>
              <a:latin typeface="等线"/>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t>10</a:t>
            </a:fld>
            <a:endParaRPr lang="en-US">
              <a:solidFill>
                <a:prstClr val="black"/>
              </a:solidFill>
              <a:latin typeface="等线"/>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baseline="0" dirty="0"/>
              <a:t> </a:t>
            </a:r>
            <a:r>
              <a:rPr lang="en-US" baseline="0" dirty="0" err="1"/>
              <a:t>cô</a:t>
            </a:r>
            <a:r>
              <a:rPr lang="en-US" baseline="0" dirty="0"/>
              <a:t> </a:t>
            </a:r>
            <a:r>
              <a:rPr lang="en-US" baseline="0" dirty="0" err="1"/>
              <a:t>bấm</a:t>
            </a:r>
            <a:r>
              <a:rPr lang="en-US" baseline="0" dirty="0"/>
              <a:t> </a:t>
            </a:r>
            <a:r>
              <a:rPr lang="en-US" baseline="0" dirty="0" err="1"/>
              <a:t>chuyển</a:t>
            </a:r>
            <a:r>
              <a:rPr lang="en-US" baseline="0" dirty="0"/>
              <a:t> slide </a:t>
            </a:r>
            <a:r>
              <a:rPr lang="en-US" baseline="0" dirty="0" err="1"/>
              <a:t>tiếp</a:t>
            </a:r>
            <a:r>
              <a:rPr lang="en-US" baseline="0" dirty="0"/>
              <a:t> </a:t>
            </a:r>
            <a:r>
              <a:rPr lang="en-US" baseline="0" dirty="0" err="1"/>
              <a:t>có</a:t>
            </a:r>
            <a:r>
              <a:rPr lang="en-US" baseline="0" dirty="0"/>
              <a:t> </a:t>
            </a:r>
            <a:r>
              <a:rPr lang="en-US" baseline="0" dirty="0" err="1"/>
              <a:t>viết</a:t>
            </a:r>
            <a:r>
              <a:rPr lang="en-US" baseline="0" dirty="0"/>
              <a:t> </a:t>
            </a:r>
            <a:r>
              <a:rPr lang="en-US" baseline="0" dirty="0" err="1"/>
              <a:t>câu</a:t>
            </a:r>
            <a:r>
              <a:rPr lang="en-US" baseline="0" dirty="0"/>
              <a:t> </a:t>
            </a:r>
            <a:r>
              <a:rPr lang="en-US" baseline="0" dirty="0" err="1"/>
              <a:t>chuyện</a:t>
            </a:r>
            <a:r>
              <a:rPr lang="en-US" baseline="0" dirty="0"/>
              <a:t>.</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11</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t>17</a:t>
            </a:fld>
            <a:endParaRPr lang="zh-CN" altLang="en-US">
              <a:solidFill>
                <a:prstClr val="black"/>
              </a:solidFill>
              <a:latin typeface="等线"/>
              <a:ea typeface="等线"/>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t>19</a:t>
            </a:fld>
            <a:endParaRPr lang="zh-CN" altLang="en-US">
              <a:solidFill>
                <a:prstClr val="black"/>
              </a:solidFill>
              <a:latin typeface="等线"/>
              <a:ea typeface="等线"/>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các</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từng</a:t>
            </a:r>
            <a:r>
              <a:rPr lang="en-US" baseline="0" dirty="0"/>
              <a:t> </a:t>
            </a:r>
            <a:r>
              <a:rPr lang="en-US" baseline="0" dirty="0" err="1"/>
              <a:t>tình</a:t>
            </a:r>
            <a:r>
              <a:rPr lang="en-US" baseline="0" dirty="0"/>
              <a:t> </a:t>
            </a:r>
            <a:r>
              <a:rPr lang="en-US" baseline="0" dirty="0" err="1"/>
              <a:t>huống</a:t>
            </a:r>
            <a:r>
              <a:rPr lang="en-US" baseline="0" dirty="0"/>
              <a:t> 1, 2,3,4 .</a:t>
            </a:r>
          </a:p>
          <a:p>
            <a:r>
              <a:rPr lang="en-US" baseline="0" dirty="0" err="1"/>
              <a:t>Cuối</a:t>
            </a:r>
            <a:r>
              <a:rPr lang="en-US" baseline="0" dirty="0"/>
              <a:t> </a:t>
            </a:r>
            <a:r>
              <a:rPr lang="en-US" baseline="0" dirty="0" err="1"/>
              <a:t>cùng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em</a:t>
            </a:r>
            <a:r>
              <a:rPr lang="en-US" baseline="0" dirty="0"/>
              <a:t> </a:t>
            </a:r>
            <a:r>
              <a:rPr lang="en-US" baseline="0" dirty="0" err="1"/>
              <a:t>bé</a:t>
            </a:r>
            <a:r>
              <a:rPr lang="en-US" baseline="0" dirty="0"/>
              <a:t> </a:t>
            </a:r>
            <a:r>
              <a:rPr lang="en-US" baseline="0" dirty="0" err="1"/>
              <a:t>đeo</a:t>
            </a:r>
            <a:r>
              <a:rPr lang="en-US" baseline="0" dirty="0"/>
              <a:t> </a:t>
            </a:r>
            <a:r>
              <a:rPr lang="en-US" baseline="0" dirty="0" err="1"/>
              <a:t>khẩu</a:t>
            </a:r>
            <a:r>
              <a:rPr lang="en-US" baseline="0" dirty="0"/>
              <a:t> </a:t>
            </a:r>
            <a:r>
              <a:rPr lang="en-US" baseline="0" dirty="0" err="1"/>
              <a:t>trang</a:t>
            </a:r>
            <a:r>
              <a:rPr lang="en-US" baseline="0" dirty="0"/>
              <a:t> </a:t>
            </a:r>
            <a:r>
              <a:rPr lang="en-US" baseline="0" dirty="0" err="1"/>
              <a:t>cầm</a:t>
            </a:r>
            <a:r>
              <a:rPr lang="en-US" baseline="0" dirty="0"/>
              <a:t> </a:t>
            </a:r>
            <a:r>
              <a:rPr lang="en-US" baseline="0" dirty="0" err="1"/>
              <a:t>gươm</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dặn</a:t>
            </a:r>
            <a:r>
              <a:rPr lang="en-US" baseline="0" dirty="0"/>
              <a:t> </a:t>
            </a:r>
            <a:r>
              <a:rPr lang="en-US" baseline="0" dirty="0" err="1"/>
              <a:t>dò</a:t>
            </a:r>
            <a:r>
              <a:rPr lang="en-US" baseline="0" dirty="0"/>
              <a:t>.</a:t>
            </a:r>
          </a:p>
          <a:p>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29</a:t>
            </a:fld>
            <a:endParaRPr lang="vi-V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có</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1,2,3,4.</a:t>
            </a:r>
          </a:p>
          <a:p>
            <a:r>
              <a:rPr lang="en-US" baseline="0" dirty="0" err="1"/>
              <a:t>Lần</a:t>
            </a:r>
            <a:r>
              <a:rPr lang="en-US" baseline="0" dirty="0"/>
              <a:t> </a:t>
            </a:r>
            <a:r>
              <a:rPr lang="en-US" baseline="0" dirty="0" err="1"/>
              <a:t>lượt</a:t>
            </a:r>
            <a:r>
              <a:rPr lang="en-US" baseline="0" dirty="0"/>
              <a:t> </a:t>
            </a:r>
            <a:r>
              <a:rPr lang="en-US" baseline="0" dirty="0" err="1"/>
              <a:t>làm</a:t>
            </a:r>
            <a:r>
              <a:rPr lang="en-US" baseline="0" dirty="0"/>
              <a:t> </a:t>
            </a:r>
            <a:r>
              <a:rPr lang="en-US" baseline="0" dirty="0" err="1"/>
              <a:t>tương</a:t>
            </a:r>
            <a:r>
              <a:rPr lang="en-US" baseline="0" dirty="0"/>
              <a:t> </a:t>
            </a:r>
            <a:r>
              <a:rPr lang="en-US" baseline="0" dirty="0" err="1"/>
              <a:t>tự</a:t>
            </a:r>
            <a:r>
              <a:rPr lang="en-US" baseline="0" dirty="0"/>
              <a:t> </a:t>
            </a:r>
            <a:r>
              <a:rPr lang="en-US" baseline="0" dirty="0" err="1"/>
              <a:t>với</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2,3,4</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30</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61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59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60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596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5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594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57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93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55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91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53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89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5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86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487"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84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46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81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43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79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68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604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40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76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3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7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34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70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31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66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487"/>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27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563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24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559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389"/>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2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556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337"/>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16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552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283"/>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12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54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4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68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604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4762" y="3315894"/>
            <a:ext cx="9854074" cy="3542106"/>
          </a:xfrm>
          <a:prstGeom prst="rect">
            <a:avLst/>
          </a:prstGeom>
        </p:spPr>
      </p:pic>
      <p:grpSp>
        <p:nvGrpSpPr>
          <p:cNvPr id="6" name="组合 10"/>
          <p:cNvGrpSpPr/>
          <p:nvPr userDrawn="1"/>
        </p:nvGrpSpPr>
        <p:grpSpPr>
          <a:xfrm>
            <a:off x="-4763" y="-1"/>
            <a:ext cx="9144000" cy="3339839"/>
            <a:chOff x="762000" y="3854062"/>
            <a:chExt cx="12192000" cy="3003938"/>
          </a:xfrm>
        </p:grpSpPr>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8"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9" name="TextBox 8"/>
          <p:cNvSpPr txBox="1"/>
          <p:nvPr userDrawn="1"/>
        </p:nvSpPr>
        <p:spPr>
          <a:xfrm>
            <a:off x="6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p:cNvSpPr txBox="1"/>
          <p:nvPr userDrawn="1"/>
        </p:nvSpPr>
        <p:spPr>
          <a:xfrm>
            <a:off x="85160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67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60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3009"/>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662"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602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997"/>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65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601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a:fillRect/>
          </a:stretch>
        </p:blipFill>
        <p:spPr>
          <a:xfrm>
            <a:off x="0" y="0"/>
            <a:ext cx="9854074" cy="3542106"/>
          </a:xfrm>
          <a:prstGeom prst="rect">
            <a:avLst/>
          </a:prstGeom>
        </p:spPr>
      </p:pic>
      <p:grpSp>
        <p:nvGrpSpPr>
          <p:cNvPr id="9" name="组合 10"/>
          <p:cNvGrpSpPr/>
          <p:nvPr userDrawn="1"/>
        </p:nvGrpSpPr>
        <p:grpSpPr>
          <a:xfrm>
            <a:off x="0" y="3542983"/>
            <a:ext cx="9144000" cy="3339839"/>
            <a:chOff x="762000" y="3854062"/>
            <a:chExt cx="12192000" cy="3003938"/>
          </a:xfrm>
        </p:grpSpPr>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64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p:cNvSpPr txBox="1"/>
          <p:nvPr userDrawn="1"/>
        </p:nvSpPr>
        <p:spPr>
          <a:xfrm>
            <a:off x="851600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a:fillRect/>
          </a:stretch>
        </p:blipFill>
        <p:spPr>
          <a:xfrm>
            <a:off x="39" y="0"/>
            <a:ext cx="9143999" cy="6858000"/>
          </a:xfrm>
          <a:prstGeom prst="rect">
            <a:avLst/>
          </a:prstGeom>
        </p:spPr>
      </p:pic>
      <p:grpSp>
        <p:nvGrpSpPr>
          <p:cNvPr id="3" name="组合 2"/>
          <p:cNvGrpSpPr/>
          <p:nvPr userDrawn="1"/>
        </p:nvGrpSpPr>
        <p:grpSpPr>
          <a:xfrm>
            <a:off x="272142" y="310765"/>
            <a:ext cx="8599714" cy="6208634"/>
            <a:chOff x="762000" y="3854062"/>
            <a:chExt cx="12192000" cy="300393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1" cy="300393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6" name="TextBox 5"/>
          <p:cNvSpPr txBox="1"/>
          <p:nvPr userDrawn="1"/>
        </p:nvSpPr>
        <p:spPr>
          <a:xfrm>
            <a:off x="63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p:cNvSpPr txBox="1"/>
          <p:nvPr userDrawn="1"/>
        </p:nvSpPr>
        <p:spPr>
          <a:xfrm>
            <a:off x="851599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1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7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6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4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4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58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4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56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3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55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1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5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88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5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8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485"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84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46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81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43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79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4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76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3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7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3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70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31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6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27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63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24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59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2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55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16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52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12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48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8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4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8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4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39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6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6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2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5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1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4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600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Picture 7" descr="A picture containing diagram&#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p:cNvSpPr txBox="1"/>
          <p:nvPr userDrawn="1"/>
        </p:nvSpPr>
        <p:spPr>
          <a:xfrm>
            <a:off x="6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p:cNvSpPr txBox="1"/>
          <p:nvPr userDrawn="1"/>
        </p:nvSpPr>
        <p:spPr>
          <a:xfrm>
            <a:off x="851599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5.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9.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17.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29.png"/><Relationship Id="rId12"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31.png"/><Relationship Id="rId5" Type="http://schemas.microsoft.com/office/2007/relationships/hdphoto" Target="../media/hdphoto17.wdp"/><Relationship Id="rId10" Type="http://schemas.microsoft.com/office/2007/relationships/hdphoto" Target="../media/hdphoto12.wdp"/><Relationship Id="rId4" Type="http://schemas.openxmlformats.org/officeDocument/2006/relationships/image" Target="../media/image3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11.wdp"/><Relationship Id="rId4" Type="http://schemas.openxmlformats.org/officeDocument/2006/relationships/image" Target="../media/image29.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6.wdp"/><Relationship Id="rId7" Type="http://schemas.microsoft.com/office/2007/relationships/hdphoto" Target="../media/hdphoto14.wdp"/><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17.wdp"/><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18.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1.png"/><Relationship Id="rId5" Type="http://schemas.microsoft.com/office/2007/relationships/hdphoto" Target="../media/hdphoto19.wdp"/><Relationship Id="rId4" Type="http://schemas.openxmlformats.org/officeDocument/2006/relationships/image" Target="../media/image50.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3.png"/><Relationship Id="rId5" Type="http://schemas.openxmlformats.org/officeDocument/2006/relationships/slideLayout" Target="../slideLayouts/slideLayout2.xm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media2.mp3"/><Relationship Id="rId9" Type="http://schemas.microsoft.com/office/2007/relationships/hdphoto" Target="../media/hdphoto1.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7.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2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4" Type="http://schemas.microsoft.com/office/2007/relationships/hdphoto" Target="../media/hdphoto27.wdp"/></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71.png"/><Relationship Id="rId1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70.png"/><Relationship Id="rId12" Type="http://schemas.openxmlformats.org/officeDocument/2006/relationships/slide" Target="slide33.xml"/><Relationship Id="rId1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72.png"/><Relationship Id="rId20" Type="http://schemas.microsoft.com/office/2007/relationships/hdphoto" Target="../media/hdphoto30.wdp"/><Relationship Id="rId1" Type="http://schemas.openxmlformats.org/officeDocument/2006/relationships/slideLayout" Target="../slideLayouts/slideLayout24.xml"/><Relationship Id="rId6" Type="http://schemas.openxmlformats.org/officeDocument/2006/relationships/slide" Target="slide30.xml"/><Relationship Id="rId11" Type="http://schemas.microsoft.com/office/2007/relationships/hdphoto" Target="../media/hdphoto5.wdp"/><Relationship Id="rId5" Type="http://schemas.openxmlformats.org/officeDocument/2006/relationships/image" Target="../media/image69.png"/><Relationship Id="rId15" Type="http://schemas.openxmlformats.org/officeDocument/2006/relationships/slide" Target="slide32.xml"/><Relationship Id="rId10" Type="http://schemas.openxmlformats.org/officeDocument/2006/relationships/image" Target="../media/image22.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slide" Target="slide31.xml"/><Relationship Id="rId14" Type="http://schemas.microsoft.com/office/2007/relationships/hdphoto" Target="../media/hdphoto29.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3.xml"/><Relationship Id="rId15" Type="http://schemas.openxmlformats.org/officeDocument/2006/relationships/image" Target="../media/image22.png"/><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GI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slide" Target="slide29.xml"/><Relationship Id="rId5" Type="http://schemas.openxmlformats.org/officeDocument/2006/relationships/image" Target="../media/image76.png"/><Relationship Id="rId4" Type="http://schemas.microsoft.com/office/2007/relationships/hdphoto" Target="../media/hdphoto25.wdp"/></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77.GIF"/><Relationship Id="rId5" Type="http://schemas.openxmlformats.org/officeDocument/2006/relationships/slide" Target="slide29.xml"/><Relationship Id="rId4" Type="http://schemas.microsoft.com/office/2007/relationships/hdphoto" Target="../media/hdphoto31.wdp"/></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27.xml"/><Relationship Id="rId5" Type="http://schemas.openxmlformats.org/officeDocument/2006/relationships/image" Target="../media/image77.GIF"/><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png"/><Relationship Id="rId1" Type="http://schemas.openxmlformats.org/officeDocument/2006/relationships/slideLayout" Target="../slideLayouts/slideLayout28.xml"/><Relationship Id="rId5" Type="http://schemas.openxmlformats.org/officeDocument/2006/relationships/image" Target="../media/image77.GIF"/><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5" Type="http://schemas.microsoft.com/office/2007/relationships/hdphoto" Target="../media/hdphoto32.wdp"/><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3.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5.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9.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t="25249" b="25249"/>
          <a:stretch>
            <a:fillRect/>
          </a:stretch>
        </p:blipFill>
        <p:spPr>
          <a:xfrm>
            <a:off x="8" y="-13228"/>
            <a:ext cx="9844549" cy="3847324"/>
          </a:xfrm>
          <a:prstGeom prst="rect">
            <a:avLst/>
          </a:prstGeom>
        </p:spPr>
      </p:pic>
      <p:grpSp>
        <p:nvGrpSpPr>
          <p:cNvPr id="11" name="组合 10"/>
          <p:cNvGrpSpPr/>
          <p:nvPr/>
        </p:nvGrpSpPr>
        <p:grpSpPr>
          <a:xfrm>
            <a:off x="0" y="3835029"/>
            <a:ext cx="9144000" cy="3023903"/>
            <a:chOff x="762000" y="3854062"/>
            <a:chExt cx="12192000" cy="3003938"/>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rot="18900000">
            <a:off x="1937339" y="382909"/>
            <a:ext cx="759363" cy="789993"/>
            <a:chOff x="1397000" y="3003938"/>
            <a:chExt cx="1012484" cy="789993"/>
          </a:xfrm>
          <a:effectLst>
            <a:outerShdw blurRad="50800" dist="38100" dir="2700000" algn="tl" rotWithShape="0">
              <a:prstClr val="black">
                <a:alpha val="40000"/>
              </a:prstClr>
            </a:outerShdw>
          </a:effectLst>
        </p:grpSpPr>
        <p:sp>
          <p:nvSpPr>
            <p:cNvPr id="22" name="椭圆 21"/>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p:cNvSpPr/>
          <p:nvPr/>
        </p:nvSpPr>
        <p:spPr>
          <a:xfrm>
            <a:off x="-100977" y="129853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Microsoft YaHei" panose="020B0503020204020204" pitchFamily="34" charset="-122"/>
              <a:ea typeface="Microsoft YaHei" panose="020B0503020204020204" pitchFamily="34" charset="-122"/>
            </a:endParaRPr>
          </a:p>
        </p:txBody>
      </p:sp>
      <p:sp>
        <p:nvSpPr>
          <p:cNvPr id="35" name="云形 34"/>
          <p:cNvSpPr/>
          <p:nvPr/>
        </p:nvSpPr>
        <p:spPr>
          <a:xfrm>
            <a:off x="4495920" y="22793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Microsoft YaHei" panose="020B0503020204020204" pitchFamily="34" charset="-122"/>
              <a:ea typeface="Microsoft YaHei" panose="020B0503020204020204" pitchFamily="34" charset="-122"/>
            </a:endParaRPr>
          </a:p>
        </p:txBody>
      </p:sp>
      <p:grpSp>
        <p:nvGrpSpPr>
          <p:cNvPr id="40" name="组合 39"/>
          <p:cNvGrpSpPr/>
          <p:nvPr/>
        </p:nvGrpSpPr>
        <p:grpSpPr>
          <a:xfrm rot="20326307">
            <a:off x="7187417" y="5123629"/>
            <a:ext cx="759363" cy="789993"/>
            <a:chOff x="1397000" y="3003938"/>
            <a:chExt cx="1012484" cy="789993"/>
          </a:xfrm>
          <a:effectLst>
            <a:outerShdw blurRad="50800" dist="38100" dir="2700000" algn="tl" rotWithShape="0">
              <a:prstClr val="black">
                <a:alpha val="40000"/>
              </a:prstClr>
            </a:outerShdw>
          </a:effectLst>
        </p:grpSpPr>
        <p:sp>
          <p:nvSpPr>
            <p:cNvPr id="41" name="椭圆 40"/>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p:cNvGrpSpPr/>
          <p:nvPr/>
        </p:nvGrpSpPr>
        <p:grpSpPr>
          <a:xfrm>
            <a:off x="205669" y="1311785"/>
            <a:ext cx="6864624" cy="4094807"/>
            <a:chOff x="2256294" y="1669008"/>
            <a:chExt cx="9152832" cy="4094807"/>
          </a:xfrm>
        </p:grpSpPr>
        <p:grpSp>
          <p:nvGrpSpPr>
            <p:cNvPr id="29" name="Group 28"/>
            <p:cNvGrpSpPr/>
            <p:nvPr/>
          </p:nvGrpSpPr>
          <p:grpSpPr>
            <a:xfrm>
              <a:off x="2256294" y="1669008"/>
              <a:ext cx="9152832" cy="4094807"/>
              <a:chOff x="2095530" y="3103479"/>
              <a:chExt cx="9152832" cy="4094807"/>
            </a:xfrm>
          </p:grpSpPr>
          <p:pic>
            <p:nvPicPr>
              <p:cNvPr id="60"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p:cNvSpPr txBox="1"/>
              <p:nvPr/>
            </p:nvSpPr>
            <p:spPr>
              <a:xfrm>
                <a:off x="3473377" y="3457564"/>
                <a:ext cx="6859143" cy="1323439"/>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Khoa</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 </a:t>
                </a:r>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học</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 4</a:t>
                </a:r>
              </a:p>
            </p:txBody>
          </p:sp>
        </p:grpSp>
        <p:grpSp>
          <p:nvGrpSpPr>
            <p:cNvPr id="36" name="组合 54"/>
            <p:cNvGrpSpPr/>
            <p:nvPr/>
          </p:nvGrpSpPr>
          <p:grpSpPr>
            <a:xfrm rot="691748">
              <a:off x="7816625" y="4745298"/>
              <a:ext cx="723790" cy="710481"/>
              <a:chOff x="10646778" y="4753862"/>
              <a:chExt cx="751521" cy="737702"/>
            </a:xfrm>
          </p:grpSpPr>
          <p:sp>
            <p:nvSpPr>
              <p:cNvPr id="55"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p:cNvGrpSpPr/>
              <p:nvPr/>
            </p:nvGrpSpPr>
            <p:grpSpPr>
              <a:xfrm>
                <a:off x="10646778" y="4762829"/>
                <a:ext cx="749726" cy="728735"/>
                <a:chOff x="11012539" y="4493889"/>
                <a:chExt cx="749726" cy="728735"/>
              </a:xfrm>
            </p:grpSpPr>
            <p:sp>
              <p:nvSpPr>
                <p:cNvPr id="5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p:cNvGrpSpPr/>
            <p:nvPr/>
          </p:nvGrpSpPr>
          <p:grpSpPr>
            <a:xfrm rot="1562261">
              <a:off x="8813289" y="1734207"/>
              <a:ext cx="466602" cy="458025"/>
              <a:chOff x="10646777" y="4753862"/>
              <a:chExt cx="751522" cy="737709"/>
            </a:xfrm>
          </p:grpSpPr>
          <p:sp>
            <p:nvSpPr>
              <p:cNvPr id="50"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p:cNvGrpSpPr/>
              <p:nvPr/>
            </p:nvGrpSpPr>
            <p:grpSpPr>
              <a:xfrm>
                <a:off x="10646777" y="4762836"/>
                <a:ext cx="749726" cy="728735"/>
                <a:chOff x="11012538" y="4493896"/>
                <a:chExt cx="749726" cy="728735"/>
              </a:xfrm>
            </p:grpSpPr>
            <p:sp>
              <p:nvSpPr>
                <p:cNvPr id="52" name="五角星 2"/>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p:cNvGrpSpPr/>
            <p:nvPr/>
          </p:nvGrpSpPr>
          <p:grpSpPr>
            <a:xfrm rot="920444">
              <a:off x="4146516" y="2061739"/>
              <a:ext cx="577446" cy="566828"/>
              <a:chOff x="10646778" y="4753862"/>
              <a:chExt cx="751521" cy="737702"/>
            </a:xfrm>
          </p:grpSpPr>
          <p:sp>
            <p:nvSpPr>
              <p:cNvPr id="45"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p:cNvGrpSpPr/>
              <p:nvPr/>
            </p:nvGrpSpPr>
            <p:grpSpPr>
              <a:xfrm>
                <a:off x="10646778" y="4762829"/>
                <a:ext cx="749726" cy="728735"/>
                <a:chOff x="11012539" y="4493889"/>
                <a:chExt cx="749726" cy="728735"/>
              </a:xfrm>
            </p:grpSpPr>
            <p:sp>
              <p:nvSpPr>
                <p:cNvPr id="4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266701" y="344848"/>
            <a:ext cx="3542204" cy="6297252"/>
          </a:xfrm>
          <a:prstGeom prst="rect">
            <a:avLst/>
          </a:prstGeom>
        </p:spPr>
      </p:pic>
      <p:grpSp>
        <p:nvGrpSpPr>
          <p:cNvPr id="62" name="组合 81"/>
          <p:cNvGrpSpPr/>
          <p:nvPr/>
        </p:nvGrpSpPr>
        <p:grpSpPr>
          <a:xfrm>
            <a:off x="0" y="5218745"/>
            <a:ext cx="9392884" cy="1647370"/>
            <a:chOff x="0" y="5207212"/>
            <a:chExt cx="12523845" cy="1647370"/>
          </a:xfrm>
        </p:grpSpPr>
        <p:pic>
          <p:nvPicPr>
            <p:cNvPr id="63" name="图片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
        <p:nvSpPr>
          <p:cNvPr id="2" name="TextBox 1">
            <a:extLst>
              <a:ext uri="{FF2B5EF4-FFF2-40B4-BE49-F238E27FC236}">
                <a16:creationId xmlns:a16="http://schemas.microsoft.com/office/drawing/2014/main" id="{D8FB0572-8908-4906-96E9-2B6457B83C3A}"/>
              </a:ext>
            </a:extLst>
          </p:cNvPr>
          <p:cNvSpPr txBox="1"/>
          <p:nvPr/>
        </p:nvSpPr>
        <p:spPr>
          <a:xfrm>
            <a:off x="1403648" y="3784229"/>
            <a:ext cx="5544616" cy="523220"/>
          </a:xfrm>
          <a:prstGeom prst="rect">
            <a:avLst/>
          </a:prstGeom>
          <a:noFill/>
        </p:spPr>
        <p:txBody>
          <a:bodyPr wrap="square" rtlCol="0">
            <a:spAutoFit/>
          </a:bodyPr>
          <a:lstStyle/>
          <a:p>
            <a:r>
              <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GV : PHẠM THỊ THU HẰNG</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750" fill="hold"/>
                                        <p:tgtEl>
                                          <p:spTgt spid="28"/>
                                        </p:tgtEl>
                                        <p:attrNameLst>
                                          <p:attrName>ppt_w</p:attrName>
                                        </p:attrNameLst>
                                      </p:cBhvr>
                                      <p:tavLst>
                                        <p:tav tm="0">
                                          <p:val>
                                            <p:fltVal val="0"/>
                                          </p:val>
                                        </p:tav>
                                        <p:tav tm="100000">
                                          <p:val>
                                            <p:strVal val="#ppt_w"/>
                                          </p:val>
                                        </p:tav>
                                      </p:tavLst>
                                    </p:anim>
                                    <p:anim calcmode="lin" valueType="num">
                                      <p:cBhvr>
                                        <p:cTn id="39" dur="750" fill="hold"/>
                                        <p:tgtEl>
                                          <p:spTgt spid="28"/>
                                        </p:tgtEl>
                                        <p:attrNameLst>
                                          <p:attrName>ppt_h</p:attrName>
                                        </p:attrNameLst>
                                      </p:cBhvr>
                                      <p:tavLst>
                                        <p:tav tm="0">
                                          <p:val>
                                            <p:fltVal val="0"/>
                                          </p:val>
                                        </p:tav>
                                        <p:tav tm="100000">
                                          <p:val>
                                            <p:strVal val="#ppt_h"/>
                                          </p:val>
                                        </p:tav>
                                      </p:tavLst>
                                    </p:anim>
                                    <p:animEffect transition="in" filter="fade">
                                      <p:cBhvr>
                                        <p:cTn id="40" dur="750"/>
                                        <p:tgtEl>
                                          <p:spTgt spid="28"/>
                                        </p:tgtEl>
                                      </p:cBhvr>
                                    </p:animEffect>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2" presetClass="entr" presetSubtype="12"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500" fill="hold"/>
                                        <p:tgtEl>
                                          <p:spTgt spid="65"/>
                                        </p:tgtEl>
                                        <p:attrNameLst>
                                          <p:attrName>ppt_x</p:attrName>
                                        </p:attrNameLst>
                                      </p:cBhvr>
                                      <p:tavLst>
                                        <p:tav tm="0">
                                          <p:val>
                                            <p:strVal val="0-#ppt_w/2"/>
                                          </p:val>
                                        </p:tav>
                                        <p:tav tm="100000">
                                          <p:val>
                                            <p:strVal val="#ppt_x"/>
                                          </p:val>
                                        </p:tav>
                                      </p:tavLst>
                                    </p:anim>
                                    <p:anim calcmode="lin" valueType="num">
                                      <p:cBhvr additive="base">
                                        <p:cTn id="51" dur="500" fill="hold"/>
                                        <p:tgtEl>
                                          <p:spTgt spid="65"/>
                                        </p:tgtEl>
                                        <p:attrNameLst>
                                          <p:attrName>ppt_y</p:attrName>
                                        </p:attrNameLst>
                                      </p:cBhvr>
                                      <p:tavLst>
                                        <p:tav tm="0">
                                          <p:val>
                                            <p:strVal val="1+#ppt_h/2"/>
                                          </p:val>
                                        </p:tav>
                                        <p:tav tm="100000">
                                          <p:val>
                                            <p:strVal val="#ppt_y"/>
                                          </p:val>
                                        </p:tav>
                                      </p:tavLst>
                                    </p:anim>
                                  </p:childTnLst>
                                </p:cTn>
                              </p:par>
                            </p:childTnLst>
                          </p:cTn>
                        </p:par>
                        <p:par>
                          <p:cTn id="52" fill="hold">
                            <p:stCondLst>
                              <p:cond delay="2500"/>
                            </p:stCondLst>
                            <p:childTnLst>
                              <p:par>
                                <p:cTn id="53" presetID="2" presetClass="entr" presetSubtype="12"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0-#ppt_w/2"/>
                                          </p:val>
                                        </p:tav>
                                        <p:tav tm="100000">
                                          <p:val>
                                            <p:strVal val="#ppt_x"/>
                                          </p:val>
                                        </p:tav>
                                      </p:tavLst>
                                    </p:anim>
                                    <p:anim calcmode="lin" valueType="num">
                                      <p:cBhvr additive="base">
                                        <p:cTn id="56" dur="1000" fill="hold"/>
                                        <p:tgtEl>
                                          <p:spTgt spid="26"/>
                                        </p:tgtEl>
                                        <p:attrNameLst>
                                          <p:attrName>ppt_y</p:attrName>
                                        </p:attrNameLst>
                                      </p:cBhvr>
                                      <p:tavLst>
                                        <p:tav tm="0">
                                          <p:val>
                                            <p:strVal val="1+#ppt_h/2"/>
                                          </p:val>
                                        </p:tav>
                                        <p:tav tm="100000">
                                          <p:val>
                                            <p:strVal val="#ppt_y"/>
                                          </p:val>
                                        </p:tav>
                                      </p:tavLst>
                                    </p:anim>
                                  </p:childTnLst>
                                </p:cTn>
                              </p:par>
                              <p:par>
                                <p:cTn id="57" presetID="31" presetClass="entr" presetSubtype="0" fill="hold" nodeType="withEffect">
                                  <p:stCondLst>
                                    <p:cond delay="1000"/>
                                  </p:stCondLst>
                                  <p:childTnLst>
                                    <p:set>
                                      <p:cBhvr>
                                        <p:cTn id="58" dur="1" fill="hold">
                                          <p:stCondLst>
                                            <p:cond delay="0"/>
                                          </p:stCondLst>
                                        </p:cTn>
                                        <p:tgtEl>
                                          <p:spTgt spid="40"/>
                                        </p:tgtEl>
                                        <p:attrNameLst>
                                          <p:attrName>style.visibility</p:attrName>
                                        </p:attrNameLst>
                                      </p:cBhvr>
                                      <p:to>
                                        <p:strVal val="visible"/>
                                      </p:to>
                                    </p:set>
                                    <p:anim calcmode="lin" valueType="num">
                                      <p:cBhvr>
                                        <p:cTn id="59" dur="1000" fill="hold"/>
                                        <p:tgtEl>
                                          <p:spTgt spid="40"/>
                                        </p:tgtEl>
                                        <p:attrNameLst>
                                          <p:attrName>ppt_w</p:attrName>
                                        </p:attrNameLst>
                                      </p:cBhvr>
                                      <p:tavLst>
                                        <p:tav tm="0">
                                          <p:val>
                                            <p:fltVal val="0"/>
                                          </p:val>
                                        </p:tav>
                                        <p:tav tm="100000">
                                          <p:val>
                                            <p:strVal val="#ppt_w"/>
                                          </p:val>
                                        </p:tav>
                                      </p:tavLst>
                                    </p:anim>
                                    <p:anim calcmode="lin" valueType="num">
                                      <p:cBhvr>
                                        <p:cTn id="60" dur="1000" fill="hold"/>
                                        <p:tgtEl>
                                          <p:spTgt spid="40"/>
                                        </p:tgtEl>
                                        <p:attrNameLst>
                                          <p:attrName>ppt_h</p:attrName>
                                        </p:attrNameLst>
                                      </p:cBhvr>
                                      <p:tavLst>
                                        <p:tav tm="0">
                                          <p:val>
                                            <p:fltVal val="0"/>
                                          </p:val>
                                        </p:tav>
                                        <p:tav tm="100000">
                                          <p:val>
                                            <p:strVal val="#ppt_h"/>
                                          </p:val>
                                        </p:tav>
                                      </p:tavLst>
                                    </p:anim>
                                    <p:anim calcmode="lin" valueType="num">
                                      <p:cBhvr>
                                        <p:cTn id="61" dur="1000" fill="hold"/>
                                        <p:tgtEl>
                                          <p:spTgt spid="40"/>
                                        </p:tgtEl>
                                        <p:attrNameLst>
                                          <p:attrName>style.rotation</p:attrName>
                                        </p:attrNameLst>
                                      </p:cBhvr>
                                      <p:tavLst>
                                        <p:tav tm="0">
                                          <p:val>
                                            <p:fltVal val="90"/>
                                          </p:val>
                                        </p:tav>
                                        <p:tav tm="100000">
                                          <p:val>
                                            <p:fltVal val="0"/>
                                          </p:val>
                                        </p:tav>
                                      </p:tavLst>
                                    </p:anim>
                                    <p:animEffect transition="in" filter="fade">
                                      <p:cBhvr>
                                        <p:cTn id="62" dur="1000"/>
                                        <p:tgtEl>
                                          <p:spTgt spid="40"/>
                                        </p:tgtEl>
                                      </p:cBhvr>
                                    </p:animEffect>
                                  </p:childTnLst>
                                </p:cTn>
                              </p:par>
                              <p:par>
                                <p:cTn id="63" presetID="31" presetClass="entr" presetSubtype="0" fill="hold" nodeType="withEffect">
                                  <p:stCondLst>
                                    <p:cond delay="100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7506" y="255211"/>
            <a:ext cx="9324528" cy="523220"/>
          </a:xfrm>
          <a:prstGeom prst="rect">
            <a:avLst/>
          </a:prstGeom>
        </p:spPr>
        <p:txBody>
          <a:bodyPr wrap="square">
            <a:spAutoFit/>
          </a:bodyPr>
          <a:lstStyle/>
          <a:p>
            <a:pPr algn="ctr">
              <a:spcBef>
                <a:spcPct val="50000"/>
              </a:spcBef>
            </a:pPr>
            <a:r>
              <a:rPr lang="en-US" sz="2800" b="1" dirty="0">
                <a:solidFill>
                  <a:srgbClr val="00B050"/>
                </a:solidFill>
                <a:latin typeface="Times New Roman" panose="02020603050405020304" pitchFamily="18" charset="0"/>
                <a:cs typeface="Times New Roman" panose="02020603050405020304" pitchFamily="18" charset="0"/>
              </a:rPr>
              <a:t>HOẠT ĐỘNG 1 : </a:t>
            </a:r>
            <a:r>
              <a:rPr lang="en-US" sz="2800" b="1" dirty="0">
                <a:solidFill>
                  <a:srgbClr val="0070C0"/>
                </a:solidFill>
                <a:latin typeface="Times New Roman" panose="02020603050405020304" pitchFamily="18" charset="0"/>
                <a:cs typeface="Times New Roman" panose="02020603050405020304" pitchFamily="18" charset="0"/>
              </a:rPr>
              <a:t>QUAN SÁT TRANH VÀ KỂ CHUYỆN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44"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a:fillRect/>
          </a:stretch>
        </p:blipFill>
        <p:spPr>
          <a:xfrm>
            <a:off x="295074" y="4899936"/>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44"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p:cNvGrpSpPr/>
          <p:nvPr/>
        </p:nvGrpSpPr>
        <p:grpSpPr>
          <a:xfrm>
            <a:off x="6057322" y="1052736"/>
            <a:ext cx="3087108" cy="3498323"/>
            <a:chOff x="8120743" y="1937152"/>
            <a:chExt cx="4408714" cy="2884713"/>
          </a:xfrm>
        </p:grpSpPr>
        <p:sp>
          <p:nvSpPr>
            <p:cNvPr id="21" name="Thought Bubble: Cloud 20"/>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1" fmla="*/ 987797 w 4408714"/>
                <a:gd name="connsiteY0-2" fmla="*/ 3643277 h 2884713"/>
                <a:gd name="connsiteX1-3" fmla="*/ 907666 w 4408714"/>
                <a:gd name="connsiteY1-4" fmla="*/ 3723408 h 2884713"/>
                <a:gd name="connsiteX2-5" fmla="*/ 827535 w 4408714"/>
                <a:gd name="connsiteY2-6" fmla="*/ 3643277 h 2884713"/>
                <a:gd name="connsiteX3-7" fmla="*/ 907666 w 4408714"/>
                <a:gd name="connsiteY3-8" fmla="*/ 3563146 h 2884713"/>
                <a:gd name="connsiteX4-9" fmla="*/ 987797 w 4408714"/>
                <a:gd name="connsiteY4-10" fmla="*/ 3643277 h 2884713"/>
                <a:gd name="connsiteX0-11" fmla="*/ 1208741 w 4408714"/>
                <a:gd name="connsiteY0-12" fmla="*/ 3404270 h 2884713"/>
                <a:gd name="connsiteX1-13" fmla="*/ 1048479 w 4408714"/>
                <a:gd name="connsiteY1-14" fmla="*/ 3564532 h 2884713"/>
                <a:gd name="connsiteX2-15" fmla="*/ 888217 w 4408714"/>
                <a:gd name="connsiteY2-16" fmla="*/ 3404270 h 2884713"/>
                <a:gd name="connsiteX3-17" fmla="*/ 1048479 w 4408714"/>
                <a:gd name="connsiteY3-18" fmla="*/ 3244008 h 2884713"/>
                <a:gd name="connsiteX4-19" fmla="*/ 1208741 w 4408714"/>
                <a:gd name="connsiteY4-20" fmla="*/ 3404270 h 2884713"/>
                <a:gd name="connsiteX0-21" fmla="*/ 1511036 w 4408714"/>
                <a:gd name="connsiteY0-22" fmla="*/ 3027183 h 2884713"/>
                <a:gd name="connsiteX1-23" fmla="*/ 1270643 w 4408714"/>
                <a:gd name="connsiteY1-24" fmla="*/ 3267576 h 2884713"/>
                <a:gd name="connsiteX2-25" fmla="*/ 1030250 w 4408714"/>
                <a:gd name="connsiteY2-26" fmla="*/ 3027183 h 2884713"/>
                <a:gd name="connsiteX3-27" fmla="*/ 1270643 w 4408714"/>
                <a:gd name="connsiteY3-28" fmla="*/ 2786790 h 2884713"/>
                <a:gd name="connsiteX4-29" fmla="*/ 1511036 w 4408714"/>
                <a:gd name="connsiteY4-30" fmla="*/ 3027183 h 2884713"/>
                <a:gd name="connsiteX0-31" fmla="*/ 478937 w 4408714"/>
                <a:gd name="connsiteY0-32" fmla="*/ 1747989 h 2884713"/>
                <a:gd name="connsiteX1-33" fmla="*/ 220435 w 4408714"/>
                <a:gd name="connsiteY1-34" fmla="*/ 1694768 h 2884713"/>
                <a:gd name="connsiteX2-35" fmla="*/ 707027 w 4408714"/>
                <a:gd name="connsiteY2-36" fmla="*/ 2330407 h 2884713"/>
                <a:gd name="connsiteX3-37" fmla="*/ 593951 w 4408714"/>
                <a:gd name="connsiteY3-38" fmla="*/ 2355848 h 2884713"/>
                <a:gd name="connsiteX4-39" fmla="*/ 1681638 w 4408714"/>
                <a:gd name="connsiteY4-40" fmla="*/ 2610264 h 2884713"/>
                <a:gd name="connsiteX5-41" fmla="*/ 1613466 w 4408714"/>
                <a:gd name="connsiteY5-42" fmla="*/ 2494074 h 2884713"/>
                <a:gd name="connsiteX6-43" fmla="*/ 2941898 w 4408714"/>
                <a:gd name="connsiteY6-44" fmla="*/ 2320524 h 2884713"/>
                <a:gd name="connsiteX7-45" fmla="*/ 2914649 w 4408714"/>
                <a:gd name="connsiteY7-46" fmla="*/ 2447999 h 2884713"/>
                <a:gd name="connsiteX8-47" fmla="*/ 3482986 w 4408714"/>
                <a:gd name="connsiteY8-48" fmla="*/ 1532770 h 2884713"/>
                <a:gd name="connsiteX9-49" fmla="*/ 3814762 w 4408714"/>
                <a:gd name="connsiteY9-50" fmla="*/ 2009282 h 2884713"/>
                <a:gd name="connsiteX10-51" fmla="*/ 4265634 w 4408714"/>
                <a:gd name="connsiteY10-52" fmla="*/ 1025275 h 2884713"/>
                <a:gd name="connsiteX11-53" fmla="*/ 4117861 w 4408714"/>
                <a:gd name="connsiteY11-54" fmla="*/ 1203967 h 2884713"/>
                <a:gd name="connsiteX12-55" fmla="*/ 3911100 w 4408714"/>
                <a:gd name="connsiteY12-56" fmla="*/ 362325 h 2884713"/>
                <a:gd name="connsiteX13-57" fmla="*/ 3918856 w 4408714"/>
                <a:gd name="connsiteY13-58" fmla="*/ 446729 h 2884713"/>
                <a:gd name="connsiteX14-59" fmla="*/ 2967513 w 4408714"/>
                <a:gd name="connsiteY14-60" fmla="*/ 263897 h 2884713"/>
                <a:gd name="connsiteX15-61" fmla="*/ 3043237 w 4408714"/>
                <a:gd name="connsiteY15-62" fmla="*/ 156255 h 2884713"/>
                <a:gd name="connsiteX16-63" fmla="*/ 2259567 w 4408714"/>
                <a:gd name="connsiteY16-64" fmla="*/ 315181 h 2884713"/>
                <a:gd name="connsiteX17-65" fmla="*/ 2296205 w 4408714"/>
                <a:gd name="connsiteY17-66" fmla="*/ 222363 h 2884713"/>
                <a:gd name="connsiteX18-67" fmla="*/ 1428749 w 4408714"/>
                <a:gd name="connsiteY18-68" fmla="*/ 346699 h 2884713"/>
                <a:gd name="connsiteX19-69" fmla="*/ 1561419 w 4408714"/>
                <a:gd name="connsiteY19-70" fmla="*/ 436713 h 2884713"/>
                <a:gd name="connsiteX20-71" fmla="*/ 421175 w 4408714"/>
                <a:gd name="connsiteY20-72" fmla="*/ 1054322 h 2884713"/>
                <a:gd name="connsiteX21-73" fmla="*/ 398008 w 4408714"/>
                <a:gd name="connsiteY21-74" fmla="*/ 959567 h 28847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8392886" y="2282089"/>
              <a:ext cx="3864428" cy="2207992"/>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thử</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xếp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3 </a:t>
              </a:r>
              <a:r>
                <a:rPr lang="en-US" sz="2800" b="1" dirty="0" err="1">
                  <a:solidFill>
                    <a:srgbClr val="00B0F0"/>
                  </a:solidFill>
                  <a:latin typeface="Times New Roman" panose="02020603050405020304" pitchFamily="18" charset="0"/>
                  <a:cs typeface="Times New Roman" panose="02020603050405020304" pitchFamily="18" charset="0"/>
                </a:rPr>
                <a:t>câu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chuyện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được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p:cNvPicPr>
            <a:picLocks noChangeAspect="1"/>
          </p:cNvPicPr>
          <p:nvPr/>
        </p:nvPicPr>
        <p:blipFill>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537072" y="4182680"/>
            <a:ext cx="1600201" cy="2676181"/>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93940" y="794695"/>
            <a:ext cx="4359620" cy="2181985"/>
            <a:chOff x="3166818" y="332615"/>
            <a:chExt cx="5011679" cy="2181985"/>
          </a:xfrm>
        </p:grpSpPr>
        <p:grpSp>
          <p:nvGrpSpPr>
            <p:cNvPr id="5" name="组合 22"/>
            <p:cNvGrpSpPr/>
            <p:nvPr/>
          </p:nvGrpSpPr>
          <p:grpSpPr>
            <a:xfrm>
              <a:off x="3166818" y="332615"/>
              <a:ext cx="4693637" cy="2181985"/>
              <a:chOff x="-51859" y="123185"/>
              <a:chExt cx="3857514" cy="1891866"/>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p:cNvSpPr txBox="1"/>
            <p:nvPr/>
          </p:nvSpPr>
          <p:spPr>
            <a:xfrm>
              <a:off x="3941868"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1</a:t>
              </a:r>
            </a:p>
          </p:txBody>
        </p:sp>
      </p:grpSp>
      <p:pic>
        <p:nvPicPr>
          <p:cNvPr id="11" name="Picture 10" descr="A child holding a sign&#10;&#10;Description automatically generated with low confidence"/>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2842" y="513638"/>
            <a:ext cx="2362541" cy="3150055"/>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8472" y="-296294"/>
            <a:ext cx="3548304" cy="1571113"/>
            <a:chOff x="-491580" y="-758375"/>
            <a:chExt cx="4083174" cy="2181981"/>
          </a:xfrm>
        </p:grpSpPr>
        <p:grpSp>
          <p:nvGrpSpPr>
            <p:cNvPr id="5" name="组合 22"/>
            <p:cNvGrpSpPr/>
            <p:nvPr/>
          </p:nvGrpSpPr>
          <p:grpSpPr>
            <a:xfrm>
              <a:off x="-491580" y="-758375"/>
              <a:ext cx="4083174" cy="2181981"/>
              <a:chOff x="-3058551" y="-822746"/>
              <a:chExt cx="3355799" cy="1891862"/>
            </a:xfrm>
          </p:grpSpPr>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9597" y="-641643"/>
                <a:ext cx="2916845" cy="1710759"/>
              </a:xfrm>
              <a:prstGeom prst="rect">
                <a:avLst/>
              </a:prstGeom>
            </p:spPr>
          </p:pic>
          <p:pic>
            <p:nvPicPr>
              <p:cNvPr id="7"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551" y="-822746"/>
                <a:ext cx="1335450" cy="1062290"/>
              </a:xfrm>
              <a:prstGeom prst="rect">
                <a:avLst/>
              </a:prstGeom>
            </p:spPr>
          </p:pic>
        </p:grpSp>
        <p:sp>
          <p:nvSpPr>
            <p:cNvPr id="8" name="TextBox 7"/>
            <p:cNvSpPr txBox="1"/>
            <p:nvPr/>
          </p:nvSpPr>
          <p:spPr>
            <a:xfrm>
              <a:off x="283470" y="-51222"/>
              <a:ext cx="2966549" cy="812143"/>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1</a:t>
              </a:r>
            </a:p>
          </p:txBody>
        </p:sp>
      </p:grpSp>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
        <p:nvSpPr>
          <p:cNvPr id="14" name="TextBox 13"/>
          <p:cNvSpPr txBox="1"/>
          <p:nvPr/>
        </p:nvSpPr>
        <p:spPr>
          <a:xfrm>
            <a:off x="177097" y="1274819"/>
            <a:ext cx="8858718" cy="2301419"/>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Chiều mùa hè oi bức, Hùng vừa đá bóng xong liền đi bơi cho khỏe. Tối đến cậu hắt hơi, sổ mũi. Mẹ cậu cặp nhiệt độ thấy cậu sốt rất cao. Hùng được mẹ đưa đến bác sĩ để khám và chữa </a:t>
            </a:r>
            <a:r>
              <a:rPr kumimoji="0" lang="en-US" alt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bệnh</a:t>
            </a:r>
            <a:r>
              <a:rPr kumimoji="0" lang="en-US" alt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93930" y="794695"/>
            <a:ext cx="4309309" cy="2181985"/>
            <a:chOff x="3166818" y="332615"/>
            <a:chExt cx="5032364" cy="2181985"/>
          </a:xfrm>
        </p:grpSpPr>
        <p:grpSp>
          <p:nvGrpSpPr>
            <p:cNvPr id="5" name="组合 22"/>
            <p:cNvGrpSpPr/>
            <p:nvPr/>
          </p:nvGrpSpPr>
          <p:grpSpPr>
            <a:xfrm>
              <a:off x="3166818" y="332615"/>
              <a:ext cx="4693637" cy="2181985"/>
              <a:chOff x="-51859" y="123185"/>
              <a:chExt cx="3857514" cy="1891866"/>
            </a:xfrm>
          </p:grpSpPr>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p:cNvSpPr txBox="1"/>
            <p:nvPr/>
          </p:nvSpPr>
          <p:spPr>
            <a:xfrm>
              <a:off x="3962553"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2</a:t>
              </a:r>
            </a:p>
          </p:txBody>
        </p:sp>
      </p:grpSp>
      <p:pic>
        <p:nvPicPr>
          <p:cNvPr id="11" name="Picture 10" descr="A child holding a sign&#10;&#10;Description automatically generated with low confidence"/>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832" y="513638"/>
            <a:ext cx="2362541" cy="3150055"/>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r="4589"/>
          <a:stretch>
            <a:fillRect/>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141" y="-237970"/>
            <a:ext cx="3593251" cy="1322148"/>
            <a:chOff x="-804415" y="-685488"/>
            <a:chExt cx="4551662" cy="2339151"/>
          </a:xfrm>
        </p:grpSpPr>
        <p:grpSp>
          <p:nvGrpSpPr>
            <p:cNvPr id="5" name="组合 22"/>
            <p:cNvGrpSpPr/>
            <p:nvPr/>
          </p:nvGrpSpPr>
          <p:grpSpPr>
            <a:xfrm>
              <a:off x="-804415" y="-685488"/>
              <a:ext cx="4551662" cy="2339151"/>
              <a:chOff x="-3315658" y="-759550"/>
              <a:chExt cx="3740830" cy="2028135"/>
            </a:xfrm>
          </p:grpSpPr>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449" y="-442174"/>
                <a:ext cx="3428621" cy="1710759"/>
              </a:xfrm>
              <a:prstGeom prst="rect">
                <a:avLst/>
              </a:prstGeom>
            </p:spPr>
          </p:pic>
          <p:pic>
            <p:nvPicPr>
              <p:cNvPr id="7"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58" y="-759550"/>
                <a:ext cx="1360745" cy="1062290"/>
              </a:xfrm>
              <a:prstGeom prst="rect">
                <a:avLst/>
              </a:prstGeom>
            </p:spPr>
          </p:pic>
        </p:grpSp>
        <p:sp>
          <p:nvSpPr>
            <p:cNvPr id="8" name="TextBox 7"/>
            <p:cNvSpPr txBox="1"/>
            <p:nvPr/>
          </p:nvSpPr>
          <p:spPr>
            <a:xfrm>
              <a:off x="-110036" y="51558"/>
              <a:ext cx="3664429" cy="615553"/>
            </a:xfrm>
            <a:prstGeom prst="rect">
              <a:avLst/>
            </a:prstGeom>
            <a:noFill/>
          </p:spPr>
          <p:txBody>
            <a:bodyPr wrap="square" rtlCol="0">
              <a:spAutoFit/>
            </a:bodyPr>
            <a:lstStyle/>
            <a:p>
              <a:r>
                <a:rPr lang="en-US" sz="3400" b="1" dirty="0" err="1">
                  <a:solidFill>
                    <a:srgbClr val="0070C0"/>
                  </a:solidFill>
                  <a:latin typeface="Times New Roman" panose="02020603050405020304" pitchFamily="18" charset="0"/>
                  <a:cs typeface="Times New Roman" panose="02020603050405020304" pitchFamily="18" charset="0"/>
                </a:rPr>
                <a:t>Câu</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chuyện</a:t>
              </a:r>
              <a:r>
                <a:rPr lang="en-US" sz="3400" b="1" dirty="0">
                  <a:solidFill>
                    <a:srgbClr val="0070C0"/>
                  </a:solidFill>
                  <a:latin typeface="Times New Roman" panose="02020603050405020304" pitchFamily="18" charset="0"/>
                  <a:cs typeface="Times New Roman" panose="02020603050405020304" pitchFamily="18" charset="0"/>
                </a:rPr>
                <a:t> 2</a:t>
              </a:r>
            </a:p>
          </p:txBody>
        </p:sp>
      </p:grpSp>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r="4589"/>
          <a:stretch>
            <a:fillRect/>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
        <p:nvSpPr>
          <p:cNvPr id="18" name="TextBox 17"/>
          <p:cNvSpPr txBox="1"/>
          <p:nvPr/>
        </p:nvSpPr>
        <p:spPr>
          <a:xfrm>
            <a:off x="79028" y="980728"/>
            <a:ext cx="8886729" cy="2679263"/>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3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Hùng đang tập nặn ô tô ở dưới sân thì bác Nga đi chợ về. Bác cho Hùng quả ổi. Không ngần ngại cậu ta xin và ăn luôn. Tối đến Hùng thấy đau bụng dữ dội và bị tiêu chảy. Cậu liền bảo với mẹ. Mẹ đưa Hùng đến bác sĩ để </a:t>
            </a:r>
            <a:r>
              <a:rPr kumimoji="0" lang="en-US" altLang="en-US" sz="3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khám</a:t>
            </a:r>
            <a:r>
              <a:rPr kumimoji="0" lang="en-US" altLang="en-US" sz="3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564419" y="3790693"/>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8356" y="3790693"/>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609010" y="3790692"/>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p:cNvGrpSpPr/>
          <p:nvPr/>
        </p:nvGrpSpPr>
        <p:grpSpPr>
          <a:xfrm>
            <a:off x="2693919" y="794695"/>
            <a:ext cx="4392180" cy="2181985"/>
            <a:chOff x="3166818" y="332615"/>
            <a:chExt cx="5049086" cy="2181985"/>
          </a:xfrm>
        </p:grpSpPr>
        <p:grpSp>
          <p:nvGrpSpPr>
            <p:cNvPr id="5" name="组合 22"/>
            <p:cNvGrpSpPr/>
            <p:nvPr/>
          </p:nvGrpSpPr>
          <p:grpSpPr>
            <a:xfrm>
              <a:off x="3166818" y="332615"/>
              <a:ext cx="4693637" cy="2181985"/>
              <a:chOff x="-51859" y="123185"/>
              <a:chExt cx="3857514" cy="1891866"/>
            </a:xfrm>
          </p:grpSpPr>
          <p:pic>
            <p:nvPicPr>
              <p:cNvPr id="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p:cNvSpPr txBox="1"/>
            <p:nvPr/>
          </p:nvSpPr>
          <p:spPr>
            <a:xfrm>
              <a:off x="3979274" y="1087648"/>
              <a:ext cx="4236630"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3</a:t>
              </a:r>
            </a:p>
          </p:txBody>
        </p:sp>
      </p:grpSp>
      <p:pic>
        <p:nvPicPr>
          <p:cNvPr id="11" name="Picture 10" descr="A child holding a sign&#10;&#10;Description automatically generated with low confidence"/>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2821" y="513638"/>
            <a:ext cx="2362541" cy="3150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44208" y="4065488"/>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68145" y="4065488"/>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488799" y="4065487"/>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p:cNvGrpSpPr/>
          <p:nvPr/>
        </p:nvGrpSpPr>
        <p:grpSpPr>
          <a:xfrm>
            <a:off x="-396552" y="-195961"/>
            <a:ext cx="3885351" cy="1320705"/>
            <a:chOff x="3166818" y="332615"/>
            <a:chExt cx="5008258" cy="2181985"/>
          </a:xfrm>
        </p:grpSpPr>
        <p:grpSp>
          <p:nvGrpSpPr>
            <p:cNvPr id="5" name="组合 22"/>
            <p:cNvGrpSpPr/>
            <p:nvPr/>
          </p:nvGrpSpPr>
          <p:grpSpPr>
            <a:xfrm>
              <a:off x="3166818" y="332615"/>
              <a:ext cx="4693637" cy="2181985"/>
              <a:chOff x="-51859" y="123185"/>
              <a:chExt cx="3857514" cy="1891866"/>
            </a:xfrm>
          </p:grpSpPr>
          <p:pic>
            <p:nvPicPr>
              <p:cNvPr id="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p:cNvSpPr txBox="1"/>
            <p:nvPr/>
          </p:nvSpPr>
          <p:spPr>
            <a:xfrm>
              <a:off x="3979273" y="945212"/>
              <a:ext cx="4195803" cy="813036"/>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3</a:t>
              </a:r>
            </a:p>
          </p:txBody>
        </p:sp>
      </p:grpSp>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Group 15"/>
          <p:cNvGrpSpPr/>
          <p:nvPr/>
        </p:nvGrpSpPr>
        <p:grpSpPr>
          <a:xfrm>
            <a:off x="142543" y="725878"/>
            <a:ext cx="8754241" cy="3297136"/>
            <a:chOff x="6344248" y="526767"/>
            <a:chExt cx="49476602" cy="6059328"/>
          </a:xfrm>
        </p:grpSpPr>
        <p:sp>
          <p:nvSpPr>
            <p:cNvPr id="15" name="TextBox 14"/>
            <p:cNvSpPr txBox="1"/>
            <p:nvPr/>
          </p:nvSpPr>
          <p:spPr>
            <a:xfrm>
              <a:off x="6344248" y="904753"/>
              <a:ext cx="49476602" cy="5681342"/>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Hùng đi học về , thấy có mấy khúc mía mẹ vừa mua để trên bàn. Cậu ta dùng răng để xước mía vì cậu thấy răng mình rất khỏe, không bị sâu. Ngày hôm sau, cậu thấy răng đau, lợi sưng phồng lên, không ăn không nói được. Hùng nói với mẹ và mẹ đưa cậu đến nha sĩ để </a:t>
              </a:r>
              <a:r>
                <a:rPr kumimoji="0" lang="en-US" altLang="en-US" sz="29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chữa</a:t>
              </a:r>
              <a:r>
                <a:rPr kumimoji="0" lang="en-US" altLang="en-US"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17" name="弧形 53"/>
            <p:cNvSpPr/>
            <p:nvPr/>
          </p:nvSpPr>
          <p:spPr>
            <a:xfrm rot="13934496">
              <a:off x="9927350" y="526767"/>
              <a:ext cx="196365" cy="196365"/>
            </a:xfrm>
            <a:prstGeom prst="arc">
              <a:avLst>
                <a:gd name="adj1" fmla="val 16200000"/>
                <a:gd name="adj2" fmla="val 20358260"/>
              </a:avLst>
            </a:prstGeom>
            <a:noFill/>
            <a:ln w="41275" cap="flat" cmpd="sng" algn="ctr">
              <a:solidFill>
                <a:sysClr val="window" lastClr="FFFFFF">
                  <a:alpha val="63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5738" y="24539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Group 2"/>
          <p:cNvGrpSpPr/>
          <p:nvPr/>
        </p:nvGrpSpPr>
        <p:grpSpPr>
          <a:xfrm>
            <a:off x="1879578" y="229642"/>
            <a:ext cx="6168460" cy="4759928"/>
            <a:chOff x="2506102" y="229642"/>
            <a:chExt cx="8224613" cy="4759928"/>
          </a:xfrm>
        </p:grpSpPr>
        <p:grpSp>
          <p:nvGrpSpPr>
            <p:cNvPr id="13" name="组合 41"/>
            <p:cNvGrpSpPr/>
            <p:nvPr/>
          </p:nvGrpSpPr>
          <p:grpSpPr>
            <a:xfrm>
              <a:off x="2506102" y="229642"/>
              <a:ext cx="8224613" cy="4759928"/>
              <a:chOff x="2516470" y="548138"/>
              <a:chExt cx="7443321" cy="4759928"/>
            </a:xfrm>
          </p:grpSpPr>
          <p:sp>
            <p:nvSpPr>
              <p:cNvPr id="14"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100" y="510811"/>
              <a:ext cx="1335450" cy="1062290"/>
            </a:xfrm>
            <a:prstGeom prst="rect">
              <a:avLst/>
            </a:prstGeom>
          </p:spPr>
        </p:pic>
        <p:sp>
          <p:nvSpPr>
            <p:cNvPr id="19" name="TextBox 18"/>
            <p:cNvSpPr txBox="1"/>
            <p:nvPr/>
          </p:nvSpPr>
          <p:spPr>
            <a:xfrm>
              <a:off x="3284990" y="920893"/>
              <a:ext cx="6601493" cy="3416320"/>
            </a:xfrm>
            <a:prstGeom prst="rect">
              <a:avLst/>
            </a:prstGeom>
            <a:noFill/>
          </p:spPr>
          <p:txBody>
            <a:bodyPr wrap="square">
              <a:spAutoFit/>
              <a:scene3d>
                <a:camera prst="orthographicFront"/>
                <a:lightRig rig="threePt" dir="t"/>
              </a:scene3d>
              <a:sp3d extrusionH="57150">
                <a:bevelT w="38100" h="38100"/>
              </a:sp3d>
            </a:bodyPr>
            <a:lstStyle/>
            <a:p>
              <a:pPr algn="ct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Hoạt</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động</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2: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Những</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biểu</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hiện</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khi</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bị</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bệnh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và</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cách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xử</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lí</a:t>
              </a:r>
              <a:endPar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backgroundRemoval t="7895" b="93541" l="6217" r="91652">
                        <a14:foregroundMark x1="37478" y1="9809" x2="37478" y2="9809"/>
                        <a14:foregroundMark x1="28774" y1="10287" x2="28774" y2="10287"/>
                        <a14:foregroundMark x1="82416" y1="47368" x2="82416" y2="47368"/>
                        <a14:foregroundMark x1="82416" y1="47368" x2="82416" y2="47368"/>
                        <a14:foregroundMark x1="81172" y1="42105" x2="77265" y2="61244"/>
                        <a14:foregroundMark x1="77265" y1="61244" x2="77265" y2="61722"/>
                        <a14:foregroundMark x1="92007" y1="39474" x2="89698" y2="68182"/>
                        <a14:foregroundMark x1="66252" y1="37321" x2="75844" y2="55024"/>
                        <a14:foregroundMark x1="75844" y1="55024" x2="75844" y2="55024"/>
                        <a14:foregroundMark x1="10657" y1="58852" x2="9591" y2="72488"/>
                        <a14:foregroundMark x1="6217" y1="58852" x2="8348" y2="65550"/>
                        <a14:foregroundMark x1="42274" y1="88756" x2="44405" y2="93541"/>
                        <a14:foregroundMark x1="37655" y1="9569" x2="28774" y2="7895"/>
                        <a14:foregroundMark x1="56306" y1="52392" x2="59858" y2="60048"/>
                        <a14:foregroundMark x1="62877" y1="64833" x2="64476" y2="72010"/>
                        <a14:foregroundMark x1="57904" y1="53828" x2="52220" y2="47847"/>
                        <a14:foregroundMark x1="46181" y1="47129" x2="48490" y2="48565"/>
                        <a14:foregroundMark x1="46181" y1="45933" x2="49734" y2="48325"/>
                        <a14:foregroundMark x1="45293" y1="44258" x2="50089" y2="47129"/>
                      </a14:backgroundRemoval>
                    </a14:imgEffect>
                  </a14:imgLayer>
                </a14:imgProps>
              </a:ext>
              <a:ext uri="{28A0092B-C50C-407E-A947-70E740481C1C}">
                <a14:useLocalDpi xmlns:a14="http://schemas.microsoft.com/office/drawing/2010/main" val="0"/>
              </a:ext>
            </a:extLst>
          </a:blip>
          <a:srcRect/>
          <a:stretch>
            <a:fillRect/>
          </a:stretch>
        </p:blipFill>
        <p:spPr>
          <a:xfrm>
            <a:off x="-125336" y="3091654"/>
            <a:ext cx="4061031" cy="4020157"/>
          </a:xfrm>
          <a:prstGeom prst="rect">
            <a:avLst/>
          </a:prstGeom>
        </p:spPr>
      </p:pic>
      <p:pic>
        <p:nvPicPr>
          <p:cNvPr id="17" name="图片 4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5796" t="-1003" r="16623" b="1003"/>
          <a:stretch>
            <a:fillRect/>
          </a:stretch>
        </p:blipFill>
        <p:spPr>
          <a:xfrm>
            <a:off x="7100039" y="2253673"/>
            <a:ext cx="1946793" cy="4508046"/>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18929" flipH="1">
            <a:off x="6548854" y="312059"/>
            <a:ext cx="1094846" cy="1459794"/>
          </a:xfrm>
          <a:prstGeom prst="rect">
            <a:avLst/>
          </a:prstGeom>
          <a:effectLst>
            <a:outerShdw blurRad="50800" dist="38100" dir="2700000" algn="tl" rotWithShape="0">
              <a:prstClr val="black">
                <a:alpha val="15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36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36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36000">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p:cNvGrpSpPr/>
          <p:nvPr/>
        </p:nvGrpSpPr>
        <p:grpSpPr>
          <a:xfrm>
            <a:off x="8307029" y="218009"/>
            <a:ext cx="792726" cy="707209"/>
            <a:chOff x="1281153" y="5632171"/>
            <a:chExt cx="1466266" cy="937662"/>
          </a:xfrm>
        </p:grpSpPr>
        <p:sp>
          <p:nvSpPr>
            <p:cNvPr id="11"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00" r="4912" b="8750"/>
          <a:stretch>
            <a:fillRect/>
          </a:stretch>
        </p:blipFill>
        <p:spPr>
          <a:xfrm>
            <a:off x="236509" y="1545356"/>
            <a:ext cx="3587010" cy="5208631"/>
          </a:xfrm>
          <a:prstGeom prst="rect">
            <a:avLst/>
          </a:prstGeom>
        </p:spPr>
      </p:pic>
      <p:pic>
        <p:nvPicPr>
          <p:cNvPr id="7" name="Picture 6" descr="A picture containing shap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915" t="12549" r="6118" b="15150"/>
          <a:stretch>
            <a:fillRect/>
          </a:stretch>
        </p:blipFill>
        <p:spPr>
          <a:xfrm>
            <a:off x="3203848" y="-243408"/>
            <a:ext cx="6167911" cy="6197984"/>
          </a:xfrm>
          <a:prstGeom prst="rect">
            <a:avLst/>
          </a:prstGeom>
        </p:spPr>
      </p:pic>
      <p:grpSp>
        <p:nvGrpSpPr>
          <p:cNvPr id="13" name="组合 60"/>
          <p:cNvGrpSpPr/>
          <p:nvPr/>
        </p:nvGrpSpPr>
        <p:grpSpPr>
          <a:xfrm>
            <a:off x="2136194" y="998214"/>
            <a:ext cx="1386349" cy="976862"/>
            <a:chOff x="1281153" y="5632171"/>
            <a:chExt cx="1466266" cy="937662"/>
          </a:xfrm>
        </p:grpSpPr>
        <p:sp>
          <p:nvSpPr>
            <p:cNvPr id="14"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p:cNvGrpSpPr/>
          <p:nvPr/>
        </p:nvGrpSpPr>
        <p:grpSpPr>
          <a:xfrm>
            <a:off x="155234" y="218009"/>
            <a:ext cx="1481773" cy="1193779"/>
            <a:chOff x="1281153" y="5632171"/>
            <a:chExt cx="1466266" cy="937662"/>
          </a:xfrm>
        </p:grpSpPr>
        <p:sp>
          <p:nvSpPr>
            <p:cNvPr id="17"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98"/>
            <a:ext cx="1446150" cy="1901525"/>
          </a:xfrm>
          <a:prstGeom prst="rect">
            <a:avLst/>
          </a:prstGeom>
        </p:spPr>
      </p:pic>
      <p:sp>
        <p:nvSpPr>
          <p:cNvPr id="2" name="Rectangle 1"/>
          <p:cNvSpPr/>
          <p:nvPr/>
        </p:nvSpPr>
        <p:spPr>
          <a:xfrm>
            <a:off x="4216603" y="1307209"/>
            <a:ext cx="4167090" cy="3046988"/>
          </a:xfrm>
          <a:prstGeom prst="rect">
            <a:avLst/>
          </a:prstGeom>
          <a:noFill/>
        </p:spPr>
        <p:txBody>
          <a:bodyPr wrap="square" lIns="91440" tIns="45720" rIns="91440" bIns="45720">
            <a:spAutoFit/>
          </a:bodyPr>
          <a:lstStyle/>
          <a:p>
            <a:pPr algn="ct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Khi</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cơ</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thể</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khoẻ</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mạnh</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bạn</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cảm</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thấy</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thế</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nào</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4837" t="8762" r="17960" b="17186"/>
          <a:stretch>
            <a:fillRect/>
          </a:stretch>
        </p:blipFill>
        <p:spPr>
          <a:xfrm>
            <a:off x="664147" y="132121"/>
            <a:ext cx="868862" cy="1124795"/>
          </a:xfrm>
          <a:prstGeom prst="rect">
            <a:avLst/>
          </a:prstGeom>
        </p:spPr>
      </p:pic>
      <p:sp>
        <p:nvSpPr>
          <p:cNvPr id="45" name="矩形 44"/>
          <p:cNvSpPr/>
          <p:nvPr/>
        </p:nvSpPr>
        <p:spPr>
          <a:xfrm>
            <a:off x="169990" y="24662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backgroundRemoval t="2655" b="99874" l="536" r="98393">
                        <a14:foregroundMark x1="76607" y1="22377" x2="76607" y2="22377"/>
                        <a14:foregroundMark x1="15893" y1="8597" x2="15893" y2="8597"/>
                        <a14:foregroundMark x1="15893" y1="8597" x2="15893" y2="8597"/>
                        <a14:foregroundMark x1="45000" y1="22124" x2="45000" y2="22124"/>
                        <a14:foregroundMark x1="51964" y1="16308" x2="51964" y2="16308"/>
                        <a14:foregroundMark x1="51964" y1="16308" x2="51964" y2="16308"/>
                        <a14:foregroundMark x1="51964" y1="16308" x2="51964" y2="16308"/>
                        <a14:foregroundMark x1="62857" y1="18963" x2="39821" y2="18584"/>
                        <a14:foregroundMark x1="21607" y1="2655" x2="20893" y2="5183"/>
                        <a14:foregroundMark x1="36250" y1="49558" x2="41786" y2="72946"/>
                        <a14:foregroundMark x1="93214" y1="37547" x2="67679" y2="47788"/>
                        <a14:foregroundMark x1="67679" y1="47788" x2="67679" y2="47788"/>
                        <a14:foregroundMark x1="7500" y1="25158" x2="6250" y2="24905"/>
                        <a14:foregroundMark x1="50714" y1="36662" x2="38571" y2="36662"/>
                        <a14:foregroundMark x1="50357" y1="37800" x2="39821" y2="38685"/>
                        <a14:foregroundMark x1="43393" y1="36662" x2="36250" y2="34640"/>
                        <a14:foregroundMark x1="96071" y1="37295" x2="98393" y2="39823"/>
                        <a14:foregroundMark x1="47143" y1="48925" x2="42321" y2="71049"/>
                        <a14:foregroundMark x1="34107" y1="42984" x2="30179" y2="45512"/>
                        <a14:foregroundMark x1="30536" y1="43869" x2="26964" y2="46650"/>
                        <a14:foregroundMark x1="61607" y1="45259" x2="56786" y2="47282"/>
                        <a14:foregroundMark x1="47500" y1="67257" x2="53929" y2="80910"/>
                        <a14:foregroundMark x1="53929" y1="80910" x2="58036" y2="83565"/>
                        <a14:foregroundMark x1="58393" y1="73831" x2="64464" y2="80152"/>
                        <a14:foregroundMark x1="64464" y1="74210" x2="69286" y2="81037"/>
                        <a14:foregroundMark x1="63571" y1="72187" x2="67679" y2="78129"/>
                        <a14:foregroundMark x1="64821" y1="71808" x2="70179" y2="79646"/>
                        <a14:foregroundMark x1="61250" y1="73578" x2="62857" y2="71049"/>
                        <a14:foregroundMark x1="35714" y1="74210" x2="34643" y2="90518"/>
                        <a14:foregroundMark x1="3393" y1="24652" x2="536" y2="24905"/>
                        <a14:foregroundMark x1="32857" y1="93300" x2="28929" y2="96460"/>
                        <a14:foregroundMark x1="38214" y1="92794" x2="33750" y2="99874"/>
                        <a14:foregroundMark x1="21964" y1="7712" x2="39821" y2="22124"/>
                        <a14:foregroundMark x1="83036" y1="22630" x2="60357" y2="23262"/>
                        <a14:foregroundMark x1="29286" y1="18331" x2="28036" y2="20986"/>
                        <a14:foregroundMark x1="34286" y1="98104" x2="31786" y2="99115"/>
                        <a14:foregroundMark x1="31607" y1="98357" x2="30714" y2="99747"/>
                      </a14:backgroundRemoval>
                    </a14:imgEffect>
                  </a14:imgLayer>
                </a14:imgProps>
              </a:ext>
              <a:ext uri="{28A0092B-C50C-407E-A947-70E740481C1C}">
                <a14:useLocalDpi xmlns:a14="http://schemas.microsoft.com/office/drawing/2010/main" val="0"/>
              </a:ext>
            </a:extLst>
          </a:blip>
          <a:srcRect/>
          <a:stretch>
            <a:fillRect/>
          </a:stretch>
        </p:blipFill>
        <p:spPr>
          <a:xfrm flipH="1">
            <a:off x="94550" y="1339377"/>
            <a:ext cx="2741509" cy="4797972"/>
          </a:xfrm>
          <a:prstGeom prst="rect">
            <a:avLst/>
          </a:prstGeom>
        </p:spPr>
      </p:pic>
      <p:sp>
        <p:nvSpPr>
          <p:cNvPr id="46" name="文本框 45"/>
          <p:cNvSpPr txBox="1"/>
          <p:nvPr/>
        </p:nvSpPr>
        <p:spPr>
          <a:xfrm>
            <a:off x="1342284" y="279019"/>
            <a:ext cx="6851315"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800" b="1" dirty="0" err="1">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Khi</a:t>
            </a:r>
            <a:r>
              <a:rPr lang="en-US" altLang="zh-CN" sz="4800" b="1" dirty="0">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4800" b="1" dirty="0" err="1">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cơ</a:t>
            </a:r>
            <a:r>
              <a:rPr lang="en-US" altLang="zh-CN" sz="4800" b="1" dirty="0">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4800" b="1" dirty="0" err="1">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thể</a:t>
            </a:r>
            <a:r>
              <a:rPr lang="en-US" altLang="zh-CN" sz="4800" b="1" dirty="0">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4800" b="1" dirty="0" err="1">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khỏe</a:t>
            </a:r>
            <a:r>
              <a:rPr lang="en-US" altLang="zh-CN" sz="4800" b="1" dirty="0">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4800" b="1" dirty="0" err="1">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mạnh</a:t>
            </a:r>
            <a:endParaRPr lang="zh-CN" altLang="en-US" sz="4800" b="1" dirty="0">
              <a:ln w="22225">
                <a:solidFill>
                  <a:srgbClr val="FFC000">
                    <a:lumMod val="75000"/>
                  </a:srgbClr>
                </a:solidFill>
                <a:prstDash val="solid"/>
              </a:ln>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3" name="组合 52"/>
          <p:cNvGrpSpPr/>
          <p:nvPr/>
        </p:nvGrpSpPr>
        <p:grpSpPr>
          <a:xfrm>
            <a:off x="3211714" y="1584188"/>
            <a:ext cx="3030794" cy="881071"/>
            <a:chOff x="5442154" y="1128254"/>
            <a:chExt cx="4041059" cy="881071"/>
          </a:xfrm>
        </p:grpSpPr>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2154" y="1128254"/>
              <a:ext cx="4041059" cy="881071"/>
            </a:xfrm>
            <a:prstGeom prst="rect">
              <a:avLst/>
            </a:prstGeom>
          </p:spPr>
        </p:pic>
        <p:sp>
          <p:nvSpPr>
            <p:cNvPr id="77" name="文本框 76"/>
            <p:cNvSpPr txBox="1"/>
            <p:nvPr/>
          </p:nvSpPr>
          <p:spPr>
            <a:xfrm>
              <a:off x="6208311" y="1154316"/>
              <a:ext cx="2469052" cy="707886"/>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Dễ</a:t>
              </a:r>
              <a:r>
                <a:rPr lang="en-US" altLang="zh-CN"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chịu</a:t>
              </a:r>
              <a:endParaRPr lang="zh-CN" altLang="en-US"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grpSp>
        <p:nvGrpSpPr>
          <p:cNvPr id="52" name="组合 51"/>
          <p:cNvGrpSpPr/>
          <p:nvPr/>
        </p:nvGrpSpPr>
        <p:grpSpPr>
          <a:xfrm>
            <a:off x="3211714" y="2730059"/>
            <a:ext cx="3030794" cy="881071"/>
            <a:chOff x="4541358" y="2033536"/>
            <a:chExt cx="5389200" cy="881071"/>
          </a:xfrm>
        </p:grpSpPr>
        <p:pic>
          <p:nvPicPr>
            <p:cNvPr id="57" name="图片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358" y="2033536"/>
              <a:ext cx="5389200" cy="881071"/>
            </a:xfrm>
            <a:prstGeom prst="rect">
              <a:avLst/>
            </a:prstGeom>
          </p:spPr>
        </p:pic>
        <p:sp>
          <p:nvSpPr>
            <p:cNvPr id="78" name="文本框 77"/>
            <p:cNvSpPr txBox="1"/>
            <p:nvPr/>
          </p:nvSpPr>
          <p:spPr>
            <a:xfrm>
              <a:off x="5075755" y="2096570"/>
              <a:ext cx="4663787"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Sảng</a:t>
              </a:r>
              <a:r>
                <a:rPr lang="en-US" altLang="zh-CN"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khoái</a:t>
              </a:r>
              <a:endParaRPr lang="zh-CN" altLang="en-US"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grpSp>
        <p:nvGrpSpPr>
          <p:cNvPr id="25" name="组合 24"/>
          <p:cNvGrpSpPr/>
          <p:nvPr/>
        </p:nvGrpSpPr>
        <p:grpSpPr>
          <a:xfrm>
            <a:off x="3212073" y="3934890"/>
            <a:ext cx="3030794" cy="881071"/>
            <a:chOff x="4353577" y="2927716"/>
            <a:chExt cx="5389200" cy="881071"/>
          </a:xfrm>
        </p:grpSpPr>
        <p:pic>
          <p:nvPicPr>
            <p:cNvPr id="60" name="图片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3577" y="2927716"/>
              <a:ext cx="5389200" cy="881071"/>
            </a:xfrm>
            <a:prstGeom prst="rect">
              <a:avLst/>
            </a:prstGeom>
          </p:spPr>
        </p:pic>
        <p:sp>
          <p:nvSpPr>
            <p:cNvPr id="79" name="文本框 78"/>
            <p:cNvSpPr txBox="1"/>
            <p:nvPr/>
          </p:nvSpPr>
          <p:spPr>
            <a:xfrm>
              <a:off x="5054445" y="2946583"/>
              <a:ext cx="4307489"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Thoải</a:t>
              </a:r>
              <a:r>
                <a:rPr lang="en-US" altLang="zh-CN"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mái</a:t>
              </a:r>
              <a:endParaRPr lang="zh-CN" altLang="en-US"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grpSp>
        <p:nvGrpSpPr>
          <p:cNvPr id="24" name="组合 23"/>
          <p:cNvGrpSpPr/>
          <p:nvPr/>
        </p:nvGrpSpPr>
        <p:grpSpPr>
          <a:xfrm>
            <a:off x="3235149" y="5257179"/>
            <a:ext cx="3634692" cy="875385"/>
            <a:chOff x="4349629" y="3819891"/>
            <a:chExt cx="6463020" cy="875385"/>
          </a:xfrm>
        </p:grpSpPr>
        <p:pic>
          <p:nvPicPr>
            <p:cNvPr id="58" name="图片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9629" y="3819891"/>
              <a:ext cx="5389200" cy="875385"/>
            </a:xfrm>
            <a:prstGeom prst="rect">
              <a:avLst/>
            </a:prstGeom>
          </p:spPr>
        </p:pic>
        <p:sp>
          <p:nvSpPr>
            <p:cNvPr id="80" name="文本框 79"/>
            <p:cNvSpPr txBox="1"/>
            <p:nvPr/>
          </p:nvSpPr>
          <p:spPr>
            <a:xfrm>
              <a:off x="4945252" y="3836822"/>
              <a:ext cx="5867397" cy="707886"/>
            </a:xfrm>
            <a:prstGeom prst="rect">
              <a:avLst/>
            </a:prstGeom>
            <a:noFill/>
          </p:spPr>
          <p:txBody>
            <a:bodyPr wrap="squar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Năng</a:t>
              </a:r>
              <a:r>
                <a:rPr lang="en-US" altLang="zh-CN"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4000" b="1" kern="0" dirty="0" err="1">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rPr>
                <a:t>lượng</a:t>
              </a:r>
              <a:endParaRPr lang="zh-CN" altLang="en-US" sz="4000" b="1" kern="0" dirty="0">
                <a:solidFill>
                  <a:srgbClr val="28B8D3"/>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65" name="云形 64"/>
          <p:cNvSpPr/>
          <p:nvPr/>
        </p:nvSpPr>
        <p:spPr>
          <a:xfrm>
            <a:off x="2856577" y="1494019"/>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Microsoft YaHei" panose="020B0503020204020204" pitchFamily="34" charset="-122"/>
              <a:ea typeface="Microsoft YaHei" panose="020B0503020204020204" pitchFamily="34" charset="-122"/>
            </a:endParaRPr>
          </a:p>
        </p:txBody>
      </p:sp>
      <p:sp>
        <p:nvSpPr>
          <p:cNvPr id="66" name="云形 65"/>
          <p:cNvSpPr/>
          <p:nvPr/>
        </p:nvSpPr>
        <p:spPr>
          <a:xfrm>
            <a:off x="2872740" y="2656241"/>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Microsoft YaHei" panose="020B0503020204020204" pitchFamily="34" charset="-122"/>
              <a:ea typeface="Microsoft YaHei" panose="020B0503020204020204" pitchFamily="34" charset="-122"/>
            </a:endParaRPr>
          </a:p>
        </p:txBody>
      </p:sp>
      <p:sp>
        <p:nvSpPr>
          <p:cNvPr id="67" name="云形 66"/>
          <p:cNvSpPr/>
          <p:nvPr/>
        </p:nvSpPr>
        <p:spPr>
          <a:xfrm>
            <a:off x="2912338" y="3871864"/>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Microsoft YaHei" panose="020B0503020204020204" pitchFamily="34" charset="-122"/>
              <a:ea typeface="Microsoft YaHei" panose="020B0503020204020204" pitchFamily="34" charset="-122"/>
            </a:endParaRPr>
          </a:p>
        </p:txBody>
      </p:sp>
      <p:sp>
        <p:nvSpPr>
          <p:cNvPr id="68" name="云形 67"/>
          <p:cNvSpPr/>
          <p:nvPr/>
        </p:nvSpPr>
        <p:spPr>
          <a:xfrm>
            <a:off x="2834408" y="5274110"/>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Microsoft YaHei" panose="020B0503020204020204" pitchFamily="34" charset="-122"/>
              <a:ea typeface="Microsoft YaHei" panose="020B0503020204020204" pitchFamily="34" charset="-122"/>
            </a:endParaRPr>
          </a:p>
        </p:txBody>
      </p:sp>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075" y="5535973"/>
            <a:ext cx="1286739" cy="1691918"/>
          </a:xfrm>
          <a:prstGeom prst="rect">
            <a:avLst/>
          </a:prstGeom>
        </p:spPr>
      </p:pic>
      <p:sp>
        <p:nvSpPr>
          <p:cNvPr id="75" name="椭圆 74"/>
          <p:cNvSpPr/>
          <p:nvPr/>
        </p:nvSpPr>
        <p:spPr>
          <a:xfrm rot="20326307">
            <a:off x="8013941" y="1077882"/>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rot="20326307">
            <a:off x="8516346" y="1308891"/>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rot="18900000">
            <a:off x="2214914" y="5355914"/>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83" name="椭圆 82"/>
          <p:cNvSpPr/>
          <p:nvPr/>
        </p:nvSpPr>
        <p:spPr>
          <a:xfrm rot="18900000">
            <a:off x="2295089" y="5465938"/>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7" name="椭圆 36"/>
          <p:cNvSpPr/>
          <p:nvPr/>
        </p:nvSpPr>
        <p:spPr>
          <a:xfrm rot="18900000">
            <a:off x="2502338" y="3302979"/>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8" name="椭圆 37"/>
          <p:cNvSpPr/>
          <p:nvPr/>
        </p:nvSpPr>
        <p:spPr>
          <a:xfrm rot="18900000">
            <a:off x="2516278" y="3360730"/>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pic>
        <p:nvPicPr>
          <p:cNvPr id="34" name="图片 8"/>
          <p:cNvPicPr>
            <a:picLocks noChangeAspect="1"/>
          </p:cNvPicPr>
          <p:nvPr/>
        </p:nvPicPr>
        <p:blipFill>
          <a:blip r:embed="rId8">
            <a:extLst>
              <a:ext uri="{BEBA8EAE-BF5A-486C-A8C5-ECC9F3942E4B}">
                <a14:imgProps xmlns:a14="http://schemas.microsoft.com/office/drawing/2010/main">
                  <a14:imgLayer r:embed="rId9">
                    <a14:imgEffect>
                      <a14:backgroundRemoval t="2614" b="97386" l="2305" r="98050">
                        <a14:foregroundMark x1="57624" y1="7843" x2="48936" y2="7843"/>
                        <a14:foregroundMark x1="56738" y1="4575" x2="53723" y2="6373"/>
                        <a14:foregroundMark x1="91844" y1="22059" x2="87057" y2="25654"/>
                        <a14:foregroundMark x1="97872" y1="23693" x2="90957" y2="26797"/>
                        <a14:foregroundMark x1="97163" y1="26471" x2="96277" y2="24020"/>
                        <a14:foregroundMark x1="97872" y1="19935" x2="97872" y2="19935"/>
                        <a14:foregroundMark x1="98050" y1="25980" x2="98050" y2="25980"/>
                        <a14:foregroundMark x1="64716" y1="33007" x2="51596" y2="35621"/>
                        <a14:foregroundMark x1="25532" y1="71242" x2="17376" y2="83497"/>
                        <a14:foregroundMark x1="23936" y1="72549" x2="18972" y2="78595"/>
                        <a14:foregroundMark x1="32624" y1="89379" x2="40957" y2="94771"/>
                        <a14:foregroundMark x1="50532" y1="93954" x2="51596" y2="97549"/>
                        <a14:foregroundMark x1="10284" y1="33007" x2="5496" y2="34641"/>
                        <a14:foregroundMark x1="4255" y1="30065" x2="4255" y2="30065"/>
                        <a14:foregroundMark x1="4610" y1="34150" x2="2305" y2="33824"/>
                        <a14:foregroundMark x1="44504" y1="4739" x2="45745" y2="3922"/>
                        <a14:foregroundMark x1="58865" y1="2614" x2="53723" y2="5556"/>
                      </a14:backgroundRemoval>
                    </a14:imgEffect>
                  </a14:imgLayer>
                </a14:imgProps>
              </a:ext>
              <a:ext uri="{28A0092B-C50C-407E-A947-70E740481C1C}">
                <a14:useLocalDpi xmlns:a14="http://schemas.microsoft.com/office/drawing/2010/main" val="0"/>
              </a:ext>
            </a:extLst>
          </a:blip>
          <a:srcRect/>
          <a:stretch>
            <a:fillRect/>
          </a:stretch>
        </p:blipFill>
        <p:spPr>
          <a:xfrm flipH="1">
            <a:off x="6307959" y="1691683"/>
            <a:ext cx="2827906" cy="4341438"/>
          </a:xfrm>
          <a:prstGeom prst="rect">
            <a:avLst/>
          </a:prstGeom>
        </p:spPr>
      </p:pic>
      <p:sp>
        <p:nvSpPr>
          <p:cNvPr id="35" name="椭圆 81"/>
          <p:cNvSpPr/>
          <p:nvPr/>
        </p:nvSpPr>
        <p:spPr>
          <a:xfrm rot="18900000">
            <a:off x="6641921" y="5649509"/>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6" name="椭圆 82"/>
          <p:cNvSpPr/>
          <p:nvPr/>
        </p:nvSpPr>
        <p:spPr>
          <a:xfrm rot="18900000">
            <a:off x="6721808" y="5759533"/>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250" fill="hold"/>
                                        <p:tgtEl>
                                          <p:spTgt spid="34"/>
                                        </p:tgtEl>
                                        <p:attrNameLst>
                                          <p:attrName>ppt_x</p:attrName>
                                        </p:attrNameLst>
                                      </p:cBhvr>
                                      <p:tavLst>
                                        <p:tav tm="0">
                                          <p:val>
                                            <p:strVal val="#ppt_x"/>
                                          </p:val>
                                        </p:tav>
                                        <p:tav tm="100000">
                                          <p:val>
                                            <p:strVal val="#ppt_x"/>
                                          </p:val>
                                        </p:tav>
                                      </p:tavLst>
                                    </p:anim>
                                    <p:anim calcmode="lin" valueType="num">
                                      <p:cBhvr additive="base">
                                        <p:cTn id="13" dur="12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style.rotation</p:attrName>
                                        </p:attrNameLst>
                                      </p:cBhvr>
                                      <p:tavLst>
                                        <p:tav tm="0">
                                          <p:val>
                                            <p:fltVal val="720"/>
                                          </p:val>
                                        </p:tav>
                                        <p:tav tm="100000">
                                          <p:val>
                                            <p:fltVal val="0"/>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ppt_w</p:attrName>
                                        </p:attrNameLst>
                                      </p:cBhvr>
                                      <p:tavLst>
                                        <p:tav tm="0">
                                          <p:val>
                                            <p:fltVal val="0"/>
                                          </p:val>
                                        </p:tav>
                                        <p:tav tm="100000">
                                          <p:val>
                                            <p:strVal val="#ppt_w"/>
                                          </p:val>
                                        </p:tav>
                                      </p:tavLst>
                                    </p:anim>
                                  </p:childTnLst>
                                </p:cTn>
                              </p:par>
                            </p:childTnLst>
                          </p:cTn>
                        </p:par>
                        <p:par>
                          <p:cTn id="22" fill="hold">
                            <p:stCondLst>
                              <p:cond delay="1000"/>
                            </p:stCondLst>
                            <p:childTnLst>
                              <p:par>
                                <p:cTn id="23" presetID="26"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290">
                                          <p:stCondLst>
                                            <p:cond delay="0"/>
                                          </p:stCondLst>
                                        </p:cTn>
                                        <p:tgtEl>
                                          <p:spTgt spid="46"/>
                                        </p:tgtEl>
                                      </p:cBhvr>
                                    </p:animEffect>
                                    <p:anim calcmode="lin" valueType="num">
                                      <p:cBhvr>
                                        <p:cTn id="26" dur="911"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6"/>
                                        </p:tgtEl>
                                        <p:attrNameLst>
                                          <p:attrName>ppt_y</p:attrName>
                                        </p:attrNameLst>
                                      </p:cBhvr>
                                      <p:tavLst>
                                        <p:tav tm="0" fmla="#ppt_y-sin(pi*$)/81">
                                          <p:val>
                                            <p:fltVal val="0"/>
                                          </p:val>
                                        </p:tav>
                                        <p:tav tm="100000">
                                          <p:val>
                                            <p:fltVal val="1"/>
                                          </p:val>
                                        </p:tav>
                                      </p:tavLst>
                                    </p:anim>
                                    <p:animScale>
                                      <p:cBhvr>
                                        <p:cTn id="31" dur="13">
                                          <p:stCondLst>
                                            <p:cond delay="325"/>
                                          </p:stCondLst>
                                        </p:cTn>
                                        <p:tgtEl>
                                          <p:spTgt spid="46"/>
                                        </p:tgtEl>
                                      </p:cBhvr>
                                      <p:to x="100000" y="60000"/>
                                    </p:animScale>
                                    <p:animScale>
                                      <p:cBhvr>
                                        <p:cTn id="32" dur="83" decel="50000">
                                          <p:stCondLst>
                                            <p:cond delay="338"/>
                                          </p:stCondLst>
                                        </p:cTn>
                                        <p:tgtEl>
                                          <p:spTgt spid="46"/>
                                        </p:tgtEl>
                                      </p:cBhvr>
                                      <p:to x="100000" y="100000"/>
                                    </p:animScale>
                                    <p:animScale>
                                      <p:cBhvr>
                                        <p:cTn id="33" dur="13">
                                          <p:stCondLst>
                                            <p:cond delay="656"/>
                                          </p:stCondLst>
                                        </p:cTn>
                                        <p:tgtEl>
                                          <p:spTgt spid="46"/>
                                        </p:tgtEl>
                                      </p:cBhvr>
                                      <p:to x="100000" y="80000"/>
                                    </p:animScale>
                                    <p:animScale>
                                      <p:cBhvr>
                                        <p:cTn id="34" dur="83" decel="50000">
                                          <p:stCondLst>
                                            <p:cond delay="669"/>
                                          </p:stCondLst>
                                        </p:cTn>
                                        <p:tgtEl>
                                          <p:spTgt spid="46"/>
                                        </p:tgtEl>
                                      </p:cBhvr>
                                      <p:to x="100000" y="100000"/>
                                    </p:animScale>
                                    <p:animScale>
                                      <p:cBhvr>
                                        <p:cTn id="35" dur="13">
                                          <p:stCondLst>
                                            <p:cond delay="821"/>
                                          </p:stCondLst>
                                        </p:cTn>
                                        <p:tgtEl>
                                          <p:spTgt spid="46"/>
                                        </p:tgtEl>
                                      </p:cBhvr>
                                      <p:to x="100000" y="90000"/>
                                    </p:animScale>
                                    <p:animScale>
                                      <p:cBhvr>
                                        <p:cTn id="36" dur="83" decel="50000">
                                          <p:stCondLst>
                                            <p:cond delay="834"/>
                                          </p:stCondLst>
                                        </p:cTn>
                                        <p:tgtEl>
                                          <p:spTgt spid="46"/>
                                        </p:tgtEl>
                                      </p:cBhvr>
                                      <p:to x="100000" y="100000"/>
                                    </p:animScale>
                                    <p:animScale>
                                      <p:cBhvr>
                                        <p:cTn id="37" dur="13">
                                          <p:stCondLst>
                                            <p:cond delay="904"/>
                                          </p:stCondLst>
                                        </p:cTn>
                                        <p:tgtEl>
                                          <p:spTgt spid="46"/>
                                        </p:tgtEl>
                                      </p:cBhvr>
                                      <p:to x="100000" y="95000"/>
                                    </p:animScale>
                                    <p:animScale>
                                      <p:cBhvr>
                                        <p:cTn id="38" dur="83" decel="50000">
                                          <p:stCondLst>
                                            <p:cond delay="917"/>
                                          </p:stCondLst>
                                        </p:cTn>
                                        <p:tgtEl>
                                          <p:spTgt spid="4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1000" fill="hold"/>
                                        <p:tgtEl>
                                          <p:spTgt spid="65"/>
                                        </p:tgtEl>
                                        <p:attrNameLst>
                                          <p:attrName>ppt_w</p:attrName>
                                        </p:attrNameLst>
                                      </p:cBhvr>
                                      <p:tavLst>
                                        <p:tav tm="0">
                                          <p:val>
                                            <p:fltVal val="0"/>
                                          </p:val>
                                        </p:tav>
                                        <p:tav tm="100000">
                                          <p:val>
                                            <p:strVal val="#ppt_w"/>
                                          </p:val>
                                        </p:tav>
                                      </p:tavLst>
                                    </p:anim>
                                    <p:anim calcmode="lin" valueType="num">
                                      <p:cBhvr>
                                        <p:cTn id="44" dur="1000" fill="hold"/>
                                        <p:tgtEl>
                                          <p:spTgt spid="65"/>
                                        </p:tgtEl>
                                        <p:attrNameLst>
                                          <p:attrName>ppt_h</p:attrName>
                                        </p:attrNameLst>
                                      </p:cBhvr>
                                      <p:tavLst>
                                        <p:tav tm="0">
                                          <p:val>
                                            <p:fltVal val="0"/>
                                          </p:val>
                                        </p:tav>
                                        <p:tav tm="100000">
                                          <p:val>
                                            <p:strVal val="#ppt_h"/>
                                          </p:val>
                                        </p:tav>
                                      </p:tavLst>
                                    </p:anim>
                                    <p:anim calcmode="lin" valueType="num">
                                      <p:cBhvr>
                                        <p:cTn id="45" dur="1000" fill="hold"/>
                                        <p:tgtEl>
                                          <p:spTgt spid="65"/>
                                        </p:tgtEl>
                                        <p:attrNameLst>
                                          <p:attrName>style.rotation</p:attrName>
                                        </p:attrNameLst>
                                      </p:cBhvr>
                                      <p:tavLst>
                                        <p:tav tm="0">
                                          <p:val>
                                            <p:fltVal val="90"/>
                                          </p:val>
                                        </p:tav>
                                        <p:tav tm="100000">
                                          <p:val>
                                            <p:fltVal val="0"/>
                                          </p:val>
                                        </p:tav>
                                      </p:tavLst>
                                    </p:anim>
                                    <p:animEffect transition="in" filter="fade">
                                      <p:cBhvr>
                                        <p:cTn id="46" dur="1000"/>
                                        <p:tgtEl>
                                          <p:spTgt spid="65"/>
                                        </p:tgtEl>
                                      </p:cBhvr>
                                    </p:animEffect>
                                  </p:childTnLst>
                                </p:cTn>
                              </p:par>
                            </p:childTnLst>
                          </p:cTn>
                        </p:par>
                        <p:par>
                          <p:cTn id="47" fill="hold">
                            <p:stCondLst>
                              <p:cond delay="1000"/>
                            </p:stCondLst>
                            <p:childTnLst>
                              <p:par>
                                <p:cTn id="48" presetID="31" presetClass="entr" presetSubtype="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p:cTn id="50" dur="1000" fill="hold"/>
                                        <p:tgtEl>
                                          <p:spTgt spid="66"/>
                                        </p:tgtEl>
                                        <p:attrNameLst>
                                          <p:attrName>ppt_w</p:attrName>
                                        </p:attrNameLst>
                                      </p:cBhvr>
                                      <p:tavLst>
                                        <p:tav tm="0">
                                          <p:val>
                                            <p:fltVal val="0"/>
                                          </p:val>
                                        </p:tav>
                                        <p:tav tm="100000">
                                          <p:val>
                                            <p:strVal val="#ppt_w"/>
                                          </p:val>
                                        </p:tav>
                                      </p:tavLst>
                                    </p:anim>
                                    <p:anim calcmode="lin" valueType="num">
                                      <p:cBhvr>
                                        <p:cTn id="51" dur="1000" fill="hold"/>
                                        <p:tgtEl>
                                          <p:spTgt spid="66"/>
                                        </p:tgtEl>
                                        <p:attrNameLst>
                                          <p:attrName>ppt_h</p:attrName>
                                        </p:attrNameLst>
                                      </p:cBhvr>
                                      <p:tavLst>
                                        <p:tav tm="0">
                                          <p:val>
                                            <p:fltVal val="0"/>
                                          </p:val>
                                        </p:tav>
                                        <p:tav tm="100000">
                                          <p:val>
                                            <p:strVal val="#ppt_h"/>
                                          </p:val>
                                        </p:tav>
                                      </p:tavLst>
                                    </p:anim>
                                    <p:anim calcmode="lin" valueType="num">
                                      <p:cBhvr>
                                        <p:cTn id="52" dur="1000" fill="hold"/>
                                        <p:tgtEl>
                                          <p:spTgt spid="66"/>
                                        </p:tgtEl>
                                        <p:attrNameLst>
                                          <p:attrName>style.rotation</p:attrName>
                                        </p:attrNameLst>
                                      </p:cBhvr>
                                      <p:tavLst>
                                        <p:tav tm="0">
                                          <p:val>
                                            <p:fltVal val="90"/>
                                          </p:val>
                                        </p:tav>
                                        <p:tav tm="100000">
                                          <p:val>
                                            <p:fltVal val="0"/>
                                          </p:val>
                                        </p:tav>
                                      </p:tavLst>
                                    </p:anim>
                                    <p:animEffect transition="in" filter="fade">
                                      <p:cBhvr>
                                        <p:cTn id="53" dur="1000"/>
                                        <p:tgtEl>
                                          <p:spTgt spid="66"/>
                                        </p:tgtEl>
                                      </p:cBhvr>
                                    </p:animEffect>
                                  </p:childTnLst>
                                </p:cTn>
                              </p:par>
                            </p:childTnLst>
                          </p:cTn>
                        </p:par>
                        <p:par>
                          <p:cTn id="54" fill="hold">
                            <p:stCondLst>
                              <p:cond delay="2000"/>
                            </p:stCondLst>
                            <p:childTnLst>
                              <p:par>
                                <p:cTn id="55" presetID="31"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p:cTn id="57" dur="1000" fill="hold"/>
                                        <p:tgtEl>
                                          <p:spTgt spid="67"/>
                                        </p:tgtEl>
                                        <p:attrNameLst>
                                          <p:attrName>ppt_w</p:attrName>
                                        </p:attrNameLst>
                                      </p:cBhvr>
                                      <p:tavLst>
                                        <p:tav tm="0">
                                          <p:val>
                                            <p:fltVal val="0"/>
                                          </p:val>
                                        </p:tav>
                                        <p:tav tm="100000">
                                          <p:val>
                                            <p:strVal val="#ppt_w"/>
                                          </p:val>
                                        </p:tav>
                                      </p:tavLst>
                                    </p:anim>
                                    <p:anim calcmode="lin" valueType="num">
                                      <p:cBhvr>
                                        <p:cTn id="58" dur="1000" fill="hold"/>
                                        <p:tgtEl>
                                          <p:spTgt spid="67"/>
                                        </p:tgtEl>
                                        <p:attrNameLst>
                                          <p:attrName>ppt_h</p:attrName>
                                        </p:attrNameLst>
                                      </p:cBhvr>
                                      <p:tavLst>
                                        <p:tav tm="0">
                                          <p:val>
                                            <p:fltVal val="0"/>
                                          </p:val>
                                        </p:tav>
                                        <p:tav tm="100000">
                                          <p:val>
                                            <p:strVal val="#ppt_h"/>
                                          </p:val>
                                        </p:tav>
                                      </p:tavLst>
                                    </p:anim>
                                    <p:anim calcmode="lin" valueType="num">
                                      <p:cBhvr>
                                        <p:cTn id="59" dur="1000" fill="hold"/>
                                        <p:tgtEl>
                                          <p:spTgt spid="67"/>
                                        </p:tgtEl>
                                        <p:attrNameLst>
                                          <p:attrName>style.rotation</p:attrName>
                                        </p:attrNameLst>
                                      </p:cBhvr>
                                      <p:tavLst>
                                        <p:tav tm="0">
                                          <p:val>
                                            <p:fltVal val="90"/>
                                          </p:val>
                                        </p:tav>
                                        <p:tav tm="100000">
                                          <p:val>
                                            <p:fltVal val="0"/>
                                          </p:val>
                                        </p:tav>
                                      </p:tavLst>
                                    </p:anim>
                                    <p:animEffect transition="in" filter="fade">
                                      <p:cBhvr>
                                        <p:cTn id="60" dur="1000"/>
                                        <p:tgtEl>
                                          <p:spTgt spid="67"/>
                                        </p:tgtEl>
                                      </p:cBhvr>
                                    </p:animEffect>
                                  </p:childTnLst>
                                </p:cTn>
                              </p:par>
                            </p:childTnLst>
                          </p:cTn>
                        </p:par>
                        <p:par>
                          <p:cTn id="61" fill="hold">
                            <p:stCondLst>
                              <p:cond delay="3000"/>
                            </p:stCondLst>
                            <p:childTnLst>
                              <p:par>
                                <p:cTn id="62" presetID="31" presetClass="entr" presetSubtype="0"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 calcmode="lin" valueType="num">
                                      <p:cBhvr>
                                        <p:cTn id="64" dur="1000" fill="hold"/>
                                        <p:tgtEl>
                                          <p:spTgt spid="68"/>
                                        </p:tgtEl>
                                        <p:attrNameLst>
                                          <p:attrName>ppt_w</p:attrName>
                                        </p:attrNameLst>
                                      </p:cBhvr>
                                      <p:tavLst>
                                        <p:tav tm="0">
                                          <p:val>
                                            <p:fltVal val="0"/>
                                          </p:val>
                                        </p:tav>
                                        <p:tav tm="100000">
                                          <p:val>
                                            <p:strVal val="#ppt_w"/>
                                          </p:val>
                                        </p:tav>
                                      </p:tavLst>
                                    </p:anim>
                                    <p:anim calcmode="lin" valueType="num">
                                      <p:cBhvr>
                                        <p:cTn id="65" dur="1000" fill="hold"/>
                                        <p:tgtEl>
                                          <p:spTgt spid="68"/>
                                        </p:tgtEl>
                                        <p:attrNameLst>
                                          <p:attrName>ppt_h</p:attrName>
                                        </p:attrNameLst>
                                      </p:cBhvr>
                                      <p:tavLst>
                                        <p:tav tm="0">
                                          <p:val>
                                            <p:fltVal val="0"/>
                                          </p:val>
                                        </p:tav>
                                        <p:tav tm="100000">
                                          <p:val>
                                            <p:strVal val="#ppt_h"/>
                                          </p:val>
                                        </p:tav>
                                      </p:tavLst>
                                    </p:anim>
                                    <p:anim calcmode="lin" valueType="num">
                                      <p:cBhvr>
                                        <p:cTn id="66" dur="1000" fill="hold"/>
                                        <p:tgtEl>
                                          <p:spTgt spid="68"/>
                                        </p:tgtEl>
                                        <p:attrNameLst>
                                          <p:attrName>style.rotation</p:attrName>
                                        </p:attrNameLst>
                                      </p:cBhvr>
                                      <p:tavLst>
                                        <p:tav tm="0">
                                          <p:val>
                                            <p:fltVal val="90"/>
                                          </p:val>
                                        </p:tav>
                                        <p:tav tm="100000">
                                          <p:val>
                                            <p:fltVal val="0"/>
                                          </p:val>
                                        </p:tav>
                                      </p:tavLst>
                                    </p:anim>
                                    <p:animEffect transition="in" filter="fade">
                                      <p:cBhvr>
                                        <p:cTn id="67" dur="1000"/>
                                        <p:tgtEl>
                                          <p:spTgt spid="68"/>
                                        </p:tgtEl>
                                      </p:cBhvr>
                                    </p:animEffect>
                                  </p:childTnLst>
                                </p:cTn>
                              </p:par>
                            </p:childTnLst>
                          </p:cTn>
                        </p:par>
                        <p:par>
                          <p:cTn id="68" fill="hold">
                            <p:stCondLst>
                              <p:cond delay="4000"/>
                            </p:stCondLst>
                            <p:childTnLst>
                              <p:par>
                                <p:cTn id="69" presetID="2" presetClass="entr" presetSubtype="6"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1000" fill="hold"/>
                                        <p:tgtEl>
                                          <p:spTgt spid="56"/>
                                        </p:tgtEl>
                                        <p:attrNameLst>
                                          <p:attrName>ppt_x</p:attrName>
                                        </p:attrNameLst>
                                      </p:cBhvr>
                                      <p:tavLst>
                                        <p:tav tm="0">
                                          <p:val>
                                            <p:strVal val="1+#ppt_w/2"/>
                                          </p:val>
                                        </p:tav>
                                        <p:tav tm="100000">
                                          <p:val>
                                            <p:strVal val="#ppt_x"/>
                                          </p:val>
                                        </p:tav>
                                      </p:tavLst>
                                    </p:anim>
                                    <p:anim calcmode="lin" valueType="num">
                                      <p:cBhvr additive="base">
                                        <p:cTn id="72" dur="1000" fill="hold"/>
                                        <p:tgtEl>
                                          <p:spTgt spid="56"/>
                                        </p:tgtEl>
                                        <p:attrNameLst>
                                          <p:attrName>ppt_y</p:attrName>
                                        </p:attrNameLst>
                                      </p:cBhvr>
                                      <p:tavLst>
                                        <p:tav tm="0">
                                          <p:val>
                                            <p:strVal val="1+#ppt_h/2"/>
                                          </p:val>
                                        </p:tav>
                                        <p:tav tm="100000">
                                          <p:val>
                                            <p:strVal val="#ppt_y"/>
                                          </p:val>
                                        </p:tav>
                                      </p:tavLst>
                                    </p:anim>
                                  </p:childTnLst>
                                </p:cTn>
                              </p:par>
                              <p:par>
                                <p:cTn id="73" presetID="21" presetClass="entr" presetSubtype="1" repeatCount="300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wheel(1)">
                                      <p:cBhvr>
                                        <p:cTn id="75" dur="500"/>
                                        <p:tgtEl>
                                          <p:spTgt spid="83"/>
                                        </p:tgtEl>
                                      </p:cBhvr>
                                    </p:animEffect>
                                  </p:childTnLst>
                                </p:cTn>
                              </p:par>
                              <p:par>
                                <p:cTn id="76" presetID="53" presetClass="entr" presetSubtype="16" repeatCount="3000" fill="hold" grpId="0" nodeType="withEffect">
                                  <p:stCondLst>
                                    <p:cond delay="0"/>
                                  </p:stCondLst>
                                  <p:childTnLst>
                                    <p:set>
                                      <p:cBhvr>
                                        <p:cTn id="77" dur="1" fill="hold">
                                          <p:stCondLst>
                                            <p:cond delay="0"/>
                                          </p:stCondLst>
                                        </p:cTn>
                                        <p:tgtEl>
                                          <p:spTgt spid="82"/>
                                        </p:tgtEl>
                                        <p:attrNameLst>
                                          <p:attrName>style.visibility</p:attrName>
                                        </p:attrNameLst>
                                      </p:cBhvr>
                                      <p:to>
                                        <p:strVal val="visible"/>
                                      </p:to>
                                    </p:set>
                                    <p:anim calcmode="lin" valueType="num">
                                      <p:cBhvr>
                                        <p:cTn id="78" dur="500" fill="hold"/>
                                        <p:tgtEl>
                                          <p:spTgt spid="82"/>
                                        </p:tgtEl>
                                        <p:attrNameLst>
                                          <p:attrName>ppt_w</p:attrName>
                                        </p:attrNameLst>
                                      </p:cBhvr>
                                      <p:tavLst>
                                        <p:tav tm="0">
                                          <p:val>
                                            <p:fltVal val="0"/>
                                          </p:val>
                                        </p:tav>
                                        <p:tav tm="100000">
                                          <p:val>
                                            <p:strVal val="#ppt_w"/>
                                          </p:val>
                                        </p:tav>
                                      </p:tavLst>
                                    </p:anim>
                                    <p:anim calcmode="lin" valueType="num">
                                      <p:cBhvr>
                                        <p:cTn id="79" dur="500" fill="hold"/>
                                        <p:tgtEl>
                                          <p:spTgt spid="82"/>
                                        </p:tgtEl>
                                        <p:attrNameLst>
                                          <p:attrName>ppt_h</p:attrName>
                                        </p:attrNameLst>
                                      </p:cBhvr>
                                      <p:tavLst>
                                        <p:tav tm="0">
                                          <p:val>
                                            <p:fltVal val="0"/>
                                          </p:val>
                                        </p:tav>
                                        <p:tav tm="100000">
                                          <p:val>
                                            <p:strVal val="#ppt_h"/>
                                          </p:val>
                                        </p:tav>
                                      </p:tavLst>
                                    </p:anim>
                                    <p:animEffect transition="in" filter="fade">
                                      <p:cBhvr>
                                        <p:cTn id="80" dur="500"/>
                                        <p:tgtEl>
                                          <p:spTgt spid="82"/>
                                        </p:tgtEl>
                                      </p:cBhvr>
                                    </p:animEffect>
                                  </p:childTnLst>
                                </p:cTn>
                              </p:par>
                              <p:par>
                                <p:cTn id="81" presetID="21" presetClass="entr" presetSubtype="1" repeatCount="300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heel(1)">
                                      <p:cBhvr>
                                        <p:cTn id="83" dur="500"/>
                                        <p:tgtEl>
                                          <p:spTgt spid="36"/>
                                        </p:tgtEl>
                                      </p:cBhvr>
                                    </p:animEffect>
                                  </p:childTnLst>
                                </p:cTn>
                              </p:par>
                              <p:par>
                                <p:cTn id="84" presetID="53" presetClass="entr" presetSubtype="16" repeatCount="300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22" presetClass="entr" presetSubtype="2" repeatCount="3000"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ipe(right)">
                                      <p:cBhvr>
                                        <p:cTn id="91" dur="500"/>
                                        <p:tgtEl>
                                          <p:spTgt spid="75"/>
                                        </p:tgtEl>
                                      </p:cBhvr>
                                    </p:animEffect>
                                  </p:childTnLst>
                                </p:cTn>
                              </p:par>
                              <p:par>
                                <p:cTn id="92" presetID="22" presetClass="entr" presetSubtype="8" repeatCount="3000" fill="hold" grpId="0"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wipe(left)">
                                      <p:cBhvr>
                                        <p:cTn id="94" dur="500"/>
                                        <p:tgtEl>
                                          <p:spTgt spid="76"/>
                                        </p:tgtEl>
                                      </p:cBhvr>
                                    </p:animEffect>
                                  </p:childTnLst>
                                </p:cTn>
                              </p:par>
                              <p:par>
                                <p:cTn id="95" presetID="2" presetClass="exit" presetSubtype="9" fill="hold" nodeType="withEffect">
                                  <p:stCondLst>
                                    <p:cond delay="0"/>
                                  </p:stCondLst>
                                  <p:childTnLst>
                                    <p:anim calcmode="lin" valueType="num">
                                      <p:cBhvr additive="base">
                                        <p:cTn id="96" dur="2000"/>
                                        <p:tgtEl>
                                          <p:spTgt spid="56"/>
                                        </p:tgtEl>
                                        <p:attrNameLst>
                                          <p:attrName>ppt_x</p:attrName>
                                        </p:attrNameLst>
                                      </p:cBhvr>
                                      <p:tavLst>
                                        <p:tav tm="0">
                                          <p:val>
                                            <p:strVal val="ppt_x"/>
                                          </p:val>
                                        </p:tav>
                                        <p:tav tm="100000">
                                          <p:val>
                                            <p:strVal val="0-ppt_w/2"/>
                                          </p:val>
                                        </p:tav>
                                      </p:tavLst>
                                    </p:anim>
                                    <p:anim calcmode="lin" valueType="num">
                                      <p:cBhvr additive="base">
                                        <p:cTn id="97" dur="2000"/>
                                        <p:tgtEl>
                                          <p:spTgt spid="56"/>
                                        </p:tgtEl>
                                        <p:attrNameLst>
                                          <p:attrName>ppt_y</p:attrName>
                                        </p:attrNameLst>
                                      </p:cBhvr>
                                      <p:tavLst>
                                        <p:tav tm="0">
                                          <p:val>
                                            <p:strVal val="ppt_y"/>
                                          </p:val>
                                        </p:tav>
                                        <p:tav tm="100000">
                                          <p:val>
                                            <p:strVal val="0-ppt_h/2"/>
                                          </p:val>
                                        </p:tav>
                                      </p:tavLst>
                                    </p:anim>
                                    <p:set>
                                      <p:cBhvr>
                                        <p:cTn id="98" dur="1" fill="hold">
                                          <p:stCondLst>
                                            <p:cond delay="1999"/>
                                          </p:stCondLst>
                                        </p:cTn>
                                        <p:tgtEl>
                                          <p:spTgt spid="56"/>
                                        </p:tgtEl>
                                        <p:attrNameLst>
                                          <p:attrName>style.visibility</p:attrName>
                                        </p:attrNameLst>
                                      </p:cBhvr>
                                      <p:to>
                                        <p:strVal val="hidden"/>
                                      </p:to>
                                    </p:set>
                                  </p:childTnLst>
                                </p:cTn>
                              </p:par>
                              <p:par>
                                <p:cTn id="99" presetID="21" presetClass="entr" presetSubtype="1" repeatCount="300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heel(1)">
                                      <p:cBhvr>
                                        <p:cTn id="101" dur="500"/>
                                        <p:tgtEl>
                                          <p:spTgt spid="38"/>
                                        </p:tgtEl>
                                      </p:cBhvr>
                                    </p:animEffect>
                                  </p:childTnLst>
                                </p:cTn>
                              </p:par>
                              <p:par>
                                <p:cTn id="102" presetID="53" presetClass="entr" presetSubtype="16" repeatCount="3000"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 calcmode="lin" valueType="num">
                                      <p:cBhvr>
                                        <p:cTn id="104" dur="500" fill="hold"/>
                                        <p:tgtEl>
                                          <p:spTgt spid="37"/>
                                        </p:tgtEl>
                                        <p:attrNameLst>
                                          <p:attrName>ppt_w</p:attrName>
                                        </p:attrNameLst>
                                      </p:cBhvr>
                                      <p:tavLst>
                                        <p:tav tm="0">
                                          <p:val>
                                            <p:fltVal val="0"/>
                                          </p:val>
                                        </p:tav>
                                        <p:tav tm="100000">
                                          <p:val>
                                            <p:strVal val="#ppt_w"/>
                                          </p:val>
                                        </p:tav>
                                      </p:tavLst>
                                    </p:anim>
                                    <p:anim calcmode="lin" valueType="num">
                                      <p:cBhvr>
                                        <p:cTn id="105" dur="500" fill="hold"/>
                                        <p:tgtEl>
                                          <p:spTgt spid="37"/>
                                        </p:tgtEl>
                                        <p:attrNameLst>
                                          <p:attrName>ppt_h</p:attrName>
                                        </p:attrNameLst>
                                      </p:cBhvr>
                                      <p:tavLst>
                                        <p:tav tm="0">
                                          <p:val>
                                            <p:fltVal val="0"/>
                                          </p:val>
                                        </p:tav>
                                        <p:tav tm="100000">
                                          <p:val>
                                            <p:strVal val="#ppt_h"/>
                                          </p:val>
                                        </p:tav>
                                      </p:tavLst>
                                    </p:anim>
                                    <p:animEffect transition="in" filter="fade">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circle(in)">
                                      <p:cBhvr>
                                        <p:cTn id="111" dur="2000"/>
                                        <p:tgtEl>
                                          <p:spTgt spid="53"/>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nodeType="click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diamond(in)">
                                      <p:cBhvr>
                                        <p:cTn id="116" dur="2000"/>
                                        <p:tgtEl>
                                          <p:spTgt spid="52"/>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barn(inVertical)">
                                      <p:cBhvr>
                                        <p:cTn id="121" dur="5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24" presetClass="entr" presetSubtype="0" fill="hold" nodeType="clickEffect">
                                  <p:stCondLst>
                                    <p:cond delay="0"/>
                                  </p:stCondLst>
                                  <p:childTnLst>
                                    <p:set>
                                      <p:cBhvr>
                                        <p:cTn id="125" dur="1" fill="hold">
                                          <p:stCondLst>
                                            <p:cond delay="0"/>
                                          </p:stCondLst>
                                        </p:cTn>
                                        <p:tgtEl>
                                          <p:spTgt spid="24"/>
                                        </p:tgtEl>
                                        <p:attrNameLst>
                                          <p:attrName>style.visibility</p:attrName>
                                        </p:attrNameLst>
                                      </p:cBhvr>
                                      <p:to>
                                        <p:strVal val="visible"/>
                                      </p:to>
                                    </p:set>
                                    <p:anim to="" calcmode="lin" valueType="num">
                                      <p:cBhvr>
                                        <p:cTn id="126" dur="1" fill="hold"/>
                                        <p:tgtEl>
                                          <p:spTgt spid="2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5" grpId="0" animBg="1"/>
      <p:bldP spid="66" grpId="0" animBg="1"/>
      <p:bldP spid="67" grpId="0" animBg="1"/>
      <p:bldP spid="68" grpId="0" animBg="1"/>
      <p:bldP spid="75" grpId="0" animBg="1"/>
      <p:bldP spid="76" grpId="0" animBg="1"/>
      <p:bldP spid="82" grpId="0" animBg="1"/>
      <p:bldP spid="83" grpId="0" animBg="1"/>
      <p:bldP spid="37" grpId="0" animBg="1"/>
      <p:bldP spid="38"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518434" y="361045"/>
            <a:ext cx="8447998"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33617" l="3823" r="36833"/>
                    </a14:imgEffect>
                  </a14:imgLayer>
                </a14:imgProps>
              </a:ext>
              <a:ext uri="{28A0092B-C50C-407E-A947-70E740481C1C}">
                <a14:useLocalDpi xmlns:a14="http://schemas.microsoft.com/office/drawing/2010/main" val="0"/>
              </a:ext>
            </a:extLst>
          </a:blip>
          <a:srcRect r="61420" b="66920"/>
          <a:stretch>
            <a:fillRect/>
          </a:stretch>
        </p:blipFill>
        <p:spPr>
          <a:xfrm>
            <a:off x="-640775" y="-357609"/>
            <a:ext cx="1984335" cy="2268638"/>
          </a:xfrm>
          <a:prstGeom prst="rect">
            <a:avLst/>
          </a:prstGeom>
        </p:spPr>
      </p:pic>
      <p:grpSp>
        <p:nvGrpSpPr>
          <p:cNvPr id="22" name="Group 21"/>
          <p:cNvGrpSpPr/>
          <p:nvPr/>
        </p:nvGrpSpPr>
        <p:grpSpPr>
          <a:xfrm>
            <a:off x="278246" y="4294605"/>
            <a:ext cx="3975905" cy="1825201"/>
            <a:chOff x="6298552" y="4378580"/>
            <a:chExt cx="5301207" cy="1566454"/>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imes New R\oman"/>
                  <a:cs typeface="Arial" panose="020B0604020202020204" pitchFamily="34" charset="0"/>
                </a:rPr>
                <a:t>	</a:t>
              </a:r>
              <a:r>
                <a:rPr lang="en-US" sz="4000" b="1" dirty="0" err="1">
                  <a:solidFill>
                    <a:prstClr val="white"/>
                  </a:solidFill>
                  <a:latin typeface="Times New Roman" panose="02020603050405020304" pitchFamily="18" charset="0"/>
                  <a:cs typeface="Times New Roman" panose="02020603050405020304" pitchFamily="18" charset="0"/>
                </a:rPr>
                <a:t>Giữ</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vệ</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sinh</a:t>
              </a:r>
              <a:r>
                <a:rPr lang="en-US" sz="4000" b="1" dirty="0">
                  <a:solidFill>
                    <a:prstClr val="white"/>
                  </a:solidFill>
                  <a:latin typeface="Times New Roman" panose="02020603050405020304" pitchFamily="18" charset="0"/>
                  <a:cs typeface="Times New Roman" panose="02020603050405020304" pitchFamily="18" charset="0"/>
                </a:rPr>
                <a:t> </a:t>
              </a:r>
            </a:p>
            <a:p>
              <a:pPr algn="ct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cá</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nhân</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2844" r="47506" b="9704"/>
            <a:stretch>
              <a:fillRect/>
            </a:stretch>
          </p:blipFill>
          <p:spPr>
            <a:xfrm>
              <a:off x="6618802" y="4378580"/>
              <a:ext cx="1027677" cy="1566454"/>
            </a:xfrm>
            <a:prstGeom prst="rect">
              <a:avLst/>
            </a:prstGeom>
          </p:spPr>
        </p:pic>
      </p:grpSp>
      <p:grpSp>
        <p:nvGrpSpPr>
          <p:cNvPr id="21" name="Group 20"/>
          <p:cNvGrpSpPr/>
          <p:nvPr/>
        </p:nvGrpSpPr>
        <p:grpSpPr>
          <a:xfrm>
            <a:off x="5039671" y="2541514"/>
            <a:ext cx="3975905" cy="1552168"/>
            <a:chOff x="6169302" y="2829001"/>
            <a:chExt cx="5301207" cy="1552168"/>
          </a:xfrm>
        </p:grpSpPr>
        <p:sp>
          <p:nvSpPr>
            <p:cNvPr id="6" name="Round Diagonal Corner Rectangle 5"/>
            <p:cNvSpPr/>
            <p:nvPr/>
          </p:nvSpPr>
          <p:spPr>
            <a:xfrm>
              <a:off x="6169302" y="2935147"/>
              <a:ext cx="5301207" cy="1446022"/>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solidFill>
                    <a:srgbClr val="002060"/>
                  </a:solidFill>
                  <a:latin typeface="Times New R\oman"/>
                  <a:cs typeface="Arial" panose="020B0604020202020204" pitchFamily="34" charset="0"/>
                </a:rPr>
                <a:t>	</a:t>
              </a:r>
              <a:r>
                <a:rPr lang="en-US" sz="4000" b="1" dirty="0" err="1">
                  <a:solidFill>
                    <a:prstClr val="white"/>
                  </a:solidFill>
                  <a:latin typeface="Times New Roman" panose="02020603050405020304" pitchFamily="18" charset="0"/>
                  <a:cs typeface="Times New Roman" panose="02020603050405020304" pitchFamily="18" charset="0"/>
                </a:rPr>
                <a:t>Giữ</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vệ</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sinh</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môi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trường</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1813" t="17403" r="35881" b="20688"/>
            <a:stretch>
              <a:fillRect/>
            </a:stretch>
          </p:blipFill>
          <p:spPr>
            <a:xfrm>
              <a:off x="6243154" y="2829001"/>
              <a:ext cx="1205113" cy="1331660"/>
            </a:xfrm>
            <a:prstGeom prst="rect">
              <a:avLst/>
            </a:prstGeom>
          </p:spPr>
        </p:pic>
      </p:grpSp>
      <p:grpSp>
        <p:nvGrpSpPr>
          <p:cNvPr id="20" name="Group 19"/>
          <p:cNvGrpSpPr/>
          <p:nvPr/>
        </p:nvGrpSpPr>
        <p:grpSpPr>
          <a:xfrm>
            <a:off x="5039670" y="4485508"/>
            <a:ext cx="3975905" cy="1692032"/>
            <a:chOff x="752350" y="4454273"/>
            <a:chExt cx="5301207" cy="1330175"/>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prstClr val="white"/>
                  </a:solidFill>
                  <a:latin typeface="Times New Roman" panose="02020603050405020304" pitchFamily="18" charset="0"/>
                  <a:cs typeface="Times New Roman" panose="02020603050405020304" pitchFamily="18" charset="0"/>
                </a:rPr>
                <a:t>Thực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hiện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tất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những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việc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trên</a:t>
              </a:r>
              <a:r>
                <a:rPr lang="en-US" sz="4000" b="1" dirty="0">
                  <a:solidFill>
                    <a:prstClr val="white"/>
                  </a:solidFill>
                  <a:latin typeface="Times New Roman" panose="02020603050405020304" pitchFamily="18" charset="0"/>
                  <a:cs typeface="Times New Roman" panose="02020603050405020304" pitchFamily="18" charset="0"/>
                </a:rPr>
                <a:t>.</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4453" t="22743" r="45080" b="9914"/>
            <a:stretch>
              <a:fillRect/>
            </a:stretch>
          </p:blipFill>
          <p:spPr>
            <a:xfrm>
              <a:off x="877203" y="4454273"/>
              <a:ext cx="1091470" cy="1284789"/>
            </a:xfrm>
            <a:prstGeom prst="rect">
              <a:avLst/>
            </a:prstGeom>
          </p:spPr>
        </p:pic>
      </p:grpSp>
      <p:grpSp>
        <p:nvGrpSpPr>
          <p:cNvPr id="19" name="Group 18"/>
          <p:cNvGrpSpPr/>
          <p:nvPr/>
        </p:nvGrpSpPr>
        <p:grpSpPr>
          <a:xfrm>
            <a:off x="278246" y="2040971"/>
            <a:ext cx="4186631" cy="2052711"/>
            <a:chOff x="831618" y="2314146"/>
            <a:chExt cx="5301207" cy="2213623"/>
          </a:xfrm>
        </p:grpSpPr>
        <p:sp>
          <p:nvSpPr>
            <p:cNvPr id="4" name="Round Diagonal Corner Rectangle 3"/>
            <p:cNvSpPr/>
            <p:nvPr/>
          </p:nvSpPr>
          <p:spPr>
            <a:xfrm>
              <a:off x="831618" y="2920836"/>
              <a:ext cx="5301207" cy="1606933"/>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a:cs typeface="Arial" panose="020B0604020202020204" pitchFamily="34" charset="0"/>
                </a:rPr>
                <a:t> </a:t>
              </a:r>
              <a:r>
                <a:rPr lang="en-US" sz="4000" b="1" dirty="0" err="1">
                  <a:solidFill>
                    <a:prstClr val="white"/>
                  </a:solidFill>
                  <a:latin typeface="Times New Roman" panose="02020603050405020304" pitchFamily="18" charset="0"/>
                  <a:cs typeface="Times New Roman" panose="02020603050405020304" pitchFamily="18" charset="0"/>
                </a:rPr>
                <a:t>Giữ</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vệ</a:t>
              </a:r>
              <a:r>
                <a:rPr lang="en-US" sz="4000" b="1" dirty="0">
                  <a:solidFill>
                    <a:prstClr val="white"/>
                  </a:solidFill>
                  <a:latin typeface="Times New Roman" panose="02020603050405020304" pitchFamily="18" charset="0"/>
                  <a:cs typeface="Times New Roman" panose="02020603050405020304" pitchFamily="18" charset="0"/>
                </a:rPr>
                <a:t> </a:t>
              </a:r>
            </a:p>
            <a:p>
              <a:pPr algn="ct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sinh</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ăn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uống</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11961" r="40456"/>
            <a:stretch>
              <a:fillRect/>
            </a:stretch>
          </p:blipFill>
          <p:spPr>
            <a:xfrm>
              <a:off x="941019" y="2314146"/>
              <a:ext cx="1356355" cy="2213623"/>
            </a:xfrm>
            <a:prstGeom prst="rect">
              <a:avLst/>
            </a:prstGeom>
          </p:spPr>
        </p:pic>
      </p:grpSp>
      <p:sp>
        <p:nvSpPr>
          <p:cNvPr id="23" name="TextBox 22"/>
          <p:cNvSpPr txBox="1"/>
          <p:nvPr/>
        </p:nvSpPr>
        <p:spPr>
          <a:xfrm>
            <a:off x="1049694" y="361045"/>
            <a:ext cx="7733977" cy="1446550"/>
          </a:xfrm>
          <a:prstGeom prst="rect">
            <a:avLst/>
          </a:prstGeom>
          <a:noFill/>
        </p:spPr>
        <p:txBody>
          <a:bodyPr wrap="square" rtlCol="0">
            <a:spAutoFit/>
          </a:bodyPr>
          <a:lstStyle/>
          <a:p>
            <a:pPr algn="ct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bệnh</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lây</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51288"/>
            <a:ext cx="2782705" cy="3710273"/>
          </a:xfrm>
          <a:prstGeom prst="rect">
            <a:avLst/>
          </a:prstGeom>
        </p:spPr>
      </p:pic>
      <p:pic>
        <p:nvPicPr>
          <p:cNvPr id="26" name="Picture 25"/>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08578"/>
            <a:ext cx="2782705" cy="3710273"/>
          </a:xfrm>
          <a:prstGeom prst="rect">
            <a:avLst/>
          </a:prstGeom>
        </p:spPr>
      </p:pic>
      <p:pic>
        <p:nvPicPr>
          <p:cNvPr id="27" name="Picture 26"/>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96475" y="3451286"/>
            <a:ext cx="2782705" cy="3710273"/>
          </a:xfrm>
          <a:prstGeom prst="rect">
            <a:avLst/>
          </a:prstGeom>
        </p:spPr>
      </p:pic>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53686" y="-601290"/>
            <a:ext cx="365522"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673683" y="-580893"/>
            <a:ext cx="365522"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03517" y="-580894"/>
            <a:ext cx="365522"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83671" y="-580894"/>
            <a:ext cx="365522" cy="487363"/>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52643" y="3381876"/>
            <a:ext cx="2782705" cy="3710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150" fill="hold"/>
                                        <p:tgtEl>
                                          <p:spTgt spid="28"/>
                                        </p:tgtEl>
                                      </p:cBhvr>
                                    </p:cmd>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150" fill="hold"/>
                                        <p:tgtEl>
                                          <p:spTgt spid="29"/>
                                        </p:tgtEl>
                                      </p:cBhvr>
                                    </p:cmd>
                                  </p:childTnLst>
                                </p:cTn>
                              </p:par>
                              <p:par>
                                <p:cTn id="51" presetID="2" presetClass="entr" presetSubtype="4"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085" fill="hold"/>
                                        <p:tgtEl>
                                          <p:spTgt spid="31"/>
                                        </p:tgtEl>
                                      </p:cBhvr>
                                    </p:cmd>
                                  </p:childTnLst>
                                </p:cTn>
                              </p:par>
                              <p:par>
                                <p:cTn id="60" presetID="2" presetClass="entr" presetSubtype="4"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150" fill="hold"/>
                                        <p:tgtEl>
                                          <p:spTgt spid="30"/>
                                        </p:tgtEl>
                                      </p:cBhvr>
                                    </p:cmd>
                                  </p:childTnLst>
                                </p:cTn>
                              </p:par>
                              <p:par>
                                <p:cTn id="75" presetID="2" presetClass="entr" presetSubtype="4"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audio>
              <p:cMediaNode vol="80000">
                <p:cTn id="79" fill="hold" display="0">
                  <p:stCondLst>
                    <p:cond delay="indefinite"/>
                  </p:stCondLst>
                  <p:endCondLst>
                    <p:cond evt="onStopAudio" delay="0">
                      <p:tgtEl>
                        <p:sldTgt/>
                      </p:tgtEl>
                    </p:cond>
                  </p:endCondLst>
                </p:cTn>
                <p:tgtEl>
                  <p:spTgt spid="28"/>
                </p:tgtEl>
              </p:cMediaNode>
            </p:audio>
            <p:audio>
              <p:cMediaNode vol="80000">
                <p:cTn id="80" fill="hold" display="0">
                  <p:stCondLst>
                    <p:cond delay="indefinite"/>
                  </p:stCondLst>
                  <p:endCondLst>
                    <p:cond evt="onStopAudio" delay="0">
                      <p:tgtEl>
                        <p:sldTgt/>
                      </p:tgtEl>
                    </p:cond>
                  </p:endCondLst>
                </p:cTn>
                <p:tgtEl>
                  <p:spTgt spid="29"/>
                </p:tgtEl>
              </p:cMediaNode>
            </p:audio>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p:cNvGrpSpPr/>
          <p:nvPr/>
        </p:nvGrpSpPr>
        <p:grpSpPr>
          <a:xfrm>
            <a:off x="8307029" y="217951"/>
            <a:ext cx="792726" cy="707209"/>
            <a:chOff x="1281153" y="5632171"/>
            <a:chExt cx="1466266" cy="937662"/>
          </a:xfrm>
        </p:grpSpPr>
        <p:sp>
          <p:nvSpPr>
            <p:cNvPr id="11"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4089" r="4089"/>
          <a:stretch>
            <a:fillRect/>
          </a:stretch>
        </p:blipFill>
        <p:spPr>
          <a:xfrm>
            <a:off x="-711376" y="719413"/>
            <a:ext cx="4820458" cy="699969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t="10569" b="10569"/>
          <a:stretch>
            <a:fillRect/>
          </a:stretch>
        </p:blipFill>
        <p:spPr>
          <a:xfrm>
            <a:off x="2627784" y="-710517"/>
            <a:ext cx="6837869" cy="7568517"/>
          </a:xfrm>
          <a:prstGeom prst="rect">
            <a:avLst/>
          </a:prstGeom>
        </p:spPr>
      </p:pic>
      <p:grpSp>
        <p:nvGrpSpPr>
          <p:cNvPr id="13" name="组合 60"/>
          <p:cNvGrpSpPr/>
          <p:nvPr/>
        </p:nvGrpSpPr>
        <p:grpSpPr>
          <a:xfrm>
            <a:off x="2817754" y="499324"/>
            <a:ext cx="989156" cy="707209"/>
            <a:chOff x="1281153" y="5632171"/>
            <a:chExt cx="1466266" cy="937662"/>
          </a:xfrm>
        </p:grpSpPr>
        <p:sp>
          <p:nvSpPr>
            <p:cNvPr id="14"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p:cNvGrpSpPr/>
          <p:nvPr/>
        </p:nvGrpSpPr>
        <p:grpSpPr>
          <a:xfrm>
            <a:off x="217427" y="123217"/>
            <a:ext cx="1481773" cy="1193779"/>
            <a:chOff x="1281153" y="5632171"/>
            <a:chExt cx="1466266" cy="937662"/>
          </a:xfrm>
        </p:grpSpPr>
        <p:sp>
          <p:nvSpPr>
            <p:cNvPr id="17"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40"/>
            <a:ext cx="1446150" cy="1901525"/>
          </a:xfrm>
          <a:prstGeom prst="rect">
            <a:avLst/>
          </a:prstGeom>
        </p:spPr>
      </p:pic>
      <p:sp>
        <p:nvSpPr>
          <p:cNvPr id="3" name="Rectangle 2"/>
          <p:cNvSpPr/>
          <p:nvPr/>
        </p:nvSpPr>
        <p:spPr>
          <a:xfrm>
            <a:off x="3953389" y="1755696"/>
            <a:ext cx="4186658" cy="3016210"/>
          </a:xfrm>
          <a:prstGeom prst="rect">
            <a:avLst/>
          </a:prstGeom>
          <a:noFill/>
        </p:spPr>
        <p:txBody>
          <a:bodyPr wrap="square" lIns="91440" tIns="45720" rIns="91440" bIns="45720">
            <a:spAutoFit/>
          </a:bodyPr>
          <a:lstStyle/>
          <a:p>
            <a:pPr algn="ct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đã</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từng</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gì</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p>
          <a:p>
            <a:pPr algn="ct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Khi</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cảm</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thấy</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thế</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nào</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endPar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4352" b="90000" l="10000" r="90000">
                        <a14:foregroundMark x1="43067" y1="7778" x2="69200" y2="7222"/>
                        <a14:foregroundMark x1="46000" y1="4630" x2="55600" y2="4352"/>
                        <a14:foregroundMark x1="33067" y1="41944" x2="30933" y2="46389"/>
                        <a14:foregroundMark x1="36000" y1="39907" x2="32400" y2="50000"/>
                        <a14:foregroundMark x1="15200" y1="45741" x2="15200" y2="45741"/>
                        <a14:foregroundMark x1="15200" y1="52870" x2="15200" y2="52870"/>
                        <a14:foregroundMark x1="54267" y1="75000" x2="50400" y2="79907"/>
                        <a14:foregroundMark x1="70000" y1="78148" x2="66800" y2="84444"/>
                        <a14:foregroundMark x1="57467" y1="88333" x2="70000" y2="89074"/>
                        <a14:foregroundMark x1="41733" y1="83241" x2="53200" y2="82222"/>
                      </a14:backgroundRemoval>
                    </a14:imgEffect>
                  </a14:imgLayer>
                </a14:imgProps>
              </a:ext>
              <a:ext uri="{28A0092B-C50C-407E-A947-70E740481C1C}">
                <a14:useLocalDpi xmlns:a14="http://schemas.microsoft.com/office/drawing/2010/main" val="0"/>
              </a:ext>
            </a:extLst>
          </a:blip>
          <a:stretch>
            <a:fillRect/>
          </a:stretch>
        </p:blipFill>
        <p:spPr>
          <a:xfrm>
            <a:off x="5752581" y="166194"/>
            <a:ext cx="2238342" cy="4297617"/>
          </a:xfrm>
          <a:prstGeom prst="rect">
            <a:avLst/>
          </a:prstGeom>
        </p:spPr>
      </p:pic>
      <p:pic>
        <p:nvPicPr>
          <p:cNvPr id="3" name="Picture 2" descr="A child's drawing of a child&#10;&#10;Description automatically generated with low confidence"/>
          <p:cNvPicPr>
            <a:picLocks noChangeAspect="1"/>
          </p:cNvPicPr>
          <p:nvPr/>
        </p:nvPicPr>
        <p:blipFill>
          <a:blip r:embed="rId4" cstate="print">
            <a:extLst>
              <a:ext uri="{BEBA8EAE-BF5A-486C-A8C5-ECC9F3942E4B}">
                <a14:imgProps xmlns:a14="http://schemas.microsoft.com/office/drawing/2010/main">
                  <a14:imgLayer r:embed="rId5">
                    <a14:imgEffect>
                      <a14:backgroundRemoval t="1296" b="92130" l="7429" r="93429">
                        <a14:foregroundMark x1="29143" y1="7685" x2="55571" y2="9722"/>
                        <a14:foregroundMark x1="45714" y1="3519" x2="60714" y2="3056"/>
                        <a14:foregroundMark x1="9429" y1="25278" x2="12000" y2="26204"/>
                        <a14:foregroundMark x1="10000" y1="31019" x2="7714" y2="31944"/>
                        <a14:foregroundMark x1="83714" y1="26111" x2="87143" y2="26667"/>
                        <a14:foregroundMark x1="80286" y1="31944" x2="82429" y2="33056"/>
                        <a14:foregroundMark x1="90000" y1="85093" x2="84143" y2="90000"/>
                        <a14:foregroundMark x1="91000" y1="89074" x2="82286" y2="91667"/>
                        <a14:foregroundMark x1="82286" y1="90000" x2="90000" y2="92130"/>
                        <a14:foregroundMark x1="79714" y1="90556" x2="88571" y2="90648"/>
                        <a14:foregroundMark x1="93714" y1="85741" x2="89286" y2="90556"/>
                        <a14:foregroundMark x1="93714" y1="85926" x2="91714" y2="89444"/>
                        <a14:foregroundMark x1="93714" y1="84815" x2="93429" y2="85000"/>
                        <a14:foregroundMark x1="38143" y1="87963" x2="50857" y2="87778"/>
                        <a14:foregroundMark x1="50857" y1="87778" x2="50857" y2="87778"/>
                        <a14:foregroundMark x1="38143" y1="90000" x2="49429" y2="89907"/>
                        <a14:foregroundMark x1="49429" y1="89907" x2="53143" y2="89907"/>
                        <a14:foregroundMark x1="48000" y1="89537" x2="54857" y2="88148"/>
                        <a14:foregroundMark x1="35143" y1="90370" x2="41286" y2="89074"/>
                        <a14:foregroundMark x1="80571" y1="9907" x2="80571" y2="9907"/>
                        <a14:foregroundMark x1="77571" y1="8611" x2="77571" y2="8611"/>
                        <a14:foregroundMark x1="76571" y1="5926" x2="76571" y2="5926"/>
                        <a14:foregroundMark x1="79286" y1="4444" x2="79286" y2="4444"/>
                        <a14:foregroundMark x1="80714" y1="3519" x2="80714" y2="3519"/>
                        <a14:foregroundMark x1="84143" y1="3519" x2="84143" y2="3519"/>
                        <a14:foregroundMark x1="86571" y1="5463" x2="86571" y2="5463"/>
                        <a14:foregroundMark x1="86571" y1="8148" x2="86571" y2="8148"/>
                        <a14:foregroundMark x1="85429" y1="10648" x2="85429" y2="10648"/>
                        <a14:foregroundMark x1="25143" y1="1944" x2="25143" y2="1944"/>
                        <a14:foregroundMark x1="24000" y1="3981" x2="24000" y2="3981"/>
                        <a14:foregroundMark x1="20286" y1="5278" x2="20286" y2="5278"/>
                        <a14:foregroundMark x1="18000" y1="4444" x2="18000" y2="4444"/>
                        <a14:foregroundMark x1="15143" y1="1296" x2="15143" y2="1296"/>
                        <a14:foregroundMark x1="18286" y1="3241" x2="18286" y2="3241"/>
                        <a14:foregroundMark x1="19286" y1="1481" x2="19286" y2="1481"/>
                        <a14:foregroundMark x1="22286" y1="1296" x2="22286" y2="1296"/>
                        <a14:backgroundMark x1="44286" y1="92222" x2="44286" y2="92222"/>
                        <a14:backgroundMark x1="47714" y1="92222" x2="47714" y2="92222"/>
                        <a14:backgroundMark x1="42571" y1="92593" x2="42571" y2="92593"/>
                        <a14:backgroundMark x1="44000" y1="92130" x2="44000" y2="92130"/>
                        <a14:backgroundMark x1="46429" y1="92407" x2="46429" y2="92407"/>
                        <a14:backgroundMark x1="41571" y1="92778" x2="41571" y2="92778"/>
                        <a14:backgroundMark x1="39429" y1="91944" x2="39429" y2="91944"/>
                      </a14:backgroundRemoval>
                    </a14:imgEffect>
                  </a14:imgLayer>
                </a14:imgProps>
              </a:ext>
              <a:ext uri="{28A0092B-C50C-407E-A947-70E740481C1C}">
                <a14:useLocalDpi xmlns:a14="http://schemas.microsoft.com/office/drawing/2010/main" val="0"/>
              </a:ext>
            </a:extLst>
          </a:blip>
          <a:stretch>
            <a:fillRect/>
          </a:stretch>
        </p:blipFill>
        <p:spPr>
          <a:xfrm>
            <a:off x="7210819" y="2956936"/>
            <a:ext cx="1985378" cy="4084205"/>
          </a:xfrm>
          <a:prstGeom prst="rect">
            <a:avLst/>
          </a:prstGeom>
        </p:spPr>
      </p:pic>
      <p:pic>
        <p:nvPicPr>
          <p:cNvPr id="4" name="Picture 3" descr="Icon&#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0" b="98532" l="1596" r="96277">
                        <a14:foregroundMark x1="19681" y1="35683" x2="29610" y2="38032"/>
                        <a14:foregroundMark x1="42021" y1="36270" x2="37943" y2="37004"/>
                        <a14:foregroundMark x1="17730" y1="36270" x2="23759" y2="40969"/>
                        <a14:foregroundMark x1="24823" y1="47577" x2="45213" y2="46402"/>
                        <a14:foregroundMark x1="31738" y1="44787" x2="41489" y2="44787"/>
                        <a14:foregroundMark x1="44681" y1="32012" x2="40248" y2="41116"/>
                        <a14:foregroundMark x1="19149" y1="7930" x2="32447" y2="9104"/>
                        <a14:foregroundMark x1="32447" y1="9104" x2="38121" y2="9104"/>
                        <a14:foregroundMark x1="18262" y1="8223" x2="51418" y2="10720"/>
                        <a14:foregroundMark x1="20213" y1="14391" x2="39716" y2="12041"/>
                        <a14:foregroundMark x1="39716" y1="12041" x2="40071" y2="11747"/>
                        <a14:foregroundMark x1="24291" y1="17915" x2="34043" y2="16740"/>
                        <a14:foregroundMark x1="34043" y1="16740" x2="45745" y2="12335"/>
                        <a14:foregroundMark x1="12589" y1="18062" x2="26418" y2="11160"/>
                        <a14:foregroundMark x1="16312" y1="13069" x2="11348" y2="25551"/>
                        <a14:foregroundMark x1="11348" y1="25551" x2="12057" y2="27019"/>
                        <a14:foregroundMark x1="10638" y1="17768" x2="8333" y2="32159"/>
                        <a14:foregroundMark x1="8333" y1="32159" x2="8865" y2="32746"/>
                        <a14:foregroundMark x1="25887" y1="3818" x2="38830" y2="3231"/>
                        <a14:foregroundMark x1="38830" y1="3231" x2="40071" y2="3377"/>
                        <a14:foregroundMark x1="50887" y1="2937" x2="55142" y2="2643"/>
                        <a14:foregroundMark x1="27482" y1="2056" x2="31560" y2="2349"/>
                        <a14:foregroundMark x1="53723" y1="2349" x2="55142" y2="0"/>
                        <a14:foregroundMark x1="43262" y1="34361" x2="44681" y2="42731"/>
                        <a14:foregroundMark x1="8865" y1="77239" x2="4078" y2="93245"/>
                        <a14:foregroundMark x1="7270" y1="84581" x2="1950" y2="97210"/>
                        <a14:foregroundMark x1="9574" y1="86344" x2="6915" y2="91924"/>
                        <a14:foregroundMark x1="5142" y1="86197" x2="1773" y2="90308"/>
                        <a14:foregroundMark x1="2660" y1="82085" x2="1773" y2="86197"/>
                        <a14:foregroundMark x1="14716" y1="85903" x2="13830" y2="89721"/>
                        <a14:foregroundMark x1="27305" y1="66814" x2="40603" y2="69897"/>
                        <a14:foregroundMark x1="40603" y1="69897" x2="40957" y2="67548"/>
                        <a14:foregroundMark x1="25000" y1="65639" x2="31560" y2="69310"/>
                        <a14:foregroundMark x1="60816" y1="76065" x2="55142" y2="80470"/>
                        <a14:foregroundMark x1="22518" y1="98678" x2="44681" y2="97651"/>
                        <a14:foregroundMark x1="65426" y1="36123" x2="65426" y2="36123"/>
                        <a14:foregroundMark x1="65780" y1="35683" x2="66312" y2="35683"/>
                        <a14:foregroundMark x1="64716" y1="36123" x2="69326" y2="36858"/>
                        <a14:foregroundMark x1="59043" y1="40529" x2="60284" y2="40235"/>
                        <a14:foregroundMark x1="86170" y1="19383" x2="85461" y2="28488"/>
                        <a14:foregroundMark x1="79078" y1="20999" x2="83865" y2="30543"/>
                        <a14:foregroundMark x1="89007" y1="20852" x2="89539" y2="31571"/>
                        <a14:foregroundMark x1="89539" y1="31571" x2="89184" y2="31865"/>
                        <a14:foregroundMark x1="89716" y1="25698" x2="88830" y2="35536"/>
                        <a14:foregroundMark x1="96277" y1="23642" x2="90426" y2="32159"/>
                        <a14:foregroundMark x1="92730" y1="22614" x2="86170" y2="31131"/>
                        <a14:foregroundMark x1="86170" y1="31131" x2="85638" y2="31131"/>
                        <a14:foregroundMark x1="72163" y1="19090" x2="73936" y2="28928"/>
                        <a14:foregroundMark x1="73936" y1="28928" x2="75355" y2="30543"/>
                      </a14:backgroundRemoval>
                    </a14:imgEffect>
                  </a14:imgLayer>
                </a14:imgProps>
              </a:ext>
              <a:ext uri="{28A0092B-C50C-407E-A947-70E740481C1C}">
                <a14:useLocalDpi xmlns:a14="http://schemas.microsoft.com/office/drawing/2010/main" val="0"/>
              </a:ext>
            </a:extLst>
          </a:blip>
          <a:stretch>
            <a:fillRect/>
          </a:stretch>
        </p:blipFill>
        <p:spPr>
          <a:xfrm>
            <a:off x="4578892" y="3467804"/>
            <a:ext cx="1985378" cy="3061148"/>
          </a:xfrm>
          <a:prstGeom prst="rect">
            <a:avLst/>
          </a:prstGeom>
        </p:spPr>
      </p:pic>
      <p:pic>
        <p:nvPicPr>
          <p:cNvPr id="5" name="Picture 4" descr="A picture containing toy, doll, vector graphics&#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4149" y1="14894" x2="57447" y2="14007"/>
                        <a14:foregroundMark x1="38652" y1="15071" x2="37234" y2="22340"/>
                        <a14:foregroundMark x1="43440" y1="28191" x2="52305" y2="28546"/>
                        <a14:foregroundMark x1="55674" y1="28546" x2="60993" y2="26064"/>
                        <a14:foregroundMark x1="50355" y1="34220" x2="55851" y2="33511"/>
                        <a14:foregroundMark x1="45567" y1="40426" x2="51064" y2="45390"/>
                        <a14:foregroundMark x1="42376" y1="82624" x2="42553" y2="87234"/>
                        <a14:foregroundMark x1="42376" y1="84043" x2="40248" y2="85106"/>
                        <a14:foregroundMark x1="40071" y1="82801" x2="38298" y2="84929"/>
                        <a14:foregroundMark x1="43085" y1="81738" x2="45213" y2="87589"/>
                        <a14:foregroundMark x1="55674" y1="80319" x2="55674" y2="86525"/>
                        <a14:foregroundMark x1="54787" y1="83511" x2="53014" y2="86525"/>
                        <a14:foregroundMark x1="68440" y1="50177" x2="66667" y2="51418"/>
                        <a14:foregroundMark x1="65248" y1="52660" x2="65248" y2="52660"/>
                        <a14:foregroundMark x1="63475" y1="54610" x2="63475" y2="54610"/>
                        <a14:foregroundMark x1="63830" y1="53191" x2="64362" y2="55319"/>
                        <a14:foregroundMark x1="61525" y1="54787" x2="60816" y2="55851"/>
                        <a14:foregroundMark x1="62411" y1="58156" x2="65248" y2="59574"/>
                        <a14:foregroundMark x1="63121" y1="62234" x2="65780" y2="65603"/>
                      </a14:backgroundRemoval>
                    </a14:imgEffect>
                  </a14:imgLayer>
                </a14:imgProps>
              </a:ext>
              <a:ext uri="{28A0092B-C50C-407E-A947-70E740481C1C}">
                <a14:useLocalDpi xmlns:a14="http://schemas.microsoft.com/office/drawing/2010/main" val="0"/>
              </a:ext>
            </a:extLst>
          </a:blip>
          <a:stretch>
            <a:fillRect/>
          </a:stretch>
        </p:blipFill>
        <p:spPr>
          <a:xfrm>
            <a:off x="2425107" y="661"/>
            <a:ext cx="3315541" cy="4420721"/>
          </a:xfrm>
          <a:prstGeom prst="rect">
            <a:avLst/>
          </a:prstGeom>
        </p:spPr>
      </p:pic>
      <p:pic>
        <p:nvPicPr>
          <p:cNvPr id="6" name="Picture 5" descr="A picture containing text, clipart&#10;&#10;Description automatically generated"/>
          <p:cNvPicPr>
            <a:picLocks noChangeAspect="1"/>
          </p:cNvPicPr>
          <p:nvPr/>
        </p:nvPicPr>
        <p:blipFill>
          <a:blip r:embed="rId10">
            <a:extLst>
              <a:ext uri="{BEBA8EAE-BF5A-486C-A8C5-ECC9F3942E4B}">
                <a14:imgProps xmlns:a14="http://schemas.microsoft.com/office/drawing/2010/main">
                  <a14:imgLayer r:embed="rId11">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backgroundMark x1="15771" y1="29643" x2="13830" y2="29310"/>
                        <a14:backgroundMark x1="20035" y1="30345" x2="20035" y2="30345"/>
                        <a14:backgroundMark x1="20035" y1="30345" x2="22340" y2="30000"/>
                        <a14:backgroundMark x1="18794" y1="30000" x2="23050" y2="29195"/>
                        <a14:backgroundMark x1="18440" y1="29195" x2="23404" y2="30575"/>
                        <a14:backgroundMark x1="20390" y1="32989" x2="23404" y2="32414"/>
                        <a14:backgroundMark x1="21454" y1="33793" x2="23936" y2="32989"/>
                      </a14:backgroundRemoval>
                    </a14:imgEffect>
                  </a14:imgLayer>
                </a14:imgProps>
              </a:ext>
              <a:ext uri="{28A0092B-C50C-407E-A947-70E740481C1C}">
                <a14:useLocalDpi xmlns:a14="http://schemas.microsoft.com/office/drawing/2010/main" val="0"/>
              </a:ext>
            </a:extLst>
          </a:blip>
          <a:stretch>
            <a:fillRect/>
          </a:stretch>
        </p:blipFill>
        <p:spPr>
          <a:xfrm>
            <a:off x="796676" y="336210"/>
            <a:ext cx="1923563" cy="3956264"/>
          </a:xfrm>
          <a:prstGeom prst="rect">
            <a:avLst/>
          </a:prstGeom>
        </p:spPr>
      </p:pic>
      <p:pic>
        <p:nvPicPr>
          <p:cNvPr id="8" name="Picture 7"/>
          <p:cNvPicPr>
            <a:picLocks noChangeAspect="1"/>
          </p:cNvPicPr>
          <p:nvPr/>
        </p:nvPicPr>
        <p:blipFill rotWithShape="1">
          <a:blip r:embed="rId12">
            <a:extLst>
              <a:ext uri="{28A0092B-C50C-407E-A947-70E740481C1C}">
                <a14:useLocalDpi xmlns:a14="http://schemas.microsoft.com/office/drawing/2010/main" val="0"/>
              </a:ext>
            </a:extLst>
          </a:blip>
          <a:srcRect l="7810" t="13182"/>
          <a:stretch>
            <a:fillRect/>
          </a:stretch>
        </p:blipFill>
        <p:spPr>
          <a:xfrm>
            <a:off x="261257" y="4072080"/>
            <a:ext cx="2993742" cy="2450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446145"/>
          </a:xfrm>
          <a:prstGeom prst="rect">
            <a:avLst/>
          </a:prstGeom>
          <a:noFill/>
        </p:spPr>
        <p:txBody>
          <a:bodyPr wrap="square" rtlCol="0">
            <a:spAutoFit/>
          </a:bodyPr>
          <a:lstStyle/>
          <a:p>
            <a:pPr algn="ctr"/>
            <a:endParaRPr lang="en-US" sz="3400" dirty="0">
              <a:solidFill>
                <a:prstClr val="black"/>
              </a:solidFill>
              <a:latin typeface="Times New Roman" panose="02020603050405020304" pitchFamily="18" charset="0"/>
              <a:cs typeface="Times New Roman" panose="02020603050405020304" pitchFamily="18" charset="0"/>
            </a:endParaRPr>
          </a:p>
          <a:p>
            <a:pPr algn="ctr"/>
            <a:r>
              <a:rPr lang="en-US" sz="3400" dirty="0" err="1">
                <a:solidFill>
                  <a:prstClr val="black"/>
                </a:solidFill>
                <a:latin typeface="Times New Roman" panose="02020603050405020304" pitchFamily="18" charset="0"/>
                <a:cs typeface="Times New Roman" panose="02020603050405020304" pitchFamily="18" charset="0"/>
              </a:rPr>
              <a:t>Khoa</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học</a:t>
            </a:r>
            <a:endParaRPr lang="en-US" sz="3400"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en-US" sz="3800" dirty="0" err="1">
                <a:solidFill>
                  <a:srgbClr val="FF0000"/>
                </a:solidFill>
                <a:latin typeface="Times New Roman" panose="02020603050405020304" pitchFamily="18" charset="0"/>
                <a:cs typeface="Times New Roman" panose="02020603050405020304" pitchFamily="18" charset="0"/>
              </a:rPr>
              <a:t>Bạn</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cảm</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thấy</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thế</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nào</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khi</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bị</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bệnh</a:t>
            </a:r>
            <a:r>
              <a:rPr lang="en-US" sz="38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32)</a:t>
            </a:r>
          </a:p>
          <a:p>
            <a:pPr>
              <a:lnSpc>
                <a:spcPct val="150000"/>
              </a:lnSpc>
            </a:pPr>
            <a:r>
              <a:rPr lang="en-US" sz="3400" dirty="0">
                <a:solidFill>
                  <a:prstClr val="black"/>
                </a:solidFill>
                <a:latin typeface="Times New Roman" panose="02020603050405020304" pitchFamily="18" charset="0"/>
                <a:cs typeface="Times New Roman" panose="02020603050405020304" pitchFamily="18" charset="0"/>
              </a:rPr>
              <a:t>1) </a:t>
            </a:r>
            <a:r>
              <a:rPr lang="en-US" sz="3400" dirty="0" err="1">
                <a:solidFill>
                  <a:prstClr val="black"/>
                </a:solidFill>
                <a:latin typeface="Times New Roman" panose="02020603050405020304" pitchFamily="18" charset="0"/>
                <a:cs typeface="Times New Roman" panose="02020603050405020304" pitchFamily="18" charset="0"/>
              </a:rPr>
              <a:t>Những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biểu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hiện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khi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bị</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bệnh</a:t>
            </a:r>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5489" y="3785606"/>
            <a:ext cx="8298180" cy="1138773"/>
          </a:xfrm>
          <a:prstGeom prst="rect">
            <a:avLst/>
          </a:prstGeom>
          <a:noFill/>
        </p:spPr>
        <p:txBody>
          <a:bodyPr wrap="square" rtlCol="0">
            <a:spAutoFit/>
          </a:bodyPr>
          <a:lstStyle/>
          <a:p>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Hắt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hơi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sổ</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mũi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chán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ăn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mệt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mỏi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đau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bụng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nôn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mửa</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tiêu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chảy</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sốt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cao</a:t>
            </a:r>
            <a:r>
              <a:rPr lang="en-US" sz="3400"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arn(inVertical)">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p:cNvGrpSpPr/>
          <p:nvPr/>
        </p:nvGrpSpPr>
        <p:grpSpPr>
          <a:xfrm>
            <a:off x="8307029" y="217849"/>
            <a:ext cx="792726" cy="707209"/>
            <a:chOff x="1281153" y="5632171"/>
            <a:chExt cx="1466266" cy="937662"/>
          </a:xfrm>
        </p:grpSpPr>
        <p:sp>
          <p:nvSpPr>
            <p:cNvPr id="11"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685" b="90000" l="12429" r="90143">
                        <a14:foregroundMark x1="43000" y1="84167" x2="41571" y2="89815"/>
                        <a14:foregroundMark x1="64000" y1="82778" x2="64286" y2="89815"/>
                        <a14:foregroundMark x1="64286" y1="89815" x2="64286" y2="90000"/>
                        <a14:foregroundMark x1="34143" y1="67870" x2="31857" y2="70093"/>
                        <a14:foregroundMark x1="37714" y1="66944" x2="39143" y2="68056"/>
                        <a14:foregroundMark x1="62286" y1="20648" x2="62286" y2="20648"/>
                        <a14:foregroundMark x1="69714" y1="21204" x2="69714" y2="21204"/>
                        <a14:foregroundMark x1="69714" y1="38519" x2="69714" y2="38519"/>
                        <a14:foregroundMark x1="72429" y1="38796" x2="72429" y2="38796"/>
                        <a14:foregroundMark x1="74143" y1="34074" x2="74143" y2="34074"/>
                        <a14:foregroundMark x1="29714" y1="59444" x2="29714" y2="59444"/>
                        <a14:foregroundMark x1="26857" y1="58889" x2="26857" y2="58889"/>
                        <a14:foregroundMark x1="27286" y1="58426" x2="27286" y2="58426"/>
                        <a14:foregroundMark x1="27857" y1="56852" x2="27857" y2="56852"/>
                        <a14:foregroundMark x1="47714" y1="14259" x2="47714" y2="14259"/>
                        <a14:foregroundMark x1="50286" y1="10556" x2="50286" y2="10556"/>
                        <a14:foregroundMark x1="48286" y1="7778" x2="48286" y2="7778"/>
                        <a14:foregroundMark x1="75000" y1="7407" x2="75000" y2="7407"/>
                        <a14:foregroundMark x1="75000" y1="7407" x2="75000" y2="7407"/>
                        <a14:foregroundMark x1="68714" y1="14630" x2="68714" y2="14630"/>
                        <a14:foregroundMark x1="49429" y1="17870" x2="49429" y2="17870"/>
                        <a14:foregroundMark x1="73143" y1="2685" x2="73143" y2="2685"/>
                        <a14:foregroundMark x1="71286" y1="34167" x2="71286" y2="34167"/>
                        <a14:foregroundMark x1="71857" y1="31296" x2="71857" y2="31296"/>
                        <a14:foregroundMark x1="74714" y1="32870" x2="74714" y2="32870"/>
                        <a14:foregroundMark x1="47571" y1="44444" x2="54571" y2="45370"/>
                        <a14:foregroundMark x1="26429" y1="61019" x2="26429" y2="61019"/>
                        <a14:foregroundMark x1="30429" y1="56944" x2="30429" y2="56944"/>
                        <a14:foregroundMark x1="32429" y1="53611" x2="32429" y2="53611"/>
                        <a14:foregroundMark x1="29000" y1="60833" x2="29000" y2="60833"/>
                        <a14:foregroundMark x1="29000" y1="55463" x2="29000" y2="55463"/>
                        <a14:foregroundMark x1="74857" y1="32222" x2="74857" y2="32222"/>
                        <a14:foregroundMark x1="74857" y1="31759" x2="74857" y2="31759"/>
                        <a14:foregroundMark x1="72000" y1="28241" x2="72000" y2="28241"/>
                      </a14:backgroundRemoval>
                    </a14:imgEffect>
                  </a14:imgLayer>
                </a14:imgProps>
              </a:ext>
              <a:ext uri="{28A0092B-C50C-407E-A947-70E740481C1C}">
                <a14:useLocalDpi xmlns:a14="http://schemas.microsoft.com/office/drawing/2010/main" val="0"/>
              </a:ext>
            </a:extLst>
          </a:blip>
          <a:srcRect l="1476" t="-363" r="-1476" b="-4070"/>
          <a:stretch>
            <a:fillRect/>
          </a:stretch>
        </p:blipFill>
        <p:spPr>
          <a:xfrm>
            <a:off x="201050" y="943956"/>
            <a:ext cx="3406257" cy="6350211"/>
          </a:xfrm>
          <a:prstGeom prst="rect">
            <a:avLst/>
          </a:prstGeom>
        </p:spPr>
      </p:pic>
      <p:grpSp>
        <p:nvGrpSpPr>
          <p:cNvPr id="9" name="Group 8"/>
          <p:cNvGrpSpPr/>
          <p:nvPr/>
        </p:nvGrpSpPr>
        <p:grpSpPr>
          <a:xfrm>
            <a:off x="2700411" y="281834"/>
            <a:ext cx="6327322" cy="6031077"/>
            <a:chOff x="7946147" y="374467"/>
            <a:chExt cx="8436429" cy="565871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t="10886" b="10886"/>
            <a:stretch>
              <a:fillRect/>
            </a:stretch>
          </p:blipFill>
          <p:spPr>
            <a:xfrm flipH="1">
              <a:off x="7946147" y="374467"/>
              <a:ext cx="8436429" cy="5658711"/>
            </a:xfrm>
            <a:prstGeom prst="rect">
              <a:avLst/>
            </a:prstGeom>
          </p:spPr>
        </p:pic>
        <p:sp>
          <p:nvSpPr>
            <p:cNvPr id="8" name="TextBox 7"/>
            <p:cNvSpPr txBox="1"/>
            <p:nvPr/>
          </p:nvSpPr>
          <p:spPr>
            <a:xfrm>
              <a:off x="9439420" y="1705832"/>
              <a:ext cx="5449882" cy="2396824"/>
            </a:xfrm>
            <a:prstGeom prst="rect">
              <a:avLst/>
            </a:prstGeom>
            <a:noFill/>
          </p:spPr>
          <p:txBody>
            <a:bodyPr wrap="square">
              <a:spAutoFit/>
              <a:scene3d>
                <a:camera prst="orthographicFront"/>
                <a:lightRig rig="threePt" dir="t"/>
              </a:scene3d>
              <a:sp3d extrusionH="57150">
                <a:bevelT w="38100" h="38100"/>
              </a:sp3d>
            </a:bodyPr>
            <a:lstStyle/>
            <a:p>
              <a:pPr algn="just"/>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người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cảm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thấy</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khó</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chịu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bạn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sẽ</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làm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gì</a:t>
              </a:r>
              <a:r>
                <a:rPr lang="en-US" sz="4000" b="1" dirty="0">
                  <a:solidFill>
                    <a:srgbClr val="C00000"/>
                  </a:solidFill>
                  <a:latin typeface="Times New Roman" panose="02020603050405020304" pitchFamily="18" charset="0"/>
                  <a:cs typeface="Times New Roman" panose="02020603050405020304" pitchFamily="18" charset="0"/>
                </a:rPr>
                <a:t>?</a:t>
              </a:r>
            </a:p>
          </p:txBody>
        </p:sp>
      </p:grpSp>
      <p:grpSp>
        <p:nvGrpSpPr>
          <p:cNvPr id="13" name="组合 60"/>
          <p:cNvGrpSpPr/>
          <p:nvPr/>
        </p:nvGrpSpPr>
        <p:grpSpPr>
          <a:xfrm>
            <a:off x="4077424" y="444881"/>
            <a:ext cx="989156" cy="707209"/>
            <a:chOff x="1281153" y="5632171"/>
            <a:chExt cx="1466266" cy="937662"/>
          </a:xfrm>
        </p:grpSpPr>
        <p:sp>
          <p:nvSpPr>
            <p:cNvPr id="14"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p:cNvGrpSpPr/>
          <p:nvPr/>
        </p:nvGrpSpPr>
        <p:grpSpPr>
          <a:xfrm>
            <a:off x="98965" y="80239"/>
            <a:ext cx="1481773" cy="1193779"/>
            <a:chOff x="1281153" y="5632171"/>
            <a:chExt cx="1466266" cy="937662"/>
          </a:xfrm>
        </p:grpSpPr>
        <p:sp>
          <p:nvSpPr>
            <p:cNvPr id="17" name="云形 6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605" y="4917738"/>
            <a:ext cx="1446150" cy="190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6"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9694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63888" y="-516092"/>
            <a:ext cx="6312412" cy="7545492"/>
            <a:chOff x="5322178" y="-516091"/>
            <a:chExt cx="7846219" cy="7201633"/>
          </a:xfrm>
        </p:grpSpPr>
        <p:pic>
          <p:nvPicPr>
            <p:cNvPr id="7" name="Picture 6" descr="Shape&#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2178" y="-516091"/>
              <a:ext cx="7846219" cy="7201633"/>
            </a:xfrm>
            <a:prstGeom prst="rect">
              <a:avLst/>
            </a:prstGeom>
          </p:spPr>
        </p:pic>
        <p:sp>
          <p:nvSpPr>
            <p:cNvPr id="3" name="TextBox 2"/>
            <p:cNvSpPr txBox="1"/>
            <p:nvPr/>
          </p:nvSpPr>
          <p:spPr>
            <a:xfrm>
              <a:off x="6127719" y="1481002"/>
              <a:ext cx="5253550" cy="4083136"/>
            </a:xfrm>
            <a:prstGeom prst="rect">
              <a:avLst/>
            </a:prstGeom>
            <a:noFill/>
          </p:spPr>
          <p:txBody>
            <a:bodyPr wrap="square">
              <a:spAutoFit/>
            </a:bodyPr>
            <a:lstStyle/>
            <a:p>
              <a:pPr algn="just"/>
              <a:r>
                <a:rPr lang="en-US" sz="3400" b="1" dirty="0">
                  <a:solidFill>
                    <a:prstClr val="black"/>
                  </a:solidFill>
                  <a:latin typeface="Times New Roman" panose="02020603050405020304" pitchFamily="18" charset="0"/>
                  <a:cs typeface="Times New Roman" panose="02020603050405020304" pitchFamily="18" charset="0"/>
                </a:rPr>
                <a:t> </a:t>
              </a:r>
              <a:r>
                <a:rPr lang="vi-VN" sz="3400" b="1" dirty="0">
                  <a:solidFill>
                    <a:prstClr val="black"/>
                  </a:solidFill>
                  <a:latin typeface="Times New Roman" panose="02020603050405020304" pitchFamily="18" charset="0"/>
                  <a:cs typeface="Times New Roman" panose="02020603050405020304" pitchFamily="18" charset="0"/>
                </a:rPr>
                <a:t>- Khi trong người cảm thấy khó chịu và không bình thường </a:t>
              </a:r>
              <a:r>
                <a:rPr lang="vi-VN" sz="3400" b="1" dirty="0">
                  <a:solidFill>
                    <a:srgbClr val="C00000"/>
                  </a:solidFill>
                  <a:latin typeface="Times New Roman" panose="02020603050405020304" pitchFamily="18" charset="0"/>
                  <a:cs typeface="Times New Roman" panose="02020603050405020304" pitchFamily="18" charset="0"/>
                </a:rPr>
                <a:t>phải báo ngay cho cha mẹ</a:t>
              </a:r>
              <a:r>
                <a:rPr lang="vi-VN" sz="3400" b="1" dirty="0">
                  <a:solidFill>
                    <a:prstClr val="black"/>
                  </a:solidFill>
                  <a:latin typeface="Times New Roman" panose="02020603050405020304" pitchFamily="18" charset="0"/>
                  <a:cs typeface="Times New Roman" panose="02020603050405020304" pitchFamily="18" charset="0"/>
                </a:rPr>
                <a:t> hoặc </a:t>
              </a:r>
              <a:r>
                <a:rPr lang="vi-VN" sz="3400" b="1" dirty="0">
                  <a:solidFill>
                    <a:srgbClr val="C00000"/>
                  </a:solidFill>
                  <a:latin typeface="Times New Roman" panose="02020603050405020304" pitchFamily="18" charset="0"/>
                  <a:cs typeface="Times New Roman" panose="02020603050405020304" pitchFamily="18" charset="0"/>
                </a:rPr>
                <a:t>người lớn </a:t>
              </a:r>
              <a:r>
                <a:rPr lang="vi-VN" sz="3400" b="1" dirty="0">
                  <a:solidFill>
                    <a:prstClr val="black"/>
                  </a:solidFill>
                  <a:latin typeface="Times New Roman" panose="02020603050405020304" pitchFamily="18" charset="0"/>
                  <a:cs typeface="Times New Roman" panose="02020603050405020304" pitchFamily="18" charset="0"/>
                </a:rPr>
                <a:t>biết để kịp thời phát hiện bệnh và chữa trị.</a:t>
              </a:r>
              <a:endParaRPr lang="en-US" sz="3400" dirty="0">
                <a:solidFill>
                  <a:prstClr val="black"/>
                </a:solidFill>
                <a:latin typeface="Times New Roman" panose="02020603050405020304" pitchFamily="18" charset="0"/>
                <a:cs typeface="Times New Roman" panose="02020603050405020304" pitchFamily="18" charset="0"/>
              </a:endParaRPr>
            </a:p>
          </p:txBody>
        </p:sp>
      </p:grpSp>
      <p:pic>
        <p:nvPicPr>
          <p:cNvPr id="5" name="Picture 4"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5" y="1719944"/>
            <a:ext cx="4171115" cy="4855029"/>
          </a:xfrm>
          <a:prstGeom prst="rect">
            <a:avLst/>
          </a:prstGeom>
        </p:spPr>
      </p:pic>
      <p:sp>
        <p:nvSpPr>
          <p:cNvPr id="9" name="椭圆 74"/>
          <p:cNvSpPr/>
          <p:nvPr/>
        </p:nvSpPr>
        <p:spPr>
          <a:xfrm rot="20326307">
            <a:off x="7399167" y="199554"/>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75"/>
          <p:cNvSpPr/>
          <p:nvPr/>
        </p:nvSpPr>
        <p:spPr>
          <a:xfrm rot="20326307">
            <a:off x="7901658" y="430563"/>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81"/>
          <p:cNvSpPr/>
          <p:nvPr/>
        </p:nvSpPr>
        <p:spPr>
          <a:xfrm rot="18900000">
            <a:off x="469178" y="475483"/>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2" name="椭圆 82"/>
          <p:cNvSpPr/>
          <p:nvPr/>
        </p:nvSpPr>
        <p:spPr>
          <a:xfrm rot="18900000">
            <a:off x="549401" y="586230"/>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3" name="椭圆 36"/>
          <p:cNvSpPr/>
          <p:nvPr/>
        </p:nvSpPr>
        <p:spPr>
          <a:xfrm rot="18900000">
            <a:off x="6941658" y="5830892"/>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4" name="椭圆 37"/>
          <p:cNvSpPr/>
          <p:nvPr/>
        </p:nvSpPr>
        <p:spPr>
          <a:xfrm rot="18900000">
            <a:off x="6955598" y="5888643"/>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5" name="椭圆 74"/>
          <p:cNvSpPr/>
          <p:nvPr/>
        </p:nvSpPr>
        <p:spPr>
          <a:xfrm rot="20326307">
            <a:off x="1965324" y="1227541"/>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75"/>
          <p:cNvSpPr/>
          <p:nvPr/>
        </p:nvSpPr>
        <p:spPr>
          <a:xfrm rot="20326307">
            <a:off x="2467815" y="1458550"/>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Scale>
                                      <p:cBhvr>
                                        <p:cTn id="1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8"/>
                                        </p:tgtEl>
                                        <p:attrNameLst>
                                          <p:attrName>ppt_x</p:attrName>
                                          <p:attrName>ppt_y</p:attrName>
                                        </p:attrNameLst>
                                      </p:cBhvr>
                                    </p:animMotion>
                                    <p:animEffect transition="in" filter="fade">
                                      <p:cBhvr>
                                        <p:cTn id="13" dur="1000"/>
                                        <p:tgtEl>
                                          <p:spTgt spid="8"/>
                                        </p:tgtEl>
                                      </p:cBhvr>
                                    </p:animEffect>
                                  </p:childTnLst>
                                </p:cTn>
                              </p:par>
                            </p:childTnLst>
                          </p:cTn>
                        </p:par>
                        <p:par>
                          <p:cTn id="14" fill="hold">
                            <p:stCondLst>
                              <p:cond delay="2000"/>
                            </p:stCondLst>
                            <p:childTnLst>
                              <p:par>
                                <p:cTn id="15" presetID="21" presetClass="entr" presetSubtype="1" repeatCount="3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par>
                                <p:cTn id="18" presetID="53" presetClass="entr" presetSubtype="16" repeatCount="3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22" presetClass="entr" presetSubtype="2" repeatCount="3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8" repeatCount="3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1" presetClass="entr" presetSubtype="1" repeatCount="3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par>
                                <p:cTn id="32" presetID="53" presetClass="entr" presetSubtype="16" repeatCount="3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22" presetClass="entr" presetSubtype="2" repeatCount="300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par>
                                <p:cTn id="40" presetID="22" presetClass="entr" presetSubtype="8" repeatCount="300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561"/>
            <a:ext cx="8298180" cy="3446145"/>
          </a:xfrm>
          <a:prstGeom prst="rect">
            <a:avLst/>
          </a:prstGeom>
          <a:noFill/>
        </p:spPr>
        <p:txBody>
          <a:bodyPr wrap="square" rtlCol="0">
            <a:spAutoFit/>
          </a:bodyPr>
          <a:lstStyle/>
          <a:p>
            <a:pPr algn="ctr"/>
            <a:endParaRPr lang="en-US" sz="3400" dirty="0">
              <a:solidFill>
                <a:prstClr val="black"/>
              </a:solidFill>
              <a:latin typeface="Times New Roman" panose="02020603050405020304" pitchFamily="18" charset="0"/>
              <a:cs typeface="Times New Roman" panose="02020603050405020304" pitchFamily="18" charset="0"/>
            </a:endParaRPr>
          </a:p>
          <a:p>
            <a:pPr algn="ctr"/>
            <a:r>
              <a:rPr lang="en-US" sz="3400" dirty="0" err="1">
                <a:solidFill>
                  <a:prstClr val="black"/>
                </a:solidFill>
                <a:latin typeface="Times New Roman" panose="02020603050405020304" pitchFamily="18" charset="0"/>
                <a:cs typeface="Times New Roman" panose="02020603050405020304" pitchFamily="18" charset="0"/>
              </a:rPr>
              <a:t>Khoa</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học</a:t>
            </a:r>
            <a:endParaRPr lang="en-US" sz="3400"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en-US" sz="3800" dirty="0" err="1">
                <a:solidFill>
                  <a:srgbClr val="FF0000"/>
                </a:solidFill>
                <a:latin typeface="Times New Roman" panose="02020603050405020304" pitchFamily="18" charset="0"/>
                <a:cs typeface="Times New Roman" panose="02020603050405020304" pitchFamily="18" charset="0"/>
              </a:rPr>
              <a:t>Bạn</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cảm</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thấy</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thế</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nào</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khi</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bị</a:t>
            </a:r>
            <a:r>
              <a:rPr lang="en-US" sz="3800" dirty="0">
                <a:solidFill>
                  <a:srgbClr val="FF0000"/>
                </a:solidFill>
                <a:latin typeface="Times New Roman" panose="02020603050405020304" pitchFamily="18" charset="0"/>
                <a:cs typeface="Times New Roman" panose="02020603050405020304" pitchFamily="18" charset="0"/>
              </a:rPr>
              <a:t> </a:t>
            </a:r>
            <a:r>
              <a:rPr lang="en-US" sz="3800" dirty="0" err="1">
                <a:solidFill>
                  <a:srgbClr val="FF0000"/>
                </a:solidFill>
                <a:latin typeface="Times New Roman" panose="02020603050405020304" pitchFamily="18" charset="0"/>
                <a:cs typeface="Times New Roman" panose="02020603050405020304" pitchFamily="18" charset="0"/>
              </a:rPr>
              <a:t>bệnh</a:t>
            </a:r>
            <a:r>
              <a:rPr lang="en-US" sz="38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32)</a:t>
            </a:r>
          </a:p>
          <a:p>
            <a:pPr>
              <a:lnSpc>
                <a:spcPct val="150000"/>
              </a:lnSpc>
            </a:pPr>
            <a:r>
              <a:rPr lang="en-US" sz="3400" dirty="0">
                <a:solidFill>
                  <a:prstClr val="black"/>
                </a:solidFill>
                <a:latin typeface="Times New Roman" panose="02020603050405020304" pitchFamily="18" charset="0"/>
                <a:cs typeface="Times New Roman" panose="02020603050405020304" pitchFamily="18" charset="0"/>
              </a:rPr>
              <a:t>1) </a:t>
            </a:r>
            <a:r>
              <a:rPr lang="en-US" sz="3400" dirty="0" err="1">
                <a:solidFill>
                  <a:prstClr val="black"/>
                </a:solidFill>
                <a:latin typeface="Times New Roman" panose="02020603050405020304" pitchFamily="18" charset="0"/>
                <a:cs typeface="Times New Roman" panose="02020603050405020304" pitchFamily="18" charset="0"/>
              </a:rPr>
              <a:t>Những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biểu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hiện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khi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bị</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bệnh</a:t>
            </a:r>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04120" y="3637057"/>
            <a:ext cx="8208912" cy="2185214"/>
          </a:xfrm>
          <a:prstGeom prst="rect">
            <a:avLst/>
          </a:prstGeom>
          <a:noFill/>
        </p:spPr>
        <p:txBody>
          <a:bodyPr wrap="square" rtlCol="0">
            <a:spAutoFit/>
          </a:bodyPr>
          <a:lstStyle/>
          <a:p>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Hắt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hơi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sổ</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mũi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chán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ăn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mệt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mỏi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đau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bụng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nôn</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mửa</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tiêu</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chảy</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sốt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cao</a:t>
            </a:r>
            <a:r>
              <a:rPr lang="en-US" sz="3400" dirty="0">
                <a:solidFill>
                  <a:prstClr val="black"/>
                </a:solidFill>
                <a:latin typeface="Times New Roman" panose="02020603050405020304" pitchFamily="18" charset="0"/>
                <a:cs typeface="Times New Roman" panose="02020603050405020304" pitchFamily="18" charset="0"/>
              </a:rPr>
              <a:t>, …</a:t>
            </a:r>
          </a:p>
          <a:p>
            <a:r>
              <a:rPr lang="en-US" sz="3400" dirty="0">
                <a:solidFill>
                  <a:prstClr val="black"/>
                </a:solidFill>
                <a:latin typeface="Times New Roman" panose="02020603050405020304" pitchFamily="18" charset="0"/>
                <a:cs typeface="Times New Roman" panose="02020603050405020304" pitchFamily="18" charset="0"/>
              </a:rPr>
              <a:t>2) </a:t>
            </a:r>
            <a:r>
              <a:rPr lang="en-US" sz="3400" dirty="0" err="1">
                <a:solidFill>
                  <a:prstClr val="black"/>
                </a:solidFill>
                <a:latin typeface="Times New Roman" panose="02020603050405020304" pitchFamily="18" charset="0"/>
                <a:cs typeface="Times New Roman" panose="02020603050405020304" pitchFamily="18" charset="0"/>
              </a:rPr>
              <a:t>Khi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bị</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bệnh</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cần</a:t>
            </a:r>
            <a:r>
              <a:rPr lang="en-US" sz="3400" dirty="0">
                <a:solidFill>
                  <a:prstClr val="black"/>
                </a:solidFill>
                <a:latin typeface="Times New Roman" panose="02020603050405020304" pitchFamily="18" charset="0"/>
                <a:cs typeface="Times New Roman" panose="02020603050405020304" pitchFamily="18" charset="0"/>
              </a:rPr>
              <a:t>:</a:t>
            </a:r>
          </a:p>
          <a:p>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69303" y="5229200"/>
            <a:ext cx="8298180" cy="1138773"/>
          </a:xfrm>
          <a:prstGeom prst="rect">
            <a:avLst/>
          </a:prstGeom>
          <a:noFill/>
        </p:spPr>
        <p:txBody>
          <a:bodyPr wrap="square" rtlCol="0">
            <a:spAutoFit/>
          </a:bodyPr>
          <a:lstStyle/>
          <a:p>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Báo</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ngay</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cho</a:t>
            </a:r>
            <a:r>
              <a:rPr lang="en-US" sz="3400" dirty="0">
                <a:solidFill>
                  <a:prstClr val="black"/>
                </a:solidFill>
                <a:latin typeface="Times New Roman" panose="02020603050405020304" pitchFamily="18" charset="0"/>
                <a:cs typeface="Times New Roman" panose="02020603050405020304" pitchFamily="18" charset="0"/>
              </a:rPr>
              <a:t> cha </a:t>
            </a:r>
            <a:r>
              <a:rPr lang="en-US" sz="3400" dirty="0" err="1">
                <a:solidFill>
                  <a:prstClr val="black"/>
                </a:solidFill>
                <a:latin typeface="Times New Roman" panose="02020603050405020304" pitchFamily="18" charset="0"/>
                <a:cs typeface="Times New Roman" panose="02020603050405020304" pitchFamily="18" charset="0"/>
              </a:rPr>
              <a:t>mẹ</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hoặc</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người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lớn</a:t>
            </a:r>
            <a:r>
              <a:rPr lang="en-US" sz="3400" dirty="0">
                <a:solidFill>
                  <a:prstClr val="black"/>
                </a:solidFill>
                <a:latin typeface="Times New Roman" panose="02020603050405020304" pitchFamily="18" charset="0"/>
                <a:cs typeface="Times New Roman" panose="02020603050405020304" pitchFamily="18" charset="0"/>
              </a:rPr>
              <a:t> </a:t>
            </a:r>
            <a:r>
              <a:rPr lang="vi-VN" sz="3400" dirty="0">
                <a:solidFill>
                  <a:prstClr val="black"/>
                </a:solidFill>
                <a:latin typeface="Times New Roman" panose="02020603050405020304" pitchFamily="18" charset="0"/>
                <a:cs typeface="Times New Roman" panose="02020603050405020304" pitchFamily="18" charset="0"/>
              </a:rPr>
              <a:t>biết để kịp thời phát hiện bệnh và chữa trị.</a:t>
            </a:r>
            <a:r>
              <a:rPr lang="en-US" sz="3400"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3"/>
          <p:cNvGrpSpPr/>
          <p:nvPr/>
        </p:nvGrpSpPr>
        <p:grpSpPr>
          <a:xfrm>
            <a:off x="2941650" y="225433"/>
            <a:ext cx="4010513" cy="1581510"/>
            <a:chOff x="3751558" y="4986445"/>
            <a:chExt cx="2462774" cy="868794"/>
          </a:xfrm>
        </p:grpSpPr>
        <p:sp>
          <p:nvSpPr>
            <p:cNvPr id="4" name="双波形 34"/>
            <p:cNvSpPr/>
            <p:nvPr/>
          </p:nvSpPr>
          <p:spPr>
            <a:xfrm>
              <a:off x="3751558" y="4986445"/>
              <a:ext cx="1908000" cy="828000"/>
            </a:xfrm>
            <a:prstGeom prst="double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双波形 35"/>
            <p:cNvSpPr/>
            <p:nvPr/>
          </p:nvSpPr>
          <p:spPr>
            <a:xfrm>
              <a:off x="3867124" y="5085648"/>
              <a:ext cx="1967010" cy="769591"/>
            </a:xfrm>
            <a:prstGeom prst="doubleWave">
              <a:avLst/>
            </a:prstGeom>
            <a:pattFill prst="pct10">
              <a:fgClr>
                <a:srgbClr val="FFC000"/>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36"/>
            <p:cNvSpPr/>
            <p:nvPr/>
          </p:nvSpPr>
          <p:spPr>
            <a:xfrm>
              <a:off x="3751558" y="5096108"/>
              <a:ext cx="2462774" cy="608672"/>
            </a:xfrm>
            <a:prstGeom prst="rect">
              <a:avLst/>
            </a:prstGeom>
          </p:spPr>
          <p:txBody>
            <a:bodyPr wrap="square">
              <a:spAutoFit/>
              <a:scene3d>
                <a:camera prst="orthographicFront"/>
                <a:lightRig rig="threePt" dir="t"/>
              </a:scene3d>
              <a:sp3d extrusionH="57150">
                <a:bevelT w="38100" h="38100"/>
              </a:sp3d>
            </a:bodyPr>
            <a:lstStyle/>
            <a:p>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anose="02020603050405020304" pitchFamily="18" charset="0"/>
                  <a:ea typeface="Microsoft YaHei" panose="020B0503020204020204" pitchFamily="34" charset="-122"/>
                  <a:cs typeface="Times New Roman" panose="02020603050405020304" pitchFamily="18" charset="0"/>
                </a:rPr>
                <a:t>Ghi</a:t>
              </a:r>
              <a:r>
                <a:rPr lang="en-US" altLang="zh-CN"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anose="02020603050405020304" pitchFamily="18" charset="0"/>
                  <a:ea typeface="Microsoft YaHei" panose="020B0503020204020204" pitchFamily="34" charset="-122"/>
                  <a:cs typeface="Times New Roman" panose="02020603050405020304" pitchFamily="18" charset="0"/>
                </a:rPr>
                <a:t>nhớ</a:t>
              </a:r>
              <a:endParaRPr lang="zh-CN" altLang="en-US"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1714083" y="674772"/>
            <a:ext cx="7126325" cy="5953115"/>
            <a:chOff x="979714" y="685799"/>
            <a:chExt cx="9501766" cy="5731761"/>
          </a:xfrm>
        </p:grpSpPr>
        <p:pic>
          <p:nvPicPr>
            <p:cNvPr id="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7" name="Text Box 3"/>
            <p:cNvSpPr txBox="1">
              <a:spLocks noChangeArrowheads="1"/>
            </p:cNvSpPr>
            <p:nvPr/>
          </p:nvSpPr>
          <p:spPr bwMode="auto">
            <a:xfrm>
              <a:off x="1870599" y="2000898"/>
              <a:ext cx="8610881" cy="918631"/>
            </a:xfrm>
            <a:prstGeom prst="rect">
              <a:avLst/>
            </a:prstGeom>
            <a:noFill/>
            <a:ln>
              <a:noFill/>
            </a:ln>
            <a:effectLst/>
          </p:spPr>
          <p:txBody>
            <a:bodyPr wrap="square">
              <a:spAutoFit/>
            </a:bodyPr>
            <a:lstStyle/>
            <a:p>
              <a:pPr>
                <a:spcBef>
                  <a:spcPct val="50000"/>
                </a:spcBef>
              </a:pP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khoẻ</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mạnh</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cảm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thoải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chịu</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8" name="Text Box 5"/>
            <p:cNvSpPr txBox="1">
              <a:spLocks noChangeArrowheads="1"/>
            </p:cNvSpPr>
            <p:nvPr/>
          </p:nvSpPr>
          <p:spPr bwMode="auto">
            <a:xfrm>
              <a:off x="1621918" y="4427830"/>
              <a:ext cx="8384715"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 Khi trong người cảm thấy khó chịu và không bình thường phải báo ngay cho cha mẹ hoặc người lớn biết để kịp thời phát hiện bệnh và chữa trị.</a:t>
              </a:r>
            </a:p>
          </p:txBody>
        </p:sp>
        <p:sp>
          <p:nvSpPr>
            <p:cNvPr id="9" name="Text Box 4"/>
            <p:cNvSpPr txBox="1">
              <a:spLocks noChangeArrowheads="1"/>
            </p:cNvSpPr>
            <p:nvPr/>
          </p:nvSpPr>
          <p:spPr bwMode="auto">
            <a:xfrm>
              <a:off x="1621918" y="2861417"/>
              <a:ext cx="8557913"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  Khi bị bệnh có thể có những biểu hiện như hắt hơi, sổ mũi, chán ăn, mệt mỏi hoặc đau bụng, nôn mửa,</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tiêu chảy, sốt cao,…</a:t>
              </a:r>
            </a:p>
          </p:txBody>
        </p:sp>
      </p:grpSp>
      <p:pic>
        <p:nvPicPr>
          <p:cNvPr id="18" name="Picture 17" descr="A child holding a book&#10;&#10;Description automatically generated with low confidence"/>
          <p:cNvPicPr>
            <a:picLocks noChangeAspect="1"/>
          </p:cNvPicPr>
          <p:nvPr/>
        </p:nvPicPr>
        <p:blipFill>
          <a:blip r:embed="rId3">
            <a:extLst>
              <a:ext uri="{BEBA8EAE-BF5A-486C-A8C5-ECC9F3942E4B}">
                <a14:imgProps xmlns:a14="http://schemas.microsoft.com/office/drawing/2010/main">
                  <a14:imgLayer r:embed="rId4">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9480" y="1136979"/>
            <a:ext cx="4021931" cy="590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137" r="3779" b="22789"/>
          <a:stretch>
            <a:fillRect/>
          </a:stretch>
        </p:blipFill>
        <p:spPr>
          <a:xfrm>
            <a:off x="-10792" y="0"/>
            <a:ext cx="91440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620818" y="234710"/>
            <a:ext cx="2013391" cy="3066078"/>
            <a:chOff x="6161038" y="234710"/>
            <a:chExt cx="2684521" cy="3066078"/>
          </a:xfrm>
        </p:grpSpPr>
        <p:pic>
          <p:nvPicPr>
            <p:cNvPr id="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038" y="234710"/>
              <a:ext cx="2684521" cy="3066078"/>
            </a:xfrm>
            <a:prstGeom prst="rect">
              <a:avLst/>
            </a:prstGeom>
          </p:spPr>
        </p:pic>
        <p:sp>
          <p:nvSpPr>
            <p:cNvPr id="5" name="Oval 4"/>
            <p:cNvSpPr/>
            <p:nvPr/>
          </p:nvSpPr>
          <p:spPr>
            <a:xfrm>
              <a:off x="6250923" y="1044653"/>
              <a:ext cx="2252712" cy="216599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33617" l="3823" r="36833"/>
                    </a14:imgEffect>
                  </a14:imgLayer>
                </a14:imgProps>
              </a:ext>
              <a:ext uri="{28A0092B-C50C-407E-A947-70E740481C1C}">
                <a14:useLocalDpi xmlns:a14="http://schemas.microsoft.com/office/drawing/2010/main" val="0"/>
              </a:ext>
            </a:extLst>
          </a:blip>
          <a:srcRect l="16527" t="4686" r="58968" b="62535"/>
          <a:stretch>
            <a:fillRect/>
          </a:stretch>
        </p:blipFill>
        <p:spPr>
          <a:xfrm>
            <a:off x="4733735" y="862294"/>
            <a:ext cx="1576578" cy="2247985"/>
          </a:xfrm>
          <a:prstGeom prst="rect">
            <a:avLst/>
          </a:prstGeom>
        </p:spPr>
      </p:pic>
      <p:grpSp>
        <p:nvGrpSpPr>
          <p:cNvPr id="8" name="Group 7"/>
          <p:cNvGrpSpPr/>
          <p:nvPr/>
        </p:nvGrpSpPr>
        <p:grpSpPr>
          <a:xfrm>
            <a:off x="6756106" y="234710"/>
            <a:ext cx="2171763" cy="3066078"/>
            <a:chOff x="912232" y="3631428"/>
            <a:chExt cx="2684521" cy="3066078"/>
          </a:xfrm>
        </p:grpSpPr>
        <p:pic>
          <p:nvPicPr>
            <p:cNvPr id="9"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10" name="Oval 9"/>
            <p:cNvSpPr/>
            <p:nvPr/>
          </p:nvSpPr>
          <p:spPr>
            <a:xfrm>
              <a:off x="1002117" y="4441371"/>
              <a:ext cx="2252712" cy="21659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2" name="Picture 11">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405" l="40777" r="63714"/>
                    </a14:imgEffect>
                  </a14:imgLayer>
                </a14:imgProps>
              </a:ext>
              <a:ext uri="{28A0092B-C50C-407E-A947-70E740481C1C}">
                <a14:useLocalDpi xmlns:a14="http://schemas.microsoft.com/office/drawing/2010/main" val="0"/>
              </a:ext>
            </a:extLst>
          </a:blip>
          <a:srcRect l="38242" r="36273" b="65738"/>
          <a:stretch>
            <a:fillRect/>
          </a:stretch>
        </p:blipFill>
        <p:spPr>
          <a:xfrm>
            <a:off x="7084621" y="592922"/>
            <a:ext cx="1310834" cy="2349661"/>
          </a:xfrm>
          <a:prstGeom prst="rect">
            <a:avLst/>
          </a:prstGeom>
        </p:spPr>
      </p:pic>
      <p:grpSp>
        <p:nvGrpSpPr>
          <p:cNvPr id="17" name="Group 16"/>
          <p:cNvGrpSpPr/>
          <p:nvPr/>
        </p:nvGrpSpPr>
        <p:grpSpPr>
          <a:xfrm>
            <a:off x="6850811" y="3719245"/>
            <a:ext cx="2013391" cy="3066078"/>
            <a:chOff x="912232" y="3631428"/>
            <a:chExt cx="2684521" cy="3066078"/>
          </a:xfrm>
        </p:grpSpPr>
        <p:pic>
          <p:nvPicPr>
            <p:cNvPr id="19"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0" name="Oval 19"/>
            <p:cNvSpPr/>
            <p:nvPr/>
          </p:nvSpPr>
          <p:spPr>
            <a:xfrm>
              <a:off x="1002117" y="4441371"/>
              <a:ext cx="2252712" cy="2165992"/>
            </a:xfrm>
            <a:prstGeom prst="ellipse">
              <a:avLst/>
            </a:prstGeom>
            <a:solidFill>
              <a:srgbClr val="FFB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4" name="Picture 1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5133" b="61954" l="2731" r="29430"/>
                    </a14:imgEffect>
                  </a14:imgLayer>
                </a14:imgProps>
              </a:ext>
              <a:ext uri="{28A0092B-C50C-407E-A947-70E740481C1C}">
                <a14:useLocalDpi xmlns:a14="http://schemas.microsoft.com/office/drawing/2010/main" val="0"/>
              </a:ext>
            </a:extLst>
          </a:blip>
          <a:srcRect t="36962" r="71547" b="37384"/>
          <a:stretch>
            <a:fillRect/>
          </a:stretch>
        </p:blipFill>
        <p:spPr>
          <a:xfrm>
            <a:off x="6850623" y="4758623"/>
            <a:ext cx="1518604" cy="1759352"/>
          </a:xfrm>
          <a:prstGeom prst="rect">
            <a:avLst/>
          </a:prstGeom>
        </p:spPr>
      </p:pic>
      <p:grpSp>
        <p:nvGrpSpPr>
          <p:cNvPr id="22" name="Group 21"/>
          <p:cNvGrpSpPr/>
          <p:nvPr/>
        </p:nvGrpSpPr>
        <p:grpSpPr>
          <a:xfrm>
            <a:off x="4620818" y="3704179"/>
            <a:ext cx="2013391" cy="3066078"/>
            <a:chOff x="912232" y="3631428"/>
            <a:chExt cx="2684521" cy="3066078"/>
          </a:xfrm>
        </p:grpSpPr>
        <p:pic>
          <p:nvPicPr>
            <p:cNvPr id="2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5" name="Oval 24"/>
            <p:cNvSpPr/>
            <p:nvPr/>
          </p:nvSpPr>
          <p:spPr>
            <a:xfrm>
              <a:off x="1002117" y="4441371"/>
              <a:ext cx="2252712" cy="21659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3" name="Picture 12">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1">
                    <a14:imgEffect>
                      <a14:backgroundRemoval t="3398" b="34527" l="65413" r="88228"/>
                    </a14:imgEffect>
                  </a14:imgLayer>
                </a14:imgProps>
              </a:ext>
              <a:ext uri="{28A0092B-C50C-407E-A947-70E740481C1C}">
                <a14:useLocalDpi xmlns:a14="http://schemas.microsoft.com/office/drawing/2010/main" val="0"/>
              </a:ext>
            </a:extLst>
          </a:blip>
          <a:srcRect l="62920" r="11763" b="65823"/>
          <a:stretch>
            <a:fillRect/>
          </a:stretch>
        </p:blipFill>
        <p:spPr>
          <a:xfrm>
            <a:off x="4976398" y="4154295"/>
            <a:ext cx="1302152" cy="2343837"/>
          </a:xfrm>
          <a:prstGeom prst="rect">
            <a:avLst/>
          </a:prstGeom>
        </p:spPr>
      </p:pic>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rcRect t="10886" b="10886"/>
          <a:stretch>
            <a:fillRect/>
          </a:stretch>
        </p:blipFill>
        <p:spPr>
          <a:xfrm>
            <a:off x="-351063" y="-304800"/>
            <a:ext cx="3899513" cy="4533185"/>
          </a:xfrm>
          <a:prstGeom prst="rect">
            <a:avLst/>
          </a:prstGeom>
        </p:spPr>
      </p:pic>
      <p:sp>
        <p:nvSpPr>
          <p:cNvPr id="30" name="TextBox 29"/>
          <p:cNvSpPr txBox="1"/>
          <p:nvPr/>
        </p:nvSpPr>
        <p:spPr>
          <a:xfrm>
            <a:off x="177150" y="613045"/>
            <a:ext cx="261993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dirty="0" err="1">
                <a:solidFill>
                  <a:srgbClr val="FFC000"/>
                </a:solidFill>
                <a:latin typeface="Times New Roman" panose="02020603050405020304" pitchFamily="18" charset="0"/>
                <a:cs typeface="Times New Roman" panose="02020603050405020304" pitchFamily="18" charset="0"/>
              </a:rPr>
              <a:t>Xử</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70AD47">
                    <a:lumMod val="75000"/>
                  </a:srgbClr>
                </a:solidFill>
                <a:latin typeface="Times New Roman" panose="02020603050405020304" pitchFamily="18" charset="0"/>
                <a:cs typeface="Times New Roman" panose="02020603050405020304" pitchFamily="18" charset="0"/>
              </a:rPr>
              <a:t>lý</a:t>
            </a:r>
            <a:r>
              <a:rPr lang="en-US" sz="4400" b="1" dirty="0">
                <a:solidFill>
                  <a:srgbClr val="C00000"/>
                </a:solidFill>
                <a:latin typeface="Times New Roman" panose="02020603050405020304" pitchFamily="18" charset="0"/>
                <a:cs typeface="Times New Roman" panose="02020603050405020304" pitchFamily="18" charset="0"/>
              </a:rPr>
              <a:t> </a:t>
            </a:r>
          </a:p>
          <a:p>
            <a:pPr algn="ctr"/>
            <a:r>
              <a:rPr lang="en-US" sz="4400" b="1" dirty="0" err="1">
                <a:solidFill>
                  <a:srgbClr val="28B8D3"/>
                </a:solidFill>
                <a:latin typeface="Times New Roman" panose="02020603050405020304" pitchFamily="18" charset="0"/>
                <a:cs typeface="Times New Roman" panose="02020603050405020304" pitchFamily="18" charset="0"/>
              </a:rPr>
              <a:t>tình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huống</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28" name="Picture 27" descr="A picture containing text, vector graphics&#10;&#10;Description automatically generated">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ackgroundRemoval t="5142" b="96277" l="6738" r="95567">
                        <a14:foregroundMark x1="9043" y1="28191" x2="14362" y2="36170"/>
                        <a14:foregroundMark x1="6738" y1="26596" x2="12234" y2="38298"/>
                        <a14:foregroundMark x1="7801" y1="24468" x2="11348" y2="24645"/>
                        <a14:foregroundMark x1="10816" y1="38298" x2="16489" y2="45567"/>
                        <a14:foregroundMark x1="42730" y1="39539" x2="34220" y2="44504"/>
                        <a14:foregroundMark x1="34220" y1="44504" x2="34220" y2="45035"/>
                        <a14:foregroundMark x1="48936" y1="42199" x2="49645" y2="45745"/>
                        <a14:foregroundMark x1="36525" y1="40071" x2="41489" y2="38652"/>
                        <a14:foregroundMark x1="38830" y1="45567" x2="51064" y2="49468"/>
                        <a14:foregroundMark x1="34574" y1="77128" x2="29255" y2="87766"/>
                        <a14:foregroundMark x1="42730" y1="81206" x2="49113" y2="89007"/>
                        <a14:foregroundMark x1="49113" y1="89007" x2="49113" y2="90780"/>
                        <a14:foregroundMark x1="48759" y1="92553" x2="50355" y2="95567"/>
                        <a14:foregroundMark x1="20213" y1="93972" x2="27482" y2="92376"/>
                        <a14:foregroundMark x1="17908" y1="95035" x2="27660" y2="93972"/>
                        <a14:foregroundMark x1="27660" y1="93972" x2="27660" y2="93972"/>
                        <a14:foregroundMark x1="17553" y1="93262" x2="26241" y2="91135"/>
                        <a14:foregroundMark x1="46277" y1="96277" x2="49645" y2="93440"/>
                        <a14:foregroundMark x1="72695" y1="37057" x2="78369" y2="40780"/>
                        <a14:foregroundMark x1="68085" y1="34220" x2="68085" y2="34220"/>
                        <a14:foregroundMark x1="65603" y1="38830" x2="65603" y2="38830"/>
                        <a14:foregroundMark x1="64539" y1="42376" x2="64539" y2="42376"/>
                        <a14:foregroundMark x1="68440" y1="59220" x2="71631" y2="59397"/>
                        <a14:foregroundMark x1="63298" y1="7447" x2="62943" y2="20390"/>
                        <a14:foregroundMark x1="63298" y1="5319" x2="63298" y2="5319"/>
                        <a14:foregroundMark x1="86702" y1="15957" x2="88652" y2="19681"/>
                        <a14:foregroundMark x1="88830" y1="12411" x2="88830" y2="12411"/>
                        <a14:foregroundMark x1="91489" y1="13475" x2="91489" y2="13475"/>
                        <a14:foregroundMark x1="95567" y1="18262" x2="95567" y2="18262"/>
                        <a14:foregroundMark x1="78901" y1="36170" x2="76241" y2="44149"/>
                        <a14:foregroundMark x1="84220" y1="40071" x2="78014" y2="47518"/>
                        <a14:foregroundMark x1="78014" y1="47518" x2="75709" y2="48404"/>
                        <a14:foregroundMark x1="56915" y1="5496" x2="58865" y2="7092"/>
                        <a14:foregroundMark x1="49113" y1="65603" x2="51064" y2="68617"/>
                      </a14:backgroundRemoval>
                    </a14:imgEffect>
                  </a14:imgLayer>
                </a14:imgProps>
              </a:ext>
              <a:ext uri="{28A0092B-C50C-407E-A947-70E740481C1C}">
                <a14:useLocalDpi xmlns:a14="http://schemas.microsoft.com/office/drawing/2010/main" val="0"/>
              </a:ext>
            </a:extLst>
          </a:blip>
          <a:stretch>
            <a:fillRect/>
          </a:stretch>
        </p:blipFill>
        <p:spPr>
          <a:xfrm>
            <a:off x="1266434" y="2319066"/>
            <a:ext cx="3399888" cy="4533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9" presetID="14" presetClass="exit" presetSubtype="10" fill="hold" nodeType="withEffect">
                                  <p:stCondLst>
                                    <p:cond delay="0"/>
                                  </p:stCondLst>
                                  <p:childTnLst>
                                    <p:animEffect transition="out" filter="randombar(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4" presetClass="exit" presetSubtype="10" fill="hold" nodeType="withEffect">
                                  <p:stCondLst>
                                    <p:cond delay="0"/>
                                  </p:stCondLst>
                                  <p:childTnLst>
                                    <p:animEffect transition="out" filter="randombar(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7" presetID="14" presetClass="exit" presetSubtype="10" fill="hold" nodeType="withEffect">
                                  <p:stCondLst>
                                    <p:cond delay="0"/>
                                  </p:stCondLst>
                                  <p:childTnLst>
                                    <p:animEffect transition="out" filter="randombar(horizont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par>
                                <p:cTn id="46" presetID="14" presetClass="exit" presetSubtype="10" fill="hold" nodeType="withEffect">
                                  <p:stCondLst>
                                    <p:cond delay="0"/>
                                  </p:stCondLst>
                                  <p:childTnLst>
                                    <p:animEffect transition="out" filter="randombar(horizontal)">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84177" y="3419025"/>
            <a:ext cx="2782705" cy="3710273"/>
          </a:xfrm>
          <a:prstGeom prst="rect">
            <a:avLst/>
          </a:prstGeom>
        </p:spPr>
      </p:pic>
      <p:sp>
        <p:nvSpPr>
          <p:cNvPr id="3" name="Round Diagonal Corner Rectangle 2"/>
          <p:cNvSpPr/>
          <p:nvPr/>
        </p:nvSpPr>
        <p:spPr>
          <a:xfrm>
            <a:off x="517969" y="429700"/>
            <a:ext cx="8108066"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 name="Group 21"/>
          <p:cNvGrpSpPr/>
          <p:nvPr/>
        </p:nvGrpSpPr>
        <p:grpSpPr>
          <a:xfrm>
            <a:off x="4603387" y="4456773"/>
            <a:ext cx="4096898" cy="1481559"/>
            <a:chOff x="6137228" y="4455842"/>
            <a:chExt cx="5462531"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béo</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phì</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137228" y="4455842"/>
              <a:ext cx="1095192" cy="1481559"/>
            </a:xfrm>
            <a:prstGeom prst="rect">
              <a:avLst/>
            </a:prstGeom>
          </p:spPr>
        </p:pic>
      </p:grpSp>
      <p:grpSp>
        <p:nvGrpSpPr>
          <p:cNvPr id="21" name="Group 20"/>
          <p:cNvGrpSpPr/>
          <p:nvPr/>
        </p:nvGrpSpPr>
        <p:grpSpPr>
          <a:xfrm>
            <a:off x="4627442" y="2935153"/>
            <a:ext cx="3975905"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chảy</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564318" y="4402204"/>
            <a:ext cx="3975905"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chảy</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541118" y="2816509"/>
            <a:ext cx="3920922" cy="1481559"/>
            <a:chOff x="721491" y="2816506"/>
            <a:chExt cx="5227896" cy="1481559"/>
          </a:xfrm>
        </p:grpSpPr>
        <p:sp>
          <p:nvSpPr>
            <p:cNvPr id="4" name="Round Diagonal Corner Rectangle 3"/>
            <p:cNvSpPr/>
            <p:nvPr/>
          </p:nvSpPr>
          <p:spPr>
            <a:xfrm>
              <a:off x="721491" y="2935147"/>
              <a:ext cx="5227896"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Đau</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bụng</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nhức</a:t>
              </a: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endPar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853559" y="2816506"/>
              <a:ext cx="979451" cy="1481559"/>
            </a:xfrm>
            <a:prstGeom prst="rect">
              <a:avLst/>
            </a:prstGeom>
          </p:spPr>
        </p:pic>
      </p:grpSp>
      <p:sp>
        <p:nvSpPr>
          <p:cNvPr id="23" name="TextBox 22"/>
          <p:cNvSpPr txBox="1"/>
          <p:nvPr/>
        </p:nvSpPr>
        <p:spPr>
          <a:xfrm>
            <a:off x="2138240" y="411956"/>
            <a:ext cx="5751687" cy="1446550"/>
          </a:xfrm>
          <a:prstGeom prst="rect">
            <a:avLst/>
          </a:prstGeom>
          <a:noFill/>
        </p:spPr>
        <p:txBody>
          <a:bodyPr wrap="square" rtlCol="0">
            <a:spAutoFit/>
          </a:bodyPr>
          <a:lstStyle/>
          <a:p>
            <a:pPr algn="ct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bệnh</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lây</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400" b="1" dirty="0">
                <a:solidFill>
                  <a:srgbClr val="ABD83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48870" y="3493424"/>
            <a:ext cx="2782705" cy="3710273"/>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55410" y="3453012"/>
            <a:ext cx="2782705" cy="3710273"/>
          </a:xfrm>
          <a:prstGeom prst="rect">
            <a:avLst/>
          </a:prstGeom>
        </p:spPr>
      </p:pic>
      <p:pic>
        <p:nvPicPr>
          <p:cNvPr id="36"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1091" y="-619309"/>
            <a:ext cx="365522" cy="487363"/>
          </a:xfrm>
          <a:prstGeom prst="rect">
            <a:avLst/>
          </a:prstGeom>
        </p:spPr>
      </p:pic>
      <p:pic>
        <p:nvPicPr>
          <p:cNvPr id="37"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1093" y="-598912"/>
            <a:ext cx="365522" cy="487363"/>
          </a:xfrm>
          <a:prstGeom prst="rect">
            <a:avLst/>
          </a:prstGeom>
        </p:spPr>
      </p:pic>
      <p:pic>
        <p:nvPicPr>
          <p:cNvPr id="3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8742" y="-598913"/>
            <a:ext cx="365522" cy="487363"/>
          </a:xfrm>
          <a:prstGeom prst="rect">
            <a:avLst/>
          </a:prstGeom>
        </p:spPr>
      </p:pic>
      <p:pic>
        <p:nvPicPr>
          <p:cNvPr id="39"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878896" y="-598913"/>
            <a:ext cx="365522" cy="487363"/>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398" b="34405" l="40777" r="63714"/>
                    </a14:imgEffect>
                  </a14:imgLayer>
                </a14:imgProps>
              </a:ext>
              <a:ext uri="{28A0092B-C50C-407E-A947-70E740481C1C}">
                <a14:useLocalDpi xmlns:a14="http://schemas.microsoft.com/office/drawing/2010/main" val="0"/>
              </a:ext>
            </a:extLst>
          </a:blip>
          <a:srcRect l="38242" r="36273" b="65738"/>
          <a:stretch>
            <a:fillRect/>
          </a:stretch>
        </p:blipFill>
        <p:spPr>
          <a:xfrm>
            <a:off x="602581" y="-322574"/>
            <a:ext cx="1310834" cy="2349661"/>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36089" y="3493424"/>
            <a:ext cx="2782705" cy="3710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85" fill="hold"/>
                                        <p:tgtEl>
                                          <p:spTgt spid="39"/>
                                        </p:tgtEl>
                                      </p:cBhvr>
                                    </p:cmd>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150" fill="hold"/>
                                        <p:tgtEl>
                                          <p:spTgt spid="38"/>
                                        </p:tgtEl>
                                      </p:cBhvr>
                                    </p:cmd>
                                  </p:childTnLst>
                                </p:cTn>
                              </p:par>
                              <p:par>
                                <p:cTn id="56" presetID="22" presetClass="entr" presetSubtype="4"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150" fill="hold"/>
                                        <p:tgtEl>
                                          <p:spTgt spid="37"/>
                                        </p:tgtEl>
                                      </p:cBhvr>
                                    </p:cmd>
                                  </p:childTnLst>
                                </p:cTn>
                              </p:par>
                              <p:par>
                                <p:cTn id="64" presetID="2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8150" fill="hold"/>
                                        <p:tgtEl>
                                          <p:spTgt spid="36"/>
                                        </p:tgtEl>
                                      </p:cBhvr>
                                    </p:cmd>
                                  </p:childTnLst>
                                </p:cTn>
                              </p:par>
                              <p:par>
                                <p:cTn id="72" presetID="22" presetClass="entr" presetSubtype="4"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childTnLst>
              </p:cTn>
              <p:nextCondLst>
                <p:cond evt="onClick" delay="0">
                  <p:tgtEl>
                    <p:spTgt spid="22"/>
                  </p:tgtEl>
                </p:cond>
              </p:nextCondLst>
            </p:seq>
            <p:audio>
              <p:cMediaNode vol="80000">
                <p:cTn id="75" fill="hold" display="0">
                  <p:stCondLst>
                    <p:cond delay="indefinite"/>
                  </p:stCondLst>
                  <p:endCondLst>
                    <p:cond evt="onStopAudio" delay="0">
                      <p:tgtEl>
                        <p:sldTgt/>
                      </p:tgtEl>
                    </p:cond>
                  </p:endCondLst>
                </p:cTn>
                <p:tgtEl>
                  <p:spTgt spid="36"/>
                </p:tgtEl>
              </p:cMediaNode>
            </p:audio>
            <p:audio>
              <p:cMediaNode vol="80000">
                <p:cTn id="76" fill="hold" display="0">
                  <p:stCondLst>
                    <p:cond delay="indefinite"/>
                  </p:stCondLst>
                  <p:endCondLst>
                    <p:cond evt="onStopAudio" delay="0">
                      <p:tgtEl>
                        <p:sldTgt/>
                      </p:tgtEl>
                    </p:cond>
                  </p:endCondLst>
                </p:cTn>
                <p:tgtEl>
                  <p:spTgt spid="37"/>
                </p:tgtEl>
              </p:cMediaNode>
            </p:audio>
            <p:audio>
              <p:cMediaNode vol="80000">
                <p:cTn id="77" fill="hold" display="0">
                  <p:stCondLst>
                    <p:cond delay="indefinite"/>
                  </p:stCondLst>
                  <p:endCondLst>
                    <p:cond evt="onStopAudio" delay="0">
                      <p:tgtEl>
                        <p:sldTgt/>
                      </p:tgtEl>
                    </p:cond>
                  </p:endCondLst>
                </p:cTn>
                <p:tgtEl>
                  <p:spTgt spid="38"/>
                </p:tgtEl>
              </p:cMediaNode>
            </p:audio>
            <p:audio>
              <p:cMediaNode vol="80000">
                <p:cTn id="78" fill="hold" display="0">
                  <p:stCondLst>
                    <p:cond delay="indefinite"/>
                  </p:stCondLst>
                  <p:endCondLst>
                    <p:cond evt="onStopAudio" delay="0">
                      <p:tgtEl>
                        <p:sldTgt/>
                      </p:tgtEl>
                    </p:cond>
                  </p:endCondLst>
                </p:cTn>
                <p:tgtEl>
                  <p:spTgt spid="39"/>
                </p:tgtEl>
              </p:cMediaNode>
            </p:audio>
          </p:childTnLst>
        </p:cTn>
      </p:par>
    </p:tnLst>
    <p:bldLst>
      <p:bldP spid="3"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clipart&#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foregroundMark x1="20390" y1="28966" x2="20390" y2="28966"/>
                        <a14:foregroundMark x1="18440" y1="28966" x2="18440" y2="28966"/>
                        <a14:foregroundMark x1="21809" y1="28966" x2="21809" y2="28966"/>
                        <a14:foregroundMark x1="22872" y1="29080" x2="22872" y2="29080"/>
                        <a14:foregroundMark x1="24291" y1="29425" x2="24291" y2="29425"/>
                        <a14:foregroundMark x1="20922" y1="31494" x2="20922" y2="31494"/>
                        <a14:foregroundMark x1="21809" y1="31494" x2="21809" y2="31494"/>
                        <a14:foregroundMark x1="19681" y1="31724" x2="19681" y2="31724"/>
                        <a14:foregroundMark x1="18794" y1="31954" x2="18794" y2="31954"/>
                        <a14:foregroundMark x1="23050" y1="33103" x2="23050" y2="33103"/>
                        <a14:foregroundMark x1="22340" y1="33218" x2="22340" y2="33218"/>
                        <a14:foregroundMark x1="21454" y1="33678" x2="21454" y2="33678"/>
                        <a14:foregroundMark x1="20745" y1="34023" x2="20745" y2="34023"/>
                        <a14:foregroundMark x1="26773" y1="90690" x2="26773" y2="90690"/>
                        <a14:backgroundMark x1="15771" y1="29643" x2="13830" y2="29310"/>
                        <a14:backgroundMark x1="20035" y1="30345" x2="20035" y2="30345"/>
                        <a14:backgroundMark x1="20035" y1="30345" x2="22340" y2="30000"/>
                        <a14:backgroundMark x1="21834" y1="29425" x2="23050" y2="29195"/>
                        <a14:backgroundMark x1="18794" y1="30000" x2="21834" y2="29425"/>
                        <a14:backgroundMark x1="18440" y1="29195" x2="23404" y2="30575"/>
                        <a14:backgroundMark x1="20390" y1="32989" x2="23404" y2="32414"/>
                        <a14:backgroundMark x1="23229" y1="33218" x2="23936" y2="32989"/>
                        <a14:backgroundMark x1="21454" y1="33793" x2="23229" y2="33218"/>
                      </a14:backgroundRemoval>
                    </a14:imgEffect>
                  </a14:imgLayer>
                </a14:imgProps>
              </a:ext>
              <a:ext uri="{28A0092B-C50C-407E-A947-70E740481C1C}">
                <a14:useLocalDpi xmlns:a14="http://schemas.microsoft.com/office/drawing/2010/main" val="0"/>
              </a:ext>
            </a:extLst>
          </a:blip>
          <a:stretch>
            <a:fillRect/>
          </a:stretch>
        </p:blipFill>
        <p:spPr>
          <a:xfrm>
            <a:off x="5969703" y="892415"/>
            <a:ext cx="2825164" cy="5810621"/>
          </a:xfrm>
          <a:prstGeom prst="rect">
            <a:avLst/>
          </a:prstGeom>
        </p:spPr>
      </p:pic>
      <p:grpSp>
        <p:nvGrpSpPr>
          <p:cNvPr id="8" name="Group 7"/>
          <p:cNvGrpSpPr/>
          <p:nvPr/>
        </p:nvGrpSpPr>
        <p:grpSpPr>
          <a:xfrm>
            <a:off x="998471" y="448422"/>
            <a:ext cx="4388310" cy="4185762"/>
            <a:chOff x="762503" y="753868"/>
            <a:chExt cx="5851080" cy="3617958"/>
          </a:xfrm>
        </p:grpSpPr>
        <p:sp>
          <p:nvSpPr>
            <p:cNvPr id="6" name="圆角矩形标注 15"/>
            <p:cNvSpPr/>
            <p:nvPr/>
          </p:nvSpPr>
          <p:spPr>
            <a:xfrm>
              <a:off x="762503" y="775096"/>
              <a:ext cx="5851080" cy="34800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p:cNvSpPr txBox="1"/>
            <p:nvPr/>
          </p:nvSpPr>
          <p:spPr>
            <a:xfrm>
              <a:off x="936871" y="753868"/>
              <a:ext cx="5676712" cy="3617958"/>
            </a:xfrm>
            <a:prstGeom prst="rect">
              <a:avLst/>
            </a:prstGeom>
            <a:noFill/>
          </p:spPr>
          <p:txBody>
            <a:bodyPr wrap="square">
              <a:spAutoFit/>
            </a:bodyPr>
            <a:lstStyle/>
            <a:p>
              <a:pPr algn="ctr"/>
              <a:r>
                <a:rPr lang="en-US" sz="3800" b="1" dirty="0" err="1">
                  <a:solidFill>
                    <a:prstClr val="black"/>
                  </a:solidFill>
                  <a:latin typeface="Times New Roman" panose="02020603050405020304" pitchFamily="18" charset="0"/>
                  <a:cs typeface="Times New Roman" panose="02020603050405020304" pitchFamily="18" charset="0"/>
                </a:rPr>
                <a:t>Đi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học</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về</a:t>
              </a:r>
              <a:r>
                <a:rPr lang="en-US" sz="3800" b="1" dirty="0">
                  <a:solidFill>
                    <a:prstClr val="black"/>
                  </a:solidFill>
                  <a:latin typeface="Times New Roman" panose="02020603050405020304" pitchFamily="18" charset="0"/>
                  <a:cs typeface="Times New Roman" panose="02020603050405020304" pitchFamily="18" charset="0"/>
                </a:rPr>
                <a:t> An </a:t>
              </a:r>
              <a:r>
                <a:rPr lang="en-US" sz="3800" b="1" dirty="0" err="1">
                  <a:solidFill>
                    <a:prstClr val="black"/>
                  </a:solidFill>
                  <a:latin typeface="Times New Roman" panose="02020603050405020304" pitchFamily="18" charset="0"/>
                  <a:cs typeface="Times New Roman" panose="02020603050405020304" pitchFamily="18" charset="0"/>
                </a:rPr>
                <a:t>thấy</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khó</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thở</a:t>
              </a:r>
              <a:r>
                <a:rPr lang="en-US" sz="3800" b="1" dirty="0">
                  <a:solidFill>
                    <a:prstClr val="black"/>
                  </a:solidFill>
                  <a:latin typeface="Times New Roman" panose="02020603050405020304" pitchFamily="18" charset="0"/>
                  <a:cs typeface="Times New Roman" panose="02020603050405020304" pitchFamily="18" charset="0"/>
                </a:rPr>
                <a:t>, ho </a:t>
              </a:r>
              <a:r>
                <a:rPr lang="en-US" sz="3800" b="1" dirty="0" err="1">
                  <a:solidFill>
                    <a:prstClr val="black"/>
                  </a:solidFill>
                  <a:latin typeface="Times New Roman" panose="02020603050405020304" pitchFamily="18" charset="0"/>
                  <a:cs typeface="Times New Roman" panose="02020603050405020304" pitchFamily="18" charset="0"/>
                </a:rPr>
                <a:t>nhiều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và</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có</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đờm</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Bố</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mẹ</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đi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về</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quê</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ngoại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không</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có</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ai</a:t>
              </a:r>
              <a:r>
                <a:rPr lang="en-US" sz="3800" b="1" dirty="0">
                  <a:solidFill>
                    <a:prstClr val="black"/>
                  </a:solidFill>
                  <a:latin typeface="Times New Roman" panose="02020603050405020304" pitchFamily="18" charset="0"/>
                  <a:cs typeface="Times New Roman" panose="02020603050405020304" pitchFamily="18" charset="0"/>
                </a:rPr>
                <a:t> ở </a:t>
              </a:r>
              <a:r>
                <a:rPr lang="en-US" sz="3800" b="1" dirty="0" err="1">
                  <a:solidFill>
                    <a:prstClr val="black"/>
                  </a:solidFill>
                  <a:latin typeface="Times New Roman" panose="02020603050405020304" pitchFamily="18" charset="0"/>
                  <a:cs typeface="Times New Roman" panose="02020603050405020304" pitchFamily="18" charset="0"/>
                </a:rPr>
                <a:t>nhà</a:t>
              </a:r>
              <a:r>
                <a:rPr lang="en-US" sz="3800" b="1" dirty="0">
                  <a:solidFill>
                    <a:prstClr val="black"/>
                  </a:solidFill>
                  <a:latin typeface="Times New Roman" panose="02020603050405020304" pitchFamily="18" charset="0"/>
                  <a:cs typeface="Times New Roman" panose="02020603050405020304" pitchFamily="18" charset="0"/>
                </a:rPr>
                <a:t>. Theo </a:t>
              </a:r>
              <a:r>
                <a:rPr lang="en-US" sz="3800" b="1" dirty="0" err="1">
                  <a:solidFill>
                    <a:prstClr val="black"/>
                  </a:solidFill>
                  <a:latin typeface="Times New Roman" panose="02020603050405020304" pitchFamily="18" charset="0"/>
                  <a:cs typeface="Times New Roman" panose="02020603050405020304" pitchFamily="18" charset="0"/>
                </a:rPr>
                <a:t>em</a:t>
              </a:r>
              <a:r>
                <a:rPr lang="en-US" sz="3800" b="1" dirty="0">
                  <a:solidFill>
                    <a:prstClr val="black"/>
                  </a:solidFill>
                  <a:latin typeface="Times New Roman" panose="02020603050405020304" pitchFamily="18" charset="0"/>
                  <a:cs typeface="Times New Roman" panose="02020603050405020304" pitchFamily="18" charset="0"/>
                </a:rPr>
                <a:t> An </a:t>
              </a:r>
              <a:r>
                <a:rPr lang="en-US" sz="3800" b="1" dirty="0" err="1">
                  <a:solidFill>
                    <a:prstClr val="black"/>
                  </a:solidFill>
                  <a:latin typeface="Times New Roman" panose="02020603050405020304" pitchFamily="18" charset="0"/>
                  <a:cs typeface="Times New Roman" panose="02020603050405020304" pitchFamily="18" charset="0"/>
                </a:rPr>
                <a:t>sẽ</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làm</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gì</a:t>
              </a:r>
              <a:r>
                <a:rPr lang="en-US" sz="38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Group 11"/>
          <p:cNvGrpSpPr/>
          <p:nvPr/>
        </p:nvGrpSpPr>
        <p:grpSpPr>
          <a:xfrm>
            <a:off x="1279917" y="4692197"/>
            <a:ext cx="3608715" cy="1538517"/>
            <a:chOff x="1096577" y="4712357"/>
            <a:chExt cx="4811619" cy="1219414"/>
          </a:xfrm>
        </p:grpSpPr>
        <p:sp>
          <p:nvSpPr>
            <p:cNvPr id="9" name="波形 3"/>
            <p:cNvSpPr/>
            <p:nvPr/>
          </p:nvSpPr>
          <p:spPr>
            <a:xfrm>
              <a:off x="1450402" y="4835185"/>
              <a:ext cx="4419661" cy="1096586"/>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p:cNvSpPr/>
            <p:nvPr/>
          </p:nvSpPr>
          <p:spPr>
            <a:xfrm>
              <a:off x="2067770" y="5088251"/>
              <a:ext cx="3840426"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600" b="1" dirty="0" err="1">
                  <a:solidFill>
                    <a:prstClr val="white"/>
                  </a:solidFill>
                  <a:latin typeface="Times New Roman" panose="02020603050405020304" pitchFamily="18" charset="0"/>
                  <a:cs typeface="Times New Roman" panose="02020603050405020304" pitchFamily="18" charset="0"/>
                </a:rPr>
                <a:t>Tình</a:t>
              </a:r>
              <a:r>
                <a:rPr lang="en-US" altLang="zh-CN" sz="3600" b="1" dirty="0">
                  <a:solidFill>
                    <a:prstClr val="white"/>
                  </a:solidFill>
                  <a:latin typeface="Times New Roman" panose="02020603050405020304" pitchFamily="18" charset="0"/>
                  <a:cs typeface="Times New Roman" panose="02020603050405020304" pitchFamily="18" charset="0"/>
                </a:rPr>
                <a:t> </a:t>
              </a:r>
              <a:r>
                <a:rPr lang="en-US" altLang="zh-CN" sz="3600" b="1" dirty="0" err="1">
                  <a:solidFill>
                    <a:prstClr val="white"/>
                  </a:solidFill>
                  <a:latin typeface="Times New Roman" panose="02020603050405020304" pitchFamily="18" charset="0"/>
                  <a:cs typeface="Times New Roman" panose="02020603050405020304" pitchFamily="18" charset="0"/>
                </a:rPr>
                <a:t>huống</a:t>
              </a:r>
              <a:r>
                <a:rPr lang="en-US" altLang="zh-CN" sz="3600" b="1" dirty="0">
                  <a:solidFill>
                    <a:prstClr val="white"/>
                  </a:solidFill>
                  <a:latin typeface="Times New Roman" panose="02020603050405020304" pitchFamily="18" charset="0"/>
                  <a:cs typeface="Times New Roman" panose="02020603050405020304" pitchFamily="18" charset="0"/>
                </a:rPr>
                <a:t> 1</a:t>
              </a:r>
            </a:p>
          </p:txBody>
        </p:sp>
        <p:pic>
          <p:nvPicPr>
            <p:cNvPr id="11"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4" name="Picture 13" descr="Icon&#10;&#10;Description automatically generated">
            <a:hlinkClick r:id="rId6" action="ppaction://hlinksldjump"/>
          </p:cNvPr>
          <p:cNvPicPr>
            <a:picLocks noChangeAspect="1"/>
          </p:cNvPicPr>
          <p:nvPr/>
        </p:nvPicPr>
        <p:blipFill>
          <a:blip r:embed="rId7"/>
          <a:stretch>
            <a:fillRect/>
          </a:stretch>
        </p:blipFill>
        <p:spPr>
          <a:xfrm>
            <a:off x="8112722" y="6075411"/>
            <a:ext cx="971157" cy="647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4754183" y="690504"/>
            <a:ext cx="4128701" cy="3717045"/>
            <a:chOff x="762503" y="775096"/>
            <a:chExt cx="5504935" cy="3228494"/>
          </a:xfrm>
        </p:grpSpPr>
        <p:sp>
          <p:nvSpPr>
            <p:cNvPr id="6" name="圆角矩形标注 15"/>
            <p:cNvSpPr/>
            <p:nvPr/>
          </p:nvSpPr>
          <p:spPr>
            <a:xfrm>
              <a:off x="762503" y="775096"/>
              <a:ext cx="5504935" cy="3228494"/>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p:cNvSpPr txBox="1"/>
            <p:nvPr/>
          </p:nvSpPr>
          <p:spPr>
            <a:xfrm>
              <a:off x="889051" y="882599"/>
              <a:ext cx="5251838" cy="2753436"/>
            </a:xfrm>
            <a:prstGeom prst="rect">
              <a:avLst/>
            </a:prstGeom>
            <a:noFill/>
          </p:spPr>
          <p:txBody>
            <a:bodyPr wrap="square">
              <a:spAutoFit/>
            </a:bodyPr>
            <a:lstStyle/>
            <a:p>
              <a:pPr algn="ct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Ở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trường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Tí</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đau</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bụng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ngoài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lần</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Nếu</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Tí</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sẽ</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5035610" y="4605061"/>
            <a:ext cx="3791783" cy="1538517"/>
            <a:chOff x="1096577" y="4712357"/>
            <a:chExt cx="4385686" cy="1219414"/>
          </a:xfrm>
        </p:grpSpPr>
        <p:sp>
          <p:nvSpPr>
            <p:cNvPr id="9" name="波形 3"/>
            <p:cNvSpPr/>
            <p:nvPr/>
          </p:nvSpPr>
          <p:spPr>
            <a:xfrm>
              <a:off x="1450402" y="4835185"/>
              <a:ext cx="3766885" cy="1096586"/>
            </a:xfrm>
            <a:prstGeom prst="wav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p:cNvSpPr/>
            <p:nvPr/>
          </p:nvSpPr>
          <p:spPr>
            <a:xfrm>
              <a:off x="2341449" y="5239022"/>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pitchFamily="18" charset="0"/>
                  <a:cs typeface="Times New Roman" panose="02020603050405020304" pitchFamily="18" charset="0"/>
                </a:rPr>
                <a:t>Tình</a:t>
              </a:r>
              <a:r>
                <a:rPr lang="en-US" altLang="zh-CN" sz="3600" b="1" dirty="0">
                  <a:solidFill>
                    <a:prstClr val="white"/>
                  </a:solidFill>
                  <a:latin typeface="Times New Roman" panose="02020603050405020304" pitchFamily="18" charset="0"/>
                  <a:cs typeface="Times New Roman" panose="02020603050405020304" pitchFamily="18" charset="0"/>
                </a:rPr>
                <a:t> </a:t>
              </a:r>
              <a:r>
                <a:rPr lang="en-US" altLang="zh-CN" sz="3600" b="1" dirty="0" err="1">
                  <a:solidFill>
                    <a:prstClr val="white"/>
                  </a:solidFill>
                  <a:latin typeface="Times New Roman" panose="02020603050405020304" pitchFamily="18" charset="0"/>
                  <a:cs typeface="Times New Roman" panose="02020603050405020304" pitchFamily="18" charset="0"/>
                </a:rPr>
                <a:t>huống</a:t>
              </a:r>
              <a:r>
                <a:rPr lang="en-US" altLang="zh-CN" sz="3600" b="1" dirty="0">
                  <a:solidFill>
                    <a:prstClr val="white"/>
                  </a:solidFill>
                  <a:latin typeface="Times New Roman" panose="02020603050405020304" pitchFamily="18" charset="0"/>
                  <a:cs typeface="Times New Roman" panose="02020603050405020304" pitchFamily="18" charset="0"/>
                </a:rPr>
                <a:t> 2</a:t>
              </a:r>
            </a:p>
          </p:txBody>
        </p:sp>
        <p:pic>
          <p:nvPicPr>
            <p:cNvPr id="11" name="图片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descr="Graphical user interface&#10;&#10;Description automatically generated with medium confidence"/>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897" b="86207" l="9752" r="89894">
                        <a14:foregroundMark x1="49113" y1="6897" x2="49113" y2="6897"/>
                        <a14:foregroundMark x1="49113" y1="6897" x2="49113" y2="6897"/>
                        <a14:foregroundMark x1="50709" y1="83415" x2="50709" y2="83415"/>
                        <a14:foregroundMark x1="50709" y1="83415" x2="50709" y2="83415"/>
                        <a14:foregroundMark x1="50709" y1="83415" x2="50709" y2="83415"/>
                        <a14:foregroundMark x1="51596" y1="86207" x2="51596" y2="86207"/>
                        <a14:foregroundMark x1="51596" y1="86207" x2="51596" y2="86207"/>
                        <a14:foregroundMark x1="68440" y1="40722" x2="68440" y2="40722"/>
                        <a14:foregroundMark x1="70922" y1="35140" x2="70922" y2="35140"/>
                        <a14:foregroundMark x1="26773" y1="39737" x2="26773" y2="39737"/>
                        <a14:foregroundMark x1="84220" y1="46141" x2="84220" y2="46141"/>
                        <a14:foregroundMark x1="84220" y1="46141" x2="84220" y2="46141"/>
                        <a14:foregroundMark x1="84220" y1="46141" x2="84220" y2="46141"/>
                        <a14:foregroundMark x1="84220" y1="46141" x2="84220" y2="46141"/>
                        <a14:foregroundMark x1="84220" y1="46141" x2="83688" y2="45977"/>
                        <a14:foregroundMark x1="81028" y1="43186" x2="81028" y2="43186"/>
                        <a14:foregroundMark x1="77482" y1="40887" x2="77482" y2="40887"/>
                        <a14:foregroundMark x1="77482" y1="40887" x2="77482" y2="40887"/>
                        <a14:foregroundMark x1="77482" y1="40887" x2="77482" y2="40887"/>
                        <a14:foregroundMark x1="87057" y1="45484" x2="87057" y2="45484"/>
                        <a14:foregroundMark x1="87057" y1="45484" x2="87057" y2="45484"/>
                        <a14:foregroundMark x1="86348" y1="44499" x2="78191" y2="45813"/>
                        <a14:foregroundMark x1="78191" y1="45813" x2="85106" y2="42529"/>
                        <a14:foregroundMark x1="85106" y1="42529" x2="85106" y2="42365"/>
                        <a14:foregroundMark x1="84043" y1="48276" x2="83688" y2="53366"/>
                        <a14:foregroundMark x1="83156" y1="50246" x2="82270" y2="54680"/>
                        <a14:foregroundMark x1="80496" y1="51067" x2="79255" y2="52381"/>
                        <a14:foregroundMark x1="85816" y1="52053" x2="85638" y2="53366"/>
                        <a14:foregroundMark x1="85638" y1="54023" x2="84397" y2="55008"/>
                        <a14:foregroundMark x1="86348" y1="52874" x2="77837" y2="51888"/>
                        <a14:foregroundMark x1="77128" y1="51396" x2="84752" y2="55665"/>
                        <a14:foregroundMark x1="84752" y1="55665" x2="87589" y2="51560"/>
                        <a14:foregroundMark x1="71986" y1="58785" x2="71986" y2="58785"/>
                        <a14:foregroundMark x1="71986" y1="58785" x2="71986" y2="58785"/>
                        <a14:foregroundMark x1="71986" y1="58785" x2="71986" y2="58785"/>
                        <a14:foregroundMark x1="73936" y1="58621" x2="73936" y2="58621"/>
                        <a14:foregroundMark x1="78014" y1="42693" x2="78014" y2="42693"/>
                        <a14:foregroundMark x1="78014" y1="42693" x2="78014" y2="42693"/>
                        <a14:foregroundMark x1="78014" y1="42693" x2="78014" y2="42693"/>
                        <a14:foregroundMark x1="78014" y1="42693" x2="78014" y2="42693"/>
                        <a14:foregroundMark x1="78014" y1="42693" x2="77837" y2="44828"/>
                        <a14:foregroundMark x1="78014" y1="42693" x2="77837" y2="43678"/>
                        <a14:foregroundMark x1="78723" y1="43186" x2="88475" y2="43021"/>
                        <a14:foregroundMark x1="88475" y1="43021" x2="89716" y2="43350"/>
                        <a14:foregroundMark x1="88298" y1="43514" x2="88298" y2="43514"/>
                        <a14:backgroundMark x1="73759" y1="58456" x2="73759" y2="58456"/>
                        <a14:backgroundMark x1="73759" y1="58456" x2="73759" y2="58456"/>
                        <a14:backgroundMark x1="73227" y1="59278" x2="73227" y2="59278"/>
                        <a14:backgroundMark x1="73227" y1="59278" x2="73227" y2="59278"/>
                        <a14:backgroundMark x1="73936" y1="59442" x2="73936" y2="59442"/>
                        <a14:backgroundMark x1="73759" y1="59113" x2="73759" y2="59113"/>
                        <a14:backgroundMark x1="73582" y1="58785" x2="73582" y2="58785"/>
                        <a14:backgroundMark x1="72340" y1="59113" x2="72340" y2="59113"/>
                        <a14:backgroundMark x1="73582" y1="58785" x2="73582" y2="58785"/>
                        <a14:backgroundMark x1="73050" y1="58785" x2="73050" y2="58785"/>
                        <a14:backgroundMark x1="73050" y1="58785" x2="73050" y2="58785"/>
                        <a14:backgroundMark x1="72695" y1="58949" x2="72695" y2="58949"/>
                        <a14:backgroundMark x1="72518" y1="58949" x2="72518" y2="58949"/>
                        <a14:backgroundMark x1="72340" y1="58785" x2="72340" y2="58785"/>
                        <a14:backgroundMark x1="72340" y1="58785" x2="72340" y2="58785"/>
                        <a14:backgroundMark x1="72340" y1="58785" x2="73404" y2="58128"/>
                        <a14:backgroundMark x1="74291" y1="58128" x2="74291" y2="58128"/>
                        <a14:backgroundMark x1="74291" y1="58128" x2="74291" y2="58128"/>
                        <a14:backgroundMark x1="74291" y1="58292" x2="74291" y2="58292"/>
                        <a14:backgroundMark x1="72340" y1="58621" x2="72340" y2="58621"/>
                        <a14:backgroundMark x1="71277" y1="58785" x2="71277" y2="58785"/>
                        <a14:backgroundMark x1="73759" y1="59113" x2="73759" y2="59113"/>
                      </a14:backgroundRemoval>
                    </a14:imgEffect>
                    <a14:imgEffect>
                      <a14:saturation sat="200000"/>
                    </a14:imgEffect>
                  </a14:imgLayer>
                </a14:imgProps>
              </a:ext>
              <a:ext uri="{28A0092B-C50C-407E-A947-70E740481C1C}">
                <a14:useLocalDpi xmlns:a14="http://schemas.microsoft.com/office/drawing/2010/main" val="0"/>
              </a:ext>
            </a:extLst>
          </a:blip>
          <a:srcRect b="8227"/>
          <a:stretch>
            <a:fillRect/>
          </a:stretch>
        </p:blipFill>
        <p:spPr>
          <a:xfrm>
            <a:off x="-808022" y="979722"/>
            <a:ext cx="4916553" cy="6112177"/>
          </a:xfrm>
          <a:prstGeom prst="rect">
            <a:avLst/>
          </a:prstGeom>
        </p:spPr>
      </p:pic>
      <p:pic>
        <p:nvPicPr>
          <p:cNvPr id="15" name="Picture 14" descr="Icon&#10;&#10;Description automatically generated">
            <a:hlinkClick r:id="rId5" action="ppaction://hlinksldjump"/>
          </p:cNvPr>
          <p:cNvPicPr>
            <a:picLocks noChangeAspect="1"/>
          </p:cNvPicPr>
          <p:nvPr/>
        </p:nvPicPr>
        <p:blipFill>
          <a:blip r:embed="rId6"/>
          <a:stretch>
            <a:fillRect/>
          </a:stretch>
        </p:blipFill>
        <p:spPr>
          <a:xfrm>
            <a:off x="8112722" y="6075411"/>
            <a:ext cx="971157" cy="647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17940" y="528834"/>
            <a:ext cx="6115049" cy="4281140"/>
            <a:chOff x="37326" y="928593"/>
            <a:chExt cx="8153399" cy="4281140"/>
          </a:xfrm>
        </p:grpSpPr>
        <p:sp>
          <p:nvSpPr>
            <p:cNvPr id="6" name="圆角矩形标注 15"/>
            <p:cNvSpPr/>
            <p:nvPr/>
          </p:nvSpPr>
          <p:spPr>
            <a:xfrm>
              <a:off x="37326" y="928593"/>
              <a:ext cx="8153399" cy="42811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p:cNvSpPr txBox="1"/>
            <p:nvPr/>
          </p:nvSpPr>
          <p:spPr>
            <a:xfrm>
              <a:off x="180582" y="1084004"/>
              <a:ext cx="7866886" cy="3970318"/>
            </a:xfrm>
            <a:prstGeom prst="rect">
              <a:avLst/>
            </a:prstGeom>
            <a:noFill/>
          </p:spPr>
          <p:txBody>
            <a:bodyPr wrap="square">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phố</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Bi, </a:t>
              </a:r>
              <a:r>
                <a:rPr lang="en-US" sz="3600" b="1" dirty="0" err="1">
                  <a:solidFill>
                    <a:prstClr val="black"/>
                  </a:solidFill>
                  <a:latin typeface="Times New Roman" panose="02020603050405020304" pitchFamily="18" charset="0"/>
                  <a:cs typeface="Times New Roman" panose="02020603050405020304" pitchFamily="18" charset="0"/>
                </a:rPr>
                <a:t>mới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hiện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trường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hợp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bạn</a:t>
              </a:r>
              <a:r>
                <a:rPr lang="en-US" sz="3600" b="1" dirty="0">
                  <a:solidFill>
                    <a:prstClr val="black"/>
                  </a:solidFill>
                  <a:latin typeface="Times New Roman" panose="02020603050405020304" pitchFamily="18" charset="0"/>
                  <a:cs typeface="Times New Roman" panose="02020603050405020304" pitchFamily="18" charset="0"/>
                </a:rPr>
                <a:t> Bo </a:t>
              </a:r>
              <a:r>
                <a:rPr lang="en-US" sz="3600" b="1" dirty="0" err="1">
                  <a:solidFill>
                    <a:prstClr val="black"/>
                  </a:solidFill>
                  <a:latin typeface="Times New Roman" panose="02020603050405020304" pitchFamily="18" charset="0"/>
                  <a:cs typeface="Times New Roman" panose="02020603050405020304" pitchFamily="18" charset="0"/>
                </a:rPr>
                <a:t>bị</a:t>
              </a:r>
              <a:r>
                <a:rPr lang="en-US" sz="3600" b="1" dirty="0">
                  <a:solidFill>
                    <a:prstClr val="black"/>
                  </a:solidFill>
                  <a:latin typeface="Times New Roman" panose="02020603050405020304" pitchFamily="18" charset="0"/>
                  <a:cs typeface="Times New Roman" panose="02020603050405020304" pitchFamily="18" charset="0"/>
                </a:rPr>
                <a:t> F0 (</a:t>
              </a:r>
              <a:r>
                <a:rPr lang="en-US" sz="3600" b="1" dirty="0" err="1">
                  <a:solidFill>
                    <a:prstClr val="black"/>
                  </a:solidFill>
                  <a:latin typeface="Times New Roman" panose="02020603050405020304" pitchFamily="18" charset="0"/>
                  <a:cs typeface="Times New Roman" panose="02020603050405020304" pitchFamily="18" charset="0"/>
                </a:rPr>
                <a:t>Covid</a:t>
              </a:r>
              <a:r>
                <a:rPr lang="en-US" sz="3600" b="1" dirty="0">
                  <a:solidFill>
                    <a:prstClr val="black"/>
                  </a:solidFill>
                  <a:latin typeface="Times New Roman" panose="02020603050405020304" pitchFamily="18" charset="0"/>
                  <a:cs typeface="Times New Roman" panose="02020603050405020304" pitchFamily="18" charset="0"/>
                </a:rPr>
                <a:t> – 19). </a:t>
              </a:r>
              <a:r>
                <a:rPr lang="en-US" sz="3600" b="1" dirty="0" err="1">
                  <a:solidFill>
                    <a:prstClr val="black"/>
                  </a:solidFill>
                  <a:latin typeface="Times New Roman" panose="02020603050405020304" pitchFamily="18" charset="0"/>
                  <a:cs typeface="Times New Roman" panose="02020603050405020304" pitchFamily="18" charset="0"/>
                </a:rPr>
                <a:t>Mấy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hôm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trước</a:t>
              </a:r>
              <a:r>
                <a:rPr lang="en-US" sz="3600" b="1" dirty="0">
                  <a:solidFill>
                    <a:prstClr val="black"/>
                  </a:solidFill>
                  <a:latin typeface="Times New Roman" panose="02020603050405020304" pitchFamily="18" charset="0"/>
                  <a:cs typeface="Times New Roman" panose="02020603050405020304" pitchFamily="18" charset="0"/>
                </a:rPr>
                <a:t>, Bi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gặp</a:t>
              </a:r>
              <a:r>
                <a:rPr lang="en-US" sz="3600" b="1" dirty="0">
                  <a:solidFill>
                    <a:prstClr val="black"/>
                  </a:solidFill>
                  <a:latin typeface="Times New Roman" panose="02020603050405020304" pitchFamily="18" charset="0"/>
                  <a:cs typeface="Times New Roman" panose="02020603050405020304" pitchFamily="18" charset="0"/>
                </a:rPr>
                <a:t> Bo. Nay Bi </a:t>
              </a:r>
              <a:r>
                <a:rPr lang="en-US" sz="3600" b="1" dirty="0" err="1">
                  <a:solidFill>
                    <a:prstClr val="black"/>
                  </a:solidFill>
                  <a:latin typeface="Times New Roman" panose="02020603050405020304" pitchFamily="18" charset="0"/>
                  <a:cs typeface="Times New Roman" panose="02020603050405020304" pitchFamily="18" charset="0"/>
                </a:rPr>
                <a:t>cảm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thấy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ớn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lạnh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nhẹ</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a:t>
              </a:r>
              <a:r>
                <a:rPr lang="en-US" sz="3600" b="1" dirty="0">
                  <a:solidFill>
                    <a:prstClr val="black"/>
                  </a:solidFill>
                  <a:latin typeface="Times New Roman" panose="02020603050405020304" pitchFamily="18" charset="0"/>
                  <a:cs typeface="Times New Roman" panose="02020603050405020304" pitchFamily="18" charset="0"/>
                </a:rPr>
                <a:t> Bi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sẽ</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gì</a:t>
              </a:r>
              <a:r>
                <a:rPr lang="en-US" sz="36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Group 11"/>
          <p:cNvGrpSpPr/>
          <p:nvPr/>
        </p:nvGrpSpPr>
        <p:grpSpPr>
          <a:xfrm>
            <a:off x="724841" y="4818972"/>
            <a:ext cx="3847159" cy="1538517"/>
            <a:chOff x="1096577" y="4712357"/>
            <a:chExt cx="4120710" cy="1219414"/>
          </a:xfrm>
        </p:grpSpPr>
        <p:sp>
          <p:nvSpPr>
            <p:cNvPr id="9" name="波形 3"/>
            <p:cNvSpPr/>
            <p:nvPr/>
          </p:nvSpPr>
          <p:spPr>
            <a:xfrm>
              <a:off x="1450402" y="4835185"/>
              <a:ext cx="3766885" cy="1096586"/>
            </a:xfrm>
            <a:prstGeom prst="wave">
              <a:avLst/>
            </a:prstGeom>
            <a:solidFill>
              <a:srgbClr val="00B0F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p:cNvSpPr/>
            <p:nvPr/>
          </p:nvSpPr>
          <p:spPr>
            <a:xfrm>
              <a:off x="2076473" y="5108464"/>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pitchFamily="18" charset="0"/>
                  <a:cs typeface="Times New Roman" panose="02020603050405020304" pitchFamily="18" charset="0"/>
                </a:rPr>
                <a:t>Tình</a:t>
              </a:r>
              <a:r>
                <a:rPr lang="en-US" altLang="zh-CN" sz="3600" b="1" dirty="0">
                  <a:solidFill>
                    <a:prstClr val="white"/>
                  </a:solidFill>
                  <a:latin typeface="Times New Roman" panose="02020603050405020304" pitchFamily="18" charset="0"/>
                  <a:cs typeface="Times New Roman" panose="02020603050405020304" pitchFamily="18" charset="0"/>
                </a:rPr>
                <a:t> </a:t>
              </a:r>
              <a:r>
                <a:rPr lang="en-US" altLang="zh-CN" sz="3600" b="1" dirty="0" err="1">
                  <a:solidFill>
                    <a:prstClr val="white"/>
                  </a:solidFill>
                  <a:latin typeface="Times New Roman" panose="02020603050405020304" pitchFamily="18" charset="0"/>
                  <a:cs typeface="Times New Roman" panose="02020603050405020304" pitchFamily="18" charset="0"/>
                </a:rPr>
                <a:t>huống</a:t>
              </a:r>
              <a:r>
                <a:rPr lang="en-US" altLang="zh-CN" sz="3600" b="1" dirty="0">
                  <a:solidFill>
                    <a:prstClr val="white"/>
                  </a:solidFill>
                  <a:latin typeface="Times New Roman" panose="02020603050405020304" pitchFamily="18" charset="0"/>
                  <a:cs typeface="Times New Roman" panose="02020603050405020304" pitchFamily="18" charset="0"/>
                </a:rPr>
                <a:t> 3</a:t>
              </a:r>
            </a:p>
          </p:txBody>
        </p:sp>
        <p:pic>
          <p:nvPicPr>
            <p:cNvPr id="11" name="图片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427"/>
          <a:stretch>
            <a:fillRect/>
          </a:stretch>
        </p:blipFill>
        <p:spPr>
          <a:xfrm>
            <a:off x="5976373" y="2015111"/>
            <a:ext cx="3099569" cy="4757481"/>
          </a:xfrm>
          <a:prstGeom prst="rect">
            <a:avLst/>
          </a:prstGeom>
        </p:spPr>
      </p:pic>
      <p:pic>
        <p:nvPicPr>
          <p:cNvPr id="14" name="Picture 13" descr="Icon&#10;&#10;Description automatically generated">
            <a:hlinkClick r:id="rId4" action="ppaction://hlinksldjump"/>
          </p:cNvPr>
          <p:cNvPicPr>
            <a:picLocks noChangeAspect="1"/>
          </p:cNvPicPr>
          <p:nvPr/>
        </p:nvPicPr>
        <p:blipFill>
          <a:blip r:embed="rId5"/>
          <a:stretch>
            <a:fillRect/>
          </a:stretch>
        </p:blipFill>
        <p:spPr>
          <a:xfrm>
            <a:off x="8104670" y="92947"/>
            <a:ext cx="971157" cy="647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3059833" y="280338"/>
            <a:ext cx="5880062" cy="4401205"/>
            <a:chOff x="-1058648" y="367762"/>
            <a:chExt cx="7326087" cy="3725091"/>
          </a:xfrm>
        </p:grpSpPr>
        <p:sp>
          <p:nvSpPr>
            <p:cNvPr id="6" name="圆角矩形标注 15"/>
            <p:cNvSpPr/>
            <p:nvPr/>
          </p:nvSpPr>
          <p:spPr>
            <a:xfrm>
              <a:off x="-1058648" y="367762"/>
              <a:ext cx="7326087" cy="3635828"/>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p:cNvSpPr txBox="1"/>
            <p:nvPr/>
          </p:nvSpPr>
          <p:spPr>
            <a:xfrm>
              <a:off x="-862705" y="367762"/>
              <a:ext cx="6934200" cy="3725091"/>
            </a:xfrm>
            <a:prstGeom prst="rect">
              <a:avLst/>
            </a:prstGeom>
            <a:noFill/>
          </p:spPr>
          <p:txBody>
            <a:bodyPr wrap="square">
              <a:spAutoFit/>
            </a:bodyPr>
            <a:lstStyle/>
            <a:p>
              <a:pPr algn="ct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Ti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với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bé</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nhà</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Bỗng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bé</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khóc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to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lên</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mồ</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tay</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rất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nóng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Bố</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mẹ</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đi</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chưa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Nếu</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Ti,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lúc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đó</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sẽ</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165015" y="5181090"/>
            <a:ext cx="3813142" cy="1550471"/>
            <a:chOff x="523206" y="5066105"/>
            <a:chExt cx="4502530" cy="1228888"/>
          </a:xfrm>
        </p:grpSpPr>
        <p:sp>
          <p:nvSpPr>
            <p:cNvPr id="9" name="波形 3"/>
            <p:cNvSpPr/>
            <p:nvPr/>
          </p:nvSpPr>
          <p:spPr>
            <a:xfrm>
              <a:off x="1258850" y="5198407"/>
              <a:ext cx="3766886" cy="1096586"/>
            </a:xfrm>
            <a:prstGeom prst="wave">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p:cNvSpPr/>
            <p:nvPr/>
          </p:nvSpPr>
          <p:spPr>
            <a:xfrm>
              <a:off x="1445517" y="5471686"/>
              <a:ext cx="3551387"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pitchFamily="18" charset="0"/>
                  <a:cs typeface="Times New Roman" panose="02020603050405020304" pitchFamily="18" charset="0"/>
                </a:rPr>
                <a:t>Tình</a:t>
              </a:r>
              <a:r>
                <a:rPr lang="en-US" altLang="zh-CN" sz="3600" b="1" dirty="0">
                  <a:solidFill>
                    <a:prstClr val="white"/>
                  </a:solidFill>
                  <a:latin typeface="Times New Roman" panose="02020603050405020304" pitchFamily="18" charset="0"/>
                  <a:cs typeface="Times New Roman" panose="02020603050405020304" pitchFamily="18" charset="0"/>
                </a:rPr>
                <a:t> </a:t>
              </a:r>
              <a:r>
                <a:rPr lang="en-US" altLang="zh-CN" sz="3600" b="1" dirty="0" err="1">
                  <a:solidFill>
                    <a:prstClr val="white"/>
                  </a:solidFill>
                  <a:latin typeface="Times New Roman" panose="02020603050405020304" pitchFamily="18" charset="0"/>
                  <a:cs typeface="Times New Roman" panose="02020603050405020304" pitchFamily="18" charset="0"/>
                </a:rPr>
                <a:t>huống</a:t>
              </a:r>
              <a:r>
                <a:rPr lang="en-US" altLang="zh-CN" sz="3600" b="1" dirty="0">
                  <a:solidFill>
                    <a:prstClr val="white"/>
                  </a:solidFill>
                  <a:latin typeface="Times New Roman" panose="02020603050405020304" pitchFamily="18" charset="0"/>
                  <a:cs typeface="Times New Roman" panose="02020603050405020304" pitchFamily="18" charset="0"/>
                </a:rPr>
                <a:t> 4</a:t>
              </a:r>
            </a:p>
          </p:txBody>
        </p:sp>
        <p:pic>
          <p:nvPicPr>
            <p:cNvPr id="11" name="图片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6" y="5066105"/>
              <a:ext cx="1081425" cy="1096586"/>
            </a:xfrm>
            <a:prstGeom prst="rect">
              <a:avLst/>
            </a:prstGeom>
          </p:spPr>
        </p:pic>
      </p:grpSp>
      <p:pic>
        <p:nvPicPr>
          <p:cNvPr id="13" name="Pictur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019" b="13019"/>
          <a:stretch>
            <a:fillRect/>
          </a:stretch>
        </p:blipFill>
        <p:spPr>
          <a:xfrm>
            <a:off x="-606625" y="1678858"/>
            <a:ext cx="4916553" cy="6112177"/>
          </a:xfrm>
          <a:prstGeom prst="rect">
            <a:avLst/>
          </a:prstGeom>
        </p:spPr>
      </p:pic>
      <p:pic>
        <p:nvPicPr>
          <p:cNvPr id="14" name="Picture 13" descr="Icon&#10;&#10;Description automatically generated">
            <a:hlinkClick r:id="rId4" action="ppaction://hlinksldjump"/>
          </p:cNvPr>
          <p:cNvPicPr>
            <a:picLocks noChangeAspect="1"/>
          </p:cNvPicPr>
          <p:nvPr/>
        </p:nvPicPr>
        <p:blipFill>
          <a:blip r:embed="rId5"/>
          <a:stretch>
            <a:fillRect/>
          </a:stretch>
        </p:blipFill>
        <p:spPr>
          <a:xfrm>
            <a:off x="8112722" y="6210562"/>
            <a:ext cx="971157" cy="647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6"/>
          <p:cNvSpPr/>
          <p:nvPr/>
        </p:nvSpPr>
        <p:spPr>
          <a:xfrm>
            <a:off x="763195"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sp>
        <p:nvSpPr>
          <p:cNvPr id="3" name="圆角矩形 48"/>
          <p:cNvSpPr/>
          <p:nvPr/>
        </p:nvSpPr>
        <p:spPr>
          <a:xfrm>
            <a:off x="3602240"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grpSp>
        <p:nvGrpSpPr>
          <p:cNvPr id="4" name="组合 18"/>
          <p:cNvGrpSpPr/>
          <p:nvPr/>
        </p:nvGrpSpPr>
        <p:grpSpPr>
          <a:xfrm>
            <a:off x="106021" y="6034314"/>
            <a:ext cx="633300" cy="539985"/>
            <a:chOff x="1281153" y="5632171"/>
            <a:chExt cx="1466266" cy="937662"/>
          </a:xfrm>
        </p:grpSpPr>
        <p:sp>
          <p:nvSpPr>
            <p:cNvPr id="5"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1"/>
          <p:cNvSpPr/>
          <p:nvPr/>
        </p:nvSpPr>
        <p:spPr>
          <a:xfrm>
            <a:off x="835777" y="3796789"/>
            <a:ext cx="2188444" cy="2031325"/>
          </a:xfrm>
          <a:prstGeom prst="rect">
            <a:avLst/>
          </a:prstGeom>
        </p:spPr>
        <p:txBody>
          <a:bodyPr wrap="square">
            <a:spAutoFit/>
          </a:bodyPr>
          <a:lstStyle/>
          <a:p>
            <a:pPr algn="ctr"/>
            <a:r>
              <a:rPr lang="en-US" altLang="zh-CN" sz="4200" b="1" dirty="0" err="1">
                <a:solidFill>
                  <a:prstClr val="black"/>
                </a:solidFill>
                <a:latin typeface="Times New Roman" panose="02020603050405020304" pitchFamily="18" charset="0"/>
                <a:cs typeface="Times New Roman" panose="02020603050405020304" pitchFamily="18" charset="0"/>
              </a:rPr>
              <a:t>Học</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thuộc</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ghi</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nhớ</a:t>
            </a:r>
            <a:r>
              <a:rPr lang="en-US" altLang="zh-CN" sz="4200" b="1" dirty="0">
                <a:solidFill>
                  <a:prstClr val="black"/>
                </a:solidFill>
                <a:latin typeface="Times New Roman" panose="02020603050405020304" pitchFamily="18" charset="0"/>
                <a:cs typeface="Times New Roman" panose="02020603050405020304" pitchFamily="18" charset="0"/>
              </a:rPr>
              <a:t>.</a:t>
            </a:r>
            <a:endParaRPr lang="zh-CN" altLang="en-US" sz="4200" b="1" dirty="0">
              <a:solidFill>
                <a:prstClr val="black"/>
              </a:solidFill>
              <a:latin typeface="Times New Roman" panose="02020603050405020304" pitchFamily="18" charset="0"/>
              <a:cs typeface="Times New Roman" panose="02020603050405020304" pitchFamily="18" charset="0"/>
            </a:endParaRPr>
          </a:p>
        </p:txBody>
      </p:sp>
      <p:grpSp>
        <p:nvGrpSpPr>
          <p:cNvPr id="10" name="组合 6"/>
          <p:cNvGrpSpPr/>
          <p:nvPr/>
        </p:nvGrpSpPr>
        <p:grpSpPr>
          <a:xfrm>
            <a:off x="925539" y="2261110"/>
            <a:ext cx="1809871" cy="1535679"/>
            <a:chOff x="1443866" y="1189407"/>
            <a:chExt cx="1942151" cy="1281506"/>
          </a:xfrm>
        </p:grpSpPr>
        <p:grpSp>
          <p:nvGrpSpPr>
            <p:cNvPr id="11" name="组合 37"/>
            <p:cNvGrpSpPr/>
            <p:nvPr/>
          </p:nvGrpSpPr>
          <p:grpSpPr>
            <a:xfrm>
              <a:off x="2112960" y="1481413"/>
              <a:ext cx="1273057" cy="814107"/>
              <a:chOff x="2516470" y="548138"/>
              <a:chExt cx="7443321" cy="4759928"/>
            </a:xfrm>
          </p:grpSpPr>
          <p:sp>
            <p:nvSpPr>
              <p:cNvPr id="13" name="云形 38"/>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8ACFEA"/>
                    </a:solidFill>
                  </a:rPr>
                  <a:t>01</a:t>
                </a:r>
                <a:endParaRPr lang="zh-CN" altLang="en-US" sz="2800" b="1" dirty="0">
                  <a:solidFill>
                    <a:srgbClr val="8ACFEA"/>
                  </a:solidFill>
                </a:endParaRPr>
              </a:p>
            </p:txBody>
          </p:sp>
          <p:sp>
            <p:nvSpPr>
              <p:cNvPr id="14" name="云形 39"/>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8ACFEA"/>
                  </a:solidFill>
                </a:endParaRPr>
              </a:p>
            </p:txBody>
          </p:sp>
        </p:grpSp>
        <p:pic>
          <p:nvPicPr>
            <p:cNvPr id="12" name="图片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sp>
        <p:nvSpPr>
          <p:cNvPr id="15" name="矩形 2"/>
          <p:cNvSpPr/>
          <p:nvPr/>
        </p:nvSpPr>
        <p:spPr>
          <a:xfrm>
            <a:off x="3746934" y="3966667"/>
            <a:ext cx="2044220" cy="2031325"/>
          </a:xfrm>
          <a:prstGeom prst="rect">
            <a:avLst/>
          </a:prstGeom>
        </p:spPr>
        <p:txBody>
          <a:bodyPr wrap="square">
            <a:spAutoFit/>
          </a:bodyPr>
          <a:lstStyle/>
          <a:p>
            <a:pPr algn="ctr"/>
            <a:r>
              <a:rPr lang="en-US" altLang="zh-CN" sz="4200" b="1" dirty="0" err="1">
                <a:solidFill>
                  <a:prstClr val="black"/>
                </a:solidFill>
                <a:latin typeface="Times New Roman" panose="02020603050405020304" pitchFamily="18" charset="0"/>
                <a:cs typeface="Times New Roman" panose="02020603050405020304" pitchFamily="18" charset="0"/>
              </a:rPr>
              <a:t>Chuẩn</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bị</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bài</a:t>
            </a:r>
            <a:r>
              <a:rPr lang="en-US" altLang="zh-CN" sz="4200" b="1" dirty="0">
                <a:solidFill>
                  <a:prstClr val="black"/>
                </a:solidFill>
                <a:latin typeface="Times New Roman" panose="02020603050405020304" pitchFamily="18" charset="0"/>
                <a:cs typeface="Times New Roman" panose="02020603050405020304" pitchFamily="18" charset="0"/>
              </a:rPr>
              <a:t> </a:t>
            </a:r>
            <a:r>
              <a:rPr lang="en-US" altLang="zh-CN" sz="4200" b="1" dirty="0" err="1">
                <a:solidFill>
                  <a:prstClr val="black"/>
                </a:solidFill>
                <a:latin typeface="Times New Roman" panose="02020603050405020304" pitchFamily="18" charset="0"/>
                <a:cs typeface="Times New Roman" panose="02020603050405020304" pitchFamily="18" charset="0"/>
              </a:rPr>
              <a:t>mới</a:t>
            </a:r>
            <a:r>
              <a:rPr lang="en-US" altLang="zh-CN" sz="4200" b="1" dirty="0">
                <a:solidFill>
                  <a:prstClr val="black"/>
                </a:solidFill>
                <a:latin typeface="Times New Roman" panose="02020603050405020304" pitchFamily="18" charset="0"/>
                <a:cs typeface="Times New Roman" panose="02020603050405020304" pitchFamily="18" charset="0"/>
              </a:rPr>
              <a:t>.</a:t>
            </a:r>
            <a:endParaRPr lang="zh-CN" altLang="en-US" sz="4200" b="1" dirty="0">
              <a:solidFill>
                <a:prstClr val="black"/>
              </a:solidFill>
              <a:latin typeface="Times New Roman" panose="02020603050405020304" pitchFamily="18" charset="0"/>
              <a:cs typeface="Times New Roman" panose="02020603050405020304" pitchFamily="18" charset="0"/>
            </a:endParaRPr>
          </a:p>
        </p:txBody>
      </p:sp>
      <p:grpSp>
        <p:nvGrpSpPr>
          <p:cNvPr id="16" name="组合 7"/>
          <p:cNvGrpSpPr/>
          <p:nvPr/>
        </p:nvGrpSpPr>
        <p:grpSpPr>
          <a:xfrm>
            <a:off x="4027844" y="2322442"/>
            <a:ext cx="1657350" cy="1348920"/>
            <a:chOff x="4088596" y="1295597"/>
            <a:chExt cx="1609854" cy="953696"/>
          </a:xfrm>
        </p:grpSpPr>
        <p:grpSp>
          <p:nvGrpSpPr>
            <p:cNvPr id="17" name="组合 40"/>
            <p:cNvGrpSpPr/>
            <p:nvPr/>
          </p:nvGrpSpPr>
          <p:grpSpPr>
            <a:xfrm>
              <a:off x="4425393" y="1435186"/>
              <a:ext cx="1273057" cy="814107"/>
              <a:chOff x="2516470" y="548138"/>
              <a:chExt cx="7443321" cy="4759928"/>
            </a:xfrm>
          </p:grpSpPr>
          <p:sp>
            <p:nvSpPr>
              <p:cNvPr id="19" name="云形 41"/>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8203"/>
                    </a:solidFill>
                  </a:rPr>
                  <a:t>  02</a:t>
                </a:r>
                <a:endParaRPr lang="zh-CN" altLang="en-US" sz="2800" b="1" dirty="0">
                  <a:solidFill>
                    <a:srgbClr val="FF8203"/>
                  </a:solidFill>
                </a:endParaRPr>
              </a:p>
            </p:txBody>
          </p:sp>
          <p:sp>
            <p:nvSpPr>
              <p:cNvPr id="20" name="云形 42"/>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8203"/>
                  </a:solidFill>
                </a:endParaRPr>
              </a:p>
            </p:txBody>
          </p:sp>
        </p:grpSp>
        <p:pic>
          <p:nvPicPr>
            <p:cNvPr id="18"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7" name="Group 26"/>
          <p:cNvGrpSpPr/>
          <p:nvPr/>
        </p:nvGrpSpPr>
        <p:grpSpPr>
          <a:xfrm>
            <a:off x="2535056" y="315236"/>
            <a:ext cx="3953480" cy="1524373"/>
            <a:chOff x="3303893" y="328078"/>
            <a:chExt cx="5732544" cy="1524373"/>
          </a:xfrm>
        </p:grpSpPr>
        <p:grpSp>
          <p:nvGrpSpPr>
            <p:cNvPr id="21" name="组合 32"/>
            <p:cNvGrpSpPr/>
            <p:nvPr/>
          </p:nvGrpSpPr>
          <p:grpSpPr>
            <a:xfrm>
              <a:off x="4074910" y="328078"/>
              <a:ext cx="4160133" cy="1524373"/>
              <a:chOff x="3751558" y="4986445"/>
              <a:chExt cx="2082576" cy="868794"/>
            </a:xfrm>
          </p:grpSpPr>
          <p:sp>
            <p:nvSpPr>
              <p:cNvPr id="22" name="双波形 31"/>
              <p:cNvSpPr/>
              <p:nvPr/>
            </p:nvSpPr>
            <p:spPr>
              <a:xfrm>
                <a:off x="3751558" y="4986445"/>
                <a:ext cx="1908000" cy="828000"/>
              </a:xfrm>
              <a:prstGeom prst="doubleWave">
                <a:avLst/>
              </a:prstGeom>
              <a:solidFill>
                <a:srgbClr val="28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23" name="双波形 30"/>
              <p:cNvSpPr/>
              <p:nvPr/>
            </p:nvSpPr>
            <p:spPr>
              <a:xfrm>
                <a:off x="3867124" y="5085648"/>
                <a:ext cx="1967010" cy="769591"/>
              </a:xfrm>
              <a:prstGeom prst="doubleWave">
                <a:avLst/>
              </a:prstGeom>
              <a:pattFill prst="pct10">
                <a:fgClr>
                  <a:srgbClr val="28B8D3"/>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grpSp>
        <p:sp>
          <p:nvSpPr>
            <p:cNvPr id="26" name="TextBox 25"/>
            <p:cNvSpPr txBox="1"/>
            <p:nvPr/>
          </p:nvSpPr>
          <p:spPr>
            <a:xfrm>
              <a:off x="3303893" y="500478"/>
              <a:ext cx="5732544" cy="1107996"/>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Dặn</a:t>
              </a:r>
              <a:r>
                <a:rPr lang="en-US" altLang="zh-CN" sz="6600" b="1" dirty="0">
                  <a:ln w="22225">
                    <a:solidFill>
                      <a:srgbClr val="FFC000">
                        <a:lumMod val="75000"/>
                      </a:srgbClr>
                    </a:solidFill>
                    <a:prstDash val="solid"/>
                  </a:ln>
                  <a:solidFill>
                    <a:srgbClr val="FFC000"/>
                  </a:solidFill>
                  <a:latin typeface="Times New R\oman"/>
                  <a:ea typeface="华文琥珀" panose="02010800040101010101" pitchFamily="2" charset="-122"/>
                </a:rPr>
                <a:t> </a:t>
              </a: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dò</a:t>
              </a:r>
              <a:endParaRPr lang="zh-CN" altLang="en-US" sz="6600" b="1" dirty="0">
                <a:ln w="22225">
                  <a:solidFill>
                    <a:srgbClr val="FFC000">
                      <a:lumMod val="75000"/>
                    </a:srgbClr>
                  </a:solidFill>
                  <a:prstDash val="solid"/>
                </a:ln>
                <a:solidFill>
                  <a:srgbClr val="FFC000"/>
                </a:solidFill>
                <a:latin typeface="Times New R\oman"/>
                <a:ea typeface="华文琥珀" panose="02010800040101010101" pitchFamily="2" charset="-122"/>
              </a:endParaRPr>
            </a:p>
          </p:txBody>
        </p:sp>
      </p:gr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backgroundRemoval t="6915" b="90248" l="9752" r="89894">
                        <a14:foregroundMark x1="43794" y1="28191" x2="47518" y2="27482"/>
                        <a14:foregroundMark x1="56383" y1="27482" x2="58511" y2="23227"/>
                        <a14:foregroundMark x1="51241" y1="9752" x2="51241" y2="9752"/>
                        <a14:foregroundMark x1="69149" y1="7092" x2="69149" y2="7092"/>
                        <a14:foregroundMark x1="62589" y1="90248" x2="62589" y2="90248"/>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5290825" y="1524718"/>
            <a:ext cx="4279670" cy="57062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2000"/>
                                        <p:tgtEl>
                                          <p:spTgt spid="3"/>
                                        </p:tgtEl>
                                      </p:cBhvr>
                                    </p:animEffect>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t="25249" b="25249"/>
          <a:stretch>
            <a:fillRect/>
          </a:stretch>
        </p:blipFill>
        <p:spPr>
          <a:xfrm>
            <a:off x="8" y="-13228"/>
            <a:ext cx="9844549" cy="3847324"/>
          </a:xfrm>
          <a:prstGeom prst="rect">
            <a:avLst/>
          </a:prstGeom>
        </p:spPr>
      </p:pic>
      <p:grpSp>
        <p:nvGrpSpPr>
          <p:cNvPr id="11" name="组合 10"/>
          <p:cNvGrpSpPr/>
          <p:nvPr/>
        </p:nvGrpSpPr>
        <p:grpSpPr>
          <a:xfrm>
            <a:off x="0" y="3834159"/>
            <a:ext cx="9144000" cy="3023903"/>
            <a:chOff x="762000" y="3854062"/>
            <a:chExt cx="12192000" cy="3003938"/>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a:off x="762000" y="3854062"/>
              <a:ext cx="6096000" cy="300393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11111" t="56198"/>
            <a:stretch>
              <a:fillRect/>
            </a:stretch>
          </p:blipFill>
          <p:spPr>
            <a:xfrm flipH="1">
              <a:off x="6858000" y="3854062"/>
              <a:ext cx="6096000" cy="3003938"/>
            </a:xfrm>
            <a:prstGeom prst="rect">
              <a:avLst/>
            </a:prstGeom>
          </p:spPr>
        </p:pic>
      </p:grpSp>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rot="18900000">
            <a:off x="1937339" y="382039"/>
            <a:ext cx="759363" cy="789993"/>
            <a:chOff x="1397000" y="3003938"/>
            <a:chExt cx="1012484" cy="789993"/>
          </a:xfrm>
          <a:effectLst>
            <a:outerShdw blurRad="50800" dist="38100" dir="2700000" algn="tl" rotWithShape="0">
              <a:prstClr val="black">
                <a:alpha val="40000"/>
              </a:prstClr>
            </a:outerShdw>
          </a:effectLst>
        </p:grpSpPr>
        <p:sp>
          <p:nvSpPr>
            <p:cNvPr id="22" name="椭圆 21"/>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p:cNvSpPr/>
          <p:nvPr/>
        </p:nvSpPr>
        <p:spPr>
          <a:xfrm>
            <a:off x="-100977" y="129766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Microsoft YaHei" panose="020B0503020204020204" pitchFamily="34" charset="-122"/>
              <a:ea typeface="Microsoft YaHei" panose="020B0503020204020204" pitchFamily="34" charset="-122"/>
            </a:endParaRPr>
          </a:p>
        </p:txBody>
      </p:sp>
      <p:sp>
        <p:nvSpPr>
          <p:cNvPr id="35" name="云形 34"/>
          <p:cNvSpPr/>
          <p:nvPr/>
        </p:nvSpPr>
        <p:spPr>
          <a:xfrm>
            <a:off x="4495920" y="22706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Microsoft YaHei" panose="020B0503020204020204" pitchFamily="34" charset="-122"/>
              <a:ea typeface="Microsoft YaHei" panose="020B0503020204020204" pitchFamily="34" charset="-122"/>
            </a:endParaRPr>
          </a:p>
        </p:txBody>
      </p:sp>
      <p:grpSp>
        <p:nvGrpSpPr>
          <p:cNvPr id="40" name="组合 39"/>
          <p:cNvGrpSpPr/>
          <p:nvPr/>
        </p:nvGrpSpPr>
        <p:grpSpPr>
          <a:xfrm rot="20326307">
            <a:off x="7187417" y="5122759"/>
            <a:ext cx="759363" cy="789993"/>
            <a:chOff x="1397000" y="3003938"/>
            <a:chExt cx="1012484" cy="789993"/>
          </a:xfrm>
          <a:effectLst>
            <a:outerShdw blurRad="50800" dist="38100" dir="2700000" algn="tl" rotWithShape="0">
              <a:prstClr val="black">
                <a:alpha val="40000"/>
              </a:prstClr>
            </a:outerShdw>
          </a:effectLst>
        </p:grpSpPr>
        <p:sp>
          <p:nvSpPr>
            <p:cNvPr id="41" name="椭圆 40"/>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p:cNvGrpSpPr/>
          <p:nvPr/>
        </p:nvGrpSpPr>
        <p:grpSpPr>
          <a:xfrm>
            <a:off x="205669" y="1310915"/>
            <a:ext cx="6864624" cy="4094807"/>
            <a:chOff x="2256294" y="1669008"/>
            <a:chExt cx="9152832" cy="4094807"/>
          </a:xfrm>
        </p:grpSpPr>
        <p:grpSp>
          <p:nvGrpSpPr>
            <p:cNvPr id="29" name="Group 28"/>
            <p:cNvGrpSpPr/>
            <p:nvPr/>
          </p:nvGrpSpPr>
          <p:grpSpPr>
            <a:xfrm>
              <a:off x="2256294" y="1669008"/>
              <a:ext cx="9152832" cy="4094807"/>
              <a:chOff x="2095530" y="3103479"/>
              <a:chExt cx="9152832" cy="4094807"/>
            </a:xfrm>
          </p:grpSpPr>
          <p:pic>
            <p:nvPicPr>
              <p:cNvPr id="60"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p:cNvSpPr txBox="1"/>
              <p:nvPr/>
            </p:nvSpPr>
            <p:spPr>
              <a:xfrm>
                <a:off x="3736463" y="3782809"/>
                <a:ext cx="6470147" cy="2308324"/>
              </a:xfrm>
              <a:prstGeom prst="rect">
                <a:avLst/>
              </a:prstGeom>
              <a:noFill/>
            </p:spPr>
            <p:txBody>
              <a:bodyPr wrap="none" rtlCol="0">
                <a:spAutoFit/>
                <a:scene3d>
                  <a:camera prst="orthographicFront"/>
                  <a:lightRig rig="threePt" dir="t"/>
                </a:scene3d>
                <a:sp3d extrusionH="57150">
                  <a:bevelT w="82550" h="38100" prst="coolSlant"/>
                </a:sp3d>
              </a:bodyPr>
              <a:lstStyle/>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CHÚC EM </a:t>
                </a:r>
              </a:p>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HỌC TỐT</a:t>
                </a:r>
              </a:p>
            </p:txBody>
          </p:sp>
        </p:grpSp>
        <p:grpSp>
          <p:nvGrpSpPr>
            <p:cNvPr id="36" name="组合 54"/>
            <p:cNvGrpSpPr/>
            <p:nvPr/>
          </p:nvGrpSpPr>
          <p:grpSpPr>
            <a:xfrm rot="691748">
              <a:off x="7816625" y="4745298"/>
              <a:ext cx="723790" cy="710481"/>
              <a:chOff x="10646778" y="4753862"/>
              <a:chExt cx="751521" cy="737702"/>
            </a:xfrm>
          </p:grpSpPr>
          <p:sp>
            <p:nvSpPr>
              <p:cNvPr id="55"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p:cNvGrpSpPr/>
              <p:nvPr/>
            </p:nvGrpSpPr>
            <p:grpSpPr>
              <a:xfrm>
                <a:off x="10646778" y="4762829"/>
                <a:ext cx="749726" cy="728735"/>
                <a:chOff x="11012539" y="4493889"/>
                <a:chExt cx="749726" cy="728735"/>
              </a:xfrm>
            </p:grpSpPr>
            <p:sp>
              <p:nvSpPr>
                <p:cNvPr id="5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p:cNvGrpSpPr/>
            <p:nvPr/>
          </p:nvGrpSpPr>
          <p:grpSpPr>
            <a:xfrm rot="1562261">
              <a:off x="8813289" y="1734207"/>
              <a:ext cx="466602" cy="458025"/>
              <a:chOff x="10646777" y="4753862"/>
              <a:chExt cx="751522" cy="737709"/>
            </a:xfrm>
          </p:grpSpPr>
          <p:sp>
            <p:nvSpPr>
              <p:cNvPr id="50"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p:cNvGrpSpPr/>
              <p:nvPr/>
            </p:nvGrpSpPr>
            <p:grpSpPr>
              <a:xfrm>
                <a:off x="10646777" y="4762836"/>
                <a:ext cx="749726" cy="728735"/>
                <a:chOff x="11012538" y="4493896"/>
                <a:chExt cx="749726" cy="728735"/>
              </a:xfrm>
            </p:grpSpPr>
            <p:sp>
              <p:nvSpPr>
                <p:cNvPr id="52" name="五角星 2"/>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p:cNvGrpSpPr/>
            <p:nvPr/>
          </p:nvGrpSpPr>
          <p:grpSpPr>
            <a:xfrm rot="920444">
              <a:off x="4146516" y="2061739"/>
              <a:ext cx="577446" cy="566828"/>
              <a:chOff x="10646778" y="4753862"/>
              <a:chExt cx="751521" cy="737702"/>
            </a:xfrm>
          </p:grpSpPr>
          <p:sp>
            <p:nvSpPr>
              <p:cNvPr id="45"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p:cNvGrpSpPr/>
              <p:nvPr/>
            </p:nvGrpSpPr>
            <p:grpSpPr>
              <a:xfrm>
                <a:off x="10646778" y="4762829"/>
                <a:ext cx="749726" cy="728735"/>
                <a:chOff x="11012539" y="4493889"/>
                <a:chExt cx="749726" cy="728735"/>
              </a:xfrm>
            </p:grpSpPr>
            <p:sp>
              <p:nvSpPr>
                <p:cNvPr id="4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95060" y="676936"/>
            <a:ext cx="3398267" cy="6041364"/>
          </a:xfrm>
          <a:prstGeom prst="rect">
            <a:avLst/>
          </a:prstGeom>
        </p:spPr>
      </p:pic>
      <p:grpSp>
        <p:nvGrpSpPr>
          <p:cNvPr id="62" name="组合 81"/>
          <p:cNvGrpSpPr/>
          <p:nvPr/>
        </p:nvGrpSpPr>
        <p:grpSpPr>
          <a:xfrm>
            <a:off x="0" y="5218745"/>
            <a:ext cx="9392884" cy="1647370"/>
            <a:chOff x="0" y="5207212"/>
            <a:chExt cx="12523845" cy="1647370"/>
          </a:xfrm>
        </p:grpSpPr>
        <p:pic>
          <p:nvPicPr>
            <p:cNvPr id="63" name="图片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 presetClass="entr" presetSubtype="12"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0-#ppt_w/2"/>
                                          </p:val>
                                        </p:tav>
                                        <p:tav tm="100000">
                                          <p:val>
                                            <p:strVal val="#ppt_x"/>
                                          </p:val>
                                        </p:tav>
                                      </p:tavLst>
                                    </p:anim>
                                    <p:anim calcmode="lin" valueType="num">
                                      <p:cBhvr additive="base">
                                        <p:cTn id="46" dur="500" fill="hold"/>
                                        <p:tgtEl>
                                          <p:spTgt spid="65"/>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12"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1000" fill="hold"/>
                                        <p:tgtEl>
                                          <p:spTgt spid="26"/>
                                        </p:tgtEl>
                                        <p:attrNameLst>
                                          <p:attrName>ppt_x</p:attrName>
                                        </p:attrNameLst>
                                      </p:cBhvr>
                                      <p:tavLst>
                                        <p:tav tm="0">
                                          <p:val>
                                            <p:strVal val="0-#ppt_w/2"/>
                                          </p:val>
                                        </p:tav>
                                        <p:tav tm="100000">
                                          <p:val>
                                            <p:strVal val="#ppt_x"/>
                                          </p:val>
                                        </p:tav>
                                      </p:tavLst>
                                    </p:anim>
                                    <p:anim calcmode="lin" valueType="num">
                                      <p:cBhvr additive="base">
                                        <p:cTn id="51" dur="1000" fill="hold"/>
                                        <p:tgtEl>
                                          <p:spTgt spid="26"/>
                                        </p:tgtEl>
                                        <p:attrNameLst>
                                          <p:attrName>ppt_y</p:attrName>
                                        </p:attrNameLst>
                                      </p:cBhvr>
                                      <p:tavLst>
                                        <p:tav tm="0">
                                          <p:val>
                                            <p:strVal val="1+#ppt_h/2"/>
                                          </p:val>
                                        </p:tav>
                                        <p:tav tm="100000">
                                          <p:val>
                                            <p:strVal val="#ppt_y"/>
                                          </p:val>
                                        </p:tav>
                                      </p:tavLst>
                                    </p:anim>
                                  </p:childTnLst>
                                </p:cTn>
                              </p:par>
                              <p:par>
                                <p:cTn id="52" presetID="31" presetClass="entr" presetSubtype="0" fill="hold" nodeType="withEffect">
                                  <p:stCondLst>
                                    <p:cond delay="100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 calcmode="lin" valueType="num">
                                      <p:cBhvr>
                                        <p:cTn id="56" dur="1000" fill="hold"/>
                                        <p:tgtEl>
                                          <p:spTgt spid="40"/>
                                        </p:tgtEl>
                                        <p:attrNameLst>
                                          <p:attrName>style.rotation</p:attrName>
                                        </p:attrNameLst>
                                      </p:cBhvr>
                                      <p:tavLst>
                                        <p:tav tm="0">
                                          <p:val>
                                            <p:fltVal val="90"/>
                                          </p:val>
                                        </p:tav>
                                        <p:tav tm="100000">
                                          <p:val>
                                            <p:fltVal val="0"/>
                                          </p:val>
                                        </p:tav>
                                      </p:tavLst>
                                    </p:anim>
                                    <p:animEffect transition="in" filter="fade">
                                      <p:cBhvr>
                                        <p:cTn id="57" dur="1000"/>
                                        <p:tgtEl>
                                          <p:spTgt spid="40"/>
                                        </p:tgtEl>
                                      </p:cBhvr>
                                    </p:animEffect>
                                  </p:childTnLst>
                                </p:cTn>
                              </p:par>
                              <p:par>
                                <p:cTn id="58" presetID="31" presetClass="entr" presetSubtype="0" fill="hold" nodeType="withEffect">
                                  <p:stCondLst>
                                    <p:cond delay="100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750" fill="hold"/>
                                        <p:tgtEl>
                                          <p:spTgt spid="28"/>
                                        </p:tgtEl>
                                        <p:attrNameLst>
                                          <p:attrName>ppt_w</p:attrName>
                                        </p:attrNameLst>
                                      </p:cBhvr>
                                      <p:tavLst>
                                        <p:tav tm="0">
                                          <p:val>
                                            <p:fltVal val="0"/>
                                          </p:val>
                                        </p:tav>
                                        <p:tav tm="100000">
                                          <p:val>
                                            <p:strVal val="#ppt_w"/>
                                          </p:val>
                                        </p:tav>
                                      </p:tavLst>
                                    </p:anim>
                                    <p:anim calcmode="lin" valueType="num">
                                      <p:cBhvr>
                                        <p:cTn id="68" dur="750" fill="hold"/>
                                        <p:tgtEl>
                                          <p:spTgt spid="28"/>
                                        </p:tgtEl>
                                        <p:attrNameLst>
                                          <p:attrName>ppt_h</p:attrName>
                                        </p:attrNameLst>
                                      </p:cBhvr>
                                      <p:tavLst>
                                        <p:tav tm="0">
                                          <p:val>
                                            <p:fltVal val="0"/>
                                          </p:val>
                                        </p:tav>
                                        <p:tav tm="100000">
                                          <p:val>
                                            <p:strVal val="#ppt_h"/>
                                          </p:val>
                                        </p:tav>
                                      </p:tavLst>
                                    </p:anim>
                                    <p:animEffect transition="in" filter="fade">
                                      <p:cBhvr>
                                        <p:cTn id="6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rot="18900000">
            <a:off x="1234195" y="2253600"/>
            <a:ext cx="759363" cy="789993"/>
            <a:chOff x="1397000" y="3003938"/>
            <a:chExt cx="1012484" cy="789993"/>
          </a:xfrm>
          <a:effectLst>
            <a:outerShdw blurRad="50800" dist="38100" dir="2700000" algn="tl" rotWithShape="0">
              <a:prstClr val="black">
                <a:alpha val="40000"/>
              </a:prstClr>
            </a:outerShdw>
          </a:effectLst>
        </p:grpSpPr>
        <p:sp>
          <p:nvSpPr>
            <p:cNvPr id="22" name="椭圆 21"/>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p:cNvSpPr/>
          <p:nvPr/>
        </p:nvSpPr>
        <p:spPr>
          <a:xfrm>
            <a:off x="3304901" y="359874"/>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p:cNvSpPr/>
          <p:nvPr/>
        </p:nvSpPr>
        <p:spPr>
          <a:xfrm>
            <a:off x="30838" y="2866831"/>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Microsoft YaHei" panose="020B0503020204020204" pitchFamily="34" charset="-122"/>
              <a:ea typeface="Microsoft YaHei" panose="020B0503020204020204" pitchFamily="34" charset="-122"/>
            </a:endParaRPr>
          </a:p>
        </p:txBody>
      </p:sp>
      <p:sp>
        <p:nvSpPr>
          <p:cNvPr id="35" name="云形 34"/>
          <p:cNvSpPr/>
          <p:nvPr/>
        </p:nvSpPr>
        <p:spPr>
          <a:xfrm>
            <a:off x="8035227" y="193189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Microsoft YaHei" panose="020B0503020204020204" pitchFamily="34" charset="-122"/>
              <a:ea typeface="Microsoft YaHei" panose="020B0503020204020204" pitchFamily="34" charset="-122"/>
            </a:endParaRPr>
          </a:p>
        </p:txBody>
      </p:sp>
      <p:grpSp>
        <p:nvGrpSpPr>
          <p:cNvPr id="40" name="组合 39"/>
          <p:cNvGrpSpPr/>
          <p:nvPr/>
        </p:nvGrpSpPr>
        <p:grpSpPr>
          <a:xfrm rot="20326307">
            <a:off x="8069348" y="5506300"/>
            <a:ext cx="759363" cy="789993"/>
            <a:chOff x="1397000" y="3003938"/>
            <a:chExt cx="1012484" cy="789993"/>
          </a:xfrm>
          <a:effectLst>
            <a:outerShdw blurRad="50800" dist="38100" dir="2700000" algn="tl" rotWithShape="0">
              <a:prstClr val="black">
                <a:alpha val="40000"/>
              </a:prstClr>
            </a:outerShdw>
          </a:effectLst>
        </p:grpSpPr>
        <p:sp>
          <p:nvSpPr>
            <p:cNvPr id="41" name="椭圆 40"/>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2" name="TextBox 61"/>
          <p:cNvSpPr txBox="1"/>
          <p:nvPr/>
        </p:nvSpPr>
        <p:spPr>
          <a:xfrm>
            <a:off x="3096206" y="331347"/>
            <a:ext cx="3161443" cy="830997"/>
          </a:xfrm>
          <a:prstGeom prst="rect">
            <a:avLst/>
          </a:prstGeom>
          <a:noFill/>
        </p:spPr>
        <p:txBody>
          <a:bodyPr wrap="none" rtlCol="0">
            <a:spAutoFit/>
            <a:scene3d>
              <a:camera prst="orthographicFront"/>
              <a:lightRig rig="threePt" dir="t"/>
            </a:scene3d>
            <a:sp3d extrusionH="57150">
              <a:bevelT w="82550" h="38100" prst="coolSlant"/>
            </a:sp3d>
          </a:bodyPr>
          <a:lstStyle/>
          <a:p>
            <a:r>
              <a:rPr lang="en-US" sz="4800" b="1" dirty="0" err="1">
                <a:ln w="28575">
                  <a:solidFill>
                    <a:srgbClr val="FFC000"/>
                  </a:solidFill>
                </a:ln>
                <a:solidFill>
                  <a:srgbClr val="7030A0"/>
                </a:soli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Khoa</a:t>
            </a:r>
            <a:r>
              <a:rPr lang="en-US" sz="4800" b="1" dirty="0">
                <a:ln w="28575">
                  <a:solidFill>
                    <a:srgbClr val="FFC000"/>
                  </a:solidFill>
                </a:ln>
                <a:solidFill>
                  <a:srgbClr val="7030A0"/>
                </a:soli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 </a:t>
            </a:r>
            <a:r>
              <a:rPr lang="en-US" sz="4800" b="1" dirty="0" err="1">
                <a:ln w="28575">
                  <a:solidFill>
                    <a:srgbClr val="FFC000"/>
                  </a:solidFill>
                </a:ln>
                <a:solidFill>
                  <a:srgbClr val="7030A0"/>
                </a:soli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học</a:t>
            </a:r>
            <a:r>
              <a:rPr lang="en-US" sz="4800" b="1" dirty="0">
                <a:ln w="28575">
                  <a:solidFill>
                    <a:srgbClr val="FFC000"/>
                  </a:solidFill>
                </a:ln>
                <a:solidFill>
                  <a:srgbClr val="7030A0"/>
                </a:soli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 4</a:t>
            </a:r>
          </a:p>
        </p:txBody>
      </p:sp>
      <p:sp>
        <p:nvSpPr>
          <p:cNvPr id="63" name="TextBox 62"/>
          <p:cNvSpPr txBox="1"/>
          <p:nvPr/>
        </p:nvSpPr>
        <p:spPr>
          <a:xfrm>
            <a:off x="-135353" y="1020686"/>
            <a:ext cx="924770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rPr>
              <a:t>BẠN CẢM THẤY THẾ NÀO KHI BỊ BỆNH?</a:t>
            </a:r>
            <a:endParaRPr lang="zh-CN" alt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anose="02020603050405020304" pitchFamily="18" charset="0"/>
              <a:cs typeface="Times New Roman" panose="02020603050405020304" pitchFamily="18" charset="0"/>
            </a:endParaRPr>
          </a:p>
        </p:txBody>
      </p:sp>
      <p:pic>
        <p:nvPicPr>
          <p:cNvPr id="8" name="Picture 7" descr="A picture containing vector graphic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47497" b="50955"/>
          <a:stretch>
            <a:fillRect/>
          </a:stretch>
        </p:blipFill>
        <p:spPr>
          <a:xfrm>
            <a:off x="1948825" y="3094892"/>
            <a:ext cx="2757390" cy="3496408"/>
          </a:xfrm>
          <a:prstGeom prst="rect">
            <a:avLst/>
          </a:prstGeom>
        </p:spPr>
      </p:pic>
      <p:pic>
        <p:nvPicPr>
          <p:cNvPr id="64" name="Picture 63" descr="A picture containing vector graphic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0341" t="3890" r="-2844" b="52884"/>
          <a:stretch>
            <a:fillRect/>
          </a:stretch>
        </p:blipFill>
        <p:spPr>
          <a:xfrm>
            <a:off x="30836" y="3349535"/>
            <a:ext cx="2840832" cy="3118522"/>
          </a:xfrm>
          <a:prstGeom prst="rect">
            <a:avLst/>
          </a:prstGeom>
        </p:spPr>
      </p:pic>
      <p:pic>
        <p:nvPicPr>
          <p:cNvPr id="65" name="Picture 64" descr="A picture containing vector graphic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1851" t="49923" r="57233" b="1032"/>
          <a:stretch>
            <a:fillRect/>
          </a:stretch>
        </p:blipFill>
        <p:spPr>
          <a:xfrm>
            <a:off x="6883813" y="3287621"/>
            <a:ext cx="1695558" cy="3586520"/>
          </a:xfrm>
          <a:prstGeom prst="rect">
            <a:avLst/>
          </a:prstGeom>
        </p:spPr>
      </p:pic>
      <p:pic>
        <p:nvPicPr>
          <p:cNvPr id="66" name="Picture 65"/>
          <p:cNvPicPr>
            <a:picLocks noChangeAspect="1"/>
          </p:cNvPicPr>
          <p:nvPr/>
        </p:nvPicPr>
        <p:blipFill rotWithShape="1">
          <a:blip r:embed="rId2">
            <a:extLst>
              <a:ext uri="{28A0092B-C50C-407E-A947-70E740481C1C}">
                <a14:useLocalDpi xmlns:a14="http://schemas.microsoft.com/office/drawing/2010/main" val="0"/>
              </a:ext>
            </a:extLst>
          </a:blip>
          <a:srcRect l="56903" t="49030" r="6578" b="5520"/>
          <a:stretch>
            <a:fillRect/>
          </a:stretch>
        </p:blipFill>
        <p:spPr>
          <a:xfrm>
            <a:off x="4796703" y="3161374"/>
            <a:ext cx="1933468" cy="3378761"/>
          </a:xfrm>
          <a:prstGeom prst="rect">
            <a:avLst/>
          </a:prstGeom>
        </p:spPr>
      </p:pic>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077" y="152708"/>
            <a:ext cx="951248" cy="1268331"/>
          </a:xfrm>
          <a:prstGeom prst="rect">
            <a:avLst/>
          </a:prstGeom>
          <a:effectLst>
            <a:outerShdw blurRad="50800" dist="38100" dir="2700000" algn="tl" rotWithShape="0">
              <a:prstClr val="black">
                <a:alpha val="15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par>
                                <p:cTn id="11" presetID="2" presetClass="entr" presetSubtype="8" fill="hold" grpId="0" nodeType="withEffect">
                                  <p:stCondLst>
                                    <p:cond delay="7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75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0-#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75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000" fill="hold"/>
                                        <p:tgtEl>
                                          <p:spTgt spid="30"/>
                                        </p:tgtEl>
                                        <p:attrNameLst>
                                          <p:attrName>ppt_x</p:attrName>
                                        </p:attrNameLst>
                                      </p:cBhvr>
                                      <p:tavLst>
                                        <p:tav tm="0">
                                          <p:val>
                                            <p:strVal val="1+#ppt_w/2"/>
                                          </p:val>
                                        </p:tav>
                                        <p:tav tm="100000">
                                          <p:val>
                                            <p:strVal val="#ppt_x"/>
                                          </p:val>
                                        </p:tav>
                                      </p:tavLst>
                                    </p:anim>
                                    <p:anim calcmode="lin" valueType="num">
                                      <p:cBhvr additive="base">
                                        <p:cTn id="22" dur="10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3250"/>
                            </p:stCondLst>
                            <p:childTnLst>
                              <p:par>
                                <p:cTn id="24" presetID="2" presetClass="entr" presetSubtype="1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fill="hold"/>
                                        <p:tgtEl>
                                          <p:spTgt spid="26"/>
                                        </p:tgtEl>
                                        <p:attrNameLst>
                                          <p:attrName>ppt_x</p:attrName>
                                        </p:attrNameLst>
                                      </p:cBhvr>
                                      <p:tavLst>
                                        <p:tav tm="0">
                                          <p:val>
                                            <p:strVal val="0-#ppt_w/2"/>
                                          </p:val>
                                        </p:tav>
                                        <p:tav tm="100000">
                                          <p:val>
                                            <p:strVal val="#ppt_x"/>
                                          </p:val>
                                        </p:tav>
                                      </p:tavLst>
                                    </p:anim>
                                    <p:anim calcmode="lin" valueType="num">
                                      <p:cBhvr additive="base">
                                        <p:cTn id="27" dur="1000" fill="hold"/>
                                        <p:tgtEl>
                                          <p:spTgt spid="26"/>
                                        </p:tgtEl>
                                        <p:attrNameLst>
                                          <p:attrName>ppt_y</p:attrName>
                                        </p:attrNameLst>
                                      </p:cBhvr>
                                      <p:tavLst>
                                        <p:tav tm="0">
                                          <p:val>
                                            <p:strVal val="1+#ppt_h/2"/>
                                          </p:val>
                                        </p:tav>
                                        <p:tav tm="100000">
                                          <p:val>
                                            <p:strVal val="#ppt_y"/>
                                          </p:val>
                                        </p:tav>
                                      </p:tavLst>
                                    </p:anim>
                                  </p:childTnLst>
                                </p:cTn>
                              </p:par>
                              <p:par>
                                <p:cTn id="28" presetID="31" presetClass="entr" presetSubtype="0" fill="hold" nodeType="withEffect">
                                  <p:stCondLst>
                                    <p:cond delay="10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1000" fill="hold"/>
                                        <p:tgtEl>
                                          <p:spTgt spid="40"/>
                                        </p:tgtEl>
                                        <p:attrNameLst>
                                          <p:attrName>ppt_w</p:attrName>
                                        </p:attrNameLst>
                                      </p:cBhvr>
                                      <p:tavLst>
                                        <p:tav tm="0">
                                          <p:val>
                                            <p:fltVal val="0"/>
                                          </p:val>
                                        </p:tav>
                                        <p:tav tm="100000">
                                          <p:val>
                                            <p:strVal val="#ppt_w"/>
                                          </p:val>
                                        </p:tav>
                                      </p:tavLst>
                                    </p:anim>
                                    <p:anim calcmode="lin" valueType="num">
                                      <p:cBhvr>
                                        <p:cTn id="31" dur="1000" fill="hold"/>
                                        <p:tgtEl>
                                          <p:spTgt spid="40"/>
                                        </p:tgtEl>
                                        <p:attrNameLst>
                                          <p:attrName>ppt_h</p:attrName>
                                        </p:attrNameLst>
                                      </p:cBhvr>
                                      <p:tavLst>
                                        <p:tav tm="0">
                                          <p:val>
                                            <p:fltVal val="0"/>
                                          </p:val>
                                        </p:tav>
                                        <p:tav tm="100000">
                                          <p:val>
                                            <p:strVal val="#ppt_h"/>
                                          </p:val>
                                        </p:tav>
                                      </p:tavLst>
                                    </p:anim>
                                    <p:anim calcmode="lin" valueType="num">
                                      <p:cBhvr>
                                        <p:cTn id="32" dur="1000" fill="hold"/>
                                        <p:tgtEl>
                                          <p:spTgt spid="40"/>
                                        </p:tgtEl>
                                        <p:attrNameLst>
                                          <p:attrName>style.rotation</p:attrName>
                                        </p:attrNameLst>
                                      </p:cBhvr>
                                      <p:tavLst>
                                        <p:tav tm="0">
                                          <p:val>
                                            <p:fltVal val="90"/>
                                          </p:val>
                                        </p:tav>
                                        <p:tav tm="100000">
                                          <p:val>
                                            <p:fltVal val="0"/>
                                          </p:val>
                                        </p:tav>
                                      </p:tavLst>
                                    </p:anim>
                                    <p:animEffect transition="in" filter="fade">
                                      <p:cBhvr>
                                        <p:cTn id="33" dur="1000"/>
                                        <p:tgtEl>
                                          <p:spTgt spid="40"/>
                                        </p:tgtEl>
                                      </p:cBhvr>
                                    </p:animEffect>
                                  </p:childTnLst>
                                </p:cTn>
                              </p:par>
                              <p:par>
                                <p:cTn id="34" presetID="31" presetClass="entr" presetSubtype="0" fill="hold"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80">
                                          <p:stCondLst>
                                            <p:cond delay="0"/>
                                          </p:stCondLst>
                                        </p:cTn>
                                        <p:tgtEl>
                                          <p:spTgt spid="62"/>
                                        </p:tgtEl>
                                      </p:cBhvr>
                                    </p:animEffect>
                                    <p:anim calcmode="lin" valueType="num">
                                      <p:cBhvr>
                                        <p:cTn id="45"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50" dur="26">
                                          <p:stCondLst>
                                            <p:cond delay="650"/>
                                          </p:stCondLst>
                                        </p:cTn>
                                        <p:tgtEl>
                                          <p:spTgt spid="62"/>
                                        </p:tgtEl>
                                      </p:cBhvr>
                                      <p:to x="100000" y="60000"/>
                                    </p:animScale>
                                    <p:animScale>
                                      <p:cBhvr>
                                        <p:cTn id="51" dur="166" decel="50000">
                                          <p:stCondLst>
                                            <p:cond delay="676"/>
                                          </p:stCondLst>
                                        </p:cTn>
                                        <p:tgtEl>
                                          <p:spTgt spid="62"/>
                                        </p:tgtEl>
                                      </p:cBhvr>
                                      <p:to x="100000" y="100000"/>
                                    </p:animScale>
                                    <p:animScale>
                                      <p:cBhvr>
                                        <p:cTn id="52" dur="26">
                                          <p:stCondLst>
                                            <p:cond delay="1312"/>
                                          </p:stCondLst>
                                        </p:cTn>
                                        <p:tgtEl>
                                          <p:spTgt spid="62"/>
                                        </p:tgtEl>
                                      </p:cBhvr>
                                      <p:to x="100000" y="80000"/>
                                    </p:animScale>
                                    <p:animScale>
                                      <p:cBhvr>
                                        <p:cTn id="53" dur="166" decel="50000">
                                          <p:stCondLst>
                                            <p:cond delay="1338"/>
                                          </p:stCondLst>
                                        </p:cTn>
                                        <p:tgtEl>
                                          <p:spTgt spid="62"/>
                                        </p:tgtEl>
                                      </p:cBhvr>
                                      <p:to x="100000" y="100000"/>
                                    </p:animScale>
                                    <p:animScale>
                                      <p:cBhvr>
                                        <p:cTn id="54" dur="26">
                                          <p:stCondLst>
                                            <p:cond delay="1642"/>
                                          </p:stCondLst>
                                        </p:cTn>
                                        <p:tgtEl>
                                          <p:spTgt spid="62"/>
                                        </p:tgtEl>
                                      </p:cBhvr>
                                      <p:to x="100000" y="90000"/>
                                    </p:animScale>
                                    <p:animScale>
                                      <p:cBhvr>
                                        <p:cTn id="55" dur="166" decel="50000">
                                          <p:stCondLst>
                                            <p:cond delay="1668"/>
                                          </p:stCondLst>
                                        </p:cTn>
                                        <p:tgtEl>
                                          <p:spTgt spid="62"/>
                                        </p:tgtEl>
                                      </p:cBhvr>
                                      <p:to x="100000" y="100000"/>
                                    </p:animScale>
                                    <p:animScale>
                                      <p:cBhvr>
                                        <p:cTn id="56" dur="26">
                                          <p:stCondLst>
                                            <p:cond delay="1808"/>
                                          </p:stCondLst>
                                        </p:cTn>
                                        <p:tgtEl>
                                          <p:spTgt spid="62"/>
                                        </p:tgtEl>
                                      </p:cBhvr>
                                      <p:to x="100000" y="95000"/>
                                    </p:animScale>
                                    <p:animScale>
                                      <p:cBhvr>
                                        <p:cTn id="57" dur="166" decel="50000">
                                          <p:stCondLst>
                                            <p:cond delay="1834"/>
                                          </p:stCondLst>
                                        </p:cTn>
                                        <p:tgtEl>
                                          <p:spTgt spid="62"/>
                                        </p:tgtEl>
                                      </p:cBhvr>
                                      <p:to x="100000" y="100000"/>
                                    </p:animScale>
                                  </p:childTnLst>
                                </p:cTn>
                              </p:par>
                            </p:childTnLst>
                          </p:cTn>
                        </p:par>
                        <p:par>
                          <p:cTn id="58" fill="hold">
                            <p:stCondLst>
                              <p:cond delay="2000"/>
                            </p:stCondLst>
                            <p:childTnLst>
                              <p:par>
                                <p:cTn id="59" presetID="53" presetClass="entr" presetSubtype="16"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p:cTn id="61" dur="1250" fill="hold"/>
                                        <p:tgtEl>
                                          <p:spTgt spid="63"/>
                                        </p:tgtEl>
                                        <p:attrNameLst>
                                          <p:attrName>ppt_w</p:attrName>
                                        </p:attrNameLst>
                                      </p:cBhvr>
                                      <p:tavLst>
                                        <p:tav tm="0">
                                          <p:val>
                                            <p:fltVal val="0"/>
                                          </p:val>
                                        </p:tav>
                                        <p:tav tm="100000">
                                          <p:val>
                                            <p:strVal val="#ppt_w"/>
                                          </p:val>
                                        </p:tav>
                                      </p:tavLst>
                                    </p:anim>
                                    <p:anim calcmode="lin" valueType="num">
                                      <p:cBhvr>
                                        <p:cTn id="62" dur="1250" fill="hold"/>
                                        <p:tgtEl>
                                          <p:spTgt spid="63"/>
                                        </p:tgtEl>
                                        <p:attrNameLst>
                                          <p:attrName>ppt_h</p:attrName>
                                        </p:attrNameLst>
                                      </p:cBhvr>
                                      <p:tavLst>
                                        <p:tav tm="0">
                                          <p:val>
                                            <p:fltVal val="0"/>
                                          </p:val>
                                        </p:tav>
                                        <p:tav tm="100000">
                                          <p:val>
                                            <p:strVal val="#ppt_h"/>
                                          </p:val>
                                        </p:tav>
                                      </p:tavLst>
                                    </p:anim>
                                    <p:animEffect transition="in" filter="fade">
                                      <p:cBhvr>
                                        <p:cTn id="63" dur="125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1000"/>
                                        <p:tgtEl>
                                          <p:spTgt spid="64"/>
                                        </p:tgtEl>
                                      </p:cBhvr>
                                    </p:animEffect>
                                    <p:anim calcmode="lin" valueType="num">
                                      <p:cBhvr>
                                        <p:cTn id="69" dur="1000" fill="hold"/>
                                        <p:tgtEl>
                                          <p:spTgt spid="64"/>
                                        </p:tgtEl>
                                        <p:attrNameLst>
                                          <p:attrName>ppt_x</p:attrName>
                                        </p:attrNameLst>
                                      </p:cBhvr>
                                      <p:tavLst>
                                        <p:tav tm="0">
                                          <p:val>
                                            <p:strVal val="#ppt_x"/>
                                          </p:val>
                                        </p:tav>
                                        <p:tav tm="100000">
                                          <p:val>
                                            <p:strVal val="#ppt_x"/>
                                          </p:val>
                                        </p:tav>
                                      </p:tavLst>
                                    </p:anim>
                                    <p:anim calcmode="lin" valueType="num">
                                      <p:cBhvr>
                                        <p:cTn id="70" dur="1000" fill="hold"/>
                                        <p:tgtEl>
                                          <p:spTgt spid="6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1000"/>
                                        <p:tgtEl>
                                          <p:spTgt spid="65"/>
                                        </p:tgtEl>
                                      </p:cBhvr>
                                    </p:animEffect>
                                    <p:anim calcmode="lin" valueType="num">
                                      <p:cBhvr>
                                        <p:cTn id="84" dur="1000" fill="hold"/>
                                        <p:tgtEl>
                                          <p:spTgt spid="65"/>
                                        </p:tgtEl>
                                        <p:attrNameLst>
                                          <p:attrName>ppt_x</p:attrName>
                                        </p:attrNameLst>
                                      </p:cBhvr>
                                      <p:tavLst>
                                        <p:tav tm="0">
                                          <p:val>
                                            <p:strVal val="#ppt_x"/>
                                          </p:val>
                                        </p:tav>
                                        <p:tav tm="100000">
                                          <p:val>
                                            <p:strVal val="#ppt_x"/>
                                          </p:val>
                                        </p:tav>
                                      </p:tavLst>
                                    </p:anim>
                                    <p:anim calcmode="lin" valueType="num">
                                      <p:cBhvr>
                                        <p:cTn id="8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261360"/>
          </a:xfrm>
          <a:prstGeom prst="rect">
            <a:avLst/>
          </a:prstGeom>
          <a:noFill/>
        </p:spPr>
        <p:txBody>
          <a:bodyPr wrap="square" rtlCol="0">
            <a:spAutoFit/>
          </a:bodyPr>
          <a:lstStyle/>
          <a:p>
            <a:pPr algn="ctr"/>
            <a:endParaRPr lang="en-US" sz="4000" dirty="0">
              <a:solidFill>
                <a:prstClr val="black"/>
              </a:solidFill>
              <a:latin typeface="Times New Roman" panose="02020603050405020304" pitchFamily="18" charset="0"/>
              <a:cs typeface="Times New Roman" panose="02020603050405020304" pitchFamily="18" charset="0"/>
            </a:endParaRPr>
          </a:p>
          <a:p>
            <a:pPr algn="ctr"/>
            <a:r>
              <a:rPr lang="en-US" sz="4000" dirty="0" err="1">
                <a:solidFill>
                  <a:prstClr val="black"/>
                </a:solidFill>
                <a:latin typeface="Times New Roman" panose="02020603050405020304" pitchFamily="18" charset="0"/>
                <a:cs typeface="Times New Roman" panose="02020603050405020304" pitchFamily="18" charset="0"/>
              </a:rPr>
              <a:t>Khoa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endParaRPr lang="en-US" sz="4000"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cảm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thấy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bị</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bệnh</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000" dirty="0">
                <a:solidFill>
                  <a:srgbClr val="FF0000"/>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a:t>
            </a:r>
            <a:r>
              <a:rPr lang="en-US" sz="4000" dirty="0" err="1">
                <a:solidFill>
                  <a:prstClr val="black"/>
                </a:solidFill>
                <a:latin typeface="Times New Roman" panose="02020603050405020304" pitchFamily="18" charset="0"/>
                <a:cs typeface="Times New Roman" panose="02020603050405020304" pitchFamily="18" charset="0"/>
              </a:rPr>
              <a:t>trang</a:t>
            </a:r>
            <a:r>
              <a:rPr lang="en-US" sz="4000" dirty="0">
                <a:solidFill>
                  <a:prstClr val="black"/>
                </a:solidFill>
                <a:latin typeface="Times New Roman" panose="02020603050405020304" pitchFamily="18" charset="0"/>
                <a:cs typeface="Times New Roman" panose="02020603050405020304" pitchFamily="18" charset="0"/>
              </a:rPr>
              <a:t> 32)</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8581" y="327323"/>
            <a:ext cx="9144000" cy="523220"/>
          </a:xfrm>
          <a:prstGeom prst="rect">
            <a:avLst/>
          </a:prstGeom>
        </p:spPr>
        <p:txBody>
          <a:bodyPr wrap="square">
            <a:spAutoFit/>
          </a:bodyPr>
          <a:lstStyle/>
          <a:p>
            <a:pPr algn="ctr">
              <a:spcBef>
                <a:spcPct val="50000"/>
              </a:spcBef>
            </a:pPr>
            <a:r>
              <a:rPr lang="en-US" sz="2800" b="1" dirty="0">
                <a:solidFill>
                  <a:srgbClr val="00B050"/>
                </a:solidFill>
                <a:latin typeface="Times New Roman" panose="02020603050405020304" pitchFamily="18" charset="0"/>
                <a:cs typeface="Times New Roman" panose="02020603050405020304" pitchFamily="18" charset="0"/>
              </a:rPr>
              <a:t>HOẠT ĐỘNG 1 : </a:t>
            </a:r>
            <a:r>
              <a:rPr lang="en-US" sz="2800" b="1" dirty="0">
                <a:solidFill>
                  <a:srgbClr val="0070C0"/>
                </a:solidFill>
                <a:latin typeface="Times New Roman" panose="02020603050405020304" pitchFamily="18" charset="0"/>
                <a:cs typeface="Times New Roman" panose="02020603050405020304" pitchFamily="18" charset="0"/>
              </a:rPr>
              <a:t>QUAN SÁT TRANH VÀ KỂ CHUYỆN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70"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a:fillRect/>
          </a:stretch>
        </p:blipFill>
        <p:spPr>
          <a:xfrm>
            <a:off x="295074" y="489998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70"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p:cNvGrpSpPr/>
          <p:nvPr/>
        </p:nvGrpSpPr>
        <p:grpSpPr>
          <a:xfrm>
            <a:off x="6057348" y="1517150"/>
            <a:ext cx="3087108" cy="3226933"/>
            <a:chOff x="8120743" y="1937152"/>
            <a:chExt cx="4408714" cy="2884713"/>
          </a:xfrm>
        </p:grpSpPr>
        <p:sp>
          <p:nvSpPr>
            <p:cNvPr id="21" name="Thought Bubble: Cloud 20"/>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1" fmla="*/ 987797 w 4408714"/>
                <a:gd name="connsiteY0-2" fmla="*/ 3643277 h 2884713"/>
                <a:gd name="connsiteX1-3" fmla="*/ 907666 w 4408714"/>
                <a:gd name="connsiteY1-4" fmla="*/ 3723408 h 2884713"/>
                <a:gd name="connsiteX2-5" fmla="*/ 827535 w 4408714"/>
                <a:gd name="connsiteY2-6" fmla="*/ 3643277 h 2884713"/>
                <a:gd name="connsiteX3-7" fmla="*/ 907666 w 4408714"/>
                <a:gd name="connsiteY3-8" fmla="*/ 3563146 h 2884713"/>
                <a:gd name="connsiteX4-9" fmla="*/ 987797 w 4408714"/>
                <a:gd name="connsiteY4-10" fmla="*/ 3643277 h 2884713"/>
                <a:gd name="connsiteX0-11" fmla="*/ 1208741 w 4408714"/>
                <a:gd name="connsiteY0-12" fmla="*/ 3404270 h 2884713"/>
                <a:gd name="connsiteX1-13" fmla="*/ 1048479 w 4408714"/>
                <a:gd name="connsiteY1-14" fmla="*/ 3564532 h 2884713"/>
                <a:gd name="connsiteX2-15" fmla="*/ 888217 w 4408714"/>
                <a:gd name="connsiteY2-16" fmla="*/ 3404270 h 2884713"/>
                <a:gd name="connsiteX3-17" fmla="*/ 1048479 w 4408714"/>
                <a:gd name="connsiteY3-18" fmla="*/ 3244008 h 2884713"/>
                <a:gd name="connsiteX4-19" fmla="*/ 1208741 w 4408714"/>
                <a:gd name="connsiteY4-20" fmla="*/ 3404270 h 2884713"/>
                <a:gd name="connsiteX0-21" fmla="*/ 1511036 w 4408714"/>
                <a:gd name="connsiteY0-22" fmla="*/ 3027183 h 2884713"/>
                <a:gd name="connsiteX1-23" fmla="*/ 1270643 w 4408714"/>
                <a:gd name="connsiteY1-24" fmla="*/ 3267576 h 2884713"/>
                <a:gd name="connsiteX2-25" fmla="*/ 1030250 w 4408714"/>
                <a:gd name="connsiteY2-26" fmla="*/ 3027183 h 2884713"/>
                <a:gd name="connsiteX3-27" fmla="*/ 1270643 w 4408714"/>
                <a:gd name="connsiteY3-28" fmla="*/ 2786790 h 2884713"/>
                <a:gd name="connsiteX4-29" fmla="*/ 1511036 w 4408714"/>
                <a:gd name="connsiteY4-30" fmla="*/ 3027183 h 2884713"/>
                <a:gd name="connsiteX0-31" fmla="*/ 478937 w 4408714"/>
                <a:gd name="connsiteY0-32" fmla="*/ 1747989 h 2884713"/>
                <a:gd name="connsiteX1-33" fmla="*/ 220435 w 4408714"/>
                <a:gd name="connsiteY1-34" fmla="*/ 1694768 h 2884713"/>
                <a:gd name="connsiteX2-35" fmla="*/ 707027 w 4408714"/>
                <a:gd name="connsiteY2-36" fmla="*/ 2330407 h 2884713"/>
                <a:gd name="connsiteX3-37" fmla="*/ 593951 w 4408714"/>
                <a:gd name="connsiteY3-38" fmla="*/ 2355848 h 2884713"/>
                <a:gd name="connsiteX4-39" fmla="*/ 1681638 w 4408714"/>
                <a:gd name="connsiteY4-40" fmla="*/ 2610264 h 2884713"/>
                <a:gd name="connsiteX5-41" fmla="*/ 1613466 w 4408714"/>
                <a:gd name="connsiteY5-42" fmla="*/ 2494074 h 2884713"/>
                <a:gd name="connsiteX6-43" fmla="*/ 2941898 w 4408714"/>
                <a:gd name="connsiteY6-44" fmla="*/ 2320524 h 2884713"/>
                <a:gd name="connsiteX7-45" fmla="*/ 2914649 w 4408714"/>
                <a:gd name="connsiteY7-46" fmla="*/ 2447999 h 2884713"/>
                <a:gd name="connsiteX8-47" fmla="*/ 3482986 w 4408714"/>
                <a:gd name="connsiteY8-48" fmla="*/ 1532770 h 2884713"/>
                <a:gd name="connsiteX9-49" fmla="*/ 3814762 w 4408714"/>
                <a:gd name="connsiteY9-50" fmla="*/ 2009282 h 2884713"/>
                <a:gd name="connsiteX10-51" fmla="*/ 4265634 w 4408714"/>
                <a:gd name="connsiteY10-52" fmla="*/ 1025275 h 2884713"/>
                <a:gd name="connsiteX11-53" fmla="*/ 4117861 w 4408714"/>
                <a:gd name="connsiteY11-54" fmla="*/ 1203967 h 2884713"/>
                <a:gd name="connsiteX12-55" fmla="*/ 3911100 w 4408714"/>
                <a:gd name="connsiteY12-56" fmla="*/ 362325 h 2884713"/>
                <a:gd name="connsiteX13-57" fmla="*/ 3918856 w 4408714"/>
                <a:gd name="connsiteY13-58" fmla="*/ 446729 h 2884713"/>
                <a:gd name="connsiteX14-59" fmla="*/ 2967513 w 4408714"/>
                <a:gd name="connsiteY14-60" fmla="*/ 263897 h 2884713"/>
                <a:gd name="connsiteX15-61" fmla="*/ 3043237 w 4408714"/>
                <a:gd name="connsiteY15-62" fmla="*/ 156255 h 2884713"/>
                <a:gd name="connsiteX16-63" fmla="*/ 2259567 w 4408714"/>
                <a:gd name="connsiteY16-64" fmla="*/ 315181 h 2884713"/>
                <a:gd name="connsiteX17-65" fmla="*/ 2296205 w 4408714"/>
                <a:gd name="connsiteY17-66" fmla="*/ 222363 h 2884713"/>
                <a:gd name="connsiteX18-67" fmla="*/ 1428749 w 4408714"/>
                <a:gd name="connsiteY18-68" fmla="*/ 346699 h 2884713"/>
                <a:gd name="connsiteX19-69" fmla="*/ 1561419 w 4408714"/>
                <a:gd name="connsiteY19-70" fmla="*/ 436713 h 2884713"/>
                <a:gd name="connsiteX20-71" fmla="*/ 421175 w 4408714"/>
                <a:gd name="connsiteY20-72" fmla="*/ 1054322 h 2884713"/>
                <a:gd name="connsiteX21-73" fmla="*/ 398008 w 4408714"/>
                <a:gd name="connsiteY21-74" fmla="*/ 959567 h 28847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8392886" y="2282089"/>
              <a:ext cx="3864428" cy="2410502"/>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lúc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đang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khỏe</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lúc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bệnh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499352" y="4220357"/>
            <a:ext cx="1759405" cy="2942435"/>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61573"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44059"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305545" y="609601"/>
            <a:ext cx="2494849" cy="2664908"/>
          </a:xfrm>
          <a:prstGeom prst="rect">
            <a:avLst/>
          </a:prstGeom>
          <a:ln w="28575">
            <a:solidFill>
              <a:srgbClr val="00B050"/>
            </a:solidFill>
          </a:ln>
          <a:effectLst>
            <a:outerShdw blurRad="292100" dist="139700" dir="2700000" algn="tl" rotWithShape="0">
              <a:srgbClr val="333333">
                <a:alpha val="65000"/>
              </a:srgbClr>
            </a:outerShdw>
          </a:effectLst>
        </p:spPr>
      </p:pic>
      <p:grpSp>
        <p:nvGrpSpPr>
          <p:cNvPr id="5" name="组合 52"/>
          <p:cNvGrpSpPr/>
          <p:nvPr/>
        </p:nvGrpSpPr>
        <p:grpSpPr>
          <a:xfrm>
            <a:off x="755576" y="2503714"/>
            <a:ext cx="7272807" cy="5529944"/>
            <a:chOff x="2373519" y="-1106007"/>
            <a:chExt cx="9203968" cy="5529944"/>
          </a:xfrm>
        </p:grpSpPr>
        <p:pic>
          <p:nvPicPr>
            <p:cNvPr id="6" name="图片 2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2373519" y="-1106007"/>
              <a:ext cx="9203968" cy="5529944"/>
            </a:xfrm>
            <a:prstGeom prst="rect">
              <a:avLst/>
            </a:prstGeom>
          </p:spPr>
        </p:pic>
        <p:sp>
          <p:nvSpPr>
            <p:cNvPr id="7" name="文本框 76"/>
            <p:cNvSpPr txBox="1"/>
            <p:nvPr/>
          </p:nvSpPr>
          <p:spPr>
            <a:xfrm>
              <a:off x="4197720" y="1313857"/>
              <a:ext cx="6093976"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Lúc</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đang</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khỏe</a:t>
              </a:r>
              <a:endParaRPr lang="zh-CN" altLang="en-US"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4</a:t>
            </a:r>
            <a:endParaRPr lang="vi-VN" sz="3600" b="1" dirty="0">
              <a:latin typeface="Times New R\oman"/>
            </a:endParaRPr>
          </a:p>
        </p:txBody>
      </p:sp>
      <p:sp>
        <p:nvSpPr>
          <p:cNvPr id="9" name="TextBox 8"/>
          <p:cNvSpPr txBox="1"/>
          <p:nvPr/>
        </p:nvSpPr>
        <p:spPr>
          <a:xfrm>
            <a:off x="3361573" y="2951343"/>
            <a:ext cx="441146" cy="646331"/>
          </a:xfrm>
          <a:prstGeom prst="rect">
            <a:avLst/>
          </a:prstGeom>
          <a:solidFill>
            <a:schemeClr val="bg1"/>
          </a:solidFill>
        </p:spPr>
        <p:txBody>
          <a:bodyPr wrap="none" rtlCol="0">
            <a:spAutoFit/>
          </a:bodyPr>
          <a:lstStyle/>
          <a:p>
            <a:r>
              <a:rPr lang="en-US" sz="3600" b="1" dirty="0">
                <a:latin typeface="Times New R\oman"/>
              </a:rPr>
              <a:t>2</a:t>
            </a:r>
            <a:endParaRPr lang="vi-VN" sz="3600" b="1" dirty="0">
              <a:latin typeface="Times New R\oman"/>
            </a:endParaRPr>
          </a:p>
        </p:txBody>
      </p:sp>
      <p:sp>
        <p:nvSpPr>
          <p:cNvPr id="10" name="TextBox 9"/>
          <p:cNvSpPr txBox="1"/>
          <p:nvPr/>
        </p:nvSpPr>
        <p:spPr>
          <a:xfrm>
            <a:off x="8381406" y="2958652"/>
            <a:ext cx="441146" cy="646331"/>
          </a:xfrm>
          <a:prstGeom prst="rect">
            <a:avLst/>
          </a:prstGeom>
          <a:solidFill>
            <a:schemeClr val="bg1"/>
          </a:solidFill>
        </p:spPr>
        <p:txBody>
          <a:bodyPr wrap="none" rtlCol="0">
            <a:spAutoFit/>
          </a:bodyPr>
          <a:lstStyle/>
          <a:p>
            <a:r>
              <a:rPr lang="en-US" sz="3600" b="1" dirty="0">
                <a:latin typeface="Times New R\oman"/>
              </a:rPr>
              <a:t>9</a:t>
            </a:r>
            <a:endParaRPr lang="vi-VN" sz="3600" b="1" dirty="0">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indefinite" fill="hold" nodeType="click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2"/>
          <p:cNvGrpSpPr/>
          <p:nvPr/>
        </p:nvGrpSpPr>
        <p:grpSpPr>
          <a:xfrm>
            <a:off x="1118953" y="2503714"/>
            <a:ext cx="6539593" cy="5529944"/>
            <a:chOff x="2858028" y="-1106007"/>
            <a:chExt cx="8719457" cy="5529944"/>
          </a:xfrm>
        </p:grpSpPr>
        <p:pic>
          <p:nvPicPr>
            <p:cNvPr id="6" name="图片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7" name="文本框 76"/>
            <p:cNvSpPr txBox="1"/>
            <p:nvPr/>
          </p:nvSpPr>
          <p:spPr>
            <a:xfrm>
              <a:off x="4930628" y="1197300"/>
              <a:ext cx="4965461"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Lúc bị bệnh</a:t>
              </a:r>
              <a:endParaRPr lang="zh-CN" altLang="en-US" sz="54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85930" y="454205"/>
            <a:ext cx="2494848" cy="2664907"/>
          </a:xfrm>
          <a:prstGeom prst="rect">
            <a:avLst/>
          </a:prstGeom>
          <a:ln w="28575">
            <a:solidFill>
              <a:srgbClr val="C00000"/>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r="4589"/>
          <a:stretch>
            <a:fillRect/>
          </a:stretch>
        </p:blipFill>
        <p:spPr>
          <a:xfrm>
            <a:off x="338611" y="417601"/>
            <a:ext cx="2420858" cy="2664908"/>
          </a:xfrm>
          <a:prstGeom prst="rect">
            <a:avLst/>
          </a:prstGeom>
          <a:ln w="28575">
            <a:solidFill>
              <a:srgbClr val="C00000"/>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24577" y="454201"/>
            <a:ext cx="2420858" cy="2655632"/>
          </a:xfrm>
          <a:prstGeom prst="rect">
            <a:avLst/>
          </a:prstGeom>
          <a:ln w="28575">
            <a:solidFill>
              <a:srgbClr val="C00000"/>
            </a:solidFill>
          </a:ln>
          <a:effectLst>
            <a:outerShdw blurRad="292100" dist="139700" dir="2700000" algn="tl" rotWithShape="0">
              <a:srgbClr val="333333">
                <a:alpha val="65000"/>
              </a:srgbClr>
            </a:outerShdw>
          </a:effectLst>
        </p:spPr>
      </p:pic>
      <p:sp>
        <p:nvSpPr>
          <p:cNvPr id="11" name="TextBox 10"/>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7</a:t>
            </a:r>
            <a:endParaRPr lang="vi-VN" sz="3600" b="1" dirty="0">
              <a:latin typeface="Times New R\oman"/>
            </a:endParaRPr>
          </a:p>
        </p:txBody>
      </p:sp>
      <p:sp>
        <p:nvSpPr>
          <p:cNvPr id="12" name="TextBox 11"/>
          <p:cNvSpPr txBox="1"/>
          <p:nvPr/>
        </p:nvSpPr>
        <p:spPr>
          <a:xfrm>
            <a:off x="3324577" y="2953992"/>
            <a:ext cx="441146" cy="646331"/>
          </a:xfrm>
          <a:prstGeom prst="rect">
            <a:avLst/>
          </a:prstGeom>
          <a:solidFill>
            <a:schemeClr val="bg1"/>
          </a:solidFill>
        </p:spPr>
        <p:txBody>
          <a:bodyPr wrap="none" rtlCol="0">
            <a:spAutoFit/>
          </a:bodyPr>
          <a:lstStyle/>
          <a:p>
            <a:r>
              <a:rPr lang="en-US" sz="3600" b="1" dirty="0">
                <a:latin typeface="Times New R\oman"/>
              </a:rPr>
              <a:t>8</a:t>
            </a:r>
            <a:endParaRPr lang="vi-VN" sz="3600" b="1" dirty="0">
              <a:latin typeface="Times New R\oman"/>
            </a:endParaRPr>
          </a:p>
        </p:txBody>
      </p:sp>
      <p:sp>
        <p:nvSpPr>
          <p:cNvPr id="13" name="TextBox 12"/>
          <p:cNvSpPr txBox="1"/>
          <p:nvPr/>
        </p:nvSpPr>
        <p:spPr>
          <a:xfrm>
            <a:off x="6316762" y="2918141"/>
            <a:ext cx="441146" cy="646331"/>
          </a:xfrm>
          <a:prstGeom prst="rect">
            <a:avLst/>
          </a:prstGeom>
          <a:solidFill>
            <a:schemeClr val="bg1"/>
          </a:solidFill>
        </p:spPr>
        <p:txBody>
          <a:bodyPr wrap="none" rtlCol="0">
            <a:spAutoFit/>
          </a:bodyPr>
          <a:lstStyle/>
          <a:p>
            <a:r>
              <a:rPr lang="en-US" sz="3600" b="1" dirty="0">
                <a:latin typeface="Times New R\oman"/>
              </a:rPr>
              <a:t>3</a:t>
            </a:r>
            <a:endParaRPr lang="vi-VN" sz="3600" b="1" dirty="0">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10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10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26686" y="454202"/>
            <a:ext cx="2412434" cy="265563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30445" y="404178"/>
            <a:ext cx="2420858" cy="2664908"/>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5" name="组合 52"/>
          <p:cNvGrpSpPr/>
          <p:nvPr/>
        </p:nvGrpSpPr>
        <p:grpSpPr>
          <a:xfrm>
            <a:off x="330446" y="2503714"/>
            <a:ext cx="7697938" cy="5529944"/>
            <a:chOff x="2858028" y="-1106007"/>
            <a:chExt cx="8719457" cy="5529944"/>
          </a:xfrm>
        </p:grpSpPr>
        <p:pic>
          <p:nvPicPr>
            <p:cNvPr id="6" name="图片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7" name="文本框 76"/>
            <p:cNvSpPr txBox="1"/>
            <p:nvPr/>
          </p:nvSpPr>
          <p:spPr>
            <a:xfrm>
              <a:off x="4193249" y="1197300"/>
              <a:ext cx="6440224"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rPr>
                <a:t>Khi được khám</a:t>
              </a:r>
              <a:endParaRPr lang="zh-CN" altLang="en-US" sz="5400" b="1" kern="0" dirty="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14503" y="454202"/>
            <a:ext cx="2412434" cy="2655634"/>
          </a:xfrm>
          <a:prstGeom prst="rect">
            <a:avLst/>
          </a:prstGeom>
          <a:ln w="28575">
            <a:solidFill>
              <a:srgbClr val="00B0F0"/>
            </a:solidFill>
          </a:ln>
          <a:effectLst>
            <a:outerShdw blurRad="292100" dist="139700" dir="2700000" algn="tl" rotWithShape="0">
              <a:srgbClr val="333333">
                <a:alpha val="65000"/>
              </a:srgbClr>
            </a:outerShdw>
          </a:effectLst>
        </p:spPr>
      </p:pic>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1</a:t>
            </a:r>
            <a:endParaRPr lang="vi-VN" sz="3600" b="1" dirty="0">
              <a:latin typeface="Times New R\oman"/>
            </a:endParaRPr>
          </a:p>
        </p:txBody>
      </p:sp>
      <p:sp>
        <p:nvSpPr>
          <p:cNvPr id="9" name="TextBox 8"/>
          <p:cNvSpPr txBox="1"/>
          <p:nvPr/>
        </p:nvSpPr>
        <p:spPr>
          <a:xfrm>
            <a:off x="3326686" y="2945205"/>
            <a:ext cx="441146" cy="646331"/>
          </a:xfrm>
          <a:prstGeom prst="rect">
            <a:avLst/>
          </a:prstGeom>
          <a:solidFill>
            <a:schemeClr val="bg1"/>
          </a:solidFill>
        </p:spPr>
        <p:txBody>
          <a:bodyPr wrap="none" rtlCol="0">
            <a:spAutoFit/>
          </a:bodyPr>
          <a:lstStyle/>
          <a:p>
            <a:r>
              <a:rPr lang="en-US" sz="3600" b="1" dirty="0">
                <a:latin typeface="Times New R\oman"/>
              </a:rPr>
              <a:t>5</a:t>
            </a:r>
            <a:endParaRPr lang="vi-VN" sz="3600" b="1" dirty="0">
              <a:latin typeface="Times New R\oman"/>
            </a:endParaRPr>
          </a:p>
        </p:txBody>
      </p:sp>
      <p:sp>
        <p:nvSpPr>
          <p:cNvPr id="10" name="TextBox 9"/>
          <p:cNvSpPr txBox="1"/>
          <p:nvPr/>
        </p:nvSpPr>
        <p:spPr>
          <a:xfrm>
            <a:off x="6309313" y="2945205"/>
            <a:ext cx="441146" cy="646331"/>
          </a:xfrm>
          <a:prstGeom prst="rect">
            <a:avLst/>
          </a:prstGeom>
          <a:solidFill>
            <a:schemeClr val="bg1"/>
          </a:solidFill>
        </p:spPr>
        <p:txBody>
          <a:bodyPr wrap="none" rtlCol="0">
            <a:spAutoFit/>
          </a:bodyPr>
          <a:lstStyle/>
          <a:p>
            <a:r>
              <a:rPr lang="en-US" sz="3600" b="1" dirty="0">
                <a:latin typeface="Times New R\oman"/>
              </a:rPr>
              <a:t>6</a:t>
            </a:r>
            <a:endParaRPr lang="vi-VN" sz="3600" b="1" dirty="0">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10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10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1051</Words>
  <Application>Microsoft Office PowerPoint</Application>
  <PresentationFormat>On-screen Show (4:3)</PresentationFormat>
  <Paragraphs>128</Paragraphs>
  <Slides>35</Slides>
  <Notes>9</Notes>
  <HiddenSlides>4</HiddenSlides>
  <MMClips>8</MMClips>
  <ScaleCrop>false</ScaleCrop>
  <HeadingPairs>
    <vt:vector size="6" baseType="variant">
      <vt:variant>
        <vt:lpstr>Fonts Used</vt:lpstr>
      </vt:variant>
      <vt:variant>
        <vt:i4>9</vt:i4>
      </vt:variant>
      <vt:variant>
        <vt:lpstr>Theme</vt:lpstr>
      </vt:variant>
      <vt:variant>
        <vt:i4>30</vt:i4>
      </vt:variant>
      <vt:variant>
        <vt:lpstr>Slide Titles</vt:lpstr>
      </vt:variant>
      <vt:variant>
        <vt:i4>35</vt:i4>
      </vt:variant>
    </vt:vector>
  </HeadingPairs>
  <TitlesOfParts>
    <vt:vector size="74" baseType="lpstr">
      <vt:lpstr>等线</vt:lpstr>
      <vt:lpstr>Microsoft YaHei</vt:lpstr>
      <vt:lpstr>Arial</vt:lpstr>
      <vt:lpstr>Calibri</vt:lpstr>
      <vt:lpstr>Calibri Light</vt:lpstr>
      <vt:lpstr>inpin heiti</vt:lpstr>
      <vt:lpstr>Times New R\oman</vt:lpstr>
      <vt:lpstr>Times New Roman</vt:lpstr>
      <vt:lpstr>UTM Bustamalaka</vt:lpstr>
      <vt:lpstr>Office 主题</vt:lpstr>
      <vt:lpstr>1_Office 主题</vt:lpstr>
      <vt:lpstr>2_Office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22_Office 主题</vt:lpstr>
      <vt:lpstr>23_Office 主题</vt:lpstr>
      <vt:lpstr>24_Office 主题</vt:lpstr>
      <vt:lpstr>25_Office 主题</vt:lpstr>
      <vt:lpstr>26_Office 主题</vt:lpstr>
      <vt:lpstr>27_Office 主题</vt:lpstr>
      <vt:lpstr>28_Office 主题</vt:lpstr>
      <vt:lpstr>29_Office 主题</vt:lpstr>
      <vt:lpstr>30_Office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Thu Hằng</cp:lastModifiedBy>
  <cp:revision>80</cp:revision>
  <dcterms:created xsi:type="dcterms:W3CDTF">2021-11-07T03:04:00Z</dcterms:created>
  <dcterms:modified xsi:type="dcterms:W3CDTF">2022-10-23T15:42:50Z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0DE3BF20CB95413F8E8EFE22E49EDAF2</vt:lpwstr>
  </property>
  <property fmtid="{D5CDD505-2E9C-101B-9397-08002B2CF9AE}" pid="3" name="KSOProductBuildVer">
    <vt:lpwstr>1033-11.2.0.11341</vt:lpwstr>
  </property>
</Properties>
</file>