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301" r:id="rId4"/>
    <p:sldId id="309" r:id="rId5"/>
    <p:sldId id="310" r:id="rId6"/>
    <p:sldId id="302" r:id="rId7"/>
    <p:sldId id="311" r:id="rId8"/>
    <p:sldId id="312" r:id="rId9"/>
    <p:sldId id="300" r:id="rId10"/>
    <p:sldId id="313" r:id="rId11"/>
    <p:sldId id="269" r:id="rId12"/>
    <p:sldId id="314" r:id="rId13"/>
    <p:sldId id="280" r:id="rId14"/>
    <p:sldId id="316" r:id="rId15"/>
    <p:sldId id="278" r:id="rId16"/>
    <p:sldId id="281" r:id="rId17"/>
    <p:sldId id="304" r:id="rId18"/>
    <p:sldId id="282" r:id="rId19"/>
    <p:sldId id="305" r:id="rId20"/>
    <p:sldId id="307" r:id="rId21"/>
    <p:sldId id="284" r:id="rId22"/>
    <p:sldId id="306" r:id="rId23"/>
    <p:sldId id="279" r:id="rId24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B66"/>
    <a:srgbClr val="015854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0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2BF76-BBC5-4B39-B376-5A8DAB5152FC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3EFDD-4674-43B7-8118-2163221D4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4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B1253-FF7E-4534-803F-5B921882EB05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42B90-0194-40E5-91C4-8008DFE28A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644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5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670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897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42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328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9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67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646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con </a:t>
            </a:r>
            <a:r>
              <a:rPr lang="en-US" altLang="zh-CN" dirty="0" err="1"/>
              <a:t>diều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đến</a:t>
            </a:r>
            <a:r>
              <a:rPr lang="en-US" altLang="zh-CN" dirty="0"/>
              <a:t> slide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03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055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696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diều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4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8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142B90-0194-40E5-91C4-8008DFE28A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728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9F8F57-BDE1-4E0B-B272-16EFB857495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80358-F816-4339-9D68-163BE690D38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348FC-5D45-455A-A07A-DAF1CDF5212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3A323-BC18-4DC1-B5F7-150E3C17A61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265852-C4EE-40EF-AE8C-6C75D142D3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-58116"/>
            <a:ext cx="12326257" cy="6954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5401F-5510-4544-8DBB-3D2DAC981C5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39E3B7-DC98-44CE-A243-D1BFB6AF8ECC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B55D31-802D-4991-BBA3-7D6E1E03B8D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5767EA-13EA-4562-9CD1-C45A8F86DEC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DE44F-5FB2-466C-83CD-A3BA2606ACE3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35025-D8D1-410E-9F22-8705DF440D5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5BC9F1-7730-4CDB-9F87-9228F1066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47369"/>
            <a:ext cx="12307207" cy="6943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D37E96-BAD7-4724-BB0D-5FBBD131FE3D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F5F6AD-A6DF-49B9-A7A9-2275C89C7DDE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42E02-AB81-4A31-A81D-84A36CDBB504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DD335-F2BA-4AB1-A7A5-9AF3BBC1306A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6D0DB4-6895-4BD4-8C73-1A30ADD0047B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E5BCA-7239-441F-B27F-CE0484515EF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94D95-F04B-4564-B181-8D384B733078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DE61C-1AA1-443A-86EA-768FDB51B316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421FB-73B3-4B78-A2A7-B57C59083E6F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1787CA-CBFB-468B-A542-C463C485F0A1}"/>
              </a:ext>
            </a:extLst>
          </p:cNvPr>
          <p:cNvSpPr txBox="1"/>
          <p:nvPr userDrawn="1"/>
        </p:nvSpPr>
        <p:spPr>
          <a:xfrm>
            <a:off x="0" y="0"/>
            <a:ext cx="1123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UVN Tin Tuc" panose="020B0503020203020204" pitchFamily="34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9798C3-8DD8-471F-AD1F-EE6E2791C8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26E74-5AD2-4812-B29D-7D112E982B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CE71D-1115-4BF9-8900-D31C12E1DD0A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7C91-A5E2-4BFD-A98D-383E4117A56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36455-59E5-484A-8A8F-FE2F794C3B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8856" y="0"/>
            <a:ext cx="2864056" cy="2291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25A854-BFE8-4D70-9D26-BEB781DBE5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544" y="4566865"/>
            <a:ext cx="2864056" cy="22911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6928033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6" y="121785"/>
            <a:ext cx="2054530" cy="1914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59" y="490369"/>
            <a:ext cx="7455339" cy="4428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00"/>
          <a:stretch/>
        </p:blipFill>
        <p:spPr>
          <a:xfrm>
            <a:off x="6785747" y="1078940"/>
            <a:ext cx="2872509" cy="19207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79" y="3729028"/>
            <a:ext cx="1237595" cy="11705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21304657">
            <a:off x="3180946" y="2704454"/>
            <a:ext cx="6215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Môn</a:t>
            </a:r>
            <a:r>
              <a:rPr lang="en-US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Toán</a:t>
            </a:r>
            <a:endParaRPr lang="en-U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 showWhenStopped="0">
                <p:cTn id="7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1147" y="922964"/>
            <a:ext cx="16036553" cy="74212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98" y="245912"/>
            <a:ext cx="3841512" cy="1202456"/>
          </a:xfrm>
          <a:prstGeom prst="rect">
            <a:avLst/>
          </a:prstGeom>
        </p:spPr>
      </p:pic>
      <p:sp>
        <p:nvSpPr>
          <p:cNvPr id="11" name="Text Box 66"/>
          <p:cNvSpPr txBox="1">
            <a:spLocks noChangeArrowheads="1"/>
          </p:cNvSpPr>
          <p:nvPr/>
        </p:nvSpPr>
        <p:spPr bwMode="auto">
          <a:xfrm>
            <a:off x="4513932" y="561366"/>
            <a:ext cx="7315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UTM Flavour" panose="02040603050506020204" pitchFamily="18" charset="0"/>
              </a:rPr>
              <a:t>164 x 123 = ?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45688" y="1798153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31926" y="2621107"/>
            <a:ext cx="78669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+ 164 x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45688" y="3490094"/>
            <a:ext cx="80157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16 400   +   3 280    +     492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018" y="1772027"/>
            <a:ext cx="28739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164 ×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97940" y="4359081"/>
            <a:ext cx="479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        20 172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" y="205694"/>
            <a:ext cx="3712218" cy="1553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85DA9-F438-49C1-B28D-D8A13DC5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52" y="2638332"/>
            <a:ext cx="4303496" cy="1202456"/>
          </a:xfrm>
          <a:prstGeom prst="rect">
            <a:avLst/>
          </a:prstGeom>
        </p:spPr>
      </p:pic>
      <p:sp>
        <p:nvSpPr>
          <p:cNvPr id="3" name="Text Box 66">
            <a:extLst>
              <a:ext uri="{FF2B5EF4-FFF2-40B4-BE49-F238E27FC236}">
                <a16:creationId xmlns:a16="http://schemas.microsoft.com/office/drawing/2014/main" id="{C72893A4-9BCA-4D25-A092-C905A3C53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7260" y="2916394"/>
            <a:ext cx="33651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839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491" y="60503"/>
            <a:ext cx="4303496" cy="12024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51" name="Text Box 66"/>
          <p:cNvSpPr txBox="1">
            <a:spLocks noChangeArrowheads="1"/>
          </p:cNvSpPr>
          <p:nvPr/>
        </p:nvSpPr>
        <p:spPr bwMode="auto">
          <a:xfrm>
            <a:off x="4626499" y="338565"/>
            <a:ext cx="731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Các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bước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UTM Hanzel" panose="02040603050506020204" pitchFamily="18" charset="0"/>
              </a:rPr>
              <a:t>tính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UTM Hanzel" panose="020406030505060202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899694" y="1647846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</a:p>
        </p:txBody>
      </p:sp>
      <p:sp>
        <p:nvSpPr>
          <p:cNvPr id="53" name="Rectangle 52"/>
          <p:cNvSpPr/>
          <p:nvPr/>
        </p:nvSpPr>
        <p:spPr>
          <a:xfrm>
            <a:off x="2948693" y="2105911"/>
            <a:ext cx="9541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</a:p>
        </p:txBody>
      </p:sp>
      <p:sp>
        <p:nvSpPr>
          <p:cNvPr id="54" name="Line 95"/>
          <p:cNvSpPr>
            <a:spLocks noChangeShapeType="1"/>
          </p:cNvSpPr>
          <p:nvPr/>
        </p:nvSpPr>
        <p:spPr bwMode="auto">
          <a:xfrm flipV="1">
            <a:off x="2999806" y="2758553"/>
            <a:ext cx="867587" cy="4444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55" name="Rectangle 54"/>
          <p:cNvSpPr/>
          <p:nvPr/>
        </p:nvSpPr>
        <p:spPr>
          <a:xfrm>
            <a:off x="3547399" y="27236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477119" y="1926019"/>
            <a:ext cx="551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×</a:t>
            </a:r>
            <a:endParaRPr lang="en-US" sz="40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52156" y="2721623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56913" y="2715119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224485" y="321869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929242" y="3216618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33999" y="321011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891144" y="3686406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595901" y="3684334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2300658" y="3677830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Line 95"/>
          <p:cNvSpPr>
            <a:spLocks noChangeShapeType="1"/>
          </p:cNvSpPr>
          <p:nvPr/>
        </p:nvSpPr>
        <p:spPr bwMode="auto">
          <a:xfrm flipV="1">
            <a:off x="2199973" y="4351169"/>
            <a:ext cx="1837452" cy="0"/>
          </a:xfrm>
          <a:prstGeom prst="line">
            <a:avLst/>
          </a:prstGeom>
          <a:noFill/>
          <a:ln w="412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66" name="Rectangle 65"/>
          <p:cNvSpPr/>
          <p:nvPr/>
        </p:nvSpPr>
        <p:spPr>
          <a:xfrm>
            <a:off x="2936220" y="4288407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598773" y="428633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303530" y="427983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51412" y="4287295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213965" y="4280791"/>
            <a:ext cx="34717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9721">
            <a:off x="3744904" y="1843813"/>
            <a:ext cx="567259" cy="54401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370766" y="1443896"/>
            <a:ext cx="7600292" cy="1067273"/>
            <a:chOff x="4415165" y="2671388"/>
            <a:chExt cx="7600292" cy="1067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2620877" cy="1067273"/>
            </a:xfrm>
            <a:prstGeom prst="rect">
              <a:avLst/>
            </a:prstGeom>
          </p:spPr>
        </p:pic>
        <p:sp>
          <p:nvSpPr>
            <p:cNvPr id="72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Đặt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tính</a:t>
              </a:r>
              <a:endParaRPr lang="en-US" altLang="en-US" sz="3600" b="1" dirty="0">
                <a:latin typeface="UTM Hanzel" panose="02040603050506020204" pitchFamily="18" charset="0"/>
              </a:endParaRPr>
            </a:p>
          </p:txBody>
        </p:sp>
      </p:grpSp>
      <p:pic>
        <p:nvPicPr>
          <p:cNvPr id="73" name="Picture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29">
            <a:off x="3900577" y="2817981"/>
            <a:ext cx="567259" cy="544011"/>
          </a:xfrm>
          <a:prstGeom prst="rect">
            <a:avLst/>
          </a:prstGeom>
        </p:spPr>
      </p:pic>
      <p:grpSp>
        <p:nvGrpSpPr>
          <p:cNvPr id="74" name="Group 73"/>
          <p:cNvGrpSpPr/>
          <p:nvPr/>
        </p:nvGrpSpPr>
        <p:grpSpPr>
          <a:xfrm>
            <a:off x="4352213" y="2473153"/>
            <a:ext cx="7600293" cy="1067273"/>
            <a:chOff x="4415164" y="2671388"/>
            <a:chExt cx="7600293" cy="1067273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76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nhất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5104">
            <a:off x="3825056" y="3479013"/>
            <a:ext cx="567259" cy="544011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4370766" y="3412074"/>
            <a:ext cx="7600293" cy="1067273"/>
            <a:chOff x="4415164" y="2671388"/>
            <a:chExt cx="7600293" cy="1067273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0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hai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278" y="4040349"/>
            <a:ext cx="567259" cy="544011"/>
          </a:xfrm>
          <a:prstGeom prst="rect">
            <a:avLst/>
          </a:prstGeom>
        </p:spPr>
      </p:pic>
      <p:grpSp>
        <p:nvGrpSpPr>
          <p:cNvPr id="82" name="Group 81"/>
          <p:cNvGrpSpPr/>
          <p:nvPr/>
        </p:nvGrpSpPr>
        <p:grpSpPr>
          <a:xfrm>
            <a:off x="4003636" y="4351628"/>
            <a:ext cx="7600293" cy="1067273"/>
            <a:chOff x="4415164" y="2671388"/>
            <a:chExt cx="7600293" cy="1067273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4" y="2671388"/>
              <a:ext cx="5774647" cy="1067273"/>
            </a:xfrm>
            <a:prstGeom prst="rect">
              <a:avLst/>
            </a:prstGeom>
          </p:spPr>
        </p:pic>
        <p:sp>
          <p:nvSpPr>
            <p:cNvPr id="84" name="Text Box 66"/>
            <p:cNvSpPr txBox="1">
              <a:spLocks noChangeArrowheads="1"/>
            </p:cNvSpPr>
            <p:nvPr/>
          </p:nvSpPr>
          <p:spPr bwMode="auto">
            <a:xfrm>
              <a:off x="4700257" y="2841845"/>
              <a:ext cx="731520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latin typeface="UTM Hanzel" panose="02040603050506020204" pitchFamily="18" charset="0"/>
                </a:rPr>
                <a:t>Tìm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thứ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ba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85" y="4856474"/>
            <a:ext cx="567259" cy="544011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3058399" y="5308219"/>
            <a:ext cx="4990497" cy="1549781"/>
            <a:chOff x="4415165" y="2671388"/>
            <a:chExt cx="4990497" cy="154978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165" y="2671388"/>
              <a:ext cx="4875780" cy="1549781"/>
            </a:xfrm>
            <a:prstGeom prst="rect">
              <a:avLst/>
            </a:prstGeom>
          </p:spPr>
        </p:pic>
        <p:sp>
          <p:nvSpPr>
            <p:cNvPr id="88" name="Text Box 66"/>
            <p:cNvSpPr txBox="1">
              <a:spLocks noChangeArrowheads="1"/>
            </p:cNvSpPr>
            <p:nvPr/>
          </p:nvSpPr>
          <p:spPr bwMode="auto">
            <a:xfrm>
              <a:off x="4759652" y="2777962"/>
              <a:ext cx="464601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1pPr>
              <a:lvl2pPr marL="8001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2pPr>
              <a:lvl3pPr marL="12573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3pPr>
              <a:lvl4pPr marL="17145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4pPr>
              <a:lvl5pPr marL="2171700" indent="-342900">
                <a:defRPr sz="2400">
                  <a:solidFill>
                    <a:schemeClr val="hlink"/>
                  </a:solidFill>
                  <a:latin typeface=".VnTime" panose="020B7200000000000000"/>
                </a:defRPr>
              </a:lvl5pPr>
              <a:lvl6pPr marL="26289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6pPr>
              <a:lvl7pPr marL="30861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7pPr>
              <a:lvl8pPr marL="35433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8pPr>
              <a:lvl9pPr marL="4000500" indent="-3429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hlink"/>
                  </a:solidFill>
                  <a:latin typeface=".VnTime" panose="020B720000000000000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Cộng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các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riêng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latin typeface="UTM Hanzel" panose="02040603050506020204" pitchFamily="18" charset="0"/>
                </a:rPr>
                <a:t>ra</a:t>
              </a:r>
              <a:r>
                <a:rPr lang="en-US" altLang="en-US" sz="3600" b="1" dirty="0"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tích</a:t>
              </a:r>
              <a:r>
                <a:rPr lang="en-US" altLang="en-US" sz="3600" b="1" dirty="0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4">
                      <a:lumMod val="75000"/>
                    </a:schemeClr>
                  </a:solidFill>
                  <a:latin typeface="UTM Hanzel" panose="02040603050506020204" pitchFamily="18" charset="0"/>
                </a:rPr>
                <a:t>chung</a:t>
              </a:r>
              <a:endParaRPr lang="en-US" altLang="en-US" sz="3600" b="1" dirty="0">
                <a:solidFill>
                  <a:schemeClr val="accent4">
                    <a:lumMod val="75000"/>
                  </a:schemeClr>
                </a:solidFill>
                <a:latin typeface="UTM Hanzel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8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4594" y="959897"/>
            <a:ext cx="16036553" cy="74212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C979E9-00A0-4B9D-BDBE-1F43A252D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456" y="2195473"/>
            <a:ext cx="3442460" cy="17150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8" y="72948"/>
            <a:ext cx="3712218" cy="1553270"/>
          </a:xfrm>
          <a:prstGeom prst="rect">
            <a:avLst/>
          </a:prstGeom>
        </p:spPr>
      </p:pic>
      <p:sp>
        <p:nvSpPr>
          <p:cNvPr id="20" name="Text Box 66"/>
          <p:cNvSpPr txBox="1">
            <a:spLocks noChangeArrowheads="1"/>
          </p:cNvSpPr>
          <p:nvPr/>
        </p:nvSpPr>
        <p:spPr bwMode="auto">
          <a:xfrm>
            <a:off x="1723782" y="2473536"/>
            <a:ext cx="27703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6">
            <a:extLst>
              <a:ext uri="{FF2B5EF4-FFF2-40B4-BE49-F238E27FC236}">
                <a16:creationId xmlns:a16="http://schemas.microsoft.com/office/drawing/2014/main" id="{3B4FA402-76DC-429A-A357-386F7CA9E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68" y="993920"/>
            <a:ext cx="1849508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6">
            <a:extLst>
              <a:ext uri="{FF2B5EF4-FFF2-40B4-BE49-F238E27FC236}">
                <a16:creationId xmlns:a16="http://schemas.microsoft.com/office/drawing/2014/main" id="{37752002-DCA5-4F25-8FC1-AAD13B030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868" y="3910518"/>
            <a:ext cx="2199704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88C0FF3-9949-4F04-A976-E855AE08B720}"/>
              </a:ext>
            </a:extLst>
          </p:cNvPr>
          <p:cNvCxnSpPr/>
          <p:nvPr/>
        </p:nvCxnSpPr>
        <p:spPr>
          <a:xfrm flipV="1">
            <a:off x="4824916" y="1332689"/>
            <a:ext cx="562952" cy="17217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03E4610-8371-4EB1-BCC6-60A5D4F01E87}"/>
              </a:ext>
            </a:extLst>
          </p:cNvPr>
          <p:cNvCxnSpPr>
            <a:cxnSpLocks/>
          </p:cNvCxnSpPr>
          <p:nvPr/>
        </p:nvCxnSpPr>
        <p:spPr>
          <a:xfrm>
            <a:off x="4835501" y="3054485"/>
            <a:ext cx="552367" cy="1544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 Box 66">
            <a:extLst>
              <a:ext uri="{FF2B5EF4-FFF2-40B4-BE49-F238E27FC236}">
                <a16:creationId xmlns:a16="http://schemas.microsoft.com/office/drawing/2014/main" id="{8B7576A3-0080-4E96-B10D-10930A6D0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2193587"/>
            <a:ext cx="4148356" cy="5847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6">
            <a:extLst>
              <a:ext uri="{FF2B5EF4-FFF2-40B4-BE49-F238E27FC236}">
                <a16:creationId xmlns:a16="http://schemas.microsoft.com/office/drawing/2014/main" id="{7D4B16CC-C6B8-4279-B595-E05E965D7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3242209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66">
            <a:extLst>
              <a:ext uri="{FF2B5EF4-FFF2-40B4-BE49-F238E27FC236}">
                <a16:creationId xmlns:a16="http://schemas.microsoft.com/office/drawing/2014/main" id="{31113CB0-C63C-4649-BEE2-B34C99560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3826984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775FF019-3749-4859-AF13-B4EE9C5D0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636" y="4464516"/>
            <a:ext cx="414835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6">
            <a:extLst>
              <a:ext uri="{FF2B5EF4-FFF2-40B4-BE49-F238E27FC236}">
                <a16:creationId xmlns:a16="http://schemas.microsoft.com/office/drawing/2014/main" id="{5F045BBD-A8DB-4FA6-AB66-85F3135E4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161" y="4987736"/>
            <a:ext cx="4148356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2F7C7-7D4C-4EC0-A420-3221017D0DB9}"/>
              </a:ext>
            </a:extLst>
          </p:cNvPr>
          <p:cNvCxnSpPr>
            <a:stCxn id="8" idx="3"/>
          </p:cNvCxnSpPr>
          <p:nvPr/>
        </p:nvCxnSpPr>
        <p:spPr>
          <a:xfrm flipV="1">
            <a:off x="7587572" y="2473536"/>
            <a:ext cx="349064" cy="19755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910CB2C-4F56-4FD7-91B4-AA2EB5DCAA7E}"/>
              </a:ext>
            </a:extLst>
          </p:cNvPr>
          <p:cNvCxnSpPr>
            <a:cxnSpLocks/>
          </p:cNvCxnSpPr>
          <p:nvPr/>
        </p:nvCxnSpPr>
        <p:spPr>
          <a:xfrm flipV="1">
            <a:off x="7587572" y="3503819"/>
            <a:ext cx="349063" cy="9299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2ABBFF-DBD3-44FE-B09C-74FA1893EF50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 flipV="1">
            <a:off x="7587572" y="4088594"/>
            <a:ext cx="349064" cy="360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297104-8DDC-46F3-9A65-C942BBF9EC05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587571" y="4350204"/>
            <a:ext cx="349065" cy="375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69CD64-BE51-4DEA-90F1-42DADE74E3CE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7587570" y="4261166"/>
            <a:ext cx="336591" cy="12036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4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0536" y="2025678"/>
            <a:ext cx="6340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6928" y="2055416"/>
            <a:ext cx="6340198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Luyện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tập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28" y="-271656"/>
            <a:ext cx="1999661" cy="20057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72" y="1624083"/>
            <a:ext cx="3648101" cy="4119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67" y="1594824"/>
            <a:ext cx="3648101" cy="4119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79" y="1624083"/>
            <a:ext cx="3648101" cy="411969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085515" y="1633929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a) 248 x 321</a:t>
            </a: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842072" y="1681512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b) 1163 x 125</a:t>
            </a:r>
          </a:p>
        </p:txBody>
      </p:sp>
      <p:grpSp>
        <p:nvGrpSpPr>
          <p:cNvPr id="5" name="Group 49"/>
          <p:cNvGrpSpPr>
            <a:grpSpLocks/>
          </p:cNvGrpSpPr>
          <p:nvPr/>
        </p:nvGrpSpPr>
        <p:grpSpPr bwMode="auto">
          <a:xfrm>
            <a:off x="1542742" y="2332387"/>
            <a:ext cx="2012951" cy="1112838"/>
            <a:chOff x="288" y="1152"/>
            <a:chExt cx="1268" cy="701"/>
          </a:xfrm>
        </p:grpSpPr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8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5424686" y="2329171"/>
            <a:ext cx="2055812" cy="1192213"/>
            <a:chOff x="2191" y="1128"/>
            <a:chExt cx="1295" cy="75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2191" y="1128"/>
              <a:ext cx="1295" cy="614"/>
              <a:chOff x="3343" y="984"/>
              <a:chExt cx="1295" cy="614"/>
            </a:xfrm>
          </p:grpSpPr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343" y="984"/>
                <a:ext cx="1295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1163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1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125</a:t>
                </a:r>
              </a:p>
            </p:txBody>
          </p:sp>
          <p:sp>
            <p:nvSpPr>
              <p:cNvPr id="16" name="Rectangle 17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V="1">
              <a:off x="2556" y="1872"/>
              <a:ext cx="578" cy="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1542742" y="3399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18" name="Rectangle 24"/>
          <p:cNvSpPr>
            <a:spLocks noChangeArrowheads="1"/>
          </p:cNvSpPr>
          <p:nvPr/>
        </p:nvSpPr>
        <p:spPr bwMode="auto">
          <a:xfrm>
            <a:off x="1331582" y="388817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19" name="Rectangle 25"/>
          <p:cNvSpPr>
            <a:spLocks noChangeArrowheads="1"/>
          </p:cNvSpPr>
          <p:nvPr/>
        </p:nvSpPr>
        <p:spPr bwMode="auto">
          <a:xfrm>
            <a:off x="1068056" y="439300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1627147" y="4986687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5392961" y="3496025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5815</a:t>
            </a:r>
          </a:p>
        </p:txBody>
      </p:sp>
      <p:sp>
        <p:nvSpPr>
          <p:cNvPr id="22" name="Rectangle 33"/>
          <p:cNvSpPr>
            <a:spLocks noChangeArrowheads="1"/>
          </p:cNvSpPr>
          <p:nvPr/>
        </p:nvSpPr>
        <p:spPr bwMode="auto">
          <a:xfrm>
            <a:off x="5184997" y="3923062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2326</a:t>
            </a: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4982415" y="4394550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1163</a:t>
            </a:r>
          </a:p>
        </p:txBody>
      </p:sp>
      <p:sp>
        <p:nvSpPr>
          <p:cNvPr id="24" name="Line 36"/>
          <p:cNvSpPr>
            <a:spLocks noChangeShapeType="1"/>
          </p:cNvSpPr>
          <p:nvPr/>
        </p:nvSpPr>
        <p:spPr bwMode="auto">
          <a:xfrm>
            <a:off x="5490749" y="4958070"/>
            <a:ext cx="1571626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37"/>
          <p:cNvSpPr>
            <a:spLocks noChangeArrowheads="1"/>
          </p:cNvSpPr>
          <p:nvPr/>
        </p:nvSpPr>
        <p:spPr bwMode="auto">
          <a:xfrm>
            <a:off x="5223075" y="4954937"/>
            <a:ext cx="1924051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145375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583196" y="1622817"/>
            <a:ext cx="31242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solidFill>
                  <a:srgbClr val="0000FF"/>
                </a:solidFill>
                <a:latin typeface="Times New Roman" pitchFamily="18" charset="0"/>
              </a:rPr>
              <a:t>c) 3124 x 213</a:t>
            </a:r>
          </a:p>
        </p:txBody>
      </p:sp>
      <p:grpSp>
        <p:nvGrpSpPr>
          <p:cNvPr id="27" name="Group 51"/>
          <p:cNvGrpSpPr>
            <a:grpSpLocks/>
          </p:cNvGrpSpPr>
          <p:nvPr/>
        </p:nvGrpSpPr>
        <p:grpSpPr bwMode="auto">
          <a:xfrm>
            <a:off x="9222958" y="2326037"/>
            <a:ext cx="2012950" cy="1143000"/>
            <a:chOff x="4084" y="1128"/>
            <a:chExt cx="1268" cy="720"/>
          </a:xfrm>
        </p:grpSpPr>
        <p:grpSp>
          <p:nvGrpSpPr>
            <p:cNvPr id="28" name="Group 39"/>
            <p:cNvGrpSpPr>
              <a:grpSpLocks/>
            </p:cNvGrpSpPr>
            <p:nvPr/>
          </p:nvGrpSpPr>
          <p:grpSpPr bwMode="auto">
            <a:xfrm>
              <a:off x="4084" y="1128"/>
              <a:ext cx="1268" cy="622"/>
              <a:chOff x="3340" y="976"/>
              <a:chExt cx="1268" cy="622"/>
            </a:xfrm>
          </p:grpSpPr>
          <p:sp>
            <p:nvSpPr>
              <p:cNvPr id="30" name="Rectangle 40"/>
              <p:cNvSpPr>
                <a:spLocks noChangeArrowheads="1"/>
              </p:cNvSpPr>
              <p:nvPr/>
            </p:nvSpPr>
            <p:spPr bwMode="auto">
              <a:xfrm>
                <a:off x="3340" y="976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3124</a:t>
                </a:r>
              </a:p>
            </p:txBody>
          </p:sp>
          <p:sp>
            <p:nvSpPr>
              <p:cNvPr id="31" name="Rectangle 41"/>
              <p:cNvSpPr>
                <a:spLocks noChangeArrowheads="1"/>
              </p:cNvSpPr>
              <p:nvPr/>
            </p:nvSpPr>
            <p:spPr bwMode="auto">
              <a:xfrm>
                <a:off x="3744" y="1353"/>
                <a:ext cx="648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213</a:t>
                </a:r>
              </a:p>
            </p:txBody>
          </p:sp>
          <p:sp>
            <p:nvSpPr>
              <p:cNvPr id="32" name="Rectangle 42"/>
              <p:cNvSpPr>
                <a:spLocks noChangeArrowheads="1"/>
              </p:cNvSpPr>
              <p:nvPr/>
            </p:nvSpPr>
            <p:spPr bwMode="auto">
              <a:xfrm>
                <a:off x="3398" y="1178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</p:grpSp>
        <p:sp>
          <p:nvSpPr>
            <p:cNvPr id="29" name="Line 44"/>
            <p:cNvSpPr>
              <a:spLocks noChangeShapeType="1"/>
            </p:cNvSpPr>
            <p:nvPr/>
          </p:nvSpPr>
          <p:spPr bwMode="auto">
            <a:xfrm>
              <a:off x="4425" y="1848"/>
              <a:ext cx="6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Rectangle 54"/>
          <p:cNvSpPr>
            <a:spLocks noChangeArrowheads="1"/>
          </p:cNvSpPr>
          <p:nvPr/>
        </p:nvSpPr>
        <p:spPr bwMode="auto">
          <a:xfrm>
            <a:off x="9456320" y="3462688"/>
            <a:ext cx="1562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9372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9445494" y="3888137"/>
            <a:ext cx="1113498" cy="623888"/>
            <a:chOff x="7736175" y="4705350"/>
            <a:chExt cx="1113498" cy="623888"/>
          </a:xfrm>
        </p:grpSpPr>
        <p:sp>
          <p:nvSpPr>
            <p:cNvPr id="35" name="Rectangle 57"/>
            <p:cNvSpPr>
              <a:spLocks noChangeArrowheads="1"/>
            </p:cNvSpPr>
            <p:nvPr/>
          </p:nvSpPr>
          <p:spPr bwMode="auto">
            <a:xfrm>
              <a:off x="8392473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36" name="Rectangle 58"/>
            <p:cNvSpPr>
              <a:spLocks noChangeArrowheads="1"/>
            </p:cNvSpPr>
            <p:nvPr/>
          </p:nvSpPr>
          <p:spPr bwMode="auto">
            <a:xfrm>
              <a:off x="8204177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37" name="Rectangle 59"/>
            <p:cNvSpPr>
              <a:spLocks noChangeArrowheads="1"/>
            </p:cNvSpPr>
            <p:nvPr/>
          </p:nvSpPr>
          <p:spPr bwMode="auto">
            <a:xfrm>
              <a:off x="7955250" y="4705350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38" name="Rectangle 60"/>
            <p:cNvSpPr>
              <a:spLocks noChangeArrowheads="1"/>
            </p:cNvSpPr>
            <p:nvPr/>
          </p:nvSpPr>
          <p:spPr bwMode="auto">
            <a:xfrm>
              <a:off x="7736175" y="471963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3</a:t>
              </a:r>
            </a:p>
          </p:txBody>
        </p:sp>
      </p:grp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9079208" y="4954937"/>
            <a:ext cx="172243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182100" y="4297839"/>
            <a:ext cx="1167806" cy="641658"/>
            <a:chOff x="7489449" y="5157788"/>
            <a:chExt cx="1167806" cy="641658"/>
          </a:xfrm>
        </p:grpSpPr>
        <p:sp>
          <p:nvSpPr>
            <p:cNvPr id="41" name="Rectangle 62"/>
            <p:cNvSpPr>
              <a:spLocks noChangeArrowheads="1"/>
            </p:cNvSpPr>
            <p:nvPr/>
          </p:nvSpPr>
          <p:spPr bwMode="auto">
            <a:xfrm>
              <a:off x="7945724" y="5172075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8200055" y="51577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43" name="Rectangle 63"/>
            <p:cNvSpPr>
              <a:spLocks noChangeArrowheads="1"/>
            </p:cNvSpPr>
            <p:nvPr/>
          </p:nvSpPr>
          <p:spPr bwMode="auto">
            <a:xfrm>
              <a:off x="7730132" y="517619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4" name="Rectangle 64"/>
            <p:cNvSpPr>
              <a:spLocks noChangeArrowheads="1"/>
            </p:cNvSpPr>
            <p:nvPr/>
          </p:nvSpPr>
          <p:spPr bwMode="auto">
            <a:xfrm>
              <a:off x="7489449" y="5189846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55092" y="4988275"/>
            <a:ext cx="1720254" cy="619125"/>
            <a:chOff x="7543403" y="5805488"/>
            <a:chExt cx="1720254" cy="619125"/>
          </a:xfrm>
        </p:grpSpPr>
        <p:sp>
          <p:nvSpPr>
            <p:cNvPr id="46" name="Rectangle 66"/>
            <p:cNvSpPr>
              <a:spLocks noChangeArrowheads="1"/>
            </p:cNvSpPr>
            <p:nvPr/>
          </p:nvSpPr>
          <p:spPr bwMode="auto">
            <a:xfrm>
              <a:off x="8806457" y="5815013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47" name="Rectangle 67"/>
            <p:cNvSpPr>
              <a:spLocks noChangeArrowheads="1"/>
            </p:cNvSpPr>
            <p:nvPr/>
          </p:nvSpPr>
          <p:spPr bwMode="auto">
            <a:xfrm>
              <a:off x="8520707" y="5805488"/>
              <a:ext cx="4572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8286065" y="5857917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49" name="Rectangle 69"/>
            <p:cNvSpPr>
              <a:spLocks noChangeArrowheads="1"/>
            </p:cNvSpPr>
            <p:nvPr/>
          </p:nvSpPr>
          <p:spPr bwMode="auto">
            <a:xfrm>
              <a:off x="8055547" y="586744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50" name="Rectangle 70"/>
            <p:cNvSpPr>
              <a:spLocks noChangeArrowheads="1"/>
            </p:cNvSpPr>
            <p:nvPr/>
          </p:nvSpPr>
          <p:spPr bwMode="auto">
            <a:xfrm>
              <a:off x="7801856" y="5862680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51" name="Rectangle 71"/>
            <p:cNvSpPr>
              <a:spLocks noChangeArrowheads="1"/>
            </p:cNvSpPr>
            <p:nvPr/>
          </p:nvSpPr>
          <p:spPr bwMode="auto">
            <a:xfrm>
              <a:off x="7543403" y="5849032"/>
              <a:ext cx="4572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US" altLang="vi-VN" sz="3400" b="1" dirty="0">
                  <a:latin typeface="Times New Roman" pitchFamily="18" charset="0"/>
                </a:rPr>
                <a:t>6</a:t>
              </a:r>
            </a:p>
          </p:txBody>
        </p:sp>
      </p:grpSp>
      <p:sp>
        <p:nvSpPr>
          <p:cNvPr id="52" name="Rectangle 73"/>
          <p:cNvSpPr>
            <a:spLocks noChangeArrowheads="1"/>
          </p:cNvSpPr>
          <p:nvPr/>
        </p:nvSpPr>
        <p:spPr bwMode="auto">
          <a:xfrm>
            <a:off x="1263342" y="5050229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977843" y="573250"/>
            <a:ext cx="57959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1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rồi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UTM Alexander" panose="02040603050506020204" pitchFamily="18" charset="0"/>
                <a:cs typeface="Times New Roman" pitchFamily="18" charset="0"/>
              </a:rPr>
              <a:t>:</a:t>
            </a:r>
            <a:endParaRPr lang="vi-VN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3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/>
      <p:bldP spid="33" grpId="0"/>
      <p:bldP spid="39" grpId="0" animBg="1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24853" y="88787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48792" y="550354"/>
            <a:ext cx="948016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</a:t>
            </a:r>
            <a:r>
              <a:rPr lang="en-US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4253832" y="1233437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361135" y="1878089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718" y="3287198"/>
            <a:ext cx="998114" cy="9572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570" y="2357259"/>
            <a:ext cx="6182083" cy="3340962"/>
          </a:xfrm>
          <a:prstGeom prst="rect">
            <a:avLst/>
          </a:prstGeom>
        </p:spPr>
      </p:pic>
      <p:sp>
        <p:nvSpPr>
          <p:cNvPr id="25" name="Text Box 66"/>
          <p:cNvSpPr txBox="1">
            <a:spLocks noChangeArrowheads="1"/>
          </p:cNvSpPr>
          <p:nvPr/>
        </p:nvSpPr>
        <p:spPr bwMode="auto">
          <a:xfrm rot="21373584">
            <a:off x="4428723" y="3245411"/>
            <a:ext cx="5517472" cy="1665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làm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nào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? </a:t>
            </a:r>
          </a:p>
        </p:txBody>
      </p:sp>
      <p:sp>
        <p:nvSpPr>
          <p:cNvPr id="26" name="Text Box 66"/>
          <p:cNvSpPr txBox="1">
            <a:spLocks noChangeArrowheads="1"/>
          </p:cNvSpPr>
          <p:nvPr/>
        </p:nvSpPr>
        <p:spPr bwMode="auto">
          <a:xfrm rot="21373584">
            <a:off x="4431632" y="3010975"/>
            <a:ext cx="551747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1pPr>
            <a:lvl2pPr marL="8001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2pPr>
            <a:lvl3pPr marL="12573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3pPr>
            <a:lvl4pPr marL="17145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4pPr>
            <a:lvl5pPr marL="2171700" indent="-342900">
              <a:defRPr sz="2400">
                <a:solidFill>
                  <a:schemeClr val="hlink"/>
                </a:solidFill>
                <a:latin typeface=".VnTime" panose="020B720000000000000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hlink"/>
                </a:solidFill>
                <a:latin typeface=".VnTime" panose="020B720000000000000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diện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tích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vuông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ta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lấy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cạnh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chính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Hanzel" panose="02040603050506020204" pitchFamily="18" charset="0"/>
              </a:rPr>
              <a:t>nó</a:t>
            </a:r>
            <a:r>
              <a:rPr lang="en-US" altLang="en-US" sz="3600" b="1" dirty="0">
                <a:solidFill>
                  <a:srgbClr val="FF0000"/>
                </a:solidFill>
                <a:latin typeface="UTM Hanzel" panose="020406030505060202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034D3-51B7-460B-B659-664159324199}"/>
              </a:ext>
            </a:extLst>
          </p:cNvPr>
          <p:cNvCxnSpPr>
            <a:cxnSpLocks/>
          </p:cNvCxnSpPr>
          <p:nvPr/>
        </p:nvCxnSpPr>
        <p:spPr>
          <a:xfrm>
            <a:off x="4910137" y="1833347"/>
            <a:ext cx="3502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3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5" grpId="0"/>
      <p:bldP spid="2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1783" y="916480"/>
            <a:ext cx="16395563" cy="7421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3552" y="738257"/>
            <a:ext cx="850099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Bài 3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  <a:cs typeface="Arial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HP001 4 hàng" panose="020B0603050302020204" pitchFamily="34" charset="0"/>
                <a:cs typeface="Arial" charset="0"/>
              </a:rPr>
              <a:t>Tính diện tích của mảnh vườn hình vuông có cạnh dài 125m.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860" y="2135897"/>
            <a:ext cx="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519524" y="2818116"/>
            <a:ext cx="1828801" cy="1828800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vi-VN" sz="4000" b="1" dirty="0">
                <a:latin typeface="HP001 4 hàng" panose="020B0603050302020204" pitchFamily="34" charset="0"/>
              </a:rPr>
              <a:t>   </a:t>
            </a:r>
            <a:r>
              <a:rPr lang="vi-VN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itchFamily="18" charset="0"/>
              </a:rPr>
              <a:t>?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FF0000"/>
                </a:solidFill>
                <a:latin typeface="HP001 4 hàng" panose="020B0603050302020204" pitchFamily="34" charset="0"/>
              </a:rPr>
              <a:t>2</a:t>
            </a:r>
            <a:endParaRPr lang="vi-VN" sz="1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82" y="3503865"/>
            <a:ext cx="168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dirty="0">
                <a:latin typeface="HP001 4 hàng" panose="020B0603050302020204" pitchFamily="34" charset="0"/>
              </a:rPr>
              <a:t>125 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935876" y="2777686"/>
            <a:ext cx="15875" cy="316547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45098" y="2450666"/>
            <a:ext cx="272573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ài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endParaRPr lang="vi-VN" sz="4000" b="1" u="sng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82076" y="3326063"/>
            <a:ext cx="82083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</a:rPr>
              <a:t>Diện tích mảnh vườn hình vuông là: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7086" y="3980213"/>
            <a:ext cx="2760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125 </a:t>
            </a:r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125 =</a:t>
            </a:r>
            <a:endParaRPr lang="vi-VN" sz="3600" b="1" baseline="30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97086" y="4796957"/>
            <a:ext cx="610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</a:t>
            </a:r>
            <a:r>
              <a:rPr lang="vi-VN" sz="3600" b="1" u="sng" dirty="0">
                <a:solidFill>
                  <a:srgbClr val="002060"/>
                </a:solidFill>
                <a:latin typeface="HP001 4 hàng" panose="020B0603050302020204" pitchFamily="34" charset="0"/>
              </a:rPr>
              <a:t>Đáp số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:</a:t>
            </a:r>
            <a:r>
              <a:rPr lang="vi-VN" sz="3600" b="1" dirty="0">
                <a:latin typeface="HP001 4 hàng" panose="020B0603050302020204" pitchFamily="34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3487" y="3980212"/>
            <a:ext cx="3330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15 625 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(</a:t>
            </a:r>
            <a:r>
              <a:rPr lang="vi-VN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m</a:t>
            </a:r>
            <a:r>
              <a:rPr lang="vi-VN" sz="3600" b="1" baseline="30000" dirty="0">
                <a:solidFill>
                  <a:srgbClr val="002060"/>
                </a:solidFill>
                <a:latin typeface="HP001 4 hàng" panose="020B0603050302020204" pitchFamily="34" charset="0"/>
              </a:rPr>
              <a:t>2</a:t>
            </a:r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)</a:t>
            </a:r>
            <a:endParaRPr lang="vi-VN" sz="36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598" y="-172411"/>
            <a:ext cx="1999661" cy="200575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566D16-620C-4B71-B31B-35CCCF1F53CA}"/>
              </a:ext>
            </a:extLst>
          </p:cNvPr>
          <p:cNvCxnSpPr>
            <a:cxnSpLocks/>
          </p:cNvCxnSpPr>
          <p:nvPr/>
        </p:nvCxnSpPr>
        <p:spPr>
          <a:xfrm>
            <a:off x="4655924" y="1255804"/>
            <a:ext cx="17739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329AD2-0623-42D4-A96C-8527FDA5A84D}"/>
              </a:ext>
            </a:extLst>
          </p:cNvPr>
          <p:cNvCxnSpPr>
            <a:cxnSpLocks/>
          </p:cNvCxnSpPr>
          <p:nvPr/>
        </p:nvCxnSpPr>
        <p:spPr>
          <a:xfrm>
            <a:off x="2525486" y="1866292"/>
            <a:ext cx="2554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466FB62-0F48-4BDA-8340-F9C74D641E00}"/>
              </a:ext>
            </a:extLst>
          </p:cNvPr>
          <p:cNvCxnSpPr>
            <a:cxnSpLocks/>
          </p:cNvCxnSpPr>
          <p:nvPr/>
        </p:nvCxnSpPr>
        <p:spPr>
          <a:xfrm>
            <a:off x="8040914" y="1909834"/>
            <a:ext cx="111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6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7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62960" y="2025678"/>
            <a:ext cx="50353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2979" y="2058752"/>
            <a:ext cx="503535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Củng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cố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8" name="流行钢琴曲文艺清新钢琴吉他鼓">
            <a:hlinkClick r:id="" action="ppaction://media"/>
            <a:extLst>
              <a:ext uri="{FF2B5EF4-FFF2-40B4-BE49-F238E27FC236}">
                <a16:creationId xmlns:a16="http://schemas.microsoft.com/office/drawing/2014/main" id="{5B23BB3A-F207-4BC7-82D3-27FBA8DEF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1819" y="-164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7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41396" y="5417800"/>
            <a:ext cx="898116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42673" y="2392854"/>
            <a:ext cx="8767610" cy="845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59413" y="3728167"/>
            <a:ext cx="9950870" cy="1434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96682" y="1169782"/>
            <a:ext cx="10325874" cy="88628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49480" y="5571094"/>
            <a:ext cx="10139081" cy="118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4151" y="3771180"/>
            <a:ext cx="10336467" cy="12479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56070" y="2382036"/>
            <a:ext cx="10139081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75564" y="1109730"/>
            <a:ext cx="10968109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6420" y="746781"/>
            <a:ext cx="2820600" cy="1640664"/>
            <a:chOff x="514271" y="2554818"/>
            <a:chExt cx="5594529" cy="2888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6427" y="117766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933509" y="1943727"/>
            <a:ext cx="2820600" cy="1640664"/>
            <a:chOff x="1127757" y="2393863"/>
            <a:chExt cx="2820600" cy="1640664"/>
          </a:xfrm>
        </p:grpSpPr>
        <p:grpSp>
          <p:nvGrpSpPr>
            <p:cNvPr id="15" name="Group 14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71186" y="2824961"/>
              <a:ext cx="16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80599" y="3509060"/>
            <a:ext cx="2820600" cy="1640664"/>
            <a:chOff x="514271" y="2554818"/>
            <a:chExt cx="5594529" cy="288859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156121" y="3988676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69249" y="5173530"/>
            <a:ext cx="2820600" cy="1640664"/>
            <a:chOff x="514271" y="2554818"/>
            <a:chExt cx="5594529" cy="28885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587" y1="36945" x2="38043" y2="342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405690">
              <a:off x="514271" y="2810408"/>
              <a:ext cx="2624442" cy="263300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20213" y="2554818"/>
              <a:ext cx="1688587" cy="124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205014" y="5695373"/>
            <a:ext cx="1688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08494" y="14772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riêng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thứ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ba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175" y="89546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1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B232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B368723C-2BF8-4D25-91E6-BF9B78F4E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205" y="-434946"/>
            <a:ext cx="10058400" cy="56812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44926" y="1944033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/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UTM Nokia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0127" y="1986519"/>
            <a:ext cx="6183104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Khởi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động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pic>
        <p:nvPicPr>
          <p:cNvPr id="10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150904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3003" y="904696"/>
            <a:ext cx="16036553" cy="7421295"/>
          </a:xfrm>
          <a:prstGeom prst="rect">
            <a:avLst/>
          </a:prstGeom>
        </p:spPr>
      </p:pic>
      <p:pic>
        <p:nvPicPr>
          <p:cNvPr id="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645" y="-2327299"/>
            <a:ext cx="844297" cy="479734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66003" y="1534194"/>
            <a:ext cx="4286536" cy="474866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2" y="-2613515"/>
            <a:ext cx="844297" cy="54411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597312" y="670042"/>
            <a:ext cx="4476210" cy="2306904"/>
            <a:chOff x="1127757" y="2393863"/>
            <a:chExt cx="2820600" cy="1640664"/>
          </a:xfrm>
        </p:grpSpPr>
        <p:grpSp>
          <p:nvGrpSpPr>
            <p:cNvPr id="13" name="Group 12"/>
            <p:cNvGrpSpPr/>
            <p:nvPr/>
          </p:nvGrpSpPr>
          <p:grpSpPr>
            <a:xfrm>
              <a:off x="1127757" y="2393863"/>
              <a:ext cx="2820600" cy="1640664"/>
              <a:chOff x="514271" y="2554818"/>
              <a:chExt cx="5594529" cy="28885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18587" y1="36945" x2="38043" y2="3423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05690">
                <a:off x="514271" y="2810408"/>
                <a:ext cx="2624442" cy="263300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420213" y="2554818"/>
                <a:ext cx="1688587" cy="124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30918" y="2768429"/>
              <a:ext cx="1688587" cy="853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</a:rPr>
                <a:t>2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48770" y="147641"/>
            <a:ext cx="11783506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86" y="4487080"/>
            <a:ext cx="3978443" cy="26711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683" l="0" r="511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295"/>
          <a:stretch/>
        </p:blipFill>
        <p:spPr>
          <a:xfrm>
            <a:off x="3339972" y="4574702"/>
            <a:ext cx="1972357" cy="2561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587" y1="36945" x2="38043" y2="34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5690">
            <a:off x="537069" y="826996"/>
            <a:ext cx="2099829" cy="210278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688" y="1141542"/>
            <a:ext cx="267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grpSp>
        <p:nvGrpSpPr>
          <p:cNvPr id="37" name="Group 49"/>
          <p:cNvGrpSpPr>
            <a:grpSpLocks/>
          </p:cNvGrpSpPr>
          <p:nvPr/>
        </p:nvGrpSpPr>
        <p:grpSpPr bwMode="auto">
          <a:xfrm>
            <a:off x="2429544" y="2134831"/>
            <a:ext cx="2012951" cy="1112838"/>
            <a:chOff x="288" y="1152"/>
            <a:chExt cx="1268" cy="701"/>
          </a:xfrm>
        </p:grpSpPr>
        <p:sp>
          <p:nvSpPr>
            <p:cNvPr id="38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39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40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2429544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44" name="Rectangle 24"/>
          <p:cNvSpPr>
            <a:spLocks noChangeArrowheads="1"/>
          </p:cNvSpPr>
          <p:nvPr/>
        </p:nvSpPr>
        <p:spPr bwMode="auto">
          <a:xfrm>
            <a:off x="2218384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>
            <a:off x="1954858" y="4195448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46" name="Line 26"/>
          <p:cNvSpPr>
            <a:spLocks noChangeShapeType="1"/>
          </p:cNvSpPr>
          <p:nvPr/>
        </p:nvSpPr>
        <p:spPr bwMode="auto">
          <a:xfrm>
            <a:off x="2513949" y="4789131"/>
            <a:ext cx="1209231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ectangle 73"/>
          <p:cNvSpPr>
            <a:spLocks noChangeArrowheads="1"/>
          </p:cNvSpPr>
          <p:nvPr/>
        </p:nvSpPr>
        <p:spPr bwMode="auto">
          <a:xfrm>
            <a:off x="2150144" y="4852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>
                <a:latin typeface="Times New Roman" pitchFamily="18" charset="0"/>
              </a:rPr>
              <a:t>79608</a:t>
            </a:r>
            <a:endParaRPr lang="en-US" altLang="vi-VN" sz="3400" b="1" dirty="0">
              <a:latin typeface="Times New Roman" pitchFamily="18" charset="0"/>
            </a:endParaRPr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7856386" y="2134831"/>
            <a:ext cx="2012951" cy="1112838"/>
            <a:chOff x="288" y="1152"/>
            <a:chExt cx="1268" cy="701"/>
          </a:xfrm>
        </p:grpSpPr>
        <p:sp>
          <p:nvSpPr>
            <p:cNvPr id="49" name="Rectangle 12"/>
            <p:cNvSpPr>
              <a:spLocks noChangeArrowheads="1"/>
            </p:cNvSpPr>
            <p:nvPr/>
          </p:nvSpPr>
          <p:spPr bwMode="auto">
            <a:xfrm>
              <a:off x="624" y="1536"/>
              <a:ext cx="610" cy="24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400" b="1" dirty="0">
                  <a:latin typeface="Times New Roman" pitchFamily="18" charset="0"/>
                  <a:cs typeface="+mn-cs"/>
                </a:rPr>
                <a:t>321</a:t>
              </a:r>
            </a:p>
          </p:txBody>
        </p:sp>
        <p:grpSp>
          <p:nvGrpSpPr>
            <p:cNvPr id="50" name="Group 19"/>
            <p:cNvGrpSpPr>
              <a:grpSpLocks/>
            </p:cNvGrpSpPr>
            <p:nvPr/>
          </p:nvGrpSpPr>
          <p:grpSpPr bwMode="auto">
            <a:xfrm>
              <a:off x="288" y="1152"/>
              <a:ext cx="1268" cy="701"/>
              <a:chOff x="508" y="960"/>
              <a:chExt cx="1268" cy="701"/>
            </a:xfrm>
          </p:grpSpPr>
          <p:sp>
            <p:nvSpPr>
              <p:cNvPr id="51" name="Rectangle 11"/>
              <p:cNvSpPr>
                <a:spLocks noChangeArrowheads="1"/>
              </p:cNvSpPr>
              <p:nvPr/>
            </p:nvSpPr>
            <p:spPr bwMode="auto">
              <a:xfrm>
                <a:off x="508" y="960"/>
                <a:ext cx="1268" cy="3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400" b="1" dirty="0">
                    <a:latin typeface="Times New Roman" pitchFamily="18" charset="0"/>
                    <a:cs typeface="+mn-cs"/>
                  </a:rPr>
                  <a:t>248</a:t>
                </a:r>
              </a:p>
            </p:txBody>
          </p:sp>
          <p:sp>
            <p:nvSpPr>
              <p:cNvPr id="52" name="Rectangle 51"/>
              <p:cNvSpPr>
                <a:spLocks noChangeArrowheads="1"/>
              </p:cNvSpPr>
              <p:nvPr/>
            </p:nvSpPr>
            <p:spPr bwMode="auto">
              <a:xfrm>
                <a:off x="566" y="1162"/>
                <a:ext cx="217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600" b="1" dirty="0">
                    <a:latin typeface="Times New Roman" pitchFamily="18" charset="0"/>
                    <a:cs typeface="+mn-cs"/>
                  </a:rPr>
                  <a:t>x</a:t>
                </a:r>
              </a:p>
            </p:txBody>
          </p:sp>
          <p:sp>
            <p:nvSpPr>
              <p:cNvPr id="53" name="Line 14"/>
              <p:cNvSpPr>
                <a:spLocks noChangeShapeType="1"/>
              </p:cNvSpPr>
              <p:nvPr/>
            </p:nvSpPr>
            <p:spPr bwMode="auto">
              <a:xfrm flipV="1">
                <a:off x="847" y="1660"/>
                <a:ext cx="565" cy="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4" name="Rectangle 23"/>
          <p:cNvSpPr>
            <a:spLocks noChangeArrowheads="1"/>
          </p:cNvSpPr>
          <p:nvPr/>
        </p:nvSpPr>
        <p:spPr bwMode="auto">
          <a:xfrm>
            <a:off x="7856386" y="320167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248</a:t>
            </a:r>
          </a:p>
        </p:txBody>
      </p:sp>
      <p:sp>
        <p:nvSpPr>
          <p:cNvPr id="55" name="Rectangle 24"/>
          <p:cNvSpPr>
            <a:spLocks noChangeArrowheads="1"/>
          </p:cNvSpPr>
          <p:nvPr/>
        </p:nvSpPr>
        <p:spPr bwMode="auto">
          <a:xfrm>
            <a:off x="7856386" y="3690623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496</a:t>
            </a:r>
          </a:p>
        </p:txBody>
      </p:sp>
      <p:sp>
        <p:nvSpPr>
          <p:cNvPr id="56" name="Rectangle 25"/>
          <p:cNvSpPr>
            <a:spLocks noChangeArrowheads="1"/>
          </p:cNvSpPr>
          <p:nvPr/>
        </p:nvSpPr>
        <p:spPr bwMode="auto">
          <a:xfrm>
            <a:off x="7863196" y="41809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744</a:t>
            </a: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>
            <a:off x="8389786" y="4785998"/>
            <a:ext cx="1014630" cy="62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" name="Rectangle 73"/>
          <p:cNvSpPr>
            <a:spLocks noChangeArrowheads="1"/>
          </p:cNvSpPr>
          <p:nvPr/>
        </p:nvSpPr>
        <p:spPr bwMode="auto">
          <a:xfrm>
            <a:off x="7786339" y="4866694"/>
            <a:ext cx="2012951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vi-VN" sz="3400" b="1" dirty="0">
                <a:latin typeface="Times New Roman" pitchFamily="18" charset="0"/>
              </a:rPr>
              <a:t>1488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956" y="1366664"/>
            <a:ext cx="1103381" cy="11033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46" y="1315325"/>
            <a:ext cx="1103381" cy="110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 animBg="1"/>
      <p:bldP spid="47" grpId="0"/>
      <p:bldP spid="54" grpId="0"/>
      <p:bldP spid="55" grpId="0"/>
      <p:bldP spid="56" grpId="0"/>
      <p:bldP spid="57" grpId="0" animBg="1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8" y="-463081"/>
            <a:ext cx="10058400" cy="56812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8281" y="1198245"/>
            <a:ext cx="4499950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Dặn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dò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9813" y="2230713"/>
            <a:ext cx="6219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Hoàn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thành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tập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Chuẩn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bị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tiếp</a:t>
            </a:r>
            <a:r>
              <a:rPr lang="en-US" sz="4000" b="1" dirty="0">
                <a:solidFill>
                  <a:schemeClr val="accent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accent1"/>
                </a:solidFill>
                <a:latin typeface="HP001 4 hàng" panose="020B0603050302020204" pitchFamily="34" charset="0"/>
              </a:rPr>
              <a:t>theo</a:t>
            </a:r>
            <a:endParaRPr lang="vi-VN" sz="4000" b="1" dirty="0">
              <a:solidFill>
                <a:schemeClr val="accent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6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FB1537D-EC48-46E5-814E-44C4DE2F3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38101"/>
            <a:ext cx="12249150" cy="6978599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6344774" y="1327394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220195" y="3619087"/>
            <a:ext cx="2599055" cy="25215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9" y="9793"/>
            <a:ext cx="7624689" cy="41777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4" y="-211037"/>
            <a:ext cx="7076049" cy="404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id="{E8530CF5-1156-4399-8AE5-4634A77C4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pic>
        <p:nvPicPr>
          <p:cNvPr id="8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4EF7ED7A-FDBD-4A04-BAA2-DE4413821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506" y="-1411942"/>
            <a:ext cx="609600" cy="609600"/>
          </a:xfrm>
          <a:prstGeom prst="rect">
            <a:avLst/>
          </a:prstGeom>
        </p:spPr>
      </p:pic>
      <p:pic>
        <p:nvPicPr>
          <p:cNvPr id="19" name="Picture 2" descr="Cánh Diều Bay Mùa Thu - Miễn Phí vector hình ảnh trên Pixab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133" y="85248"/>
            <a:ext cx="84296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 rot="21304657">
            <a:off x="492104" y="1826974"/>
            <a:ext cx="11198900" cy="1569660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Cánh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diều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tuổi</a:t>
            </a:r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9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Mother" panose="02040603050506020204" pitchFamily="18" charset="0"/>
              </a:rPr>
              <a:t>thơ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Mother" panose="02040603050506020204" pitchFamily="18" charset="0"/>
            </a:endParaRPr>
          </a:p>
        </p:txBody>
      </p:sp>
      <p:pic>
        <p:nvPicPr>
          <p:cNvPr id="22" name="图片 3" descr="9"/>
          <p:cNvPicPr>
            <a:picLocks noChangeAspect="1"/>
          </p:cNvPicPr>
          <p:nvPr/>
        </p:nvPicPr>
        <p:blipFill>
          <a:blip r:embed="rId8"/>
          <a:srcRect l="32439" t="-2492" r="11017" b="2492"/>
          <a:stretch>
            <a:fillRect/>
          </a:stretch>
        </p:blipFill>
        <p:spPr>
          <a:xfrm>
            <a:off x="6807166" y="1124390"/>
            <a:ext cx="5687060" cy="5657215"/>
          </a:xfrm>
          <a:prstGeom prst="rect">
            <a:avLst/>
          </a:prstGeom>
        </p:spPr>
      </p:pic>
      <p:pic>
        <p:nvPicPr>
          <p:cNvPr id="23" name="图片 4" descr="66"/>
          <p:cNvPicPr>
            <a:picLocks noChangeAspect="1"/>
          </p:cNvPicPr>
          <p:nvPr/>
        </p:nvPicPr>
        <p:blipFill>
          <a:blip r:embed="rId9"/>
          <a:srcRect l="29137" t="32405" r="40653" b="15490"/>
          <a:stretch>
            <a:fillRect/>
          </a:stretch>
        </p:blipFill>
        <p:spPr>
          <a:xfrm>
            <a:off x="116548" y="4279900"/>
            <a:ext cx="2599055" cy="252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66961A8D-7BF5-4E1E-9225-DA654D6B8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7150" y="-19051"/>
            <a:ext cx="12249150" cy="6978599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363052" y="928469"/>
            <a:ext cx="2761213" cy="3854548"/>
          </a:xfrm>
          <a:custGeom>
            <a:avLst/>
            <a:gdLst>
              <a:gd name="connsiteX0" fmla="*/ 87115 w 2761213"/>
              <a:gd name="connsiteY0" fmla="*/ 3854548 h 3854548"/>
              <a:gd name="connsiteX1" fmla="*/ 2709 w 2761213"/>
              <a:gd name="connsiteY1" fmla="*/ 3671668 h 3854548"/>
              <a:gd name="connsiteX2" fmla="*/ 30844 w 2761213"/>
              <a:gd name="connsiteY2" fmla="*/ 3474720 h 3854548"/>
              <a:gd name="connsiteX3" fmla="*/ 58980 w 2761213"/>
              <a:gd name="connsiteY3" fmla="*/ 3418449 h 3854548"/>
              <a:gd name="connsiteX4" fmla="*/ 87115 w 2761213"/>
              <a:gd name="connsiteY4" fmla="*/ 3334043 h 3854548"/>
              <a:gd name="connsiteX5" fmla="*/ 115250 w 2761213"/>
              <a:gd name="connsiteY5" fmla="*/ 3291840 h 3854548"/>
              <a:gd name="connsiteX6" fmla="*/ 143386 w 2761213"/>
              <a:gd name="connsiteY6" fmla="*/ 3207434 h 3854548"/>
              <a:gd name="connsiteX7" fmla="*/ 171521 w 2761213"/>
              <a:gd name="connsiteY7" fmla="*/ 3165231 h 3854548"/>
              <a:gd name="connsiteX8" fmla="*/ 255927 w 2761213"/>
              <a:gd name="connsiteY8" fmla="*/ 2968283 h 3854548"/>
              <a:gd name="connsiteX9" fmla="*/ 298130 w 2761213"/>
              <a:gd name="connsiteY9" fmla="*/ 2897945 h 3854548"/>
              <a:gd name="connsiteX10" fmla="*/ 340334 w 2761213"/>
              <a:gd name="connsiteY10" fmla="*/ 2799471 h 3854548"/>
              <a:gd name="connsiteX11" fmla="*/ 410672 w 2761213"/>
              <a:gd name="connsiteY11" fmla="*/ 2729132 h 3854548"/>
              <a:gd name="connsiteX12" fmla="*/ 509146 w 2761213"/>
              <a:gd name="connsiteY12" fmla="*/ 2602523 h 3854548"/>
              <a:gd name="connsiteX13" fmla="*/ 551349 w 2761213"/>
              <a:gd name="connsiteY13" fmla="*/ 2560320 h 3854548"/>
              <a:gd name="connsiteX14" fmla="*/ 663890 w 2761213"/>
              <a:gd name="connsiteY14" fmla="*/ 2433711 h 3854548"/>
              <a:gd name="connsiteX15" fmla="*/ 706094 w 2761213"/>
              <a:gd name="connsiteY15" fmla="*/ 2419643 h 3854548"/>
              <a:gd name="connsiteX16" fmla="*/ 734229 w 2761213"/>
              <a:gd name="connsiteY16" fmla="*/ 2377440 h 3854548"/>
              <a:gd name="connsiteX17" fmla="*/ 776432 w 2761213"/>
              <a:gd name="connsiteY17" fmla="*/ 2363372 h 3854548"/>
              <a:gd name="connsiteX18" fmla="*/ 832703 w 2761213"/>
              <a:gd name="connsiteY18" fmla="*/ 2321169 h 3854548"/>
              <a:gd name="connsiteX19" fmla="*/ 874906 w 2761213"/>
              <a:gd name="connsiteY19" fmla="*/ 2307101 h 3854548"/>
              <a:gd name="connsiteX20" fmla="*/ 945244 w 2761213"/>
              <a:gd name="connsiteY20" fmla="*/ 2264898 h 3854548"/>
              <a:gd name="connsiteX21" fmla="*/ 1240666 w 2761213"/>
              <a:gd name="connsiteY21" fmla="*/ 2110154 h 3854548"/>
              <a:gd name="connsiteX22" fmla="*/ 1339140 w 2761213"/>
              <a:gd name="connsiteY22" fmla="*/ 2067951 h 3854548"/>
              <a:gd name="connsiteX23" fmla="*/ 1423546 w 2761213"/>
              <a:gd name="connsiteY23" fmla="*/ 2011680 h 3854548"/>
              <a:gd name="connsiteX24" fmla="*/ 1493884 w 2761213"/>
              <a:gd name="connsiteY24" fmla="*/ 1969477 h 3854548"/>
              <a:gd name="connsiteX25" fmla="*/ 1620494 w 2761213"/>
              <a:gd name="connsiteY25" fmla="*/ 1885071 h 3854548"/>
              <a:gd name="connsiteX26" fmla="*/ 1662697 w 2761213"/>
              <a:gd name="connsiteY26" fmla="*/ 1856935 h 3854548"/>
              <a:gd name="connsiteX27" fmla="*/ 1761170 w 2761213"/>
              <a:gd name="connsiteY27" fmla="*/ 1772529 h 3854548"/>
              <a:gd name="connsiteX28" fmla="*/ 1789306 w 2761213"/>
              <a:gd name="connsiteY28" fmla="*/ 1744394 h 3854548"/>
              <a:gd name="connsiteX29" fmla="*/ 1972186 w 2761213"/>
              <a:gd name="connsiteY29" fmla="*/ 1603717 h 3854548"/>
              <a:gd name="connsiteX30" fmla="*/ 2000321 w 2761213"/>
              <a:gd name="connsiteY30" fmla="*/ 1561514 h 3854548"/>
              <a:gd name="connsiteX31" fmla="*/ 2112863 w 2761213"/>
              <a:gd name="connsiteY31" fmla="*/ 1448972 h 3854548"/>
              <a:gd name="connsiteX32" fmla="*/ 2267607 w 2761213"/>
              <a:gd name="connsiteY32" fmla="*/ 1308295 h 3854548"/>
              <a:gd name="connsiteX33" fmla="*/ 2309810 w 2761213"/>
              <a:gd name="connsiteY33" fmla="*/ 1252025 h 3854548"/>
              <a:gd name="connsiteX34" fmla="*/ 2337946 w 2761213"/>
              <a:gd name="connsiteY34" fmla="*/ 1153551 h 3854548"/>
              <a:gd name="connsiteX35" fmla="*/ 2436420 w 2761213"/>
              <a:gd name="connsiteY35" fmla="*/ 970671 h 3854548"/>
              <a:gd name="connsiteX36" fmla="*/ 2464555 w 2761213"/>
              <a:gd name="connsiteY36" fmla="*/ 914400 h 3854548"/>
              <a:gd name="connsiteX37" fmla="*/ 2633367 w 2761213"/>
              <a:gd name="connsiteY37" fmla="*/ 633046 h 3854548"/>
              <a:gd name="connsiteX38" fmla="*/ 2661503 w 2761213"/>
              <a:gd name="connsiteY38" fmla="*/ 520505 h 3854548"/>
              <a:gd name="connsiteX39" fmla="*/ 2689638 w 2761213"/>
              <a:gd name="connsiteY39" fmla="*/ 351692 h 3854548"/>
              <a:gd name="connsiteX40" fmla="*/ 2717774 w 2761213"/>
              <a:gd name="connsiteY40" fmla="*/ 309489 h 3854548"/>
              <a:gd name="connsiteX41" fmla="*/ 2731841 w 2761213"/>
              <a:gd name="connsiteY41" fmla="*/ 225083 h 3854548"/>
              <a:gd name="connsiteX42" fmla="*/ 2745909 w 2761213"/>
              <a:gd name="connsiteY42" fmla="*/ 112541 h 3854548"/>
              <a:gd name="connsiteX43" fmla="*/ 2759977 w 2761213"/>
              <a:gd name="connsiteY43" fmla="*/ 0 h 385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761213" h="3854548">
                <a:moveTo>
                  <a:pt x="87115" y="3854548"/>
                </a:moveTo>
                <a:cubicBezTo>
                  <a:pt x="58980" y="3793588"/>
                  <a:pt x="16402" y="3737396"/>
                  <a:pt x="2709" y="3671668"/>
                </a:cubicBezTo>
                <a:cubicBezTo>
                  <a:pt x="-6073" y="3629514"/>
                  <a:pt x="7325" y="3529598"/>
                  <a:pt x="30844" y="3474720"/>
                </a:cubicBezTo>
                <a:cubicBezTo>
                  <a:pt x="39105" y="3455445"/>
                  <a:pt x="51192" y="3437920"/>
                  <a:pt x="58980" y="3418449"/>
                </a:cubicBezTo>
                <a:cubicBezTo>
                  <a:pt x="69994" y="3390913"/>
                  <a:pt x="70664" y="3358719"/>
                  <a:pt x="87115" y="3334043"/>
                </a:cubicBezTo>
                <a:cubicBezTo>
                  <a:pt x="96493" y="3319975"/>
                  <a:pt x="108383" y="3307290"/>
                  <a:pt x="115250" y="3291840"/>
                </a:cubicBezTo>
                <a:cubicBezTo>
                  <a:pt x="127295" y="3264739"/>
                  <a:pt x="126935" y="3232110"/>
                  <a:pt x="143386" y="3207434"/>
                </a:cubicBezTo>
                <a:cubicBezTo>
                  <a:pt x="152764" y="3193366"/>
                  <a:pt x="164322" y="3180529"/>
                  <a:pt x="171521" y="3165231"/>
                </a:cubicBezTo>
                <a:cubicBezTo>
                  <a:pt x="201933" y="3100605"/>
                  <a:pt x="219179" y="3029529"/>
                  <a:pt x="255927" y="2968283"/>
                </a:cubicBezTo>
                <a:cubicBezTo>
                  <a:pt x="269995" y="2944837"/>
                  <a:pt x="285902" y="2922401"/>
                  <a:pt x="298130" y="2897945"/>
                </a:cubicBezTo>
                <a:cubicBezTo>
                  <a:pt x="323226" y="2847753"/>
                  <a:pt x="299349" y="2852166"/>
                  <a:pt x="340334" y="2799471"/>
                </a:cubicBezTo>
                <a:cubicBezTo>
                  <a:pt x="360691" y="2773298"/>
                  <a:pt x="392279" y="2756721"/>
                  <a:pt x="410672" y="2729132"/>
                </a:cubicBezTo>
                <a:cubicBezTo>
                  <a:pt x="451630" y="2667695"/>
                  <a:pt x="444214" y="2675571"/>
                  <a:pt x="509146" y="2602523"/>
                </a:cubicBezTo>
                <a:cubicBezTo>
                  <a:pt x="522363" y="2587654"/>
                  <a:pt x="538132" y="2575189"/>
                  <a:pt x="551349" y="2560320"/>
                </a:cubicBezTo>
                <a:cubicBezTo>
                  <a:pt x="556843" y="2554139"/>
                  <a:pt x="637932" y="2451016"/>
                  <a:pt x="663890" y="2433711"/>
                </a:cubicBezTo>
                <a:cubicBezTo>
                  <a:pt x="676228" y="2425485"/>
                  <a:pt x="692026" y="2424332"/>
                  <a:pt x="706094" y="2419643"/>
                </a:cubicBezTo>
                <a:cubicBezTo>
                  <a:pt x="715472" y="2405575"/>
                  <a:pt x="721027" y="2388002"/>
                  <a:pt x="734229" y="2377440"/>
                </a:cubicBezTo>
                <a:cubicBezTo>
                  <a:pt x="745808" y="2368177"/>
                  <a:pt x="763557" y="2370729"/>
                  <a:pt x="776432" y="2363372"/>
                </a:cubicBezTo>
                <a:cubicBezTo>
                  <a:pt x="796789" y="2351739"/>
                  <a:pt x="812346" y="2332802"/>
                  <a:pt x="832703" y="2321169"/>
                </a:cubicBezTo>
                <a:cubicBezTo>
                  <a:pt x="845578" y="2313812"/>
                  <a:pt x="861643" y="2313733"/>
                  <a:pt x="874906" y="2307101"/>
                </a:cubicBezTo>
                <a:cubicBezTo>
                  <a:pt x="899362" y="2294873"/>
                  <a:pt x="921170" y="2277861"/>
                  <a:pt x="945244" y="2264898"/>
                </a:cubicBezTo>
                <a:cubicBezTo>
                  <a:pt x="1043122" y="2212195"/>
                  <a:pt x="1142038" y="2161440"/>
                  <a:pt x="1240666" y="2110154"/>
                </a:cubicBezTo>
                <a:cubicBezTo>
                  <a:pt x="1302754" y="2077868"/>
                  <a:pt x="1282307" y="2086894"/>
                  <a:pt x="1339140" y="2067951"/>
                </a:cubicBezTo>
                <a:cubicBezTo>
                  <a:pt x="1367275" y="2049194"/>
                  <a:pt x="1395018" y="2029834"/>
                  <a:pt x="1423546" y="2011680"/>
                </a:cubicBezTo>
                <a:cubicBezTo>
                  <a:pt x="1446614" y="1997000"/>
                  <a:pt x="1470884" y="1984263"/>
                  <a:pt x="1493884" y="1969477"/>
                </a:cubicBezTo>
                <a:cubicBezTo>
                  <a:pt x="1536550" y="1942049"/>
                  <a:pt x="1578291" y="1913206"/>
                  <a:pt x="1620494" y="1885071"/>
                </a:cubicBezTo>
                <a:cubicBezTo>
                  <a:pt x="1634562" y="1875692"/>
                  <a:pt x="1650742" y="1868890"/>
                  <a:pt x="1662697" y="1856935"/>
                </a:cubicBezTo>
                <a:cubicBezTo>
                  <a:pt x="1798138" y="1721494"/>
                  <a:pt x="1654054" y="1858222"/>
                  <a:pt x="1761170" y="1772529"/>
                </a:cubicBezTo>
                <a:cubicBezTo>
                  <a:pt x="1771527" y="1764244"/>
                  <a:pt x="1778837" y="1752537"/>
                  <a:pt x="1789306" y="1744394"/>
                </a:cubicBezTo>
                <a:cubicBezTo>
                  <a:pt x="1858903" y="1690264"/>
                  <a:pt x="1910067" y="1665836"/>
                  <a:pt x="1972186" y="1603717"/>
                </a:cubicBezTo>
                <a:cubicBezTo>
                  <a:pt x="1984141" y="1591762"/>
                  <a:pt x="1988948" y="1574024"/>
                  <a:pt x="2000321" y="1561514"/>
                </a:cubicBezTo>
                <a:cubicBezTo>
                  <a:pt x="2036008" y="1522258"/>
                  <a:pt x="2072107" y="1482935"/>
                  <a:pt x="2112863" y="1448972"/>
                </a:cubicBezTo>
                <a:cubicBezTo>
                  <a:pt x="2151883" y="1416455"/>
                  <a:pt x="2235524" y="1351071"/>
                  <a:pt x="2267607" y="1308295"/>
                </a:cubicBezTo>
                <a:lnTo>
                  <a:pt x="2309810" y="1252025"/>
                </a:lnTo>
                <a:cubicBezTo>
                  <a:pt x="2316950" y="1223467"/>
                  <a:pt x="2325836" y="1181807"/>
                  <a:pt x="2337946" y="1153551"/>
                </a:cubicBezTo>
                <a:cubicBezTo>
                  <a:pt x="2357066" y="1108939"/>
                  <a:pt x="2426357" y="989360"/>
                  <a:pt x="2436420" y="970671"/>
                </a:cubicBezTo>
                <a:cubicBezTo>
                  <a:pt x="2446362" y="952207"/>
                  <a:pt x="2453988" y="932514"/>
                  <a:pt x="2464555" y="914400"/>
                </a:cubicBezTo>
                <a:cubicBezTo>
                  <a:pt x="2519664" y="819928"/>
                  <a:pt x="2598780" y="736804"/>
                  <a:pt x="2633367" y="633046"/>
                </a:cubicBezTo>
                <a:cubicBezTo>
                  <a:pt x="2651486" y="578689"/>
                  <a:pt x="2650186" y="588405"/>
                  <a:pt x="2661503" y="520505"/>
                </a:cubicBezTo>
                <a:cubicBezTo>
                  <a:pt x="2664219" y="504206"/>
                  <a:pt x="2679690" y="378218"/>
                  <a:pt x="2689638" y="351692"/>
                </a:cubicBezTo>
                <a:cubicBezTo>
                  <a:pt x="2695575" y="335861"/>
                  <a:pt x="2708395" y="323557"/>
                  <a:pt x="2717774" y="309489"/>
                </a:cubicBezTo>
                <a:cubicBezTo>
                  <a:pt x="2722463" y="281354"/>
                  <a:pt x="2727807" y="253320"/>
                  <a:pt x="2731841" y="225083"/>
                </a:cubicBezTo>
                <a:cubicBezTo>
                  <a:pt x="2737187" y="187657"/>
                  <a:pt x="2739146" y="149737"/>
                  <a:pt x="2745909" y="112541"/>
                </a:cubicBezTo>
                <a:cubicBezTo>
                  <a:pt x="2767391" y="-5610"/>
                  <a:pt x="2759977" y="170082"/>
                  <a:pt x="2759977" y="0"/>
                </a:cubicBezTo>
              </a:path>
            </a:pathLst>
          </a:custGeom>
          <a:noFill/>
          <a:ln w="0">
            <a:solidFill>
              <a:schemeClr val="tx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 rot="18085566" flipH="1">
            <a:off x="6252318" y="233576"/>
            <a:ext cx="2265321" cy="5965960"/>
          </a:xfrm>
          <a:custGeom>
            <a:avLst/>
            <a:gdLst>
              <a:gd name="connsiteX0" fmla="*/ 263531 w 3829705"/>
              <a:gd name="connsiteY0" fmla="*/ 0 h 3532904"/>
              <a:gd name="connsiteX1" fmla="*/ 333870 w 3829705"/>
              <a:gd name="connsiteY1" fmla="*/ 1463040 h 3532904"/>
              <a:gd name="connsiteX2" fmla="*/ 3555371 w 3829705"/>
              <a:gd name="connsiteY2" fmla="*/ 3376246 h 3532904"/>
              <a:gd name="connsiteX3" fmla="*/ 3653845 w 3829705"/>
              <a:gd name="connsiteY3" fmla="*/ 3418449 h 3532904"/>
              <a:gd name="connsiteX4" fmla="*/ 3653845 w 3829705"/>
              <a:gd name="connsiteY4" fmla="*/ 3418449 h 35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705" h="3532904">
                <a:moveTo>
                  <a:pt x="263531" y="0"/>
                </a:moveTo>
                <a:cubicBezTo>
                  <a:pt x="24380" y="450166"/>
                  <a:pt x="-214770" y="900332"/>
                  <a:pt x="333870" y="1463040"/>
                </a:cubicBezTo>
                <a:cubicBezTo>
                  <a:pt x="882510" y="2025748"/>
                  <a:pt x="3002042" y="3050345"/>
                  <a:pt x="3555371" y="3376246"/>
                </a:cubicBezTo>
                <a:cubicBezTo>
                  <a:pt x="4108700" y="3702147"/>
                  <a:pt x="3653845" y="3418449"/>
                  <a:pt x="3653845" y="3418449"/>
                </a:cubicBezTo>
                <a:lnTo>
                  <a:pt x="3653845" y="3418449"/>
                </a:ln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3" descr="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6847260" y="1351235"/>
            <a:ext cx="5687060" cy="5657215"/>
          </a:xfrm>
          <a:prstGeom prst="rect">
            <a:avLst/>
          </a:prstGeom>
        </p:spPr>
      </p:pic>
      <p:sp>
        <p:nvSpPr>
          <p:cNvPr id="2" name="Rectangle 1">
            <a:hlinkClick r:id="rId6" action="ppaction://hlinksldjump"/>
          </p:cNvPr>
          <p:cNvSpPr/>
          <p:nvPr/>
        </p:nvSpPr>
        <p:spPr>
          <a:xfrm>
            <a:off x="1750133" y="562708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1750132" y="649647"/>
            <a:ext cx="2470175" cy="202574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88" y="3238102"/>
            <a:ext cx="740922" cy="116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107">
            <a:off x="3667432" y="3464352"/>
            <a:ext cx="1908614" cy="1908614"/>
          </a:xfrm>
          <a:prstGeom prst="rect">
            <a:avLst/>
          </a:prstGeom>
        </p:spPr>
      </p:pic>
      <p:pic>
        <p:nvPicPr>
          <p:cNvPr id="24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8395268" y="3430270"/>
            <a:ext cx="826656" cy="10269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ite PNG High Quality Image | PNG All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11" y="2365001"/>
            <a:ext cx="2338559" cy="367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1112">
            <a:off x="2704501" y="2518691"/>
            <a:ext cx="4528652" cy="4528652"/>
          </a:xfrm>
          <a:prstGeom prst="rect">
            <a:avLst/>
          </a:prstGeom>
        </p:spPr>
      </p:pic>
      <p:pic>
        <p:nvPicPr>
          <p:cNvPr id="27" name="Picture 10" descr="Cánh Diều Bay Mùa Thu - Miễn Phí vector hình ảnh trên Pixabay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1" t="22140" b="41347"/>
          <a:stretch/>
        </p:blipFill>
        <p:spPr bwMode="auto">
          <a:xfrm>
            <a:off x="7644893" y="2950694"/>
            <a:ext cx="2015588" cy="2504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图片 4" descr="66"/>
          <p:cNvPicPr>
            <a:picLocks noChangeAspect="1"/>
          </p:cNvPicPr>
          <p:nvPr/>
        </p:nvPicPr>
        <p:blipFill rotWithShape="1">
          <a:blip r:embed="rId13"/>
          <a:srcRect l="29137" t="45773" r="47029" b="15489"/>
          <a:stretch/>
        </p:blipFill>
        <p:spPr>
          <a:xfrm>
            <a:off x="182302" y="4065563"/>
            <a:ext cx="2898523" cy="2649973"/>
          </a:xfrm>
          <a:prstGeom prst="ellipse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430510" y="1351234"/>
            <a:ext cx="3780968" cy="4126503"/>
          </a:xfrm>
          <a:custGeom>
            <a:avLst/>
            <a:gdLst>
              <a:gd name="connsiteX0" fmla="*/ 2461846 w 2461846"/>
              <a:gd name="connsiteY0" fmla="*/ 0 h 4783022"/>
              <a:gd name="connsiteX1" fmla="*/ 2391507 w 2461846"/>
              <a:gd name="connsiteY1" fmla="*/ 70339 h 4783022"/>
              <a:gd name="connsiteX2" fmla="*/ 2307101 w 2461846"/>
              <a:gd name="connsiteY2" fmla="*/ 196948 h 4783022"/>
              <a:gd name="connsiteX3" fmla="*/ 2278966 w 2461846"/>
              <a:gd name="connsiteY3" fmla="*/ 281354 h 4783022"/>
              <a:gd name="connsiteX4" fmla="*/ 2194560 w 2461846"/>
              <a:gd name="connsiteY4" fmla="*/ 478302 h 4783022"/>
              <a:gd name="connsiteX5" fmla="*/ 2180492 w 2461846"/>
              <a:gd name="connsiteY5" fmla="*/ 534573 h 4783022"/>
              <a:gd name="connsiteX6" fmla="*/ 2152357 w 2461846"/>
              <a:gd name="connsiteY6" fmla="*/ 633047 h 4783022"/>
              <a:gd name="connsiteX7" fmla="*/ 2138289 w 2461846"/>
              <a:gd name="connsiteY7" fmla="*/ 717453 h 4783022"/>
              <a:gd name="connsiteX8" fmla="*/ 2110154 w 2461846"/>
              <a:gd name="connsiteY8" fmla="*/ 787791 h 4783022"/>
              <a:gd name="connsiteX9" fmla="*/ 2082018 w 2461846"/>
              <a:gd name="connsiteY9" fmla="*/ 914400 h 4783022"/>
              <a:gd name="connsiteX10" fmla="*/ 2053883 w 2461846"/>
              <a:gd name="connsiteY10" fmla="*/ 1012874 h 4783022"/>
              <a:gd name="connsiteX11" fmla="*/ 1997612 w 2461846"/>
              <a:gd name="connsiteY11" fmla="*/ 1350499 h 4783022"/>
              <a:gd name="connsiteX12" fmla="*/ 1899138 w 2461846"/>
              <a:gd name="connsiteY12" fmla="*/ 1659988 h 4783022"/>
              <a:gd name="connsiteX13" fmla="*/ 1885070 w 2461846"/>
              <a:gd name="connsiteY13" fmla="*/ 1758462 h 4783022"/>
              <a:gd name="connsiteX14" fmla="*/ 1828800 w 2461846"/>
              <a:gd name="connsiteY14" fmla="*/ 1983545 h 4783022"/>
              <a:gd name="connsiteX15" fmla="*/ 1786597 w 2461846"/>
              <a:gd name="connsiteY15" fmla="*/ 2208628 h 4783022"/>
              <a:gd name="connsiteX16" fmla="*/ 1674055 w 2461846"/>
              <a:gd name="connsiteY16" fmla="*/ 2518117 h 4783022"/>
              <a:gd name="connsiteX17" fmla="*/ 1645920 w 2461846"/>
              <a:gd name="connsiteY17" fmla="*/ 2588456 h 4783022"/>
              <a:gd name="connsiteX18" fmla="*/ 1589649 w 2461846"/>
              <a:gd name="connsiteY18" fmla="*/ 2757268 h 4783022"/>
              <a:gd name="connsiteX19" fmla="*/ 1575581 w 2461846"/>
              <a:gd name="connsiteY19" fmla="*/ 2813539 h 4783022"/>
              <a:gd name="connsiteX20" fmla="*/ 1505243 w 2461846"/>
              <a:gd name="connsiteY20" fmla="*/ 3024554 h 4783022"/>
              <a:gd name="connsiteX21" fmla="*/ 1378634 w 2461846"/>
              <a:gd name="connsiteY21" fmla="*/ 3334044 h 4783022"/>
              <a:gd name="connsiteX22" fmla="*/ 1266092 w 2461846"/>
              <a:gd name="connsiteY22" fmla="*/ 3601330 h 4783022"/>
              <a:gd name="connsiteX23" fmla="*/ 1055077 w 2461846"/>
              <a:gd name="connsiteY23" fmla="*/ 3896751 h 4783022"/>
              <a:gd name="connsiteX24" fmla="*/ 1026941 w 2461846"/>
              <a:gd name="connsiteY24" fmla="*/ 3938954 h 4783022"/>
              <a:gd name="connsiteX25" fmla="*/ 478301 w 2461846"/>
              <a:gd name="connsiteY25" fmla="*/ 4403188 h 4783022"/>
              <a:gd name="connsiteX26" fmla="*/ 422030 w 2461846"/>
              <a:gd name="connsiteY26" fmla="*/ 4417256 h 4783022"/>
              <a:gd name="connsiteX27" fmla="*/ 309489 w 2461846"/>
              <a:gd name="connsiteY27" fmla="*/ 4543865 h 4783022"/>
              <a:gd name="connsiteX28" fmla="*/ 267286 w 2461846"/>
              <a:gd name="connsiteY28" fmla="*/ 4586068 h 4783022"/>
              <a:gd name="connsiteX29" fmla="*/ 168812 w 2461846"/>
              <a:gd name="connsiteY29" fmla="*/ 4698610 h 4783022"/>
              <a:gd name="connsiteX30" fmla="*/ 98474 w 2461846"/>
              <a:gd name="connsiteY30" fmla="*/ 4768948 h 4783022"/>
              <a:gd name="connsiteX31" fmla="*/ 0 w 2461846"/>
              <a:gd name="connsiteY31" fmla="*/ 4783016 h 478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461846" h="4783022">
                <a:moveTo>
                  <a:pt x="2461846" y="0"/>
                </a:moveTo>
                <a:cubicBezTo>
                  <a:pt x="2438400" y="23446"/>
                  <a:pt x="2411993" y="44266"/>
                  <a:pt x="2391507" y="70339"/>
                </a:cubicBezTo>
                <a:cubicBezTo>
                  <a:pt x="2360170" y="110222"/>
                  <a:pt x="2307101" y="196948"/>
                  <a:pt x="2307101" y="196948"/>
                </a:cubicBezTo>
                <a:cubicBezTo>
                  <a:pt x="2297723" y="225083"/>
                  <a:pt x="2289980" y="253818"/>
                  <a:pt x="2278966" y="281354"/>
                </a:cubicBezTo>
                <a:cubicBezTo>
                  <a:pt x="2252440" y="347670"/>
                  <a:pt x="2211883" y="409010"/>
                  <a:pt x="2194560" y="478302"/>
                </a:cubicBezTo>
                <a:cubicBezTo>
                  <a:pt x="2189871" y="497059"/>
                  <a:pt x="2185579" y="515920"/>
                  <a:pt x="2180492" y="534573"/>
                </a:cubicBezTo>
                <a:cubicBezTo>
                  <a:pt x="2171510" y="567508"/>
                  <a:pt x="2160033" y="599783"/>
                  <a:pt x="2152357" y="633047"/>
                </a:cubicBezTo>
                <a:cubicBezTo>
                  <a:pt x="2145943" y="660840"/>
                  <a:pt x="2145794" y="689935"/>
                  <a:pt x="2138289" y="717453"/>
                </a:cubicBezTo>
                <a:cubicBezTo>
                  <a:pt x="2131645" y="741815"/>
                  <a:pt x="2117091" y="763511"/>
                  <a:pt x="2110154" y="787791"/>
                </a:cubicBezTo>
                <a:cubicBezTo>
                  <a:pt x="2098277" y="829360"/>
                  <a:pt x="2092503" y="872458"/>
                  <a:pt x="2082018" y="914400"/>
                </a:cubicBezTo>
                <a:cubicBezTo>
                  <a:pt x="2073738" y="947519"/>
                  <a:pt x="2063261" y="980049"/>
                  <a:pt x="2053883" y="1012874"/>
                </a:cubicBezTo>
                <a:cubicBezTo>
                  <a:pt x="2039104" y="1175435"/>
                  <a:pt x="2045478" y="1182968"/>
                  <a:pt x="1997612" y="1350499"/>
                </a:cubicBezTo>
                <a:cubicBezTo>
                  <a:pt x="1967871" y="1454593"/>
                  <a:pt x="1899138" y="1659988"/>
                  <a:pt x="1899138" y="1659988"/>
                </a:cubicBezTo>
                <a:cubicBezTo>
                  <a:pt x="1894449" y="1692813"/>
                  <a:pt x="1892114" y="1726061"/>
                  <a:pt x="1885070" y="1758462"/>
                </a:cubicBezTo>
                <a:cubicBezTo>
                  <a:pt x="1868642" y="1834034"/>
                  <a:pt x="1841514" y="1907261"/>
                  <a:pt x="1828800" y="1983545"/>
                </a:cubicBezTo>
                <a:cubicBezTo>
                  <a:pt x="1826895" y="1994975"/>
                  <a:pt x="1804532" y="2156816"/>
                  <a:pt x="1786597" y="2208628"/>
                </a:cubicBezTo>
                <a:cubicBezTo>
                  <a:pt x="1750689" y="2312361"/>
                  <a:pt x="1712180" y="2415178"/>
                  <a:pt x="1674055" y="2518117"/>
                </a:cubicBezTo>
                <a:cubicBezTo>
                  <a:pt x="1665284" y="2541797"/>
                  <a:pt x="1653906" y="2564499"/>
                  <a:pt x="1645920" y="2588456"/>
                </a:cubicBezTo>
                <a:cubicBezTo>
                  <a:pt x="1627163" y="2644727"/>
                  <a:pt x="1607341" y="2700654"/>
                  <a:pt x="1589649" y="2757268"/>
                </a:cubicBezTo>
                <a:cubicBezTo>
                  <a:pt x="1583882" y="2775722"/>
                  <a:pt x="1581403" y="2795102"/>
                  <a:pt x="1575581" y="2813539"/>
                </a:cubicBezTo>
                <a:cubicBezTo>
                  <a:pt x="1553254" y="2884241"/>
                  <a:pt x="1531276" y="2955132"/>
                  <a:pt x="1505243" y="3024554"/>
                </a:cubicBezTo>
                <a:cubicBezTo>
                  <a:pt x="1381775" y="3353803"/>
                  <a:pt x="1578986" y="2833167"/>
                  <a:pt x="1378634" y="3334044"/>
                </a:cubicBezTo>
                <a:cubicBezTo>
                  <a:pt x="1323006" y="3473112"/>
                  <a:pt x="1377097" y="3411968"/>
                  <a:pt x="1266092" y="3601330"/>
                </a:cubicBezTo>
                <a:cubicBezTo>
                  <a:pt x="1133475" y="3827558"/>
                  <a:pt x="1155317" y="3763098"/>
                  <a:pt x="1055077" y="3896751"/>
                </a:cubicBezTo>
                <a:cubicBezTo>
                  <a:pt x="1044933" y="3910277"/>
                  <a:pt x="1039243" y="3927355"/>
                  <a:pt x="1026941" y="3938954"/>
                </a:cubicBezTo>
                <a:cubicBezTo>
                  <a:pt x="902204" y="4056563"/>
                  <a:pt x="695194" y="4316431"/>
                  <a:pt x="478301" y="4403188"/>
                </a:cubicBezTo>
                <a:cubicBezTo>
                  <a:pt x="460350" y="4410369"/>
                  <a:pt x="440787" y="4412567"/>
                  <a:pt x="422030" y="4417256"/>
                </a:cubicBezTo>
                <a:cubicBezTo>
                  <a:pt x="384516" y="4459459"/>
                  <a:pt x="347644" y="4502241"/>
                  <a:pt x="309489" y="4543865"/>
                </a:cubicBezTo>
                <a:cubicBezTo>
                  <a:pt x="296046" y="4558530"/>
                  <a:pt x="280669" y="4571347"/>
                  <a:pt x="267286" y="4586068"/>
                </a:cubicBezTo>
                <a:cubicBezTo>
                  <a:pt x="233755" y="4622952"/>
                  <a:pt x="202622" y="4661982"/>
                  <a:pt x="168812" y="4698610"/>
                </a:cubicBezTo>
                <a:cubicBezTo>
                  <a:pt x="146322" y="4722974"/>
                  <a:pt x="127583" y="4753070"/>
                  <a:pt x="98474" y="4768948"/>
                </a:cubicBezTo>
                <a:cubicBezTo>
                  <a:pt x="71269" y="4783787"/>
                  <a:pt x="32427" y="4783016"/>
                  <a:pt x="0" y="4783016"/>
                </a:cubicBezTo>
              </a:path>
            </a:pathLst>
          </a:custGeom>
          <a:noFill/>
          <a:ln w="6350">
            <a:solidFill>
              <a:schemeClr val="bg1">
                <a:lumMod val="75000"/>
                <a:alpha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08724 -0.435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218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578 L 0.2013 -0.447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220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2862 -0.4601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10" y="-2300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45 </a:t>
              </a: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40552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7" name="Rectangle 6"/>
          <p:cNvSpPr/>
          <p:nvPr/>
        </p:nvSpPr>
        <p:spPr>
          <a:xfrm>
            <a:off x="2889955" y="4026893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8" name="Rectangle 7"/>
          <p:cNvSpPr/>
          <p:nvPr/>
        </p:nvSpPr>
        <p:spPr>
          <a:xfrm>
            <a:off x="2906285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61" y="1917529"/>
            <a:ext cx="4356588" cy="43565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227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54855" y="1818277"/>
            <a:ext cx="1947343" cy="1569660"/>
            <a:chOff x="1194853" y="2945922"/>
            <a:chExt cx="1319364" cy="1569660"/>
          </a:xfrm>
        </p:grpSpPr>
        <p:sp>
          <p:nvSpPr>
            <p:cNvPr id="4" name="Rectangle 3"/>
            <p:cNvSpPr/>
            <p:nvPr/>
          </p:nvSpPr>
          <p:spPr>
            <a:xfrm>
              <a:off x="1194853" y="2945922"/>
              <a:ext cx="131936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endPara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800" b="1" cap="none" spc="0" dirty="0">
                  <a:ln w="0"/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5" name="Line 96"/>
            <p:cNvSpPr>
              <a:spLocks noChangeShapeType="1"/>
            </p:cNvSpPr>
            <p:nvPr/>
          </p:nvSpPr>
          <p:spPr bwMode="auto">
            <a:xfrm>
              <a:off x="1471022" y="4473064"/>
              <a:ext cx="756838" cy="6506"/>
            </a:xfrm>
            <a:prstGeom prst="line">
              <a:avLst/>
            </a:prstGeom>
            <a:noFill/>
            <a:ln w="53975">
              <a:solidFill>
                <a:srgbClr val="0033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3036867" y="3387937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9064" y="403190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2380" y="4871721"/>
            <a:ext cx="194734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</a:t>
            </a:r>
          </a:p>
        </p:txBody>
      </p:sp>
      <p:sp>
        <p:nvSpPr>
          <p:cNvPr id="9" name="Line 96"/>
          <p:cNvSpPr>
            <a:spLocks noChangeShapeType="1"/>
          </p:cNvSpPr>
          <p:nvPr/>
        </p:nvSpPr>
        <p:spPr bwMode="auto">
          <a:xfrm>
            <a:off x="3371687" y="4844058"/>
            <a:ext cx="1307855" cy="0"/>
          </a:xfrm>
          <a:prstGeom prst="line">
            <a:avLst/>
          </a:prstGeom>
          <a:noFill/>
          <a:ln w="53975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0" name="Rounded Rectangle 9"/>
          <p:cNvSpPr/>
          <p:nvPr/>
        </p:nvSpPr>
        <p:spPr>
          <a:xfrm>
            <a:off x="702128" y="712424"/>
            <a:ext cx="9878855" cy="82013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dưới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 hay </a:t>
            </a:r>
            <a:r>
              <a:rPr lang="en-US" sz="40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17052" y="222870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31" y="1818277"/>
            <a:ext cx="4563794" cy="45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7" y="1267487"/>
            <a:ext cx="2705426" cy="1960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8738" y="1606135"/>
            <a:ext cx="288602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 x 123</a:t>
            </a:r>
            <a:endParaRPr lang="en-US" sz="4800" b="1" cap="none" spc="0" dirty="0">
              <a:ln w="0"/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3047" y="466811"/>
            <a:ext cx="8675076" cy="8201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dụng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nhân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1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tổng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tính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651" y="1858412"/>
            <a:ext cx="4292600" cy="4292600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F330608A-FFB0-4DA0-BC11-5434996DD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4828" y="3266460"/>
            <a:ext cx="56463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164 × (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    </a:t>
            </a:r>
          </a:p>
        </p:txBody>
      </p:sp>
    </p:spTree>
    <p:extLst>
      <p:ext uri="{BB962C8B-B14F-4D97-AF65-F5344CB8AC3E}">
        <p14:creationId xmlns:p14="http://schemas.microsoft.com/office/powerpoint/2010/main" val="4965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4" name="图片 3" descr="9"/>
          <p:cNvPicPr>
            <a:picLocks noChangeAspect="1"/>
          </p:cNvPicPr>
          <p:nvPr/>
        </p:nvPicPr>
        <p:blipFill>
          <a:blip r:embed="rId4"/>
          <a:srcRect l="32439" t="-2492" r="11017" b="2492"/>
          <a:stretch>
            <a:fillRect/>
          </a:stretch>
        </p:blipFill>
        <p:spPr>
          <a:xfrm>
            <a:off x="5080635" y="1200785"/>
            <a:ext cx="5687060" cy="5657215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5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60" y="-322404"/>
            <a:ext cx="10058400" cy="56812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67524" y="2320360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600" y="2266436"/>
            <a:ext cx="6064482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KHÁm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  <a:latin typeface="UTM Nokia" panose="02040603050506020204" pitchFamily="18" charset="0"/>
              </a:rPr>
              <a:t>phá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  <a:latin typeface="UTM Noki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5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0" y="0"/>
            <a:ext cx="12200890" cy="6855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8" y="1613586"/>
            <a:ext cx="10354997" cy="2908766"/>
          </a:xfrm>
          <a:prstGeom prst="round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6167" y="1553301"/>
            <a:ext cx="10501528" cy="3053443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9"/>
          <p:cNvPicPr>
            <a:picLocks noChangeAspect="1"/>
          </p:cNvPicPr>
          <p:nvPr/>
        </p:nvPicPr>
        <p:blipFill>
          <a:blip r:embed="rId5"/>
          <a:srcRect l="32439" t="-2492" r="11017" b="2492"/>
          <a:stretch>
            <a:fillRect/>
          </a:stretch>
        </p:blipFill>
        <p:spPr>
          <a:xfrm>
            <a:off x="7290530" y="1928911"/>
            <a:ext cx="4955093" cy="4929089"/>
          </a:xfrm>
          <a:prstGeom prst="rect">
            <a:avLst/>
          </a:prstGeom>
        </p:spPr>
      </p:pic>
      <p:pic>
        <p:nvPicPr>
          <p:cNvPr id="5" name="图片 4" descr="66"/>
          <p:cNvPicPr>
            <a:picLocks noChangeAspect="1"/>
          </p:cNvPicPr>
          <p:nvPr/>
        </p:nvPicPr>
        <p:blipFill>
          <a:blip r:embed="rId6"/>
          <a:srcRect l="29137" t="32405" r="40653" b="15490"/>
          <a:stretch>
            <a:fillRect/>
          </a:stretch>
        </p:blipFill>
        <p:spPr>
          <a:xfrm>
            <a:off x="3983355" y="3610610"/>
            <a:ext cx="2599055" cy="25215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7181" y="1550761"/>
            <a:ext cx="2071401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Toán</a:t>
            </a:r>
            <a:endParaRPr lang="en-US" sz="6600" b="1" cap="none" spc="0" dirty="0">
              <a:ln/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3334" y="2806700"/>
            <a:ext cx="9647193" cy="110799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55000" dir="5400000" sy="-100000" algn="bl" rotWithShape="0"/>
          </a:effectLst>
          <a:scene3d>
            <a:camera prst="perspectiveFront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Nhân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với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có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ba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chữ</a:t>
            </a:r>
            <a:r>
              <a:rPr lang="en-US" sz="6600" b="1" cap="none" spc="0" dirty="0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 </a:t>
            </a:r>
            <a:r>
              <a:rPr lang="en-US" sz="6600" b="1" cap="none" spc="0" dirty="0" err="1">
                <a:ln/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UTM Colossalis" panose="02040603050506020204" pitchFamily="18" charset="0"/>
              </a:rPr>
              <a:t>số</a:t>
            </a:r>
            <a:endParaRPr lang="en-US" sz="6600" b="1" cap="none" spc="0" dirty="0">
              <a:ln/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UTM Colossalis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397" y="-128495"/>
            <a:ext cx="2546867" cy="1753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31" y="-250933"/>
            <a:ext cx="2696552" cy="27047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96" y="1072643"/>
            <a:ext cx="2546867" cy="1753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42" y="876359"/>
            <a:ext cx="2546867" cy="1753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51" y="356336"/>
            <a:ext cx="2546867" cy="17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505</Words>
  <Application>Microsoft Office PowerPoint</Application>
  <PresentationFormat>Widescreen</PresentationFormat>
  <Paragraphs>166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等线</vt:lpstr>
      <vt:lpstr>等线 Light</vt:lpstr>
      <vt:lpstr>Arial</vt:lpstr>
      <vt:lpstr>Calibri</vt:lpstr>
      <vt:lpstr>HP001 4 hàng</vt:lpstr>
      <vt:lpstr>Segoe UI Black</vt:lpstr>
      <vt:lpstr>Tahoma</vt:lpstr>
      <vt:lpstr>Times New Roman</vt:lpstr>
      <vt:lpstr>UTM Alexander</vt:lpstr>
      <vt:lpstr>UTM Colossalis</vt:lpstr>
      <vt:lpstr>UTM Cookies</vt:lpstr>
      <vt:lpstr>UTM Flavour</vt:lpstr>
      <vt:lpstr>UTM Hanzel</vt:lpstr>
      <vt:lpstr>UTM Mother</vt:lpstr>
      <vt:lpstr>UTM Nokia</vt:lpstr>
      <vt:lpstr>UVN Tin Tuc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ll</dc:creator>
  <cp:lastModifiedBy>Nguyen Linh</cp:lastModifiedBy>
  <cp:revision>103</cp:revision>
  <dcterms:created xsi:type="dcterms:W3CDTF">2019-06-18T11:41:00Z</dcterms:created>
  <dcterms:modified xsi:type="dcterms:W3CDTF">2022-11-29T01:37:15Z</dcterms:modified>
  <cp:version>Q08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