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0.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12" r:id="rId2"/>
    <p:sldMasterId id="2147483724" r:id="rId3"/>
    <p:sldMasterId id="2147483736" r:id="rId4"/>
    <p:sldMasterId id="2147483748" r:id="rId5"/>
    <p:sldMasterId id="2147483760" r:id="rId6"/>
    <p:sldMasterId id="2147483808" r:id="rId7"/>
    <p:sldMasterId id="2147483818" r:id="rId8"/>
    <p:sldMasterId id="2147483830" r:id="rId9"/>
    <p:sldMasterId id="2147483844" r:id="rId10"/>
    <p:sldMasterId id="2147483868" r:id="rId11"/>
  </p:sldMasterIdLst>
  <p:notesMasterIdLst>
    <p:notesMasterId r:id="rId26"/>
  </p:notesMasterIdLst>
  <p:sldIdLst>
    <p:sldId id="316" r:id="rId12"/>
    <p:sldId id="736" r:id="rId13"/>
    <p:sldId id="454" r:id="rId14"/>
    <p:sldId id="738" r:id="rId15"/>
    <p:sldId id="682" r:id="rId16"/>
    <p:sldId id="306" r:id="rId17"/>
    <p:sldId id="292" r:id="rId18"/>
    <p:sldId id="257" r:id="rId19"/>
    <p:sldId id="663" r:id="rId20"/>
    <p:sldId id="281" r:id="rId21"/>
    <p:sldId id="716" r:id="rId22"/>
    <p:sldId id="335" r:id="rId23"/>
    <p:sldId id="372"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hông có Kiểu, Không có Lướ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1688" autoAdjust="0"/>
  </p:normalViewPr>
  <p:slideViewPr>
    <p:cSldViewPr snapToGrid="0">
      <p:cViewPr varScale="1">
        <p:scale>
          <a:sx n="54" d="100"/>
          <a:sy n="54" d="100"/>
        </p:scale>
        <p:origin x="15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Thi Hoa" userId="dc6bb5b2-8d99-437a-a7f2-a08842d7305a" providerId="ADAL" clId="{E2EEB4D3-D21A-4720-9B9D-7A7182676317}"/>
    <pc:docChg chg="undo redo custSel addSld delSld modSld sldOrd addMainMaster delMainMaster">
      <pc:chgData name="Nguyen Thi Hoa" userId="dc6bb5b2-8d99-437a-a7f2-a08842d7305a" providerId="ADAL" clId="{E2EEB4D3-D21A-4720-9B9D-7A7182676317}" dt="2021-11-30T09:25:18.285" v="4895"/>
      <pc:docMkLst>
        <pc:docMk/>
      </pc:docMkLst>
      <pc:sldChg chg="add del mod modShow">
        <pc:chgData name="Nguyen Thi Hoa" userId="dc6bb5b2-8d99-437a-a7f2-a08842d7305a" providerId="ADAL" clId="{E2EEB4D3-D21A-4720-9B9D-7A7182676317}" dt="2021-11-06T13:45:46.891" v="3643" actId="729"/>
        <pc:sldMkLst>
          <pc:docMk/>
          <pc:sldMk cId="3708534639" sldId="257"/>
        </pc:sldMkLst>
        <pc:spChg chg="mod">
          <ac:chgData name="Nguyen Thi Hoa" userId="dc6bb5b2-8d99-437a-a7f2-a08842d7305a" providerId="ADAL" clId="{E2EEB4D3-D21A-4720-9B9D-7A7182676317}" dt="2021-11-05T13:15:48.212" v="2547" actId="1076"/>
          <ac:spMkLst>
            <pc:docMk/>
            <pc:sldMk cId="3708534639" sldId="257"/>
            <ac:spMk id="2" creationId="{E09B729E-04A2-4894-BFA3-0C7CA9807583}"/>
          </ac:spMkLst>
        </pc:spChg>
        <pc:spChg chg="mod">
          <ac:chgData name="Nguyen Thi Hoa" userId="dc6bb5b2-8d99-437a-a7f2-a08842d7305a" providerId="ADAL" clId="{E2EEB4D3-D21A-4720-9B9D-7A7182676317}" dt="2021-11-05T13:15:48.212" v="2547" actId="1076"/>
          <ac:spMkLst>
            <pc:docMk/>
            <pc:sldMk cId="3708534639" sldId="257"/>
            <ac:spMk id="14" creationId="{0D55B2AE-5F90-4264-A7C3-C0A2DBF8A412}"/>
          </ac:spMkLst>
        </pc:spChg>
        <pc:spChg chg="mod">
          <ac:chgData name="Nguyen Thi Hoa" userId="dc6bb5b2-8d99-437a-a7f2-a08842d7305a" providerId="ADAL" clId="{E2EEB4D3-D21A-4720-9B9D-7A7182676317}" dt="2021-11-05T13:15:48.212" v="2547" actId="1076"/>
          <ac:spMkLst>
            <pc:docMk/>
            <pc:sldMk cId="3708534639" sldId="257"/>
            <ac:spMk id="15" creationId="{09D26D13-1469-4295-A693-E25F28A82F0F}"/>
          </ac:spMkLst>
        </pc:spChg>
        <pc:spChg chg="mod">
          <ac:chgData name="Nguyen Thi Hoa" userId="dc6bb5b2-8d99-437a-a7f2-a08842d7305a" providerId="ADAL" clId="{E2EEB4D3-D21A-4720-9B9D-7A7182676317}" dt="2021-11-05T13:15:48.212" v="2547" actId="1076"/>
          <ac:spMkLst>
            <pc:docMk/>
            <pc:sldMk cId="3708534639" sldId="257"/>
            <ac:spMk id="16" creationId="{8B69ABC3-DB9A-4B99-A1F9-243CA4C7BEA0}"/>
          </ac:spMkLst>
        </pc:spChg>
        <pc:spChg chg="mod">
          <ac:chgData name="Nguyen Thi Hoa" userId="dc6bb5b2-8d99-437a-a7f2-a08842d7305a" providerId="ADAL" clId="{E2EEB4D3-D21A-4720-9B9D-7A7182676317}" dt="2021-11-05T13:15:48.212" v="2547" actId="1076"/>
          <ac:spMkLst>
            <pc:docMk/>
            <pc:sldMk cId="3708534639" sldId="257"/>
            <ac:spMk id="22" creationId="{9D198E52-D776-41CE-82AD-AD5AD38B0781}"/>
          </ac:spMkLst>
        </pc:spChg>
        <pc:spChg chg="mod">
          <ac:chgData name="Nguyen Thi Hoa" userId="dc6bb5b2-8d99-437a-a7f2-a08842d7305a" providerId="ADAL" clId="{E2EEB4D3-D21A-4720-9B9D-7A7182676317}" dt="2021-11-05T13:15:48.212" v="2547" actId="1076"/>
          <ac:spMkLst>
            <pc:docMk/>
            <pc:sldMk cId="3708534639" sldId="257"/>
            <ac:spMk id="23" creationId="{49ADF307-7D79-45AC-90DE-F8C70C98E5B9}"/>
          </ac:spMkLst>
        </pc:spChg>
        <pc:spChg chg="mod">
          <ac:chgData name="Nguyen Thi Hoa" userId="dc6bb5b2-8d99-437a-a7f2-a08842d7305a" providerId="ADAL" clId="{E2EEB4D3-D21A-4720-9B9D-7A7182676317}" dt="2021-11-05T13:15:48.212" v="2547" actId="1076"/>
          <ac:spMkLst>
            <pc:docMk/>
            <pc:sldMk cId="3708534639" sldId="257"/>
            <ac:spMk id="24" creationId="{89F8B74F-2FC8-4C35-AC09-EFAE767020B7}"/>
          </ac:spMkLst>
        </pc:spChg>
        <pc:spChg chg="mod">
          <ac:chgData name="Nguyen Thi Hoa" userId="dc6bb5b2-8d99-437a-a7f2-a08842d7305a" providerId="ADAL" clId="{E2EEB4D3-D21A-4720-9B9D-7A7182676317}" dt="2021-11-05T13:18:13.712" v="2550" actId="207"/>
          <ac:spMkLst>
            <pc:docMk/>
            <pc:sldMk cId="3708534639" sldId="257"/>
            <ac:spMk id="25" creationId="{58D301DD-D449-4B8E-A0BE-0F7849FB110D}"/>
          </ac:spMkLst>
        </pc:spChg>
        <pc:picChg chg="mod">
          <ac:chgData name="Nguyen Thi Hoa" userId="dc6bb5b2-8d99-437a-a7f2-a08842d7305a" providerId="ADAL" clId="{E2EEB4D3-D21A-4720-9B9D-7A7182676317}" dt="2021-11-05T13:15:48.212" v="2547" actId="1076"/>
          <ac:picMkLst>
            <pc:docMk/>
            <pc:sldMk cId="3708534639" sldId="257"/>
            <ac:picMk id="4" creationId="{C2793687-D8BD-4F0A-B51C-62F3C32B8D3A}"/>
          </ac:picMkLst>
        </pc:picChg>
        <pc:picChg chg="mod">
          <ac:chgData name="Nguyen Thi Hoa" userId="dc6bb5b2-8d99-437a-a7f2-a08842d7305a" providerId="ADAL" clId="{E2EEB4D3-D21A-4720-9B9D-7A7182676317}" dt="2021-11-05T13:15:48.212" v="2547" actId="1076"/>
          <ac:picMkLst>
            <pc:docMk/>
            <pc:sldMk cId="3708534639" sldId="257"/>
            <ac:picMk id="8" creationId="{E8A2BE14-7828-4240-BEF7-8384D8C8F8B5}"/>
          </ac:picMkLst>
        </pc:picChg>
        <pc:picChg chg="mod">
          <ac:chgData name="Nguyen Thi Hoa" userId="dc6bb5b2-8d99-437a-a7f2-a08842d7305a" providerId="ADAL" clId="{E2EEB4D3-D21A-4720-9B9D-7A7182676317}" dt="2021-11-05T13:15:48.212" v="2547" actId="1076"/>
          <ac:picMkLst>
            <pc:docMk/>
            <pc:sldMk cId="3708534639" sldId="257"/>
            <ac:picMk id="10" creationId="{020AA3DE-BCB2-446D-9045-C9E19DB107B5}"/>
          </ac:picMkLst>
        </pc:picChg>
        <pc:picChg chg="mod">
          <ac:chgData name="Nguyen Thi Hoa" userId="dc6bb5b2-8d99-437a-a7f2-a08842d7305a" providerId="ADAL" clId="{E2EEB4D3-D21A-4720-9B9D-7A7182676317}" dt="2021-11-05T13:15:48.212" v="2547" actId="1076"/>
          <ac:picMkLst>
            <pc:docMk/>
            <pc:sldMk cId="3708534639" sldId="257"/>
            <ac:picMk id="12" creationId="{D3529C31-DE29-4747-9B35-434AB2BE1307}"/>
          </ac:picMkLst>
        </pc:picChg>
      </pc:sldChg>
      <pc:sldChg chg="del">
        <pc:chgData name="Nguyen Thi Hoa" userId="dc6bb5b2-8d99-437a-a7f2-a08842d7305a" providerId="ADAL" clId="{E2EEB4D3-D21A-4720-9B9D-7A7182676317}" dt="2021-10-31T15:05:49.215" v="914" actId="47"/>
        <pc:sldMkLst>
          <pc:docMk/>
          <pc:sldMk cId="586831151" sldId="260"/>
        </pc:sldMkLst>
      </pc:sldChg>
      <pc:sldChg chg="addSp delSp modSp del mod delAnim modAnim">
        <pc:chgData name="Nguyen Thi Hoa" userId="dc6bb5b2-8d99-437a-a7f2-a08842d7305a" providerId="ADAL" clId="{E2EEB4D3-D21A-4720-9B9D-7A7182676317}" dt="2021-11-04T13:49:19.784" v="1104" actId="47"/>
        <pc:sldMkLst>
          <pc:docMk/>
          <pc:sldMk cId="2019588846" sldId="261"/>
        </pc:sldMkLst>
        <pc:spChg chg="mod">
          <ac:chgData name="Nguyen Thi Hoa" userId="dc6bb5b2-8d99-437a-a7f2-a08842d7305a" providerId="ADAL" clId="{E2EEB4D3-D21A-4720-9B9D-7A7182676317}" dt="2021-10-31T15:04:11.191" v="889" actId="114"/>
          <ac:spMkLst>
            <pc:docMk/>
            <pc:sldMk cId="2019588846" sldId="261"/>
            <ac:spMk id="5" creationId="{68CCCB1E-5D6D-4B1D-94ED-906BCD4A2D0C}"/>
          </ac:spMkLst>
        </pc:spChg>
        <pc:spChg chg="mod">
          <ac:chgData name="Nguyen Thi Hoa" userId="dc6bb5b2-8d99-437a-a7f2-a08842d7305a" providerId="ADAL" clId="{E2EEB4D3-D21A-4720-9B9D-7A7182676317}" dt="2021-10-31T15:04:24.497" v="893" actId="20577"/>
          <ac:spMkLst>
            <pc:docMk/>
            <pc:sldMk cId="2019588846" sldId="261"/>
            <ac:spMk id="11" creationId="{2D476256-F649-440E-8CB6-34553EE46959}"/>
          </ac:spMkLst>
        </pc:spChg>
        <pc:spChg chg="mod">
          <ac:chgData name="Nguyen Thi Hoa" userId="dc6bb5b2-8d99-437a-a7f2-a08842d7305a" providerId="ADAL" clId="{E2EEB4D3-D21A-4720-9B9D-7A7182676317}" dt="2021-10-31T15:04:46.400" v="909" actId="20577"/>
          <ac:spMkLst>
            <pc:docMk/>
            <pc:sldMk cId="2019588846" sldId="261"/>
            <ac:spMk id="37" creationId="{E5506EB0-83F9-49CB-A1BA-DE0BD904E95B}"/>
          </ac:spMkLst>
        </pc:spChg>
        <pc:spChg chg="mod">
          <ac:chgData name="Nguyen Thi Hoa" userId="dc6bb5b2-8d99-437a-a7f2-a08842d7305a" providerId="ADAL" clId="{E2EEB4D3-D21A-4720-9B9D-7A7182676317}" dt="2021-10-31T15:04:36.444" v="901" actId="20577"/>
          <ac:spMkLst>
            <pc:docMk/>
            <pc:sldMk cId="2019588846" sldId="261"/>
            <ac:spMk id="38" creationId="{556501E9-9FDB-43AC-A584-2F09815162C2}"/>
          </ac:spMkLst>
        </pc:spChg>
        <pc:spChg chg="mod">
          <ac:chgData name="Nguyen Thi Hoa" userId="dc6bb5b2-8d99-437a-a7f2-a08842d7305a" providerId="ADAL" clId="{E2EEB4D3-D21A-4720-9B9D-7A7182676317}" dt="2021-10-31T15:04:27.908" v="897" actId="20577"/>
          <ac:spMkLst>
            <pc:docMk/>
            <pc:sldMk cId="2019588846" sldId="261"/>
            <ac:spMk id="39" creationId="{007442A2-F9C5-43FF-810D-EFCA0A5691BC}"/>
          </ac:spMkLst>
        </pc:spChg>
        <pc:spChg chg="del mod">
          <ac:chgData name="Nguyen Thi Hoa" userId="dc6bb5b2-8d99-437a-a7f2-a08842d7305a" providerId="ADAL" clId="{E2EEB4D3-D21A-4720-9B9D-7A7182676317}" dt="2021-10-31T15:21:40.868" v="943" actId="478"/>
          <ac:spMkLst>
            <pc:docMk/>
            <pc:sldMk cId="2019588846" sldId="261"/>
            <ac:spMk id="40" creationId="{F9CA9A5A-625D-4767-9DD4-04E043FE4753}"/>
          </ac:spMkLst>
        </pc:spChg>
        <pc:spChg chg="del">
          <ac:chgData name="Nguyen Thi Hoa" userId="dc6bb5b2-8d99-437a-a7f2-a08842d7305a" providerId="ADAL" clId="{E2EEB4D3-D21A-4720-9B9D-7A7182676317}" dt="2021-10-31T15:21:40.086" v="942" actId="478"/>
          <ac:spMkLst>
            <pc:docMk/>
            <pc:sldMk cId="2019588846" sldId="261"/>
            <ac:spMk id="41" creationId="{04652D05-0F80-4B5A-BE59-E469E5734AF6}"/>
          </ac:spMkLst>
        </pc:spChg>
        <pc:spChg chg="del mod">
          <ac:chgData name="Nguyen Thi Hoa" userId="dc6bb5b2-8d99-437a-a7f2-a08842d7305a" providerId="ADAL" clId="{E2EEB4D3-D21A-4720-9B9D-7A7182676317}" dt="2021-10-31T15:21:51.017" v="949"/>
          <ac:spMkLst>
            <pc:docMk/>
            <pc:sldMk cId="2019588846" sldId="261"/>
            <ac:spMk id="42" creationId="{5C4C31D3-B173-4362-A2B0-6E7CB54956DC}"/>
          </ac:spMkLst>
        </pc:spChg>
        <pc:spChg chg="del">
          <ac:chgData name="Nguyen Thi Hoa" userId="dc6bb5b2-8d99-437a-a7f2-a08842d7305a" providerId="ADAL" clId="{E2EEB4D3-D21A-4720-9B9D-7A7182676317}" dt="2021-10-31T15:21:38.474" v="941" actId="478"/>
          <ac:spMkLst>
            <pc:docMk/>
            <pc:sldMk cId="2019588846" sldId="261"/>
            <ac:spMk id="43" creationId="{E0049943-F3C3-4C88-8A69-41F474F4F176}"/>
          </ac:spMkLst>
        </pc:spChg>
        <pc:spChg chg="del mod">
          <ac:chgData name="Nguyen Thi Hoa" userId="dc6bb5b2-8d99-437a-a7f2-a08842d7305a" providerId="ADAL" clId="{E2EEB4D3-D21A-4720-9B9D-7A7182676317}" dt="2021-10-31T15:21:45.605" v="946" actId="478"/>
          <ac:spMkLst>
            <pc:docMk/>
            <pc:sldMk cId="2019588846" sldId="261"/>
            <ac:spMk id="44" creationId="{10F94D15-7A8C-4B19-B359-17069BDDA670}"/>
          </ac:spMkLst>
        </pc:spChg>
        <pc:spChg chg="del">
          <ac:chgData name="Nguyen Thi Hoa" userId="dc6bb5b2-8d99-437a-a7f2-a08842d7305a" providerId="ADAL" clId="{E2EEB4D3-D21A-4720-9B9D-7A7182676317}" dt="2021-10-31T15:21:37.689" v="940" actId="478"/>
          <ac:spMkLst>
            <pc:docMk/>
            <pc:sldMk cId="2019588846" sldId="261"/>
            <ac:spMk id="47" creationId="{F34A1EA7-4ACD-48B3-928C-7F2CF2E365AC}"/>
          </ac:spMkLst>
        </pc:spChg>
        <pc:spChg chg="del">
          <ac:chgData name="Nguyen Thi Hoa" userId="dc6bb5b2-8d99-437a-a7f2-a08842d7305a" providerId="ADAL" clId="{E2EEB4D3-D21A-4720-9B9D-7A7182676317}" dt="2021-10-31T15:21:36.832" v="939" actId="478"/>
          <ac:spMkLst>
            <pc:docMk/>
            <pc:sldMk cId="2019588846" sldId="261"/>
            <ac:spMk id="49" creationId="{0DBE5ABF-8ACC-40D8-966B-48881B4D3E33}"/>
          </ac:spMkLst>
        </pc:spChg>
        <pc:spChg chg="add mod">
          <ac:chgData name="Nguyen Thi Hoa" userId="dc6bb5b2-8d99-437a-a7f2-a08842d7305a" providerId="ADAL" clId="{E2EEB4D3-D21A-4720-9B9D-7A7182676317}" dt="2021-10-31T15:24:31.122" v="984" actId="1076"/>
          <ac:spMkLst>
            <pc:docMk/>
            <pc:sldMk cId="2019588846" sldId="261"/>
            <ac:spMk id="50" creationId="{797A84D3-4E3A-4649-AEE7-FEFB23E1D9A3}"/>
          </ac:spMkLst>
        </pc:spChg>
        <pc:spChg chg="add mod">
          <ac:chgData name="Nguyen Thi Hoa" userId="dc6bb5b2-8d99-437a-a7f2-a08842d7305a" providerId="ADAL" clId="{E2EEB4D3-D21A-4720-9B9D-7A7182676317}" dt="2021-10-31T15:24:31.122" v="984" actId="1076"/>
          <ac:spMkLst>
            <pc:docMk/>
            <pc:sldMk cId="2019588846" sldId="261"/>
            <ac:spMk id="51" creationId="{42DFCC67-23B6-4009-9011-202D4B0B153D}"/>
          </ac:spMkLst>
        </pc:spChg>
        <pc:spChg chg="add mod">
          <ac:chgData name="Nguyen Thi Hoa" userId="dc6bb5b2-8d99-437a-a7f2-a08842d7305a" providerId="ADAL" clId="{E2EEB4D3-D21A-4720-9B9D-7A7182676317}" dt="2021-10-31T15:24:31.122" v="984" actId="1076"/>
          <ac:spMkLst>
            <pc:docMk/>
            <pc:sldMk cId="2019588846" sldId="261"/>
            <ac:spMk id="52" creationId="{4C09AF96-DED7-4391-AD59-BDA6D4E0D89B}"/>
          </ac:spMkLst>
        </pc:spChg>
        <pc:spChg chg="add mod">
          <ac:chgData name="Nguyen Thi Hoa" userId="dc6bb5b2-8d99-437a-a7f2-a08842d7305a" providerId="ADAL" clId="{E2EEB4D3-D21A-4720-9B9D-7A7182676317}" dt="2021-10-31T15:24:31.122" v="984" actId="1076"/>
          <ac:spMkLst>
            <pc:docMk/>
            <pc:sldMk cId="2019588846" sldId="261"/>
            <ac:spMk id="53" creationId="{993249CD-2003-4A04-BE11-2303E6B0AB56}"/>
          </ac:spMkLst>
        </pc:spChg>
        <pc:spChg chg="add mod">
          <ac:chgData name="Nguyen Thi Hoa" userId="dc6bb5b2-8d99-437a-a7f2-a08842d7305a" providerId="ADAL" clId="{E2EEB4D3-D21A-4720-9B9D-7A7182676317}" dt="2021-10-31T15:24:31.122" v="984" actId="1076"/>
          <ac:spMkLst>
            <pc:docMk/>
            <pc:sldMk cId="2019588846" sldId="261"/>
            <ac:spMk id="54" creationId="{C0BFD140-11F7-4791-9CE8-E00F0EB145D9}"/>
          </ac:spMkLst>
        </pc:spChg>
        <pc:spChg chg="add mod">
          <ac:chgData name="Nguyen Thi Hoa" userId="dc6bb5b2-8d99-437a-a7f2-a08842d7305a" providerId="ADAL" clId="{E2EEB4D3-D21A-4720-9B9D-7A7182676317}" dt="2021-10-31T15:24:31.122" v="984" actId="1076"/>
          <ac:spMkLst>
            <pc:docMk/>
            <pc:sldMk cId="2019588846" sldId="261"/>
            <ac:spMk id="55" creationId="{CB15C33D-E74D-4D53-A0B9-A225923DFE04}"/>
          </ac:spMkLst>
        </pc:spChg>
        <pc:spChg chg="add mod">
          <ac:chgData name="Nguyen Thi Hoa" userId="dc6bb5b2-8d99-437a-a7f2-a08842d7305a" providerId="ADAL" clId="{E2EEB4D3-D21A-4720-9B9D-7A7182676317}" dt="2021-10-31T15:24:31.122" v="984" actId="1076"/>
          <ac:spMkLst>
            <pc:docMk/>
            <pc:sldMk cId="2019588846" sldId="261"/>
            <ac:spMk id="56" creationId="{0B3A5E76-CD8F-49F3-8101-82B732D31023}"/>
          </ac:spMkLst>
        </pc:spChg>
        <pc:spChg chg="add mod">
          <ac:chgData name="Nguyen Thi Hoa" userId="dc6bb5b2-8d99-437a-a7f2-a08842d7305a" providerId="ADAL" clId="{E2EEB4D3-D21A-4720-9B9D-7A7182676317}" dt="2021-10-31T15:24:31.122" v="984" actId="1076"/>
          <ac:spMkLst>
            <pc:docMk/>
            <pc:sldMk cId="2019588846" sldId="261"/>
            <ac:spMk id="57" creationId="{811E0AB0-3B1C-4AE5-92C4-8510EF42FD77}"/>
          </ac:spMkLst>
        </pc:spChg>
        <pc:spChg chg="add mod">
          <ac:chgData name="Nguyen Thi Hoa" userId="dc6bb5b2-8d99-437a-a7f2-a08842d7305a" providerId="ADAL" clId="{E2EEB4D3-D21A-4720-9B9D-7A7182676317}" dt="2021-10-31T15:24:31.122" v="984" actId="1076"/>
          <ac:spMkLst>
            <pc:docMk/>
            <pc:sldMk cId="2019588846" sldId="261"/>
            <ac:spMk id="61" creationId="{2493B783-0870-4982-B7D4-123290C53C1A}"/>
          </ac:spMkLst>
        </pc:spChg>
        <pc:spChg chg="add mod">
          <ac:chgData name="Nguyen Thi Hoa" userId="dc6bb5b2-8d99-437a-a7f2-a08842d7305a" providerId="ADAL" clId="{E2EEB4D3-D21A-4720-9B9D-7A7182676317}" dt="2021-10-31T15:24:31.122" v="984" actId="1076"/>
          <ac:spMkLst>
            <pc:docMk/>
            <pc:sldMk cId="2019588846" sldId="261"/>
            <ac:spMk id="62" creationId="{0B4AD79D-0B32-4BE8-BB4D-FED7F702EA12}"/>
          </ac:spMkLst>
        </pc:spChg>
        <pc:spChg chg="add mod">
          <ac:chgData name="Nguyen Thi Hoa" userId="dc6bb5b2-8d99-437a-a7f2-a08842d7305a" providerId="ADAL" clId="{E2EEB4D3-D21A-4720-9B9D-7A7182676317}" dt="2021-10-31T15:24:31.122" v="984" actId="1076"/>
          <ac:spMkLst>
            <pc:docMk/>
            <pc:sldMk cId="2019588846" sldId="261"/>
            <ac:spMk id="63" creationId="{C859A324-3E93-46A6-B062-C56D6D56FACA}"/>
          </ac:spMkLst>
        </pc:spChg>
        <pc:spChg chg="add mod">
          <ac:chgData name="Nguyen Thi Hoa" userId="dc6bb5b2-8d99-437a-a7f2-a08842d7305a" providerId="ADAL" clId="{E2EEB4D3-D21A-4720-9B9D-7A7182676317}" dt="2021-10-31T15:24:31.122" v="984" actId="1076"/>
          <ac:spMkLst>
            <pc:docMk/>
            <pc:sldMk cId="2019588846" sldId="261"/>
            <ac:spMk id="64" creationId="{10559B09-0B7E-4ABD-BBE3-B51373801AE2}"/>
          </ac:spMkLst>
        </pc:spChg>
        <pc:spChg chg="add mod">
          <ac:chgData name="Nguyen Thi Hoa" userId="dc6bb5b2-8d99-437a-a7f2-a08842d7305a" providerId="ADAL" clId="{E2EEB4D3-D21A-4720-9B9D-7A7182676317}" dt="2021-10-31T15:24:31.122" v="984" actId="1076"/>
          <ac:spMkLst>
            <pc:docMk/>
            <pc:sldMk cId="2019588846" sldId="261"/>
            <ac:spMk id="65" creationId="{D9DE76B7-A981-46E4-8786-74DAADA1A24C}"/>
          </ac:spMkLst>
        </pc:spChg>
        <pc:spChg chg="add mod">
          <ac:chgData name="Nguyen Thi Hoa" userId="dc6bb5b2-8d99-437a-a7f2-a08842d7305a" providerId="ADAL" clId="{E2EEB4D3-D21A-4720-9B9D-7A7182676317}" dt="2021-10-31T15:24:31.122" v="984" actId="1076"/>
          <ac:spMkLst>
            <pc:docMk/>
            <pc:sldMk cId="2019588846" sldId="261"/>
            <ac:spMk id="66" creationId="{372852D1-5C16-4F7C-A403-ED85B0D43EE5}"/>
          </ac:spMkLst>
        </pc:spChg>
        <pc:spChg chg="add mod">
          <ac:chgData name="Nguyen Thi Hoa" userId="dc6bb5b2-8d99-437a-a7f2-a08842d7305a" providerId="ADAL" clId="{E2EEB4D3-D21A-4720-9B9D-7A7182676317}" dt="2021-10-31T15:24:31.122" v="984" actId="1076"/>
          <ac:spMkLst>
            <pc:docMk/>
            <pc:sldMk cId="2019588846" sldId="261"/>
            <ac:spMk id="67" creationId="{0DEDE487-A4AC-40D4-A814-4E0FF4C746A7}"/>
          </ac:spMkLst>
        </pc:spChg>
        <pc:spChg chg="add mod">
          <ac:chgData name="Nguyen Thi Hoa" userId="dc6bb5b2-8d99-437a-a7f2-a08842d7305a" providerId="ADAL" clId="{E2EEB4D3-D21A-4720-9B9D-7A7182676317}" dt="2021-10-31T15:25:04.159" v="986" actId="1076"/>
          <ac:spMkLst>
            <pc:docMk/>
            <pc:sldMk cId="2019588846" sldId="261"/>
            <ac:spMk id="69" creationId="{C67AB202-2BEE-4C53-9F6F-50B1BD1B4C0A}"/>
          </ac:spMkLst>
        </pc:spChg>
        <pc:grpChg chg="mod">
          <ac:chgData name="Nguyen Thi Hoa" userId="dc6bb5b2-8d99-437a-a7f2-a08842d7305a" providerId="ADAL" clId="{E2EEB4D3-D21A-4720-9B9D-7A7182676317}" dt="2021-10-31T15:24:13.930" v="982" actId="14100"/>
          <ac:grpSpMkLst>
            <pc:docMk/>
            <pc:sldMk cId="2019588846" sldId="261"/>
            <ac:grpSpMk id="16" creationId="{2125B487-0096-4B93-AE2A-35F664CA4945}"/>
          </ac:grpSpMkLst>
        </pc:grpChg>
        <pc:grpChg chg="mod">
          <ac:chgData name="Nguyen Thi Hoa" userId="dc6bb5b2-8d99-437a-a7f2-a08842d7305a" providerId="ADAL" clId="{E2EEB4D3-D21A-4720-9B9D-7A7182676317}" dt="2021-10-31T15:24:13.930" v="982" actId="14100"/>
          <ac:grpSpMkLst>
            <pc:docMk/>
            <pc:sldMk cId="2019588846" sldId="261"/>
            <ac:grpSpMk id="17" creationId="{3F6095D1-5BDA-4028-80BF-CF720429106A}"/>
          </ac:grpSpMkLst>
        </pc:grpChg>
        <pc:grpChg chg="mod">
          <ac:chgData name="Nguyen Thi Hoa" userId="dc6bb5b2-8d99-437a-a7f2-a08842d7305a" providerId="ADAL" clId="{E2EEB4D3-D21A-4720-9B9D-7A7182676317}" dt="2021-10-31T15:24:13.930" v="982" actId="14100"/>
          <ac:grpSpMkLst>
            <pc:docMk/>
            <pc:sldMk cId="2019588846" sldId="261"/>
            <ac:grpSpMk id="18" creationId="{3B4C7E7A-5F81-463B-9FDA-5F8A47FCDC1D}"/>
          </ac:grpSpMkLst>
        </pc:grpChg>
        <pc:grpChg chg="mod">
          <ac:chgData name="Nguyen Thi Hoa" userId="dc6bb5b2-8d99-437a-a7f2-a08842d7305a" providerId="ADAL" clId="{E2EEB4D3-D21A-4720-9B9D-7A7182676317}" dt="2021-11-04T13:42:40.568" v="1037" actId="1076"/>
          <ac:grpSpMkLst>
            <pc:docMk/>
            <pc:sldMk cId="2019588846" sldId="261"/>
            <ac:grpSpMk id="19" creationId="{F1EA9857-F9FD-46FE-98C0-E0E88372E3CE}"/>
          </ac:grpSpMkLst>
        </pc:grpChg>
        <pc:grpChg chg="mod">
          <ac:chgData name="Nguyen Thi Hoa" userId="dc6bb5b2-8d99-437a-a7f2-a08842d7305a" providerId="ADAL" clId="{E2EEB4D3-D21A-4720-9B9D-7A7182676317}" dt="2021-11-04T13:38:27.796" v="1013" actId="1076"/>
          <ac:grpSpMkLst>
            <pc:docMk/>
            <pc:sldMk cId="2019588846" sldId="261"/>
            <ac:grpSpMk id="31" creationId="{7FE0546E-6488-491E-8AA1-277B5CEB2FD6}"/>
          </ac:grpSpMkLst>
        </pc:grpChg>
        <pc:picChg chg="mod">
          <ac:chgData name="Nguyen Thi Hoa" userId="dc6bb5b2-8d99-437a-a7f2-a08842d7305a" providerId="ADAL" clId="{E2EEB4D3-D21A-4720-9B9D-7A7182676317}" dt="2021-10-31T15:03:43.807" v="879" actId="1076"/>
          <ac:picMkLst>
            <pc:docMk/>
            <pc:sldMk cId="2019588846" sldId="261"/>
            <ac:picMk id="3" creationId="{CBD9B5C9-CA06-4115-934D-476E7C9299B8}"/>
          </ac:picMkLst>
        </pc:picChg>
        <pc:picChg chg="del">
          <ac:chgData name="Nguyen Thi Hoa" userId="dc6bb5b2-8d99-437a-a7f2-a08842d7305a" providerId="ADAL" clId="{E2EEB4D3-D21A-4720-9B9D-7A7182676317}" dt="2021-10-31T15:21:41.361" v="944" actId="478"/>
          <ac:picMkLst>
            <pc:docMk/>
            <pc:sldMk cId="2019588846" sldId="261"/>
            <ac:picMk id="4" creationId="{BDC1A603-354F-435D-AEB7-58626DEC55F5}"/>
          </ac:picMkLst>
        </pc:picChg>
        <pc:picChg chg="mod">
          <ac:chgData name="Nguyen Thi Hoa" userId="dc6bb5b2-8d99-437a-a7f2-a08842d7305a" providerId="ADAL" clId="{E2EEB4D3-D21A-4720-9B9D-7A7182676317}" dt="2021-11-04T13:42:43.384" v="1039" actId="1076"/>
          <ac:picMkLst>
            <pc:docMk/>
            <pc:sldMk cId="2019588846" sldId="261"/>
            <ac:picMk id="13" creationId="{55CA96DE-78A4-4D71-9018-4AC46FF435DE}"/>
          </ac:picMkLst>
        </pc:picChg>
        <pc:picChg chg="del">
          <ac:chgData name="Nguyen Thi Hoa" userId="dc6bb5b2-8d99-437a-a7f2-a08842d7305a" providerId="ADAL" clId="{E2EEB4D3-D21A-4720-9B9D-7A7182676317}" dt="2021-10-31T15:28:41.027" v="991" actId="478"/>
          <ac:picMkLst>
            <pc:docMk/>
            <pc:sldMk cId="2019588846" sldId="261"/>
            <ac:picMk id="23" creationId="{7C0C7DA1-2EA4-4C49-98F3-FA7ADC149657}"/>
          </ac:picMkLst>
        </pc:picChg>
        <pc:picChg chg="mod">
          <ac:chgData name="Nguyen Thi Hoa" userId="dc6bb5b2-8d99-437a-a7f2-a08842d7305a" providerId="ADAL" clId="{E2EEB4D3-D21A-4720-9B9D-7A7182676317}" dt="2021-11-04T13:42:44.784" v="1040" actId="1076"/>
          <ac:picMkLst>
            <pc:docMk/>
            <pc:sldMk cId="2019588846" sldId="261"/>
            <ac:picMk id="33" creationId="{734ECCA8-0C93-4070-BC07-21CD5B1A208E}"/>
          </ac:picMkLst>
        </pc:picChg>
        <pc:picChg chg="add mod">
          <ac:chgData name="Nguyen Thi Hoa" userId="dc6bb5b2-8d99-437a-a7f2-a08842d7305a" providerId="ADAL" clId="{E2EEB4D3-D21A-4720-9B9D-7A7182676317}" dt="2021-10-31T15:24:31.122" v="984" actId="1076"/>
          <ac:picMkLst>
            <pc:docMk/>
            <pc:sldMk cId="2019588846" sldId="261"/>
            <ac:picMk id="48" creationId="{5979D4E5-AFC5-4CEA-B477-47DA40055C86}"/>
          </ac:picMkLst>
        </pc:picChg>
        <pc:picChg chg="del mod">
          <ac:chgData name="Nguyen Thi Hoa" userId="dc6bb5b2-8d99-437a-a7f2-a08842d7305a" providerId="ADAL" clId="{E2EEB4D3-D21A-4720-9B9D-7A7182676317}" dt="2021-10-31T15:21:35.902" v="938" actId="478"/>
          <ac:picMkLst>
            <pc:docMk/>
            <pc:sldMk cId="2019588846" sldId="261"/>
            <ac:picMk id="60" creationId="{870A353C-28FB-44E6-8F53-92E64BC74630}"/>
          </ac:picMkLst>
        </pc:picChg>
      </pc:sldChg>
      <pc:sldChg chg="addSp delSp modSp del mod delAnim modAnim">
        <pc:chgData name="Nguyen Thi Hoa" userId="dc6bb5b2-8d99-437a-a7f2-a08842d7305a" providerId="ADAL" clId="{E2EEB4D3-D21A-4720-9B9D-7A7182676317}" dt="2021-11-24T11:06:11.395" v="4882" actId="47"/>
        <pc:sldMkLst>
          <pc:docMk/>
          <pc:sldMk cId="2644410988" sldId="262"/>
        </pc:sldMkLst>
        <pc:spChg chg="mod">
          <ac:chgData name="Nguyen Thi Hoa" userId="dc6bb5b2-8d99-437a-a7f2-a08842d7305a" providerId="ADAL" clId="{E2EEB4D3-D21A-4720-9B9D-7A7182676317}" dt="2021-10-31T15:06:21.166" v="926" actId="403"/>
          <ac:spMkLst>
            <pc:docMk/>
            <pc:sldMk cId="2644410988" sldId="262"/>
            <ac:spMk id="5" creationId="{68CCCB1E-5D6D-4B1D-94ED-906BCD4A2D0C}"/>
          </ac:spMkLst>
        </pc:spChg>
        <pc:spChg chg="mod">
          <ac:chgData name="Nguyen Thi Hoa" userId="dc6bb5b2-8d99-437a-a7f2-a08842d7305a" providerId="ADAL" clId="{E2EEB4D3-D21A-4720-9B9D-7A7182676317}" dt="2021-10-31T15:06:35.411" v="930" actId="20577"/>
          <ac:spMkLst>
            <pc:docMk/>
            <pc:sldMk cId="2644410988" sldId="262"/>
            <ac:spMk id="11" creationId="{2D476256-F649-440E-8CB6-34553EE46959}"/>
          </ac:spMkLst>
        </pc:spChg>
        <pc:spChg chg="del">
          <ac:chgData name="Nguyen Thi Hoa" userId="dc6bb5b2-8d99-437a-a7f2-a08842d7305a" providerId="ADAL" clId="{E2EEB4D3-D21A-4720-9B9D-7A7182676317}" dt="2021-10-31T15:22:11.215" v="965" actId="478"/>
          <ac:spMkLst>
            <pc:docMk/>
            <pc:sldMk cId="2644410988" sldId="262"/>
            <ac:spMk id="35" creationId="{AC72BD1C-D4DA-42E1-A6B3-F28844EEF150}"/>
          </ac:spMkLst>
        </pc:spChg>
        <pc:spChg chg="del">
          <ac:chgData name="Nguyen Thi Hoa" userId="dc6bb5b2-8d99-437a-a7f2-a08842d7305a" providerId="ADAL" clId="{E2EEB4D3-D21A-4720-9B9D-7A7182676317}" dt="2021-10-31T15:22:10.181" v="964" actId="478"/>
          <ac:spMkLst>
            <pc:docMk/>
            <pc:sldMk cId="2644410988" sldId="262"/>
            <ac:spMk id="36" creationId="{BB83643B-4136-423F-9049-35D951CB5CDB}"/>
          </ac:spMkLst>
        </pc:spChg>
        <pc:spChg chg="mod">
          <ac:chgData name="Nguyen Thi Hoa" userId="dc6bb5b2-8d99-437a-a7f2-a08842d7305a" providerId="ADAL" clId="{E2EEB4D3-D21A-4720-9B9D-7A7182676317}" dt="2021-10-31T15:06:41.880" v="934" actId="20577"/>
          <ac:spMkLst>
            <pc:docMk/>
            <pc:sldMk cId="2644410988" sldId="262"/>
            <ac:spMk id="37" creationId="{E5506EB0-83F9-49CB-A1BA-DE0BD904E95B}"/>
          </ac:spMkLst>
        </pc:spChg>
        <pc:spChg chg="mod">
          <ac:chgData name="Nguyen Thi Hoa" userId="dc6bb5b2-8d99-437a-a7f2-a08842d7305a" providerId="ADAL" clId="{E2EEB4D3-D21A-4720-9B9D-7A7182676317}" dt="2021-10-31T15:06:51.277" v="937" actId="20577"/>
          <ac:spMkLst>
            <pc:docMk/>
            <pc:sldMk cId="2644410988" sldId="262"/>
            <ac:spMk id="39" creationId="{007442A2-F9C5-43FF-810D-EFCA0A5691BC}"/>
          </ac:spMkLst>
        </pc:spChg>
        <pc:spChg chg="del mod">
          <ac:chgData name="Nguyen Thi Hoa" userId="dc6bb5b2-8d99-437a-a7f2-a08842d7305a" providerId="ADAL" clId="{E2EEB4D3-D21A-4720-9B9D-7A7182676317}" dt="2021-10-31T15:22:09.516" v="963" actId="478"/>
          <ac:spMkLst>
            <pc:docMk/>
            <pc:sldMk cId="2644410988" sldId="262"/>
            <ac:spMk id="40" creationId="{3E0885FF-BB0F-4D5E-B869-783D69D6BD5C}"/>
          </ac:spMkLst>
        </pc:spChg>
        <pc:spChg chg="del mod">
          <ac:chgData name="Nguyen Thi Hoa" userId="dc6bb5b2-8d99-437a-a7f2-a08842d7305a" providerId="ADAL" clId="{E2EEB4D3-D21A-4720-9B9D-7A7182676317}" dt="2021-10-31T15:22:08.221" v="961"/>
          <ac:spMkLst>
            <pc:docMk/>
            <pc:sldMk cId="2644410988" sldId="262"/>
            <ac:spMk id="41" creationId="{883DA6AE-CEA9-4C6C-8700-BB359E5028D2}"/>
          </ac:spMkLst>
        </pc:spChg>
        <pc:spChg chg="del">
          <ac:chgData name="Nguyen Thi Hoa" userId="dc6bb5b2-8d99-437a-a7f2-a08842d7305a" providerId="ADAL" clId="{E2EEB4D3-D21A-4720-9B9D-7A7182676317}" dt="2021-10-31T15:22:08.208" v="959" actId="478"/>
          <ac:spMkLst>
            <pc:docMk/>
            <pc:sldMk cId="2644410988" sldId="262"/>
            <ac:spMk id="43" creationId="{B7776E11-52EF-4D0C-B7F7-C92944388CDF}"/>
          </ac:spMkLst>
        </pc:spChg>
        <pc:spChg chg="del mod">
          <ac:chgData name="Nguyen Thi Hoa" userId="dc6bb5b2-8d99-437a-a7f2-a08842d7305a" providerId="ADAL" clId="{E2EEB4D3-D21A-4720-9B9D-7A7182676317}" dt="2021-10-31T15:22:06.734" v="956" actId="478"/>
          <ac:spMkLst>
            <pc:docMk/>
            <pc:sldMk cId="2644410988" sldId="262"/>
            <ac:spMk id="45" creationId="{A8CBF2F9-961A-425F-9AA8-603E6F6AED72}"/>
          </ac:spMkLst>
        </pc:spChg>
        <pc:spChg chg="del">
          <ac:chgData name="Nguyen Thi Hoa" userId="dc6bb5b2-8d99-437a-a7f2-a08842d7305a" providerId="ADAL" clId="{E2EEB4D3-D21A-4720-9B9D-7A7182676317}" dt="2021-10-31T15:22:02.969" v="954" actId="478"/>
          <ac:spMkLst>
            <pc:docMk/>
            <pc:sldMk cId="2644410988" sldId="262"/>
            <ac:spMk id="46" creationId="{7E05B92A-AA7F-4753-82B3-88F98FA7608D}"/>
          </ac:spMkLst>
        </pc:spChg>
        <pc:spChg chg="add del mod">
          <ac:chgData name="Nguyen Thi Hoa" userId="dc6bb5b2-8d99-437a-a7f2-a08842d7305a" providerId="ADAL" clId="{E2EEB4D3-D21A-4720-9B9D-7A7182676317}" dt="2021-10-31T15:25:51.633" v="987" actId="478"/>
          <ac:spMkLst>
            <pc:docMk/>
            <pc:sldMk cId="2644410988" sldId="262"/>
            <ac:spMk id="49" creationId="{9904D332-6B8F-4963-8C8C-1A63830D3596}"/>
          </ac:spMkLst>
        </pc:spChg>
        <pc:spChg chg="add del mod">
          <ac:chgData name="Nguyen Thi Hoa" userId="dc6bb5b2-8d99-437a-a7f2-a08842d7305a" providerId="ADAL" clId="{E2EEB4D3-D21A-4720-9B9D-7A7182676317}" dt="2021-10-31T15:25:51.633" v="987" actId="478"/>
          <ac:spMkLst>
            <pc:docMk/>
            <pc:sldMk cId="2644410988" sldId="262"/>
            <ac:spMk id="50" creationId="{7AF20862-8E7F-4320-BBF4-32F107B71CB8}"/>
          </ac:spMkLst>
        </pc:spChg>
        <pc:spChg chg="add del mod">
          <ac:chgData name="Nguyen Thi Hoa" userId="dc6bb5b2-8d99-437a-a7f2-a08842d7305a" providerId="ADAL" clId="{E2EEB4D3-D21A-4720-9B9D-7A7182676317}" dt="2021-10-31T15:25:51.633" v="987" actId="478"/>
          <ac:spMkLst>
            <pc:docMk/>
            <pc:sldMk cId="2644410988" sldId="262"/>
            <ac:spMk id="51" creationId="{6D9989BD-A200-4B78-806E-279663DB1919}"/>
          </ac:spMkLst>
        </pc:spChg>
        <pc:spChg chg="add del mod">
          <ac:chgData name="Nguyen Thi Hoa" userId="dc6bb5b2-8d99-437a-a7f2-a08842d7305a" providerId="ADAL" clId="{E2EEB4D3-D21A-4720-9B9D-7A7182676317}" dt="2021-10-31T15:25:51.633" v="987" actId="478"/>
          <ac:spMkLst>
            <pc:docMk/>
            <pc:sldMk cId="2644410988" sldId="262"/>
            <ac:spMk id="52" creationId="{AC66A20A-286A-4238-9A4D-D1D50D78CEEC}"/>
          </ac:spMkLst>
        </pc:spChg>
        <pc:spChg chg="add del mod">
          <ac:chgData name="Nguyen Thi Hoa" userId="dc6bb5b2-8d99-437a-a7f2-a08842d7305a" providerId="ADAL" clId="{E2EEB4D3-D21A-4720-9B9D-7A7182676317}" dt="2021-10-31T15:25:51.633" v="987" actId="478"/>
          <ac:spMkLst>
            <pc:docMk/>
            <pc:sldMk cId="2644410988" sldId="262"/>
            <ac:spMk id="53" creationId="{33578459-05BE-495C-9467-D543A283CDB0}"/>
          </ac:spMkLst>
        </pc:spChg>
        <pc:spChg chg="add del mod">
          <ac:chgData name="Nguyen Thi Hoa" userId="dc6bb5b2-8d99-437a-a7f2-a08842d7305a" providerId="ADAL" clId="{E2EEB4D3-D21A-4720-9B9D-7A7182676317}" dt="2021-10-31T15:25:51.633" v="987" actId="478"/>
          <ac:spMkLst>
            <pc:docMk/>
            <pc:sldMk cId="2644410988" sldId="262"/>
            <ac:spMk id="54" creationId="{1D6476AF-B8F9-47FF-AD51-F794E1D54DE2}"/>
          </ac:spMkLst>
        </pc:spChg>
        <pc:spChg chg="add del mod">
          <ac:chgData name="Nguyen Thi Hoa" userId="dc6bb5b2-8d99-437a-a7f2-a08842d7305a" providerId="ADAL" clId="{E2EEB4D3-D21A-4720-9B9D-7A7182676317}" dt="2021-10-31T15:25:51.633" v="987" actId="478"/>
          <ac:spMkLst>
            <pc:docMk/>
            <pc:sldMk cId="2644410988" sldId="262"/>
            <ac:spMk id="55" creationId="{6BA80E8B-EC09-4BC8-88C0-A186EAF31E93}"/>
          </ac:spMkLst>
        </pc:spChg>
        <pc:spChg chg="add del mod">
          <ac:chgData name="Nguyen Thi Hoa" userId="dc6bb5b2-8d99-437a-a7f2-a08842d7305a" providerId="ADAL" clId="{E2EEB4D3-D21A-4720-9B9D-7A7182676317}" dt="2021-10-31T15:25:51.633" v="987" actId="478"/>
          <ac:spMkLst>
            <pc:docMk/>
            <pc:sldMk cId="2644410988" sldId="262"/>
            <ac:spMk id="56" creationId="{55B0483E-664A-4C64-95BF-F784439953A3}"/>
          </ac:spMkLst>
        </pc:spChg>
        <pc:spChg chg="add del mod">
          <ac:chgData name="Nguyen Thi Hoa" userId="dc6bb5b2-8d99-437a-a7f2-a08842d7305a" providerId="ADAL" clId="{E2EEB4D3-D21A-4720-9B9D-7A7182676317}" dt="2021-10-31T15:25:51.633" v="987" actId="478"/>
          <ac:spMkLst>
            <pc:docMk/>
            <pc:sldMk cId="2644410988" sldId="262"/>
            <ac:spMk id="57" creationId="{E19B1848-3A58-4212-A9C6-57E2054079A1}"/>
          </ac:spMkLst>
        </pc:spChg>
        <pc:spChg chg="add del mod">
          <ac:chgData name="Nguyen Thi Hoa" userId="dc6bb5b2-8d99-437a-a7f2-a08842d7305a" providerId="ADAL" clId="{E2EEB4D3-D21A-4720-9B9D-7A7182676317}" dt="2021-10-31T15:25:51.633" v="987" actId="478"/>
          <ac:spMkLst>
            <pc:docMk/>
            <pc:sldMk cId="2644410988" sldId="262"/>
            <ac:spMk id="60" creationId="{2F1B10CB-7BD5-411F-B9B7-8848B641EA9F}"/>
          </ac:spMkLst>
        </pc:spChg>
        <pc:spChg chg="add del mod">
          <ac:chgData name="Nguyen Thi Hoa" userId="dc6bb5b2-8d99-437a-a7f2-a08842d7305a" providerId="ADAL" clId="{E2EEB4D3-D21A-4720-9B9D-7A7182676317}" dt="2021-10-31T15:25:51.633" v="987" actId="478"/>
          <ac:spMkLst>
            <pc:docMk/>
            <pc:sldMk cId="2644410988" sldId="262"/>
            <ac:spMk id="61" creationId="{1DDBCDD5-F804-47CF-B49C-C25D3692B3C5}"/>
          </ac:spMkLst>
        </pc:spChg>
        <pc:spChg chg="add del mod">
          <ac:chgData name="Nguyen Thi Hoa" userId="dc6bb5b2-8d99-437a-a7f2-a08842d7305a" providerId="ADAL" clId="{E2EEB4D3-D21A-4720-9B9D-7A7182676317}" dt="2021-10-31T15:25:51.633" v="987" actId="478"/>
          <ac:spMkLst>
            <pc:docMk/>
            <pc:sldMk cId="2644410988" sldId="262"/>
            <ac:spMk id="62" creationId="{80C1212E-3AD6-458E-A2C4-F23EEF829D52}"/>
          </ac:spMkLst>
        </pc:spChg>
        <pc:spChg chg="add del mod">
          <ac:chgData name="Nguyen Thi Hoa" userId="dc6bb5b2-8d99-437a-a7f2-a08842d7305a" providerId="ADAL" clId="{E2EEB4D3-D21A-4720-9B9D-7A7182676317}" dt="2021-10-31T15:25:51.633" v="987" actId="478"/>
          <ac:spMkLst>
            <pc:docMk/>
            <pc:sldMk cId="2644410988" sldId="262"/>
            <ac:spMk id="63" creationId="{C12A9083-92BF-4E6D-9762-76A8A2413066}"/>
          </ac:spMkLst>
        </pc:spChg>
        <pc:spChg chg="add del mod">
          <ac:chgData name="Nguyen Thi Hoa" userId="dc6bb5b2-8d99-437a-a7f2-a08842d7305a" providerId="ADAL" clId="{E2EEB4D3-D21A-4720-9B9D-7A7182676317}" dt="2021-10-31T15:25:51.633" v="987" actId="478"/>
          <ac:spMkLst>
            <pc:docMk/>
            <pc:sldMk cId="2644410988" sldId="262"/>
            <ac:spMk id="64" creationId="{41964B4C-EA35-443D-9B72-99396E5739BF}"/>
          </ac:spMkLst>
        </pc:spChg>
        <pc:spChg chg="add del mod">
          <ac:chgData name="Nguyen Thi Hoa" userId="dc6bb5b2-8d99-437a-a7f2-a08842d7305a" providerId="ADAL" clId="{E2EEB4D3-D21A-4720-9B9D-7A7182676317}" dt="2021-10-31T15:25:51.633" v="987" actId="478"/>
          <ac:spMkLst>
            <pc:docMk/>
            <pc:sldMk cId="2644410988" sldId="262"/>
            <ac:spMk id="65" creationId="{526D2D94-2F70-41AD-BFD7-2DA720F20072}"/>
          </ac:spMkLst>
        </pc:spChg>
        <pc:spChg chg="add del mod">
          <ac:chgData name="Nguyen Thi Hoa" userId="dc6bb5b2-8d99-437a-a7f2-a08842d7305a" providerId="ADAL" clId="{E2EEB4D3-D21A-4720-9B9D-7A7182676317}" dt="2021-10-31T15:25:51.633" v="987" actId="478"/>
          <ac:spMkLst>
            <pc:docMk/>
            <pc:sldMk cId="2644410988" sldId="262"/>
            <ac:spMk id="66" creationId="{4D82F4A1-F8E9-45E9-BDCB-60ABB4807734}"/>
          </ac:spMkLst>
        </pc:spChg>
        <pc:spChg chg="add mod">
          <ac:chgData name="Nguyen Thi Hoa" userId="dc6bb5b2-8d99-437a-a7f2-a08842d7305a" providerId="ADAL" clId="{E2EEB4D3-D21A-4720-9B9D-7A7182676317}" dt="2021-10-31T15:26:00.726" v="989" actId="1076"/>
          <ac:spMkLst>
            <pc:docMk/>
            <pc:sldMk cId="2644410988" sldId="262"/>
            <ac:spMk id="69" creationId="{7A887007-1106-47C9-A43F-3076BA48095B}"/>
          </ac:spMkLst>
        </pc:spChg>
        <pc:spChg chg="add mod">
          <ac:chgData name="Nguyen Thi Hoa" userId="dc6bb5b2-8d99-437a-a7f2-a08842d7305a" providerId="ADAL" clId="{E2EEB4D3-D21A-4720-9B9D-7A7182676317}" dt="2021-10-31T15:26:00.726" v="989" actId="1076"/>
          <ac:spMkLst>
            <pc:docMk/>
            <pc:sldMk cId="2644410988" sldId="262"/>
            <ac:spMk id="70" creationId="{2B55612E-9DF8-4ED7-B41F-F7F3B4B377E0}"/>
          </ac:spMkLst>
        </pc:spChg>
        <pc:spChg chg="add mod">
          <ac:chgData name="Nguyen Thi Hoa" userId="dc6bb5b2-8d99-437a-a7f2-a08842d7305a" providerId="ADAL" clId="{E2EEB4D3-D21A-4720-9B9D-7A7182676317}" dt="2021-10-31T15:26:00.726" v="989" actId="1076"/>
          <ac:spMkLst>
            <pc:docMk/>
            <pc:sldMk cId="2644410988" sldId="262"/>
            <ac:spMk id="71" creationId="{85EAC93D-83FA-422F-A6CB-6CB72A9A3A42}"/>
          </ac:spMkLst>
        </pc:spChg>
        <pc:spChg chg="add mod">
          <ac:chgData name="Nguyen Thi Hoa" userId="dc6bb5b2-8d99-437a-a7f2-a08842d7305a" providerId="ADAL" clId="{E2EEB4D3-D21A-4720-9B9D-7A7182676317}" dt="2021-10-31T15:26:00.726" v="989" actId="1076"/>
          <ac:spMkLst>
            <pc:docMk/>
            <pc:sldMk cId="2644410988" sldId="262"/>
            <ac:spMk id="72" creationId="{503BF0FA-0C72-4DD5-AD5D-8A0EE341C10B}"/>
          </ac:spMkLst>
        </pc:spChg>
        <pc:spChg chg="add mod">
          <ac:chgData name="Nguyen Thi Hoa" userId="dc6bb5b2-8d99-437a-a7f2-a08842d7305a" providerId="ADAL" clId="{E2EEB4D3-D21A-4720-9B9D-7A7182676317}" dt="2021-10-31T15:26:00.726" v="989" actId="1076"/>
          <ac:spMkLst>
            <pc:docMk/>
            <pc:sldMk cId="2644410988" sldId="262"/>
            <ac:spMk id="73" creationId="{43B5D890-0BE2-44B2-86D6-E3669E695E94}"/>
          </ac:spMkLst>
        </pc:spChg>
        <pc:spChg chg="add mod">
          <ac:chgData name="Nguyen Thi Hoa" userId="dc6bb5b2-8d99-437a-a7f2-a08842d7305a" providerId="ADAL" clId="{E2EEB4D3-D21A-4720-9B9D-7A7182676317}" dt="2021-10-31T15:26:00.726" v="989" actId="1076"/>
          <ac:spMkLst>
            <pc:docMk/>
            <pc:sldMk cId="2644410988" sldId="262"/>
            <ac:spMk id="74" creationId="{6CA90AF8-BEE9-4139-91D2-0DD135DEE44A}"/>
          </ac:spMkLst>
        </pc:spChg>
        <pc:spChg chg="add mod">
          <ac:chgData name="Nguyen Thi Hoa" userId="dc6bb5b2-8d99-437a-a7f2-a08842d7305a" providerId="ADAL" clId="{E2EEB4D3-D21A-4720-9B9D-7A7182676317}" dt="2021-10-31T15:26:00.726" v="989" actId="1076"/>
          <ac:spMkLst>
            <pc:docMk/>
            <pc:sldMk cId="2644410988" sldId="262"/>
            <ac:spMk id="75" creationId="{ACF6F3B5-AD05-4473-BCF3-A04D28676109}"/>
          </ac:spMkLst>
        </pc:spChg>
        <pc:spChg chg="add mod">
          <ac:chgData name="Nguyen Thi Hoa" userId="dc6bb5b2-8d99-437a-a7f2-a08842d7305a" providerId="ADAL" clId="{E2EEB4D3-D21A-4720-9B9D-7A7182676317}" dt="2021-10-31T15:26:00.726" v="989" actId="1076"/>
          <ac:spMkLst>
            <pc:docMk/>
            <pc:sldMk cId="2644410988" sldId="262"/>
            <ac:spMk id="76" creationId="{78EC4508-02DB-4BE7-BB29-8BE822E32F38}"/>
          </ac:spMkLst>
        </pc:spChg>
        <pc:spChg chg="add mod">
          <ac:chgData name="Nguyen Thi Hoa" userId="dc6bb5b2-8d99-437a-a7f2-a08842d7305a" providerId="ADAL" clId="{E2EEB4D3-D21A-4720-9B9D-7A7182676317}" dt="2021-10-31T15:26:00.726" v="989" actId="1076"/>
          <ac:spMkLst>
            <pc:docMk/>
            <pc:sldMk cId="2644410988" sldId="262"/>
            <ac:spMk id="77" creationId="{DF152D6F-7DB6-4459-9073-4B8A59AC3B43}"/>
          </ac:spMkLst>
        </pc:spChg>
        <pc:spChg chg="add mod">
          <ac:chgData name="Nguyen Thi Hoa" userId="dc6bb5b2-8d99-437a-a7f2-a08842d7305a" providerId="ADAL" clId="{E2EEB4D3-D21A-4720-9B9D-7A7182676317}" dt="2021-10-31T15:26:00.726" v="989" actId="1076"/>
          <ac:spMkLst>
            <pc:docMk/>
            <pc:sldMk cId="2644410988" sldId="262"/>
            <ac:spMk id="78" creationId="{07DA17FB-5CC5-4B09-B979-3F1A8C51576D}"/>
          </ac:spMkLst>
        </pc:spChg>
        <pc:spChg chg="add mod">
          <ac:chgData name="Nguyen Thi Hoa" userId="dc6bb5b2-8d99-437a-a7f2-a08842d7305a" providerId="ADAL" clId="{E2EEB4D3-D21A-4720-9B9D-7A7182676317}" dt="2021-10-31T15:26:00.726" v="989" actId="1076"/>
          <ac:spMkLst>
            <pc:docMk/>
            <pc:sldMk cId="2644410988" sldId="262"/>
            <ac:spMk id="79" creationId="{D8308B47-4147-44E3-AAAE-FDB502074945}"/>
          </ac:spMkLst>
        </pc:spChg>
        <pc:spChg chg="add mod">
          <ac:chgData name="Nguyen Thi Hoa" userId="dc6bb5b2-8d99-437a-a7f2-a08842d7305a" providerId="ADAL" clId="{E2EEB4D3-D21A-4720-9B9D-7A7182676317}" dt="2021-10-31T15:26:00.726" v="989" actId="1076"/>
          <ac:spMkLst>
            <pc:docMk/>
            <pc:sldMk cId="2644410988" sldId="262"/>
            <ac:spMk id="80" creationId="{873D7264-C173-41BC-9492-E6D876BC1D9A}"/>
          </ac:spMkLst>
        </pc:spChg>
        <pc:spChg chg="add mod">
          <ac:chgData name="Nguyen Thi Hoa" userId="dc6bb5b2-8d99-437a-a7f2-a08842d7305a" providerId="ADAL" clId="{E2EEB4D3-D21A-4720-9B9D-7A7182676317}" dt="2021-10-31T15:26:00.726" v="989" actId="1076"/>
          <ac:spMkLst>
            <pc:docMk/>
            <pc:sldMk cId="2644410988" sldId="262"/>
            <ac:spMk id="81" creationId="{F84F6897-2681-4409-8C61-F5297B97348D}"/>
          </ac:spMkLst>
        </pc:spChg>
        <pc:spChg chg="add mod">
          <ac:chgData name="Nguyen Thi Hoa" userId="dc6bb5b2-8d99-437a-a7f2-a08842d7305a" providerId="ADAL" clId="{E2EEB4D3-D21A-4720-9B9D-7A7182676317}" dt="2021-10-31T15:26:00.726" v="989" actId="1076"/>
          <ac:spMkLst>
            <pc:docMk/>
            <pc:sldMk cId="2644410988" sldId="262"/>
            <ac:spMk id="82" creationId="{CF05984F-BCD8-4E77-819F-5A95BAAECBB1}"/>
          </ac:spMkLst>
        </pc:spChg>
        <pc:spChg chg="add mod">
          <ac:chgData name="Nguyen Thi Hoa" userId="dc6bb5b2-8d99-437a-a7f2-a08842d7305a" providerId="ADAL" clId="{E2EEB4D3-D21A-4720-9B9D-7A7182676317}" dt="2021-10-31T15:26:00.726" v="989" actId="1076"/>
          <ac:spMkLst>
            <pc:docMk/>
            <pc:sldMk cId="2644410988" sldId="262"/>
            <ac:spMk id="83" creationId="{35A9EB42-AEF6-4E5D-AC3D-E9146D08F137}"/>
          </ac:spMkLst>
        </pc:spChg>
        <pc:spChg chg="add mod">
          <ac:chgData name="Nguyen Thi Hoa" userId="dc6bb5b2-8d99-437a-a7f2-a08842d7305a" providerId="ADAL" clId="{E2EEB4D3-D21A-4720-9B9D-7A7182676317}" dt="2021-10-31T15:26:00.726" v="989" actId="1076"/>
          <ac:spMkLst>
            <pc:docMk/>
            <pc:sldMk cId="2644410988" sldId="262"/>
            <ac:spMk id="84" creationId="{E320084C-5D94-4C4C-8BDD-6C3C5FCA16CE}"/>
          </ac:spMkLst>
        </pc:spChg>
        <pc:grpChg chg="mod">
          <ac:chgData name="Nguyen Thi Hoa" userId="dc6bb5b2-8d99-437a-a7f2-a08842d7305a" providerId="ADAL" clId="{E2EEB4D3-D21A-4720-9B9D-7A7182676317}" dt="2021-10-31T15:23:52.652" v="979" actId="1076"/>
          <ac:grpSpMkLst>
            <pc:docMk/>
            <pc:sldMk cId="2644410988" sldId="262"/>
            <ac:grpSpMk id="16" creationId="{2125B487-0096-4B93-AE2A-35F664CA4945}"/>
          </ac:grpSpMkLst>
        </pc:grpChg>
        <pc:grpChg chg="mod">
          <ac:chgData name="Nguyen Thi Hoa" userId="dc6bb5b2-8d99-437a-a7f2-a08842d7305a" providerId="ADAL" clId="{E2EEB4D3-D21A-4720-9B9D-7A7182676317}" dt="2021-10-31T15:23:41.664" v="976" actId="14100"/>
          <ac:grpSpMkLst>
            <pc:docMk/>
            <pc:sldMk cId="2644410988" sldId="262"/>
            <ac:grpSpMk id="17" creationId="{3F6095D1-5BDA-4028-80BF-CF720429106A}"/>
          </ac:grpSpMkLst>
        </pc:grpChg>
        <pc:grpChg chg="mod">
          <ac:chgData name="Nguyen Thi Hoa" userId="dc6bb5b2-8d99-437a-a7f2-a08842d7305a" providerId="ADAL" clId="{E2EEB4D3-D21A-4720-9B9D-7A7182676317}" dt="2021-10-31T15:23:45.587" v="977" actId="14100"/>
          <ac:grpSpMkLst>
            <pc:docMk/>
            <pc:sldMk cId="2644410988" sldId="262"/>
            <ac:grpSpMk id="18" creationId="{3B4C7E7A-5F81-463B-9FDA-5F8A47FCDC1D}"/>
          </ac:grpSpMkLst>
        </pc:grpChg>
        <pc:grpChg chg="mod">
          <ac:chgData name="Nguyen Thi Hoa" userId="dc6bb5b2-8d99-437a-a7f2-a08842d7305a" providerId="ADAL" clId="{E2EEB4D3-D21A-4720-9B9D-7A7182676317}" dt="2021-10-31T15:23:55.719" v="980" actId="14100"/>
          <ac:grpSpMkLst>
            <pc:docMk/>
            <pc:sldMk cId="2644410988" sldId="262"/>
            <ac:grpSpMk id="19" creationId="{F1EA9857-F9FD-46FE-98C0-E0E88372E3CE}"/>
          </ac:grpSpMkLst>
        </pc:grpChg>
        <pc:grpChg chg="mod">
          <ac:chgData name="Nguyen Thi Hoa" userId="dc6bb5b2-8d99-437a-a7f2-a08842d7305a" providerId="ADAL" clId="{E2EEB4D3-D21A-4720-9B9D-7A7182676317}" dt="2021-10-31T15:23:19.573" v="973" actId="1076"/>
          <ac:grpSpMkLst>
            <pc:docMk/>
            <pc:sldMk cId="2644410988" sldId="262"/>
            <ac:grpSpMk id="31" creationId="{7FE0546E-6488-491E-8AA1-277B5CEB2FD6}"/>
          </ac:grpSpMkLst>
        </pc:grpChg>
        <pc:picChg chg="mod">
          <ac:chgData name="Nguyen Thi Hoa" userId="dc6bb5b2-8d99-437a-a7f2-a08842d7305a" providerId="ADAL" clId="{E2EEB4D3-D21A-4720-9B9D-7A7182676317}" dt="2021-10-31T15:23:19.573" v="973" actId="1076"/>
          <ac:picMkLst>
            <pc:docMk/>
            <pc:sldMk cId="2644410988" sldId="262"/>
            <ac:picMk id="2" creationId="{CD62D86A-FAC6-4AAB-B7AD-13AF6333299A}"/>
          </ac:picMkLst>
        </pc:picChg>
        <pc:picChg chg="mod">
          <ac:chgData name="Nguyen Thi Hoa" userId="dc6bb5b2-8d99-437a-a7f2-a08842d7305a" providerId="ADAL" clId="{E2EEB4D3-D21A-4720-9B9D-7A7182676317}" dt="2021-10-31T15:06:26.201" v="927" actId="1076"/>
          <ac:picMkLst>
            <pc:docMk/>
            <pc:sldMk cId="2644410988" sldId="262"/>
            <ac:picMk id="3" creationId="{CBD9B5C9-CA06-4115-934D-476E7C9299B8}"/>
          </ac:picMkLst>
        </pc:picChg>
        <pc:picChg chg="mod">
          <ac:chgData name="Nguyen Thi Hoa" userId="dc6bb5b2-8d99-437a-a7f2-a08842d7305a" providerId="ADAL" clId="{E2EEB4D3-D21A-4720-9B9D-7A7182676317}" dt="2021-10-31T15:23:25.982" v="974" actId="1076"/>
          <ac:picMkLst>
            <pc:docMk/>
            <pc:sldMk cId="2644410988" sldId="262"/>
            <ac:picMk id="4" creationId="{BDC1A603-354F-435D-AEB7-58626DEC55F5}"/>
          </ac:picMkLst>
        </pc:picChg>
        <pc:picChg chg="mod">
          <ac:chgData name="Nguyen Thi Hoa" userId="dc6bb5b2-8d99-437a-a7f2-a08842d7305a" providerId="ADAL" clId="{E2EEB4D3-D21A-4720-9B9D-7A7182676317}" dt="2021-10-31T15:23:19.573" v="973" actId="1076"/>
          <ac:picMkLst>
            <pc:docMk/>
            <pc:sldMk cId="2644410988" sldId="262"/>
            <ac:picMk id="7" creationId="{6A298B67-43A1-4AC9-AFD5-E52AFF7EC3B7}"/>
          </ac:picMkLst>
        </pc:picChg>
        <pc:picChg chg="mod">
          <ac:chgData name="Nguyen Thi Hoa" userId="dc6bb5b2-8d99-437a-a7f2-a08842d7305a" providerId="ADAL" clId="{E2EEB4D3-D21A-4720-9B9D-7A7182676317}" dt="2021-10-31T15:23:19.573" v="973" actId="1076"/>
          <ac:picMkLst>
            <pc:docMk/>
            <pc:sldMk cId="2644410988" sldId="262"/>
            <ac:picMk id="12" creationId="{DBC6A1B7-E8F3-46D7-A22A-84F8AB3A969A}"/>
          </ac:picMkLst>
        </pc:picChg>
        <pc:picChg chg="mod">
          <ac:chgData name="Nguyen Thi Hoa" userId="dc6bb5b2-8d99-437a-a7f2-a08842d7305a" providerId="ADAL" clId="{E2EEB4D3-D21A-4720-9B9D-7A7182676317}" dt="2021-10-31T15:23:19.573" v="973" actId="1076"/>
          <ac:picMkLst>
            <pc:docMk/>
            <pc:sldMk cId="2644410988" sldId="262"/>
            <ac:picMk id="14" creationId="{ECFDE3CD-C082-47B5-9D9B-98E503415D3F}"/>
          </ac:picMkLst>
        </pc:picChg>
        <pc:picChg chg="mod">
          <ac:chgData name="Nguyen Thi Hoa" userId="dc6bb5b2-8d99-437a-a7f2-a08842d7305a" providerId="ADAL" clId="{E2EEB4D3-D21A-4720-9B9D-7A7182676317}" dt="2021-10-31T15:23:19.573" v="973" actId="1076"/>
          <ac:picMkLst>
            <pc:docMk/>
            <pc:sldMk cId="2644410988" sldId="262"/>
            <ac:picMk id="15" creationId="{C9D7EF65-CD86-4DEA-82CE-78B4750B4F6D}"/>
          </ac:picMkLst>
        </pc:picChg>
        <pc:picChg chg="mod">
          <ac:chgData name="Nguyen Thi Hoa" userId="dc6bb5b2-8d99-437a-a7f2-a08842d7305a" providerId="ADAL" clId="{E2EEB4D3-D21A-4720-9B9D-7A7182676317}" dt="2021-10-31T15:23:19.573" v="973" actId="1076"/>
          <ac:picMkLst>
            <pc:docMk/>
            <pc:sldMk cId="2644410988" sldId="262"/>
            <ac:picMk id="20" creationId="{DB788A32-C95B-4003-9294-ED973E5BF647}"/>
          </ac:picMkLst>
        </pc:picChg>
        <pc:picChg chg="mod">
          <ac:chgData name="Nguyen Thi Hoa" userId="dc6bb5b2-8d99-437a-a7f2-a08842d7305a" providerId="ADAL" clId="{E2EEB4D3-D21A-4720-9B9D-7A7182676317}" dt="2021-10-31T15:23:19.573" v="973" actId="1076"/>
          <ac:picMkLst>
            <pc:docMk/>
            <pc:sldMk cId="2644410988" sldId="262"/>
            <ac:picMk id="21" creationId="{101CE774-744F-4C7A-9955-F73491C34842}"/>
          </ac:picMkLst>
        </pc:picChg>
        <pc:picChg chg="mod">
          <ac:chgData name="Nguyen Thi Hoa" userId="dc6bb5b2-8d99-437a-a7f2-a08842d7305a" providerId="ADAL" clId="{E2EEB4D3-D21A-4720-9B9D-7A7182676317}" dt="2021-10-31T15:23:19.573" v="973" actId="1076"/>
          <ac:picMkLst>
            <pc:docMk/>
            <pc:sldMk cId="2644410988" sldId="262"/>
            <ac:picMk id="22" creationId="{7F4D256B-EBEA-4BF4-94EE-9E076C8DB254}"/>
          </ac:picMkLst>
        </pc:picChg>
        <pc:picChg chg="del mod">
          <ac:chgData name="Nguyen Thi Hoa" userId="dc6bb5b2-8d99-437a-a7f2-a08842d7305a" providerId="ADAL" clId="{E2EEB4D3-D21A-4720-9B9D-7A7182676317}" dt="2021-10-31T15:27:08.550" v="990" actId="478"/>
          <ac:picMkLst>
            <pc:docMk/>
            <pc:sldMk cId="2644410988" sldId="262"/>
            <ac:picMk id="23" creationId="{1EBCD319-B621-4302-8AA8-8841482F086A}"/>
          </ac:picMkLst>
        </pc:picChg>
        <pc:picChg chg="mod">
          <ac:chgData name="Nguyen Thi Hoa" userId="dc6bb5b2-8d99-437a-a7f2-a08842d7305a" providerId="ADAL" clId="{E2EEB4D3-D21A-4720-9B9D-7A7182676317}" dt="2021-10-31T15:23:19.573" v="973" actId="1076"/>
          <ac:picMkLst>
            <pc:docMk/>
            <pc:sldMk cId="2644410988" sldId="262"/>
            <ac:picMk id="42" creationId="{0DA4475E-149A-4F41-8C70-3D0078930FA4}"/>
          </ac:picMkLst>
        </pc:picChg>
        <pc:picChg chg="mod">
          <ac:chgData name="Nguyen Thi Hoa" userId="dc6bb5b2-8d99-437a-a7f2-a08842d7305a" providerId="ADAL" clId="{E2EEB4D3-D21A-4720-9B9D-7A7182676317}" dt="2021-10-31T15:23:19.573" v="973" actId="1076"/>
          <ac:picMkLst>
            <pc:docMk/>
            <pc:sldMk cId="2644410988" sldId="262"/>
            <ac:picMk id="44" creationId="{4B2FD2F9-215A-4CF1-B8A2-FDBAAC8A7157}"/>
          </ac:picMkLst>
        </pc:picChg>
        <pc:picChg chg="del mod">
          <ac:chgData name="Nguyen Thi Hoa" userId="dc6bb5b2-8d99-437a-a7f2-a08842d7305a" providerId="ADAL" clId="{E2EEB4D3-D21A-4720-9B9D-7A7182676317}" dt="2021-10-31T15:22:02.330" v="953" actId="478"/>
          <ac:picMkLst>
            <pc:docMk/>
            <pc:sldMk cId="2644410988" sldId="262"/>
            <ac:picMk id="47" creationId="{1B3A8992-A2ED-4EA8-BC79-954C01E2F7EA}"/>
          </ac:picMkLst>
        </pc:picChg>
        <pc:picChg chg="add del mod">
          <ac:chgData name="Nguyen Thi Hoa" userId="dc6bb5b2-8d99-437a-a7f2-a08842d7305a" providerId="ADAL" clId="{E2EEB4D3-D21A-4720-9B9D-7A7182676317}" dt="2021-10-31T15:25:51.633" v="987" actId="478"/>
          <ac:picMkLst>
            <pc:docMk/>
            <pc:sldMk cId="2644410988" sldId="262"/>
            <ac:picMk id="48" creationId="{ACB648F4-DB47-49D9-9367-54AC67C31E5B}"/>
          </ac:picMkLst>
        </pc:picChg>
        <pc:picChg chg="add mod">
          <ac:chgData name="Nguyen Thi Hoa" userId="dc6bb5b2-8d99-437a-a7f2-a08842d7305a" providerId="ADAL" clId="{E2EEB4D3-D21A-4720-9B9D-7A7182676317}" dt="2021-10-31T15:26:00.726" v="989" actId="1076"/>
          <ac:picMkLst>
            <pc:docMk/>
            <pc:sldMk cId="2644410988" sldId="262"/>
            <ac:picMk id="67" creationId="{5C8DBA57-8936-4B46-92FD-F081FD54C2E9}"/>
          </ac:picMkLst>
        </pc:picChg>
        <pc:picChg chg="mod">
          <ac:chgData name="Nguyen Thi Hoa" userId="dc6bb5b2-8d99-437a-a7f2-a08842d7305a" providerId="ADAL" clId="{E2EEB4D3-D21A-4720-9B9D-7A7182676317}" dt="2021-10-31T15:23:19.573" v="973" actId="1076"/>
          <ac:picMkLst>
            <pc:docMk/>
            <pc:sldMk cId="2644410988" sldId="262"/>
            <ac:picMk id="68" creationId="{F8ECF37D-87DA-4037-9AD8-19A7885886B6}"/>
          </ac:picMkLst>
        </pc:picChg>
        <pc:cxnChg chg="mod">
          <ac:chgData name="Nguyen Thi Hoa" userId="dc6bb5b2-8d99-437a-a7f2-a08842d7305a" providerId="ADAL" clId="{E2EEB4D3-D21A-4720-9B9D-7A7182676317}" dt="2021-10-31T15:23:19.573" v="973" actId="1076"/>
          <ac:cxnSpMkLst>
            <pc:docMk/>
            <pc:sldMk cId="2644410988" sldId="262"/>
            <ac:cxnSpMk id="6" creationId="{3EF2F97A-9E2C-4C1B-9BA8-A29231423BAA}"/>
          </ac:cxnSpMkLst>
        </pc:cxnChg>
      </pc:sldChg>
      <pc:sldChg chg="addSp delSp modSp del mod modAnim">
        <pc:chgData name="Nguyen Thi Hoa" userId="dc6bb5b2-8d99-437a-a7f2-a08842d7305a" providerId="ADAL" clId="{E2EEB4D3-D21A-4720-9B9D-7A7182676317}" dt="2021-10-29T15:02:34.195" v="248" actId="47"/>
        <pc:sldMkLst>
          <pc:docMk/>
          <pc:sldMk cId="0" sldId="263"/>
        </pc:sldMkLst>
        <pc:spChg chg="add del mod">
          <ac:chgData name="Nguyen Thi Hoa" userId="dc6bb5b2-8d99-437a-a7f2-a08842d7305a" providerId="ADAL" clId="{E2EEB4D3-D21A-4720-9B9D-7A7182676317}" dt="2021-10-27T15:58:34.098" v="27" actId="478"/>
          <ac:spMkLst>
            <pc:docMk/>
            <pc:sldMk cId="0" sldId="263"/>
            <ac:spMk id="3" creationId="{8765871A-BADA-4822-BAFB-91377F193C27}"/>
          </ac:spMkLst>
        </pc:spChg>
        <pc:spChg chg="add del mod">
          <ac:chgData name="Nguyen Thi Hoa" userId="dc6bb5b2-8d99-437a-a7f2-a08842d7305a" providerId="ADAL" clId="{E2EEB4D3-D21A-4720-9B9D-7A7182676317}" dt="2021-10-27T15:58:37.687" v="30" actId="478"/>
          <ac:spMkLst>
            <pc:docMk/>
            <pc:sldMk cId="0" sldId="263"/>
            <ac:spMk id="5" creationId="{45FC9F3F-3855-4C37-B418-9A80871F6496}"/>
          </ac:spMkLst>
        </pc:spChg>
        <pc:spChg chg="add mod">
          <ac:chgData name="Nguyen Thi Hoa" userId="dc6bb5b2-8d99-437a-a7f2-a08842d7305a" providerId="ADAL" clId="{E2EEB4D3-D21A-4720-9B9D-7A7182676317}" dt="2021-10-27T15:58:47.428" v="34"/>
          <ac:spMkLst>
            <pc:docMk/>
            <pc:sldMk cId="0" sldId="263"/>
            <ac:spMk id="10" creationId="{10FBDDF4-9DD4-4189-B551-6E499E191FF5}"/>
          </ac:spMkLst>
        </pc:spChg>
        <pc:spChg chg="add mod">
          <ac:chgData name="Nguyen Thi Hoa" userId="dc6bb5b2-8d99-437a-a7f2-a08842d7305a" providerId="ADAL" clId="{E2EEB4D3-D21A-4720-9B9D-7A7182676317}" dt="2021-10-27T16:04:49.608" v="195" actId="20577"/>
          <ac:spMkLst>
            <pc:docMk/>
            <pc:sldMk cId="0" sldId="263"/>
            <ac:spMk id="11" creationId="{1C3684CD-0DDE-459D-821B-53A779ADF23E}"/>
          </ac:spMkLst>
        </pc:spChg>
        <pc:spChg chg="add mod">
          <ac:chgData name="Nguyen Thi Hoa" userId="dc6bb5b2-8d99-437a-a7f2-a08842d7305a" providerId="ADAL" clId="{E2EEB4D3-D21A-4720-9B9D-7A7182676317}" dt="2021-10-27T16:04:26.714" v="74" actId="1076"/>
          <ac:spMkLst>
            <pc:docMk/>
            <pc:sldMk cId="0" sldId="263"/>
            <ac:spMk id="12" creationId="{5725D37C-B905-49C6-A5E0-52AC013C935E}"/>
          </ac:spMkLst>
        </pc:spChg>
        <pc:spChg chg="del mod">
          <ac:chgData name="Nguyen Thi Hoa" userId="dc6bb5b2-8d99-437a-a7f2-a08842d7305a" providerId="ADAL" clId="{E2EEB4D3-D21A-4720-9B9D-7A7182676317}" dt="2021-10-27T15:58:36.155" v="29" actId="478"/>
          <ac:spMkLst>
            <pc:docMk/>
            <pc:sldMk cId="0" sldId="263"/>
            <ac:spMk id="145" creationId="{00000000-0000-0000-0000-000000000000}"/>
          </ac:spMkLst>
        </pc:spChg>
        <pc:spChg chg="del mod">
          <ac:chgData name="Nguyen Thi Hoa" userId="dc6bb5b2-8d99-437a-a7f2-a08842d7305a" providerId="ADAL" clId="{E2EEB4D3-D21A-4720-9B9D-7A7182676317}" dt="2021-10-27T15:58:40.400" v="32" actId="478"/>
          <ac:spMkLst>
            <pc:docMk/>
            <pc:sldMk cId="0" sldId="263"/>
            <ac:spMk id="146" creationId="{00000000-0000-0000-0000-000000000000}"/>
          </ac:spMkLst>
        </pc:spChg>
        <pc:spChg chg="del mod">
          <ac:chgData name="Nguyen Thi Hoa" userId="dc6bb5b2-8d99-437a-a7f2-a08842d7305a" providerId="ADAL" clId="{E2EEB4D3-D21A-4720-9B9D-7A7182676317}" dt="2021-10-27T15:58:32.610" v="26" actId="478"/>
          <ac:spMkLst>
            <pc:docMk/>
            <pc:sldMk cId="0" sldId="263"/>
            <ac:spMk id="147" creationId="{00000000-0000-0000-0000-000000000000}"/>
          </ac:spMkLst>
        </pc:spChg>
        <pc:spChg chg="del mod">
          <ac:chgData name="Nguyen Thi Hoa" userId="dc6bb5b2-8d99-437a-a7f2-a08842d7305a" providerId="ADAL" clId="{E2EEB4D3-D21A-4720-9B9D-7A7182676317}" dt="2021-10-27T16:02:19.722" v="71" actId="478"/>
          <ac:spMkLst>
            <pc:docMk/>
            <pc:sldMk cId="0" sldId="263"/>
            <ac:spMk id="148" creationId="{00000000-0000-0000-0000-000000000000}"/>
          </ac:spMkLst>
        </pc:spChg>
      </pc:sldChg>
      <pc:sldChg chg="del">
        <pc:chgData name="Nguyen Thi Hoa" userId="dc6bb5b2-8d99-437a-a7f2-a08842d7305a" providerId="ADAL" clId="{E2EEB4D3-D21A-4720-9B9D-7A7182676317}" dt="2021-11-05T13:53:21.091" v="2785" actId="47"/>
        <pc:sldMkLst>
          <pc:docMk/>
          <pc:sldMk cId="0" sldId="270"/>
        </pc:sldMkLst>
      </pc:sldChg>
      <pc:sldChg chg="addSp delSp modSp mod ord delAnim modAnim">
        <pc:chgData name="Nguyen Thi Hoa" userId="dc6bb5b2-8d99-437a-a7f2-a08842d7305a" providerId="ADAL" clId="{E2EEB4D3-D21A-4720-9B9D-7A7182676317}" dt="2021-11-12T15:55:35.509" v="4872"/>
        <pc:sldMkLst>
          <pc:docMk/>
          <pc:sldMk cId="0" sldId="280"/>
        </pc:sldMkLst>
        <pc:spChg chg="del mod">
          <ac:chgData name="Nguyen Thi Hoa" userId="dc6bb5b2-8d99-437a-a7f2-a08842d7305a" providerId="ADAL" clId="{E2EEB4D3-D21A-4720-9B9D-7A7182676317}" dt="2021-11-06T14:27:45.569" v="3737"/>
          <ac:spMkLst>
            <pc:docMk/>
            <pc:sldMk cId="0" sldId="280"/>
            <ac:spMk id="4" creationId="{00000000-0000-0000-0000-000000000000}"/>
          </ac:spMkLst>
        </pc:spChg>
        <pc:spChg chg="add mod">
          <ac:chgData name="Nguyen Thi Hoa" userId="dc6bb5b2-8d99-437a-a7f2-a08842d7305a" providerId="ADAL" clId="{E2EEB4D3-D21A-4720-9B9D-7A7182676317}" dt="2021-11-06T14:31:57.435" v="3808" actId="115"/>
          <ac:spMkLst>
            <pc:docMk/>
            <pc:sldMk cId="0" sldId="280"/>
            <ac:spMk id="11" creationId="{FC4A021E-2083-4F22-8940-93C7087683E3}"/>
          </ac:spMkLst>
        </pc:spChg>
        <pc:spChg chg="add mod">
          <ac:chgData name="Nguyen Thi Hoa" userId="dc6bb5b2-8d99-437a-a7f2-a08842d7305a" providerId="ADAL" clId="{E2EEB4D3-D21A-4720-9B9D-7A7182676317}" dt="2021-11-06T14:29:04.176" v="3793" actId="20577"/>
          <ac:spMkLst>
            <pc:docMk/>
            <pc:sldMk cId="0" sldId="280"/>
            <ac:spMk id="12" creationId="{1E62035F-2958-4AC8-AABF-C98CEA3CCD70}"/>
          </ac:spMkLst>
        </pc:spChg>
        <pc:picChg chg="add mod">
          <ac:chgData name="Nguyen Thi Hoa" userId="dc6bb5b2-8d99-437a-a7f2-a08842d7305a" providerId="ADAL" clId="{E2EEB4D3-D21A-4720-9B9D-7A7182676317}" dt="2021-11-06T14:32:05.522" v="3810" actId="1076"/>
          <ac:picMkLst>
            <pc:docMk/>
            <pc:sldMk cId="0" sldId="280"/>
            <ac:picMk id="5" creationId="{C1CA0DBF-3EF0-4CEF-93D8-A2C020570060}"/>
          </ac:picMkLst>
        </pc:picChg>
        <pc:picChg chg="del mod">
          <ac:chgData name="Nguyen Thi Hoa" userId="dc6bb5b2-8d99-437a-a7f2-a08842d7305a" providerId="ADAL" clId="{E2EEB4D3-D21A-4720-9B9D-7A7182676317}" dt="2021-11-06T14:26:47.398" v="3727" actId="478"/>
          <ac:picMkLst>
            <pc:docMk/>
            <pc:sldMk cId="0" sldId="280"/>
            <ac:picMk id="6" creationId="{00000000-0000-0000-0000-000000000000}"/>
          </ac:picMkLst>
        </pc:picChg>
        <pc:picChg chg="mod">
          <ac:chgData name="Nguyen Thi Hoa" userId="dc6bb5b2-8d99-437a-a7f2-a08842d7305a" providerId="ADAL" clId="{E2EEB4D3-D21A-4720-9B9D-7A7182676317}" dt="2021-11-06T14:29:19.982" v="3797" actId="1076"/>
          <ac:picMkLst>
            <pc:docMk/>
            <pc:sldMk cId="0" sldId="280"/>
            <ac:picMk id="7" creationId="{00000000-0000-0000-0000-000000000000}"/>
          </ac:picMkLst>
        </pc:picChg>
        <pc:picChg chg="mod">
          <ac:chgData name="Nguyen Thi Hoa" userId="dc6bb5b2-8d99-437a-a7f2-a08842d7305a" providerId="ADAL" clId="{E2EEB4D3-D21A-4720-9B9D-7A7182676317}" dt="2021-11-06T14:31:36.943" v="3804" actId="1076"/>
          <ac:picMkLst>
            <pc:docMk/>
            <pc:sldMk cId="0" sldId="280"/>
            <ac:picMk id="8" creationId="{00000000-0000-0000-0000-000000000000}"/>
          </ac:picMkLst>
        </pc:picChg>
        <pc:picChg chg="add del mod">
          <ac:chgData name="Nguyen Thi Hoa" userId="dc6bb5b2-8d99-437a-a7f2-a08842d7305a" providerId="ADAL" clId="{E2EEB4D3-D21A-4720-9B9D-7A7182676317}" dt="2021-11-06T14:28:00.878" v="3739" actId="478"/>
          <ac:picMkLst>
            <pc:docMk/>
            <pc:sldMk cId="0" sldId="280"/>
            <ac:picMk id="10" creationId="{A0E3996A-8AE3-439C-B04E-C7AD7ACC3714}"/>
          </ac:picMkLst>
        </pc:picChg>
      </pc:sldChg>
      <pc:sldChg chg="ord">
        <pc:chgData name="Nguyen Thi Hoa" userId="dc6bb5b2-8d99-437a-a7f2-a08842d7305a" providerId="ADAL" clId="{E2EEB4D3-D21A-4720-9B9D-7A7182676317}" dt="2021-11-05T15:28:36.382" v="3545"/>
        <pc:sldMkLst>
          <pc:docMk/>
          <pc:sldMk cId="0" sldId="281"/>
        </pc:sldMkLst>
      </pc:sldChg>
      <pc:sldChg chg="addSp delSp modSp add del mod setBg modAnim">
        <pc:chgData name="Nguyen Thi Hoa" userId="dc6bb5b2-8d99-437a-a7f2-a08842d7305a" providerId="ADAL" clId="{E2EEB4D3-D21A-4720-9B9D-7A7182676317}" dt="2021-11-05T15:30:34.388" v="3582" actId="47"/>
        <pc:sldMkLst>
          <pc:docMk/>
          <pc:sldMk cId="2455552413" sldId="283"/>
        </pc:sldMkLst>
        <pc:spChg chg="mod">
          <ac:chgData name="Nguyen Thi Hoa" userId="dc6bb5b2-8d99-437a-a7f2-a08842d7305a" providerId="ADAL" clId="{E2EEB4D3-D21A-4720-9B9D-7A7182676317}" dt="2021-11-05T12:34:01.286" v="2382" actId="207"/>
          <ac:spMkLst>
            <pc:docMk/>
            <pc:sldMk cId="2455552413" sldId="283"/>
            <ac:spMk id="2" creationId="{00000000-0000-0000-0000-000000000000}"/>
          </ac:spMkLst>
        </pc:spChg>
        <pc:spChg chg="del mod">
          <ac:chgData name="Nguyen Thi Hoa" userId="dc6bb5b2-8d99-437a-a7f2-a08842d7305a" providerId="ADAL" clId="{E2EEB4D3-D21A-4720-9B9D-7A7182676317}" dt="2021-11-05T12:19:49.957" v="2277" actId="478"/>
          <ac:spMkLst>
            <pc:docMk/>
            <pc:sldMk cId="2455552413" sldId="283"/>
            <ac:spMk id="4" creationId="{00000000-0000-0000-0000-000000000000}"/>
          </ac:spMkLst>
        </pc:spChg>
        <pc:spChg chg="add del mod">
          <ac:chgData name="Nguyen Thi Hoa" userId="dc6bb5b2-8d99-437a-a7f2-a08842d7305a" providerId="ADAL" clId="{E2EEB4D3-D21A-4720-9B9D-7A7182676317}" dt="2021-11-05T12:19:08.259" v="2229" actId="478"/>
          <ac:spMkLst>
            <pc:docMk/>
            <pc:sldMk cId="2455552413" sldId="283"/>
            <ac:spMk id="7" creationId="{80BDF4AE-9A99-4CE7-98CF-90C6E4C5153A}"/>
          </ac:spMkLst>
        </pc:spChg>
        <pc:spChg chg="add mod">
          <ac:chgData name="Nguyen Thi Hoa" userId="dc6bb5b2-8d99-437a-a7f2-a08842d7305a" providerId="ADAL" clId="{E2EEB4D3-D21A-4720-9B9D-7A7182676317}" dt="2021-11-05T12:34:20.216" v="2392" actId="1076"/>
          <ac:spMkLst>
            <pc:docMk/>
            <pc:sldMk cId="2455552413" sldId="283"/>
            <ac:spMk id="8" creationId="{044A986C-B3CE-431C-8ACE-B8C769E6B3BC}"/>
          </ac:spMkLst>
        </pc:spChg>
        <pc:spChg chg="add mod">
          <ac:chgData name="Nguyen Thi Hoa" userId="dc6bb5b2-8d99-437a-a7f2-a08842d7305a" providerId="ADAL" clId="{E2EEB4D3-D21A-4720-9B9D-7A7182676317}" dt="2021-11-05T12:34:22.393" v="2393" actId="1076"/>
          <ac:spMkLst>
            <pc:docMk/>
            <pc:sldMk cId="2455552413" sldId="283"/>
            <ac:spMk id="9" creationId="{75558C0F-6327-4CC4-87FD-D02F5A5C85BD}"/>
          </ac:spMkLst>
        </pc:spChg>
        <pc:spChg chg="mod">
          <ac:chgData name="Nguyen Thi Hoa" userId="dc6bb5b2-8d99-437a-a7f2-a08842d7305a" providerId="ADAL" clId="{E2EEB4D3-D21A-4720-9B9D-7A7182676317}" dt="2021-11-05T12:18:47.479" v="2222" actId="20577"/>
          <ac:spMkLst>
            <pc:docMk/>
            <pc:sldMk cId="2455552413" sldId="283"/>
            <ac:spMk id="10" creationId="{00000000-0000-0000-0000-000000000000}"/>
          </ac:spMkLst>
        </pc:spChg>
        <pc:picChg chg="del mod">
          <ac:chgData name="Nguyen Thi Hoa" userId="dc6bb5b2-8d99-437a-a7f2-a08842d7305a" providerId="ADAL" clId="{E2EEB4D3-D21A-4720-9B9D-7A7182676317}" dt="2021-11-05T12:33:35.163" v="2378" actId="478"/>
          <ac:picMkLst>
            <pc:docMk/>
            <pc:sldMk cId="2455552413" sldId="283"/>
            <ac:picMk id="6146" creationId="{00000000-0000-0000-0000-000000000000}"/>
          </ac:picMkLst>
        </pc:picChg>
      </pc:sldChg>
      <pc:sldChg chg="addSp delSp modSp mod setBg delAnim modAnim modNotesTx">
        <pc:chgData name="Nguyen Thi Hoa" userId="dc6bb5b2-8d99-437a-a7f2-a08842d7305a" providerId="ADAL" clId="{E2EEB4D3-D21A-4720-9B9D-7A7182676317}" dt="2021-11-12T15:54:25.963" v="4866" actId="1076"/>
        <pc:sldMkLst>
          <pc:docMk/>
          <pc:sldMk cId="0" sldId="292"/>
        </pc:sldMkLst>
        <pc:spChg chg="del mod">
          <ac:chgData name="Nguyen Thi Hoa" userId="dc6bb5b2-8d99-437a-a7f2-a08842d7305a" providerId="ADAL" clId="{E2EEB4D3-D21A-4720-9B9D-7A7182676317}" dt="2021-11-05T12:35:30.258" v="2422" actId="478"/>
          <ac:spMkLst>
            <pc:docMk/>
            <pc:sldMk cId="0" sldId="292"/>
            <ac:spMk id="2" creationId="{A1DE0C5F-B5C4-436A-9B1B-F339E0991138}"/>
          </ac:spMkLst>
        </pc:spChg>
        <pc:spChg chg="del mod">
          <ac:chgData name="Nguyen Thi Hoa" userId="dc6bb5b2-8d99-437a-a7f2-a08842d7305a" providerId="ADAL" clId="{E2EEB4D3-D21A-4720-9B9D-7A7182676317}" dt="2021-11-05T12:35:30.258" v="2422" actId="478"/>
          <ac:spMkLst>
            <pc:docMk/>
            <pc:sldMk cId="0" sldId="292"/>
            <ac:spMk id="3" creationId="{2C41CD79-8E8C-43B9-890A-9E9F520516F9}"/>
          </ac:spMkLst>
        </pc:spChg>
        <pc:spChg chg="add del mod">
          <ac:chgData name="Nguyen Thi Hoa" userId="dc6bb5b2-8d99-437a-a7f2-a08842d7305a" providerId="ADAL" clId="{E2EEB4D3-D21A-4720-9B9D-7A7182676317}" dt="2021-11-12T15:49:13.120" v="4822" actId="208"/>
          <ac:spMkLst>
            <pc:docMk/>
            <pc:sldMk cId="0" sldId="292"/>
            <ac:spMk id="4" creationId="{23CD1DC7-C66F-4E49-88CA-64FA30B4EAC4}"/>
          </ac:spMkLst>
        </pc:spChg>
        <pc:spChg chg="add mod ord">
          <ac:chgData name="Nguyen Thi Hoa" userId="dc6bb5b2-8d99-437a-a7f2-a08842d7305a" providerId="ADAL" clId="{E2EEB4D3-D21A-4720-9B9D-7A7182676317}" dt="2021-11-12T15:50:37.939" v="4832" actId="1076"/>
          <ac:spMkLst>
            <pc:docMk/>
            <pc:sldMk cId="0" sldId="292"/>
            <ac:spMk id="5" creationId="{F5F57834-E4B8-443E-B9CD-5E818CEDD1AC}"/>
          </ac:spMkLst>
        </pc:spChg>
        <pc:spChg chg="add mod">
          <ac:chgData name="Nguyen Thi Hoa" userId="dc6bb5b2-8d99-437a-a7f2-a08842d7305a" providerId="ADAL" clId="{E2EEB4D3-D21A-4720-9B9D-7A7182676317}" dt="2021-11-11T15:11:04.838" v="4264"/>
          <ac:spMkLst>
            <pc:docMk/>
            <pc:sldMk cId="0" sldId="292"/>
            <ac:spMk id="15" creationId="{716FCB8E-66A3-4083-AC9D-1F8EDFF29555}"/>
          </ac:spMkLst>
        </pc:spChg>
        <pc:spChg chg="add del mod">
          <ac:chgData name="Nguyen Thi Hoa" userId="dc6bb5b2-8d99-437a-a7f2-a08842d7305a" providerId="ADAL" clId="{E2EEB4D3-D21A-4720-9B9D-7A7182676317}" dt="2021-11-05T13:10:39.258" v="2520" actId="478"/>
          <ac:spMkLst>
            <pc:docMk/>
            <pc:sldMk cId="0" sldId="292"/>
            <ac:spMk id="16" creationId="{3841FAEE-F739-4B8E-826B-78ED844A62F8}"/>
          </ac:spMkLst>
        </pc:spChg>
        <pc:spChg chg="add mod">
          <ac:chgData name="Nguyen Thi Hoa" userId="dc6bb5b2-8d99-437a-a7f2-a08842d7305a" providerId="ADAL" clId="{E2EEB4D3-D21A-4720-9B9D-7A7182676317}" dt="2021-11-12T15:54:02.797" v="4858" actId="14100"/>
          <ac:spMkLst>
            <pc:docMk/>
            <pc:sldMk cId="0" sldId="292"/>
            <ac:spMk id="16" creationId="{B5F71202-B747-4BF9-A906-20B94C1D4733}"/>
          </ac:spMkLst>
        </pc:spChg>
        <pc:spChg chg="add mod">
          <ac:chgData name="Nguyen Thi Hoa" userId="dc6bb5b2-8d99-437a-a7f2-a08842d7305a" providerId="ADAL" clId="{E2EEB4D3-D21A-4720-9B9D-7A7182676317}" dt="2021-11-11T15:11:04.838" v="4264"/>
          <ac:spMkLst>
            <pc:docMk/>
            <pc:sldMk cId="0" sldId="292"/>
            <ac:spMk id="16" creationId="{B7E17869-EF32-440B-9B70-4524592D50C4}"/>
          </ac:spMkLst>
        </pc:spChg>
        <pc:spChg chg="add mod ord">
          <ac:chgData name="Nguyen Thi Hoa" userId="dc6bb5b2-8d99-437a-a7f2-a08842d7305a" providerId="ADAL" clId="{E2EEB4D3-D21A-4720-9B9D-7A7182676317}" dt="2021-11-12T15:52:08.878" v="4843" actId="14100"/>
          <ac:spMkLst>
            <pc:docMk/>
            <pc:sldMk cId="0" sldId="292"/>
            <ac:spMk id="17" creationId="{ADBEFB7F-23D2-4A42-BA3D-4939DBE89FC9}"/>
          </ac:spMkLst>
        </pc:spChg>
        <pc:spChg chg="add mod ord">
          <ac:chgData name="Nguyen Thi Hoa" userId="dc6bb5b2-8d99-437a-a7f2-a08842d7305a" providerId="ADAL" clId="{E2EEB4D3-D21A-4720-9B9D-7A7182676317}" dt="2021-11-12T15:50:32.156" v="4831" actId="1076"/>
          <ac:spMkLst>
            <pc:docMk/>
            <pc:sldMk cId="0" sldId="292"/>
            <ac:spMk id="18" creationId="{EB0BA175-E2D6-421C-B283-1B77590E68CE}"/>
          </ac:spMkLst>
        </pc:spChg>
        <pc:spChg chg="add mod ord">
          <ac:chgData name="Nguyen Thi Hoa" userId="dc6bb5b2-8d99-437a-a7f2-a08842d7305a" providerId="ADAL" clId="{E2EEB4D3-D21A-4720-9B9D-7A7182676317}" dt="2021-11-12T15:49:32.470" v="4823" actId="1582"/>
          <ac:spMkLst>
            <pc:docMk/>
            <pc:sldMk cId="0" sldId="292"/>
            <ac:spMk id="19" creationId="{7732AAE5-E671-474C-87D2-2703CE79DBE6}"/>
          </ac:spMkLst>
        </pc:spChg>
        <pc:spChg chg="mod">
          <ac:chgData name="Nguyen Thi Hoa" userId="dc6bb5b2-8d99-437a-a7f2-a08842d7305a" providerId="ADAL" clId="{E2EEB4D3-D21A-4720-9B9D-7A7182676317}" dt="2021-11-12T15:52:21.854" v="4844" actId="1076"/>
          <ac:spMkLst>
            <pc:docMk/>
            <pc:sldMk cId="0" sldId="292"/>
            <ac:spMk id="20" creationId="{525B76C3-FE4E-4F24-8E71-FA8DB0E89E30}"/>
          </ac:spMkLst>
        </pc:spChg>
        <pc:spChg chg="mod">
          <ac:chgData name="Nguyen Thi Hoa" userId="dc6bb5b2-8d99-437a-a7f2-a08842d7305a" providerId="ADAL" clId="{E2EEB4D3-D21A-4720-9B9D-7A7182676317}" dt="2021-11-12T15:54:07.298" v="4859" actId="1076"/>
          <ac:spMkLst>
            <pc:docMk/>
            <pc:sldMk cId="0" sldId="292"/>
            <ac:spMk id="21" creationId="{22F0DF71-42D8-4B02-83FE-48BC06205B34}"/>
          </ac:spMkLst>
        </pc:spChg>
        <pc:spChg chg="mod">
          <ac:chgData name="Nguyen Thi Hoa" userId="dc6bb5b2-8d99-437a-a7f2-a08842d7305a" providerId="ADAL" clId="{E2EEB4D3-D21A-4720-9B9D-7A7182676317}" dt="2021-11-12T15:47:16.208" v="4819" actId="1076"/>
          <ac:spMkLst>
            <pc:docMk/>
            <pc:sldMk cId="0" sldId="292"/>
            <ac:spMk id="22" creationId="{87F52338-CCBF-4993-90DB-C546F3915372}"/>
          </ac:spMkLst>
        </pc:spChg>
        <pc:spChg chg="mod">
          <ac:chgData name="Nguyen Thi Hoa" userId="dc6bb5b2-8d99-437a-a7f2-a08842d7305a" providerId="ADAL" clId="{E2EEB4D3-D21A-4720-9B9D-7A7182676317}" dt="2021-11-12T15:54:25.963" v="4866" actId="1076"/>
          <ac:spMkLst>
            <pc:docMk/>
            <pc:sldMk cId="0" sldId="292"/>
            <ac:spMk id="23" creationId="{86660222-C1A3-498C-8EB0-94B4A8390FED}"/>
          </ac:spMkLst>
        </pc:spChg>
        <pc:spChg chg="add mod">
          <ac:chgData name="Nguyen Thi Hoa" userId="dc6bb5b2-8d99-437a-a7f2-a08842d7305a" providerId="ADAL" clId="{E2EEB4D3-D21A-4720-9B9D-7A7182676317}" dt="2021-11-12T15:54:18.403" v="4865" actId="14100"/>
          <ac:spMkLst>
            <pc:docMk/>
            <pc:sldMk cId="0" sldId="292"/>
            <ac:spMk id="24" creationId="{8925924C-7FDD-47F6-8C36-B84933B1C8C9}"/>
          </ac:spMkLst>
        </pc:spChg>
        <pc:spChg chg="add del mod">
          <ac:chgData name="Nguyen Thi Hoa" userId="dc6bb5b2-8d99-437a-a7f2-a08842d7305a" providerId="ADAL" clId="{E2EEB4D3-D21A-4720-9B9D-7A7182676317}" dt="2021-11-05T13:20:31.785" v="2583"/>
          <ac:spMkLst>
            <pc:docMk/>
            <pc:sldMk cId="0" sldId="292"/>
            <ac:spMk id="24" creationId="{EA82D5D9-81EB-49A7-87F2-00DCF2FC4E2C}"/>
          </ac:spMkLst>
        </pc:spChg>
        <pc:spChg chg="add del mod">
          <ac:chgData name="Nguyen Thi Hoa" userId="dc6bb5b2-8d99-437a-a7f2-a08842d7305a" providerId="ADAL" clId="{E2EEB4D3-D21A-4720-9B9D-7A7182676317}" dt="2021-11-11T15:18:19.783" v="4580" actId="478"/>
          <ac:spMkLst>
            <pc:docMk/>
            <pc:sldMk cId="0" sldId="292"/>
            <ac:spMk id="25" creationId="{0C2C88AF-E5F7-414D-8A06-7568B8033DC0}"/>
          </ac:spMkLst>
        </pc:spChg>
        <pc:spChg chg="mod">
          <ac:chgData name="Nguyen Thi Hoa" userId="dc6bb5b2-8d99-437a-a7f2-a08842d7305a" providerId="ADAL" clId="{E2EEB4D3-D21A-4720-9B9D-7A7182676317}" dt="2021-11-12T15:52:50.711" v="4849" actId="404"/>
          <ac:spMkLst>
            <pc:docMk/>
            <pc:sldMk cId="0" sldId="292"/>
            <ac:spMk id="10242" creationId="{2D113DF6-204A-4E1F-BC5F-37B151E55652}"/>
          </ac:spMkLst>
        </pc:spChg>
        <pc:spChg chg="mod">
          <ac:chgData name="Nguyen Thi Hoa" userId="dc6bb5b2-8d99-437a-a7f2-a08842d7305a" providerId="ADAL" clId="{E2EEB4D3-D21A-4720-9B9D-7A7182676317}" dt="2021-11-12T15:53:13.710" v="4851" actId="14100"/>
          <ac:spMkLst>
            <pc:docMk/>
            <pc:sldMk cId="0" sldId="292"/>
            <ac:spMk id="10245" creationId="{A04AEF01-44E4-4C27-A26F-2EF5C7C998D0}"/>
          </ac:spMkLst>
        </pc:spChg>
        <pc:spChg chg="del mod">
          <ac:chgData name="Nguyen Thi Hoa" userId="dc6bb5b2-8d99-437a-a7f2-a08842d7305a" providerId="ADAL" clId="{E2EEB4D3-D21A-4720-9B9D-7A7182676317}" dt="2021-11-05T12:35:30.258" v="2422" actId="478"/>
          <ac:spMkLst>
            <pc:docMk/>
            <pc:sldMk cId="0" sldId="292"/>
            <ac:spMk id="10248" creationId="{87F93210-949A-4668-A2CB-008EEE873D90}"/>
          </ac:spMkLst>
        </pc:spChg>
        <pc:spChg chg="del mod">
          <ac:chgData name="Nguyen Thi Hoa" userId="dc6bb5b2-8d99-437a-a7f2-a08842d7305a" providerId="ADAL" clId="{E2EEB4D3-D21A-4720-9B9D-7A7182676317}" dt="2021-11-05T12:35:30.258" v="2422" actId="478"/>
          <ac:spMkLst>
            <pc:docMk/>
            <pc:sldMk cId="0" sldId="292"/>
            <ac:spMk id="10251" creationId="{7B891065-61CC-434D-A5B7-253AF5BA112E}"/>
          </ac:spMkLst>
        </pc:spChg>
        <pc:spChg chg="mod">
          <ac:chgData name="Nguyen Thi Hoa" userId="dc6bb5b2-8d99-437a-a7f2-a08842d7305a" providerId="ADAL" clId="{E2EEB4D3-D21A-4720-9B9D-7A7182676317}" dt="2021-11-06T13:42:18.606" v="3640" actId="1076"/>
          <ac:spMkLst>
            <pc:docMk/>
            <pc:sldMk cId="0" sldId="292"/>
            <ac:spMk id="10252" creationId="{07F39943-7EE2-4FBD-98D3-827930191526}"/>
          </ac:spMkLst>
        </pc:spChg>
        <pc:spChg chg="mod">
          <ac:chgData name="Nguyen Thi Hoa" userId="dc6bb5b2-8d99-437a-a7f2-a08842d7305a" providerId="ADAL" clId="{E2EEB4D3-D21A-4720-9B9D-7A7182676317}" dt="2021-11-12T15:50:08.705" v="4828" actId="1076"/>
          <ac:spMkLst>
            <pc:docMk/>
            <pc:sldMk cId="0" sldId="292"/>
            <ac:spMk id="10253" creationId="{0A680F75-EBB4-4C12-A96C-65CE58685CA6}"/>
          </ac:spMkLst>
        </pc:spChg>
        <pc:spChg chg="mod">
          <ac:chgData name="Nguyen Thi Hoa" userId="dc6bb5b2-8d99-437a-a7f2-a08842d7305a" providerId="ADAL" clId="{E2EEB4D3-D21A-4720-9B9D-7A7182676317}" dt="2021-11-12T15:43:55.907" v="4799" actId="1076"/>
          <ac:spMkLst>
            <pc:docMk/>
            <pc:sldMk cId="0" sldId="292"/>
            <ac:spMk id="10254" creationId="{2B6FFF46-FE26-478B-A3C9-80E481E44FEF}"/>
          </ac:spMkLst>
        </pc:spChg>
      </pc:sldChg>
      <pc:sldChg chg="delSp modSp mod delAnim">
        <pc:chgData name="Nguyen Thi Hoa" userId="dc6bb5b2-8d99-437a-a7f2-a08842d7305a" providerId="ADAL" clId="{E2EEB4D3-D21A-4720-9B9D-7A7182676317}" dt="2021-11-12T00:33:35.848" v="4603" actId="20577"/>
        <pc:sldMkLst>
          <pc:docMk/>
          <pc:sldMk cId="1965305552" sldId="294"/>
        </pc:sldMkLst>
        <pc:spChg chg="mod">
          <ac:chgData name="Nguyen Thi Hoa" userId="dc6bb5b2-8d99-437a-a7f2-a08842d7305a" providerId="ADAL" clId="{E2EEB4D3-D21A-4720-9B9D-7A7182676317}" dt="2021-11-12T00:33:35.848" v="4603" actId="20577"/>
          <ac:spMkLst>
            <pc:docMk/>
            <pc:sldMk cId="1965305552" sldId="294"/>
            <ac:spMk id="9" creationId="{8AFCB3C3-1225-4953-82C6-8C65984C030C}"/>
          </ac:spMkLst>
        </pc:spChg>
        <pc:spChg chg="mod">
          <ac:chgData name="Nguyen Thi Hoa" userId="dc6bb5b2-8d99-437a-a7f2-a08842d7305a" providerId="ADAL" clId="{E2EEB4D3-D21A-4720-9B9D-7A7182676317}" dt="2021-10-29T15:09:59.423" v="320" actId="207"/>
          <ac:spMkLst>
            <pc:docMk/>
            <pc:sldMk cId="1965305552" sldId="294"/>
            <ac:spMk id="12" creationId="{09ABE6F5-0537-4144-9BB0-6F9B37B6914D}"/>
          </ac:spMkLst>
        </pc:spChg>
        <pc:picChg chg="mod">
          <ac:chgData name="Nguyen Thi Hoa" userId="dc6bb5b2-8d99-437a-a7f2-a08842d7305a" providerId="ADAL" clId="{E2EEB4D3-D21A-4720-9B9D-7A7182676317}" dt="2021-10-29T15:10:02.215" v="322" actId="1076"/>
          <ac:picMkLst>
            <pc:docMk/>
            <pc:sldMk cId="1965305552" sldId="294"/>
            <ac:picMk id="4" creationId="{00000000-0000-0000-0000-000000000000}"/>
          </ac:picMkLst>
        </pc:picChg>
        <pc:picChg chg="del">
          <ac:chgData name="Nguyen Thi Hoa" userId="dc6bb5b2-8d99-437a-a7f2-a08842d7305a" providerId="ADAL" clId="{E2EEB4D3-D21A-4720-9B9D-7A7182676317}" dt="2021-10-29T15:10:01.566" v="321" actId="478"/>
          <ac:picMkLst>
            <pc:docMk/>
            <pc:sldMk cId="1965305552" sldId="294"/>
            <ac:picMk id="7" creationId="{8D431852-2A19-4440-96C5-275FC0802B17}"/>
          </ac:picMkLst>
        </pc:picChg>
      </pc:sldChg>
      <pc:sldChg chg="addSp delSp modSp mod setBg modAnim">
        <pc:chgData name="Nguyen Thi Hoa" userId="dc6bb5b2-8d99-437a-a7f2-a08842d7305a" providerId="ADAL" clId="{E2EEB4D3-D21A-4720-9B9D-7A7182676317}" dt="2021-11-12T15:25:33.097" v="4682" actId="1076"/>
        <pc:sldMkLst>
          <pc:docMk/>
          <pc:sldMk cId="0" sldId="306"/>
        </pc:sldMkLst>
        <pc:spChg chg="mod">
          <ac:chgData name="Nguyen Thi Hoa" userId="dc6bb5b2-8d99-437a-a7f2-a08842d7305a" providerId="ADAL" clId="{E2EEB4D3-D21A-4720-9B9D-7A7182676317}" dt="2021-11-06T13:40:22.188" v="3615" actId="1076"/>
          <ac:spMkLst>
            <pc:docMk/>
            <pc:sldMk cId="0" sldId="306"/>
            <ac:spMk id="2" creationId="{73803B8E-E4EE-44C7-8997-728B726925D8}"/>
          </ac:spMkLst>
        </pc:spChg>
        <pc:spChg chg="mod">
          <ac:chgData name="Nguyen Thi Hoa" userId="dc6bb5b2-8d99-437a-a7f2-a08842d7305a" providerId="ADAL" clId="{E2EEB4D3-D21A-4720-9B9D-7A7182676317}" dt="2021-11-06T13:40:17.316" v="3614" actId="1076"/>
          <ac:spMkLst>
            <pc:docMk/>
            <pc:sldMk cId="0" sldId="306"/>
            <ac:spMk id="3" creationId="{6E0EB394-1EB9-4331-AA31-545B38C39CCF}"/>
          </ac:spMkLst>
        </pc:spChg>
        <pc:spChg chg="add mod">
          <ac:chgData name="Nguyen Thi Hoa" userId="dc6bb5b2-8d99-437a-a7f2-a08842d7305a" providerId="ADAL" clId="{E2EEB4D3-D21A-4720-9B9D-7A7182676317}" dt="2021-11-12T15:25:15.546" v="4674" actId="1076"/>
          <ac:spMkLst>
            <pc:docMk/>
            <pc:sldMk cId="0" sldId="306"/>
            <ac:spMk id="17" creationId="{55CAB01B-DA1D-48DB-B684-35A709F2AD43}"/>
          </ac:spMkLst>
        </pc:spChg>
        <pc:spChg chg="add mod">
          <ac:chgData name="Nguyen Thi Hoa" userId="dc6bb5b2-8d99-437a-a7f2-a08842d7305a" providerId="ADAL" clId="{E2EEB4D3-D21A-4720-9B9D-7A7182676317}" dt="2021-11-12T15:25:33.097" v="4682" actId="1076"/>
          <ac:spMkLst>
            <pc:docMk/>
            <pc:sldMk cId="0" sldId="306"/>
            <ac:spMk id="18" creationId="{A9B11BDB-114B-4A89-8233-CD12B4915E56}"/>
          </ac:spMkLst>
        </pc:spChg>
        <pc:spChg chg="mod">
          <ac:chgData name="Nguyen Thi Hoa" userId="dc6bb5b2-8d99-437a-a7f2-a08842d7305a" providerId="ADAL" clId="{E2EEB4D3-D21A-4720-9B9D-7A7182676317}" dt="2021-11-06T13:40:42.662" v="3620" actId="1076"/>
          <ac:spMkLst>
            <pc:docMk/>
            <pc:sldMk cId="0" sldId="306"/>
            <ac:spMk id="6179" creationId="{C2DC260F-AAB7-4342-8FA4-0BB6942302E6}"/>
          </ac:spMkLst>
        </pc:spChg>
        <pc:spChg chg="mod">
          <ac:chgData name="Nguyen Thi Hoa" userId="dc6bb5b2-8d99-437a-a7f2-a08842d7305a" providerId="ADAL" clId="{E2EEB4D3-D21A-4720-9B9D-7A7182676317}" dt="2021-11-06T13:41:28.803" v="3631" actId="1076"/>
          <ac:spMkLst>
            <pc:docMk/>
            <pc:sldMk cId="0" sldId="306"/>
            <ac:spMk id="6180" creationId="{BA751A69-D991-4B12-A854-BCE19206C8A5}"/>
          </ac:spMkLst>
        </pc:spChg>
        <pc:spChg chg="mod">
          <ac:chgData name="Nguyen Thi Hoa" userId="dc6bb5b2-8d99-437a-a7f2-a08842d7305a" providerId="ADAL" clId="{E2EEB4D3-D21A-4720-9B9D-7A7182676317}" dt="2021-11-06T13:39:59.215" v="3609" actId="404"/>
          <ac:spMkLst>
            <pc:docMk/>
            <pc:sldMk cId="0" sldId="306"/>
            <ac:spMk id="9218" creationId="{62EFB6AC-3180-404E-9656-4EEDBD0EAA71}"/>
          </ac:spMkLst>
        </pc:spChg>
        <pc:spChg chg="mod">
          <ac:chgData name="Nguyen Thi Hoa" userId="dc6bb5b2-8d99-437a-a7f2-a08842d7305a" providerId="ADAL" clId="{E2EEB4D3-D21A-4720-9B9D-7A7182676317}" dt="2021-11-06T13:39:59.215" v="3609" actId="404"/>
          <ac:spMkLst>
            <pc:docMk/>
            <pc:sldMk cId="0" sldId="306"/>
            <ac:spMk id="9219" creationId="{DD640263-235A-4B85-B289-37C9B65001D4}"/>
          </ac:spMkLst>
        </pc:spChg>
        <pc:spChg chg="mod">
          <ac:chgData name="Nguyen Thi Hoa" userId="dc6bb5b2-8d99-437a-a7f2-a08842d7305a" providerId="ADAL" clId="{E2EEB4D3-D21A-4720-9B9D-7A7182676317}" dt="2021-11-06T13:39:59.215" v="3609" actId="404"/>
          <ac:spMkLst>
            <pc:docMk/>
            <pc:sldMk cId="0" sldId="306"/>
            <ac:spMk id="9220" creationId="{EF652A83-F29D-4DBE-AFDE-958D1D13F794}"/>
          </ac:spMkLst>
        </pc:spChg>
        <pc:spChg chg="mod">
          <ac:chgData name="Nguyen Thi Hoa" userId="dc6bb5b2-8d99-437a-a7f2-a08842d7305a" providerId="ADAL" clId="{E2EEB4D3-D21A-4720-9B9D-7A7182676317}" dt="2021-11-06T13:39:59.215" v="3609" actId="404"/>
          <ac:spMkLst>
            <pc:docMk/>
            <pc:sldMk cId="0" sldId="306"/>
            <ac:spMk id="9221" creationId="{8A7F14B8-EEB4-4280-85BB-A8822909DE07}"/>
          </ac:spMkLst>
        </pc:spChg>
        <pc:spChg chg="mod">
          <ac:chgData name="Nguyen Thi Hoa" userId="dc6bb5b2-8d99-437a-a7f2-a08842d7305a" providerId="ADAL" clId="{E2EEB4D3-D21A-4720-9B9D-7A7182676317}" dt="2021-11-06T13:39:59.215" v="3609" actId="404"/>
          <ac:spMkLst>
            <pc:docMk/>
            <pc:sldMk cId="0" sldId="306"/>
            <ac:spMk id="9222" creationId="{27B0CC4F-BD71-4B37-8053-F8CEFE603244}"/>
          </ac:spMkLst>
        </pc:spChg>
        <pc:spChg chg="mod">
          <ac:chgData name="Nguyen Thi Hoa" userId="dc6bb5b2-8d99-437a-a7f2-a08842d7305a" providerId="ADAL" clId="{E2EEB4D3-D21A-4720-9B9D-7A7182676317}" dt="2021-11-06T13:40:31.495" v="3618" actId="14100"/>
          <ac:spMkLst>
            <pc:docMk/>
            <pc:sldMk cId="0" sldId="306"/>
            <ac:spMk id="9224" creationId="{3B59F2EB-8165-4180-AAF9-6A90AE776DC6}"/>
          </ac:spMkLst>
        </pc:spChg>
        <pc:spChg chg="mod">
          <ac:chgData name="Nguyen Thi Hoa" userId="dc6bb5b2-8d99-437a-a7f2-a08842d7305a" providerId="ADAL" clId="{E2EEB4D3-D21A-4720-9B9D-7A7182676317}" dt="2021-11-06T13:40:13.472" v="3613" actId="1076"/>
          <ac:spMkLst>
            <pc:docMk/>
            <pc:sldMk cId="0" sldId="306"/>
            <ac:spMk id="9225" creationId="{64B09A5E-4E75-420D-AE3E-2896BA14F53A}"/>
          </ac:spMkLst>
        </pc:spChg>
        <pc:spChg chg="mod">
          <ac:chgData name="Nguyen Thi Hoa" userId="dc6bb5b2-8d99-437a-a7f2-a08842d7305a" providerId="ADAL" clId="{E2EEB4D3-D21A-4720-9B9D-7A7182676317}" dt="2021-11-06T13:40:50.481" v="3622" actId="1076"/>
          <ac:spMkLst>
            <pc:docMk/>
            <pc:sldMk cId="0" sldId="306"/>
            <ac:spMk id="9226" creationId="{6DD77555-DC39-46ED-8907-4E623E33059F}"/>
          </ac:spMkLst>
        </pc:spChg>
        <pc:spChg chg="mod">
          <ac:chgData name="Nguyen Thi Hoa" userId="dc6bb5b2-8d99-437a-a7f2-a08842d7305a" providerId="ADAL" clId="{E2EEB4D3-D21A-4720-9B9D-7A7182676317}" dt="2021-11-06T13:41:25.392" v="3630" actId="1076"/>
          <ac:spMkLst>
            <pc:docMk/>
            <pc:sldMk cId="0" sldId="306"/>
            <ac:spMk id="9227" creationId="{18665665-FD00-40EC-B93C-EFE7A02259B8}"/>
          </ac:spMkLst>
        </pc:spChg>
        <pc:spChg chg="del mod">
          <ac:chgData name="Nguyen Thi Hoa" userId="dc6bb5b2-8d99-437a-a7f2-a08842d7305a" providerId="ADAL" clId="{E2EEB4D3-D21A-4720-9B9D-7A7182676317}" dt="2021-11-05T10:04:45.075" v="1974" actId="478"/>
          <ac:spMkLst>
            <pc:docMk/>
            <pc:sldMk cId="0" sldId="306"/>
            <ac:spMk id="9232" creationId="{AA775AF1-6F71-4AE1-90D7-76D3336906FC}"/>
          </ac:spMkLst>
        </pc:spChg>
      </pc:sldChg>
      <pc:sldChg chg="addSp delSp modSp add del mod delAnim modShow">
        <pc:chgData name="Nguyen Thi Hoa" userId="dc6bb5b2-8d99-437a-a7f2-a08842d7305a" providerId="ADAL" clId="{E2EEB4D3-D21A-4720-9B9D-7A7182676317}" dt="2021-11-12T15:55:46.263" v="4873" actId="47"/>
        <pc:sldMkLst>
          <pc:docMk/>
          <pc:sldMk cId="2663911693" sldId="315"/>
        </pc:sldMkLst>
        <pc:spChg chg="del">
          <ac:chgData name="Nguyen Thi Hoa" userId="dc6bb5b2-8d99-437a-a7f2-a08842d7305a" providerId="ADAL" clId="{E2EEB4D3-D21A-4720-9B9D-7A7182676317}" dt="2021-11-05T14:16:25.832" v="2962" actId="478"/>
          <ac:spMkLst>
            <pc:docMk/>
            <pc:sldMk cId="2663911693" sldId="315"/>
            <ac:spMk id="14" creationId="{00000000-0000-0000-0000-000000000000}"/>
          </ac:spMkLst>
        </pc:spChg>
        <pc:spChg chg="mod">
          <ac:chgData name="Nguyen Thi Hoa" userId="dc6bb5b2-8d99-437a-a7f2-a08842d7305a" providerId="ADAL" clId="{E2EEB4D3-D21A-4720-9B9D-7A7182676317}" dt="2021-11-05T14:50:12.056" v="2998" actId="20577"/>
          <ac:spMkLst>
            <pc:docMk/>
            <pc:sldMk cId="2663911693" sldId="315"/>
            <ac:spMk id="15" creationId="{955EEC83-5BC8-F842-AB63-5EC9FF881D81}"/>
          </ac:spMkLst>
        </pc:spChg>
        <pc:spChg chg="del">
          <ac:chgData name="Nguyen Thi Hoa" userId="dc6bb5b2-8d99-437a-a7f2-a08842d7305a" providerId="ADAL" clId="{E2EEB4D3-D21A-4720-9B9D-7A7182676317}" dt="2021-11-05T14:15:17.846" v="2905" actId="478"/>
          <ac:spMkLst>
            <pc:docMk/>
            <pc:sldMk cId="2663911693" sldId="315"/>
            <ac:spMk id="16" creationId="{E962A39B-1D57-EF40-879B-78F4BCEFC0EF}"/>
          </ac:spMkLst>
        </pc:spChg>
        <pc:picChg chg="add mod">
          <ac:chgData name="Nguyen Thi Hoa" userId="dc6bb5b2-8d99-437a-a7f2-a08842d7305a" providerId="ADAL" clId="{E2EEB4D3-D21A-4720-9B9D-7A7182676317}" dt="2021-11-05T14:17:08.421" v="2968" actId="1076"/>
          <ac:picMkLst>
            <pc:docMk/>
            <pc:sldMk cId="2663911693" sldId="315"/>
            <ac:picMk id="3" creationId="{B6910178-C4A7-4BB0-85B0-AD434326EF2B}"/>
          </ac:picMkLst>
        </pc:picChg>
      </pc:sldChg>
      <pc:sldChg chg="addSp delSp modSp mod ord modTransition setBg addAnim delAnim modAnim">
        <pc:chgData name="Nguyen Thi Hoa" userId="dc6bb5b2-8d99-437a-a7f2-a08842d7305a" providerId="ADAL" clId="{E2EEB4D3-D21A-4720-9B9D-7A7182676317}" dt="2021-11-11T14:39:36.532" v="4109" actId="404"/>
        <pc:sldMkLst>
          <pc:docMk/>
          <pc:sldMk cId="1857164956" sldId="316"/>
        </pc:sldMkLst>
        <pc:spChg chg="del mod">
          <ac:chgData name="Nguyen Thi Hoa" userId="dc6bb5b2-8d99-437a-a7f2-a08842d7305a" providerId="ADAL" clId="{E2EEB4D3-D21A-4720-9B9D-7A7182676317}" dt="2021-10-29T15:11:30.369" v="334" actId="478"/>
          <ac:spMkLst>
            <pc:docMk/>
            <pc:sldMk cId="1857164956" sldId="316"/>
            <ac:spMk id="2" creationId="{00000000-0000-0000-0000-000000000000}"/>
          </ac:spMkLst>
        </pc:spChg>
        <pc:spChg chg="add del">
          <ac:chgData name="Nguyen Thi Hoa" userId="dc6bb5b2-8d99-437a-a7f2-a08842d7305a" providerId="ADAL" clId="{E2EEB4D3-D21A-4720-9B9D-7A7182676317}" dt="2021-10-31T10:49:01.120" v="757" actId="478"/>
          <ac:spMkLst>
            <pc:docMk/>
            <pc:sldMk cId="1857164956" sldId="316"/>
            <ac:spMk id="2" creationId="{EF94EC32-E7C4-4A55-9581-D542B625E8F8}"/>
          </ac:spMkLst>
        </pc:spChg>
        <pc:spChg chg="del mod">
          <ac:chgData name="Nguyen Thi Hoa" userId="dc6bb5b2-8d99-437a-a7f2-a08842d7305a" providerId="ADAL" clId="{E2EEB4D3-D21A-4720-9B9D-7A7182676317}" dt="2021-10-29T15:19:09.907" v="514" actId="478"/>
          <ac:spMkLst>
            <pc:docMk/>
            <pc:sldMk cId="1857164956" sldId="316"/>
            <ac:spMk id="3" creationId="{00000000-0000-0000-0000-000000000000}"/>
          </ac:spMkLst>
        </pc:spChg>
        <pc:spChg chg="add del">
          <ac:chgData name="Nguyen Thi Hoa" userId="dc6bb5b2-8d99-437a-a7f2-a08842d7305a" providerId="ADAL" clId="{E2EEB4D3-D21A-4720-9B9D-7A7182676317}" dt="2021-11-04T14:17:24.236" v="1340" actId="11529"/>
          <ac:spMkLst>
            <pc:docMk/>
            <pc:sldMk cId="1857164956" sldId="316"/>
            <ac:spMk id="3" creationId="{F95E8E53-85BE-4CC9-AD82-316CC5A9F40B}"/>
          </ac:spMkLst>
        </pc:spChg>
        <pc:spChg chg="del mod">
          <ac:chgData name="Nguyen Thi Hoa" userId="dc6bb5b2-8d99-437a-a7f2-a08842d7305a" providerId="ADAL" clId="{E2EEB4D3-D21A-4720-9B9D-7A7182676317}" dt="2021-11-04T14:22:46.702" v="1402" actId="478"/>
          <ac:spMkLst>
            <pc:docMk/>
            <pc:sldMk cId="1857164956" sldId="316"/>
            <ac:spMk id="4" creationId="{00000000-0000-0000-0000-000000000000}"/>
          </ac:spMkLst>
        </pc:spChg>
        <pc:spChg chg="del mod">
          <ac:chgData name="Nguyen Thi Hoa" userId="dc6bb5b2-8d99-437a-a7f2-a08842d7305a" providerId="ADAL" clId="{E2EEB4D3-D21A-4720-9B9D-7A7182676317}" dt="2021-11-04T14:23:15.043" v="1411" actId="478"/>
          <ac:spMkLst>
            <pc:docMk/>
            <pc:sldMk cId="1857164956" sldId="316"/>
            <ac:spMk id="5" creationId="{00000000-0000-0000-0000-000000000000}"/>
          </ac:spMkLst>
        </pc:spChg>
        <pc:spChg chg="mod">
          <ac:chgData name="Nguyen Thi Hoa" userId="dc6bb5b2-8d99-437a-a7f2-a08842d7305a" providerId="ADAL" clId="{E2EEB4D3-D21A-4720-9B9D-7A7182676317}" dt="2021-11-06T14:12:04.760" v="3646" actId="404"/>
          <ac:spMkLst>
            <pc:docMk/>
            <pc:sldMk cId="1857164956" sldId="316"/>
            <ac:spMk id="6" creationId="{00000000-0000-0000-0000-000000000000}"/>
          </ac:spMkLst>
        </pc:spChg>
        <pc:spChg chg="mod">
          <ac:chgData name="Nguyen Thi Hoa" userId="dc6bb5b2-8d99-437a-a7f2-a08842d7305a" providerId="ADAL" clId="{E2EEB4D3-D21A-4720-9B9D-7A7182676317}" dt="2021-11-11T14:38:55.261" v="4095" actId="404"/>
          <ac:spMkLst>
            <pc:docMk/>
            <pc:sldMk cId="1857164956" sldId="316"/>
            <ac:spMk id="7" creationId="{00000000-0000-0000-0000-000000000000}"/>
          </ac:spMkLst>
        </pc:spChg>
        <pc:spChg chg="mod">
          <ac:chgData name="Nguyen Thi Hoa" userId="dc6bb5b2-8d99-437a-a7f2-a08842d7305a" providerId="ADAL" clId="{E2EEB4D3-D21A-4720-9B9D-7A7182676317}" dt="2021-11-11T14:39:02.543" v="4097" actId="404"/>
          <ac:spMkLst>
            <pc:docMk/>
            <pc:sldMk cId="1857164956" sldId="316"/>
            <ac:spMk id="8" creationId="{00000000-0000-0000-0000-000000000000}"/>
          </ac:spMkLst>
        </pc:spChg>
        <pc:spChg chg="mod">
          <ac:chgData name="Nguyen Thi Hoa" userId="dc6bb5b2-8d99-437a-a7f2-a08842d7305a" providerId="ADAL" clId="{E2EEB4D3-D21A-4720-9B9D-7A7182676317}" dt="2021-11-11T14:39:07.647" v="4099"/>
          <ac:spMkLst>
            <pc:docMk/>
            <pc:sldMk cId="1857164956" sldId="316"/>
            <ac:spMk id="9" creationId="{00000000-0000-0000-0000-000000000000}"/>
          </ac:spMkLst>
        </pc:spChg>
        <pc:spChg chg="mod">
          <ac:chgData name="Nguyen Thi Hoa" userId="dc6bb5b2-8d99-437a-a7f2-a08842d7305a" providerId="ADAL" clId="{E2EEB4D3-D21A-4720-9B9D-7A7182676317}" dt="2021-11-06T14:14:53.791" v="3672" actId="1076"/>
          <ac:spMkLst>
            <pc:docMk/>
            <pc:sldMk cId="1857164956" sldId="316"/>
            <ac:spMk id="10" creationId="{00000000-0000-0000-0000-000000000000}"/>
          </ac:spMkLst>
        </pc:spChg>
        <pc:spChg chg="mod">
          <ac:chgData name="Nguyen Thi Hoa" userId="dc6bb5b2-8d99-437a-a7f2-a08842d7305a" providerId="ADAL" clId="{E2EEB4D3-D21A-4720-9B9D-7A7182676317}" dt="2021-11-06T14:14:50.938" v="3671" actId="1076"/>
          <ac:spMkLst>
            <pc:docMk/>
            <pc:sldMk cId="1857164956" sldId="316"/>
            <ac:spMk id="11" creationId="{00000000-0000-0000-0000-000000000000}"/>
          </ac:spMkLst>
        </pc:spChg>
        <pc:spChg chg="mod">
          <ac:chgData name="Nguyen Thi Hoa" userId="dc6bb5b2-8d99-437a-a7f2-a08842d7305a" providerId="ADAL" clId="{E2EEB4D3-D21A-4720-9B9D-7A7182676317}" dt="2021-11-06T14:14:47.109" v="3670" actId="1076"/>
          <ac:spMkLst>
            <pc:docMk/>
            <pc:sldMk cId="1857164956" sldId="316"/>
            <ac:spMk id="12" creationId="{00000000-0000-0000-0000-000000000000}"/>
          </ac:spMkLst>
        </pc:spChg>
        <pc:spChg chg="add mod ord">
          <ac:chgData name="Nguyen Thi Hoa" userId="dc6bb5b2-8d99-437a-a7f2-a08842d7305a" providerId="ADAL" clId="{E2EEB4D3-D21A-4720-9B9D-7A7182676317}" dt="2021-11-11T14:15:33.961" v="3996" actId="1076"/>
          <ac:spMkLst>
            <pc:docMk/>
            <pc:sldMk cId="1857164956" sldId="316"/>
            <ac:spMk id="13" creationId="{ACD01376-A77F-41A6-84F7-B78AEF96D8A8}"/>
          </ac:spMkLst>
        </pc:spChg>
        <pc:spChg chg="mod">
          <ac:chgData name="Nguyen Thi Hoa" userId="dc6bb5b2-8d99-437a-a7f2-a08842d7305a" providerId="ADAL" clId="{E2EEB4D3-D21A-4720-9B9D-7A7182676317}" dt="2021-11-11T14:39:36.532" v="4109" actId="404"/>
          <ac:spMkLst>
            <pc:docMk/>
            <pc:sldMk cId="1857164956" sldId="316"/>
            <ac:spMk id="14" creationId="{00000000-0000-0000-0000-000000000000}"/>
          </ac:spMkLst>
        </pc:spChg>
        <pc:spChg chg="add del mod">
          <ac:chgData name="Nguyen Thi Hoa" userId="dc6bb5b2-8d99-437a-a7f2-a08842d7305a" providerId="ADAL" clId="{E2EEB4D3-D21A-4720-9B9D-7A7182676317}" dt="2021-11-11T14:13:49.603" v="3976" actId="478"/>
          <ac:spMkLst>
            <pc:docMk/>
            <pc:sldMk cId="1857164956" sldId="316"/>
            <ac:spMk id="15" creationId="{A217AB73-CED6-4B7A-93BC-5B3DB709CA80}"/>
          </ac:spMkLst>
        </pc:spChg>
        <pc:spChg chg="add del mod ord">
          <ac:chgData name="Nguyen Thi Hoa" userId="dc6bb5b2-8d99-437a-a7f2-a08842d7305a" providerId="ADAL" clId="{E2EEB4D3-D21A-4720-9B9D-7A7182676317}" dt="2021-10-31T10:52:41.680" v="790" actId="21"/>
          <ac:spMkLst>
            <pc:docMk/>
            <pc:sldMk cId="1857164956" sldId="316"/>
            <ac:spMk id="15" creationId="{D59A8CD3-DEC1-47E2-B7D8-E4A9D727625A}"/>
          </ac:spMkLst>
        </pc:spChg>
        <pc:spChg chg="add del mod">
          <ac:chgData name="Nguyen Thi Hoa" userId="dc6bb5b2-8d99-437a-a7f2-a08842d7305a" providerId="ADAL" clId="{E2EEB4D3-D21A-4720-9B9D-7A7182676317}" dt="2021-11-06T14:16:37.458" v="3674" actId="1076"/>
          <ac:spMkLst>
            <pc:docMk/>
            <pc:sldMk cId="1857164956" sldId="316"/>
            <ac:spMk id="16" creationId="{1148BB31-12B4-4FDC-91A0-73A133909E67}"/>
          </ac:spMkLst>
        </pc:spChg>
        <pc:spChg chg="add del mod">
          <ac:chgData name="Nguyen Thi Hoa" userId="dc6bb5b2-8d99-437a-a7f2-a08842d7305a" providerId="ADAL" clId="{E2EEB4D3-D21A-4720-9B9D-7A7182676317}" dt="2021-10-29T15:23:25.396" v="564"/>
          <ac:spMkLst>
            <pc:docMk/>
            <pc:sldMk cId="1857164956" sldId="316"/>
            <ac:spMk id="17" creationId="{D9C5AC85-1111-4F4F-8A02-EA96E478BBE1}"/>
          </ac:spMkLst>
        </pc:spChg>
        <pc:spChg chg="add del">
          <ac:chgData name="Nguyen Thi Hoa" userId="dc6bb5b2-8d99-437a-a7f2-a08842d7305a" providerId="ADAL" clId="{E2EEB4D3-D21A-4720-9B9D-7A7182676317}" dt="2021-10-29T15:17:45.756" v="420" actId="22"/>
          <ac:spMkLst>
            <pc:docMk/>
            <pc:sldMk cId="1857164956" sldId="316"/>
            <ac:spMk id="18" creationId="{208258FE-E63B-44F8-8149-CC58BC639E64}"/>
          </ac:spMkLst>
        </pc:spChg>
        <pc:spChg chg="add del mod">
          <ac:chgData name="Nguyen Thi Hoa" userId="dc6bb5b2-8d99-437a-a7f2-a08842d7305a" providerId="ADAL" clId="{E2EEB4D3-D21A-4720-9B9D-7A7182676317}" dt="2021-11-04T14:15:37.891" v="1319"/>
          <ac:spMkLst>
            <pc:docMk/>
            <pc:sldMk cId="1857164956" sldId="316"/>
            <ac:spMk id="18" creationId="{A60D2289-C13D-4F4E-A78C-C65FE8088763}"/>
          </ac:spMkLst>
        </pc:spChg>
        <pc:spChg chg="add del mod">
          <ac:chgData name="Nguyen Thi Hoa" userId="dc6bb5b2-8d99-437a-a7f2-a08842d7305a" providerId="ADAL" clId="{E2EEB4D3-D21A-4720-9B9D-7A7182676317}" dt="2021-11-04T14:18:47.189" v="1352" actId="478"/>
          <ac:spMkLst>
            <pc:docMk/>
            <pc:sldMk cId="1857164956" sldId="316"/>
            <ac:spMk id="19" creationId="{913E14D9-3B0C-4E2C-B1C4-97F18D6317E5}"/>
          </ac:spMkLst>
        </pc:spChg>
        <pc:spChg chg="add del mod ord">
          <ac:chgData name="Nguyen Thi Hoa" userId="dc6bb5b2-8d99-437a-a7f2-a08842d7305a" providerId="ADAL" clId="{E2EEB4D3-D21A-4720-9B9D-7A7182676317}" dt="2021-10-29T15:23:25.395" v="562" actId="478"/>
          <ac:spMkLst>
            <pc:docMk/>
            <pc:sldMk cId="1857164956" sldId="316"/>
            <ac:spMk id="19" creationId="{DD6F12AE-EB6C-442F-94D7-01542BCC32B3}"/>
          </ac:spMkLst>
        </pc:spChg>
        <pc:spChg chg="add del mod">
          <ac:chgData name="Nguyen Thi Hoa" userId="dc6bb5b2-8d99-437a-a7f2-a08842d7305a" providerId="ADAL" clId="{E2EEB4D3-D21A-4720-9B9D-7A7182676317}" dt="2021-11-11T14:18:25.073" v="4026" actId="478"/>
          <ac:spMkLst>
            <pc:docMk/>
            <pc:sldMk cId="1857164956" sldId="316"/>
            <ac:spMk id="19" creationId="{E4C17E0F-CE1E-4853-AD5F-C3DD104D0967}"/>
          </ac:spMkLst>
        </pc:spChg>
        <pc:spChg chg="add del mod ord">
          <ac:chgData name="Nguyen Thi Hoa" userId="dc6bb5b2-8d99-437a-a7f2-a08842d7305a" providerId="ADAL" clId="{E2EEB4D3-D21A-4720-9B9D-7A7182676317}" dt="2021-11-04T14:25:43.826" v="1431" actId="478"/>
          <ac:spMkLst>
            <pc:docMk/>
            <pc:sldMk cId="1857164956" sldId="316"/>
            <ac:spMk id="20" creationId="{D587DA5A-6481-4462-8F48-E73ED836B0ED}"/>
          </ac:spMkLst>
        </pc:spChg>
        <pc:spChg chg="add del mod">
          <ac:chgData name="Nguyen Thi Hoa" userId="dc6bb5b2-8d99-437a-a7f2-a08842d7305a" providerId="ADAL" clId="{E2EEB4D3-D21A-4720-9B9D-7A7182676317}" dt="2021-11-11T14:18:25.073" v="4026" actId="478"/>
          <ac:spMkLst>
            <pc:docMk/>
            <pc:sldMk cId="1857164956" sldId="316"/>
            <ac:spMk id="20" creationId="{FF9262A1-C864-4B75-BFD6-8766470731E1}"/>
          </ac:spMkLst>
        </pc:spChg>
        <pc:spChg chg="add mod">
          <ac:chgData name="Nguyen Thi Hoa" userId="dc6bb5b2-8d99-437a-a7f2-a08842d7305a" providerId="ADAL" clId="{E2EEB4D3-D21A-4720-9B9D-7A7182676317}" dt="2021-11-11T14:14:57.418" v="3989" actId="1076"/>
          <ac:spMkLst>
            <pc:docMk/>
            <pc:sldMk cId="1857164956" sldId="316"/>
            <ac:spMk id="22" creationId="{D0978AED-028E-4336-82FD-7AEB39C4F5F2}"/>
          </ac:spMkLst>
        </pc:spChg>
        <pc:spChg chg="add del mod">
          <ac:chgData name="Nguyen Thi Hoa" userId="dc6bb5b2-8d99-437a-a7f2-a08842d7305a" providerId="ADAL" clId="{E2EEB4D3-D21A-4720-9B9D-7A7182676317}" dt="2021-11-04T14:25:43.829" v="1433"/>
          <ac:spMkLst>
            <pc:docMk/>
            <pc:sldMk cId="1857164956" sldId="316"/>
            <ac:spMk id="23" creationId="{970BAFD9-E803-4D03-A4FC-DB4107464195}"/>
          </ac:spMkLst>
        </pc:spChg>
        <pc:spChg chg="add mod">
          <ac:chgData name="Nguyen Thi Hoa" userId="dc6bb5b2-8d99-437a-a7f2-a08842d7305a" providerId="ADAL" clId="{E2EEB4D3-D21A-4720-9B9D-7A7182676317}" dt="2021-11-11T14:14:08.646" v="3981" actId="1076"/>
          <ac:spMkLst>
            <pc:docMk/>
            <pc:sldMk cId="1857164956" sldId="316"/>
            <ac:spMk id="24" creationId="{0952B1E8-0701-49EF-B462-F7788BAC3731}"/>
          </ac:spMkLst>
        </pc:spChg>
        <pc:spChg chg="add del mod">
          <ac:chgData name="Nguyen Thi Hoa" userId="dc6bb5b2-8d99-437a-a7f2-a08842d7305a" providerId="ADAL" clId="{E2EEB4D3-D21A-4720-9B9D-7A7182676317}" dt="2021-11-04T14:23:11.544" v="1410" actId="478"/>
          <ac:spMkLst>
            <pc:docMk/>
            <pc:sldMk cId="1857164956" sldId="316"/>
            <ac:spMk id="25" creationId="{EFABC3EF-AC5E-476F-B4FF-48DC8A567036}"/>
          </ac:spMkLst>
        </pc:spChg>
        <pc:spChg chg="add del mod">
          <ac:chgData name="Nguyen Thi Hoa" userId="dc6bb5b2-8d99-437a-a7f2-a08842d7305a" providerId="ADAL" clId="{E2EEB4D3-D21A-4720-9B9D-7A7182676317}" dt="2021-11-11T14:14:18.580" v="3984" actId="478"/>
          <ac:spMkLst>
            <pc:docMk/>
            <pc:sldMk cId="1857164956" sldId="316"/>
            <ac:spMk id="26" creationId="{17B5C8B5-8BB6-4C1E-88B2-9131C1539227}"/>
          </ac:spMkLst>
        </pc:spChg>
        <pc:spChg chg="add del mod ord">
          <ac:chgData name="Nguyen Thi Hoa" userId="dc6bb5b2-8d99-437a-a7f2-a08842d7305a" providerId="ADAL" clId="{E2EEB4D3-D21A-4720-9B9D-7A7182676317}" dt="2021-11-11T14:15:42.083" v="3999" actId="1076"/>
          <ac:spMkLst>
            <pc:docMk/>
            <pc:sldMk cId="1857164956" sldId="316"/>
            <ac:spMk id="27" creationId="{5D121806-D42F-4651-8466-AF2263C3FEB8}"/>
          </ac:spMkLst>
        </pc:spChg>
        <pc:spChg chg="add mod">
          <ac:chgData name="Nguyen Thi Hoa" userId="dc6bb5b2-8d99-437a-a7f2-a08842d7305a" providerId="ADAL" clId="{E2EEB4D3-D21A-4720-9B9D-7A7182676317}" dt="2021-11-11T14:39:18.866" v="4102" actId="14100"/>
          <ac:spMkLst>
            <pc:docMk/>
            <pc:sldMk cId="1857164956" sldId="316"/>
            <ac:spMk id="30" creationId="{2310D0FE-D1B4-41DB-993D-2CCEFE562A65}"/>
          </ac:spMkLst>
        </pc:spChg>
        <pc:spChg chg="del mod">
          <ac:chgData name="Nguyen Thi Hoa" userId="dc6bb5b2-8d99-437a-a7f2-a08842d7305a" providerId="ADAL" clId="{E2EEB4D3-D21A-4720-9B9D-7A7182676317}" dt="2021-10-29T15:11:27.718" v="332" actId="478"/>
          <ac:spMkLst>
            <pc:docMk/>
            <pc:sldMk cId="1857164956" sldId="316"/>
            <ac:spMk id="58" creationId="{00000000-0000-0000-0000-000000000000}"/>
          </ac:spMkLst>
        </pc:spChg>
        <pc:picChg chg="add del mod ord">
          <ac:chgData name="Nguyen Thi Hoa" userId="dc6bb5b2-8d99-437a-a7f2-a08842d7305a" providerId="ADAL" clId="{E2EEB4D3-D21A-4720-9B9D-7A7182676317}" dt="2021-10-31T10:52:41.680" v="790" actId="21"/>
          <ac:picMkLst>
            <pc:docMk/>
            <pc:sldMk cId="1857164956" sldId="316"/>
            <ac:picMk id="13" creationId="{002D7BDF-544E-4371-A444-03384AB886C3}"/>
          </ac:picMkLst>
        </pc:picChg>
        <pc:picChg chg="add del mod">
          <ac:chgData name="Nguyen Thi Hoa" userId="dc6bb5b2-8d99-437a-a7f2-a08842d7305a" providerId="ADAL" clId="{E2EEB4D3-D21A-4720-9B9D-7A7182676317}" dt="2021-10-29T15:17:47.851" v="422" actId="478"/>
          <ac:picMkLst>
            <pc:docMk/>
            <pc:sldMk cId="1857164956" sldId="316"/>
            <ac:picMk id="15" creationId="{70AF39A6-06FD-4F9C-BAFB-4FA3E393E978}"/>
          </ac:picMkLst>
        </pc:picChg>
        <pc:picChg chg="add del mod ord">
          <ac:chgData name="Nguyen Thi Hoa" userId="dc6bb5b2-8d99-437a-a7f2-a08842d7305a" providerId="ADAL" clId="{E2EEB4D3-D21A-4720-9B9D-7A7182676317}" dt="2021-11-04T14:14:19.993" v="1316" actId="478"/>
          <ac:picMkLst>
            <pc:docMk/>
            <pc:sldMk cId="1857164956" sldId="316"/>
            <ac:picMk id="17" creationId="{F712F8AD-5FBC-4C48-B20D-BB6AC6F34608}"/>
          </ac:picMkLst>
        </pc:picChg>
        <pc:picChg chg="add mod">
          <ac:chgData name="Nguyen Thi Hoa" userId="dc6bb5b2-8d99-437a-a7f2-a08842d7305a" providerId="ADAL" clId="{E2EEB4D3-D21A-4720-9B9D-7A7182676317}" dt="2021-11-11T14:39:23.295" v="4103" actId="14100"/>
          <ac:picMkLst>
            <pc:docMk/>
            <pc:sldMk cId="1857164956" sldId="316"/>
            <ac:picMk id="28" creationId="{2BBE0A25-77D4-486C-8B66-A131291D7B54}"/>
          </ac:picMkLst>
        </pc:picChg>
      </pc:sldChg>
      <pc:sldChg chg="addSp delSp modSp mod setBg modAnim">
        <pc:chgData name="Nguyen Thi Hoa" userId="dc6bb5b2-8d99-437a-a7f2-a08842d7305a" providerId="ADAL" clId="{E2EEB4D3-D21A-4720-9B9D-7A7182676317}" dt="2021-10-27T15:58:43.824" v="33" actId="1076"/>
        <pc:sldMkLst>
          <pc:docMk/>
          <pc:sldMk cId="0" sldId="327"/>
        </pc:sldMkLst>
        <pc:spChg chg="add mod">
          <ac:chgData name="Nguyen Thi Hoa" userId="dc6bb5b2-8d99-437a-a7f2-a08842d7305a" providerId="ADAL" clId="{E2EEB4D3-D21A-4720-9B9D-7A7182676317}" dt="2021-10-27T15:54:06.134" v="24" actId="1076"/>
          <ac:spMkLst>
            <pc:docMk/>
            <pc:sldMk cId="0" sldId="327"/>
            <ac:spMk id="7" creationId="{5C6FB6EA-5279-4AAD-AAF8-BF6297A2D166}"/>
          </ac:spMkLst>
        </pc:spChg>
        <pc:spChg chg="add mod">
          <ac:chgData name="Nguyen Thi Hoa" userId="dc6bb5b2-8d99-437a-a7f2-a08842d7305a" providerId="ADAL" clId="{E2EEB4D3-D21A-4720-9B9D-7A7182676317}" dt="2021-10-27T15:58:43.824" v="33" actId="1076"/>
          <ac:spMkLst>
            <pc:docMk/>
            <pc:sldMk cId="0" sldId="327"/>
            <ac:spMk id="8" creationId="{0011E480-43D8-4A68-A8A9-05B2D9D22DF7}"/>
          </ac:spMkLst>
        </pc:spChg>
        <pc:spChg chg="add mod">
          <ac:chgData name="Nguyen Thi Hoa" userId="dc6bb5b2-8d99-437a-a7f2-a08842d7305a" providerId="ADAL" clId="{E2EEB4D3-D21A-4720-9B9D-7A7182676317}" dt="2021-10-27T15:58:43.824" v="33" actId="1076"/>
          <ac:spMkLst>
            <pc:docMk/>
            <pc:sldMk cId="0" sldId="327"/>
            <ac:spMk id="9" creationId="{8FA294FE-F508-458A-9FF6-A2B24B26BC2C}"/>
          </ac:spMkLst>
        </pc:spChg>
        <pc:spChg chg="del mod">
          <ac:chgData name="Nguyen Thi Hoa" userId="dc6bb5b2-8d99-437a-a7f2-a08842d7305a" providerId="ADAL" clId="{E2EEB4D3-D21A-4720-9B9D-7A7182676317}" dt="2021-10-27T15:38:02.157" v="1" actId="478"/>
          <ac:spMkLst>
            <pc:docMk/>
            <pc:sldMk cId="0" sldId="327"/>
            <ac:spMk id="49154" creationId="{1B3F76E7-9000-4A1A-92F1-3102FF3175C1}"/>
          </ac:spMkLst>
        </pc:spChg>
        <pc:spChg chg="del mod">
          <ac:chgData name="Nguyen Thi Hoa" userId="dc6bb5b2-8d99-437a-a7f2-a08842d7305a" providerId="ADAL" clId="{E2EEB4D3-D21A-4720-9B9D-7A7182676317}" dt="2021-10-27T15:38:06.534" v="6"/>
          <ac:spMkLst>
            <pc:docMk/>
            <pc:sldMk cId="0" sldId="327"/>
            <ac:spMk id="49155" creationId="{B5C5C52C-B2EC-4572-87FA-50EA2105E317}"/>
          </ac:spMkLst>
        </pc:spChg>
        <pc:spChg chg="del">
          <ac:chgData name="Nguyen Thi Hoa" userId="dc6bb5b2-8d99-437a-a7f2-a08842d7305a" providerId="ADAL" clId="{E2EEB4D3-D21A-4720-9B9D-7A7182676317}" dt="2021-10-27T15:38:24.962" v="7" actId="478"/>
          <ac:spMkLst>
            <pc:docMk/>
            <pc:sldMk cId="0" sldId="327"/>
            <ac:spMk id="49156" creationId="{59329C96-E7E8-45A2-96DF-43456B3E19C0}"/>
          </ac:spMkLst>
        </pc:spChg>
        <pc:spChg chg="del mod">
          <ac:chgData name="Nguyen Thi Hoa" userId="dc6bb5b2-8d99-437a-a7f2-a08842d7305a" providerId="ADAL" clId="{E2EEB4D3-D21A-4720-9B9D-7A7182676317}" dt="2021-10-27T15:38:06.533" v="4" actId="478"/>
          <ac:spMkLst>
            <pc:docMk/>
            <pc:sldMk cId="0" sldId="327"/>
            <ac:spMk id="49157" creationId="{4366FE87-7E45-4519-955C-14C714BD9E3B}"/>
          </ac:spMkLst>
        </pc:spChg>
      </pc:sldChg>
      <pc:sldChg chg="del">
        <pc:chgData name="Nguyen Thi Hoa" userId="dc6bb5b2-8d99-437a-a7f2-a08842d7305a" providerId="ADAL" clId="{E2EEB4D3-D21A-4720-9B9D-7A7182676317}" dt="2021-10-29T15:09:40.138" v="252" actId="47"/>
        <pc:sldMkLst>
          <pc:docMk/>
          <pc:sldMk cId="0" sldId="330"/>
        </pc:sldMkLst>
      </pc:sldChg>
      <pc:sldChg chg="modSp del mod">
        <pc:chgData name="Nguyen Thi Hoa" userId="dc6bb5b2-8d99-437a-a7f2-a08842d7305a" providerId="ADAL" clId="{E2EEB4D3-D21A-4720-9B9D-7A7182676317}" dt="2021-10-29T15:37:29.885" v="742" actId="47"/>
        <pc:sldMkLst>
          <pc:docMk/>
          <pc:sldMk cId="0" sldId="331"/>
        </pc:sldMkLst>
        <pc:spChg chg="mod">
          <ac:chgData name="Nguyen Thi Hoa" userId="dc6bb5b2-8d99-437a-a7f2-a08842d7305a" providerId="ADAL" clId="{E2EEB4D3-D21A-4720-9B9D-7A7182676317}" dt="2021-10-29T15:37:25.253" v="741" actId="1076"/>
          <ac:spMkLst>
            <pc:docMk/>
            <pc:sldMk cId="0" sldId="331"/>
            <ac:spMk id="13" creationId="{8878AB7C-CF61-466E-A004-5D0A438D1510}"/>
          </ac:spMkLst>
        </pc:spChg>
      </pc:sldChg>
      <pc:sldChg chg="ord">
        <pc:chgData name="Nguyen Thi Hoa" userId="dc6bb5b2-8d99-437a-a7f2-a08842d7305a" providerId="ADAL" clId="{E2EEB4D3-D21A-4720-9B9D-7A7182676317}" dt="2021-11-12T15:55:35.509" v="4872"/>
        <pc:sldMkLst>
          <pc:docMk/>
          <pc:sldMk cId="0" sldId="335"/>
        </pc:sldMkLst>
      </pc:sldChg>
      <pc:sldChg chg="addSp delSp modSp mod ord addAnim delAnim modAnim">
        <pc:chgData name="Nguyen Thi Hoa" userId="dc6bb5b2-8d99-437a-a7f2-a08842d7305a" providerId="ADAL" clId="{E2EEB4D3-D21A-4720-9B9D-7A7182676317}" dt="2021-11-12T15:55:35.509" v="4872"/>
        <pc:sldMkLst>
          <pc:docMk/>
          <pc:sldMk cId="0" sldId="372"/>
        </pc:sldMkLst>
        <pc:spChg chg="del mod">
          <ac:chgData name="Nguyen Thi Hoa" userId="dc6bb5b2-8d99-437a-a7f2-a08842d7305a" providerId="ADAL" clId="{E2EEB4D3-D21A-4720-9B9D-7A7182676317}" dt="2021-11-06T14:33:01.473" v="3939"/>
          <ac:spMkLst>
            <pc:docMk/>
            <pc:sldMk cId="0" sldId="372"/>
            <ac:spMk id="3" creationId="{00000000-0000-0000-0000-000000000000}"/>
          </ac:spMkLst>
        </pc:spChg>
        <pc:spChg chg="add del mod">
          <ac:chgData name="Nguyen Thi Hoa" userId="dc6bb5b2-8d99-437a-a7f2-a08842d7305a" providerId="ADAL" clId="{E2EEB4D3-D21A-4720-9B9D-7A7182676317}" dt="2021-11-06T14:33:00.446" v="3937" actId="122"/>
          <ac:spMkLst>
            <pc:docMk/>
            <pc:sldMk cId="0" sldId="372"/>
            <ac:spMk id="8" creationId="{F1074A0C-331B-474B-AA61-B9855B88E9E8}"/>
          </ac:spMkLst>
        </pc:spChg>
        <pc:spChg chg="add del">
          <ac:chgData name="Nguyen Thi Hoa" userId="dc6bb5b2-8d99-437a-a7f2-a08842d7305a" providerId="ADAL" clId="{E2EEB4D3-D21A-4720-9B9D-7A7182676317}" dt="2021-11-05T13:52:09.291" v="2763" actId="22"/>
          <ac:spMkLst>
            <pc:docMk/>
            <pc:sldMk cId="0" sldId="372"/>
            <ac:spMk id="9" creationId="{0078F2BD-B92E-48CB-AD30-A26D37630C8A}"/>
          </ac:spMkLst>
        </pc:spChg>
        <pc:picChg chg="del mod">
          <ac:chgData name="Nguyen Thi Hoa" userId="dc6bb5b2-8d99-437a-a7f2-a08842d7305a" providerId="ADAL" clId="{E2EEB4D3-D21A-4720-9B9D-7A7182676317}" dt="2021-11-05T13:53:17.781" v="2784" actId="478"/>
          <ac:picMkLst>
            <pc:docMk/>
            <pc:sldMk cId="0" sldId="372"/>
            <ac:picMk id="7" creationId="{00000000-0000-0000-0000-000000000000}"/>
          </ac:picMkLst>
        </pc:picChg>
        <pc:picChg chg="mod">
          <ac:chgData name="Nguyen Thi Hoa" userId="dc6bb5b2-8d99-437a-a7f2-a08842d7305a" providerId="ADAL" clId="{E2EEB4D3-D21A-4720-9B9D-7A7182676317}" dt="2021-11-06T14:32:54.580" v="3936" actId="1076"/>
          <ac:picMkLst>
            <pc:docMk/>
            <pc:sldMk cId="0" sldId="372"/>
            <ac:picMk id="11" creationId="{00000000-0000-0000-0000-000000000000}"/>
          </ac:picMkLst>
        </pc:picChg>
      </pc:sldChg>
      <pc:sldChg chg="del">
        <pc:chgData name="Nguyen Thi Hoa" userId="dc6bb5b2-8d99-437a-a7f2-a08842d7305a" providerId="ADAL" clId="{E2EEB4D3-D21A-4720-9B9D-7A7182676317}" dt="2021-11-05T13:24:15.090" v="2592" actId="47"/>
        <pc:sldMkLst>
          <pc:docMk/>
          <pc:sldMk cId="0" sldId="386"/>
        </pc:sldMkLst>
      </pc:sldChg>
      <pc:sldChg chg="addSp delSp modSp add del mod delAnim modAnim">
        <pc:chgData name="Nguyen Thi Hoa" userId="dc6bb5b2-8d99-437a-a7f2-a08842d7305a" providerId="ADAL" clId="{E2EEB4D3-D21A-4720-9B9D-7A7182676317}" dt="2021-11-24T11:06:50.255" v="4890" actId="47"/>
        <pc:sldMkLst>
          <pc:docMk/>
          <pc:sldMk cId="0" sldId="391"/>
        </pc:sldMkLst>
        <pc:spChg chg="mod">
          <ac:chgData name="Nguyen Thi Hoa" userId="dc6bb5b2-8d99-437a-a7f2-a08842d7305a" providerId="ADAL" clId="{E2EEB4D3-D21A-4720-9B9D-7A7182676317}" dt="2021-11-05T15:14:07.167" v="3510" actId="1076"/>
          <ac:spMkLst>
            <pc:docMk/>
            <pc:sldMk cId="0" sldId="391"/>
            <ac:spMk id="17" creationId="{00000000-0000-0000-0000-000000000000}"/>
          </ac:spMkLst>
        </pc:spChg>
        <pc:spChg chg="del topLvl">
          <ac:chgData name="Nguyen Thi Hoa" userId="dc6bb5b2-8d99-437a-a7f2-a08842d7305a" providerId="ADAL" clId="{E2EEB4D3-D21A-4720-9B9D-7A7182676317}" dt="2021-11-05T14:59:01.393" v="3142" actId="478"/>
          <ac:spMkLst>
            <pc:docMk/>
            <pc:sldMk cId="0" sldId="391"/>
            <ac:spMk id="20" creationId="{00000000-0000-0000-0000-000000000000}"/>
          </ac:spMkLst>
        </pc:spChg>
        <pc:spChg chg="add del">
          <ac:chgData name="Nguyen Thi Hoa" userId="dc6bb5b2-8d99-437a-a7f2-a08842d7305a" providerId="ADAL" clId="{E2EEB4D3-D21A-4720-9B9D-7A7182676317}" dt="2021-11-05T14:59:22.349" v="3154" actId="478"/>
          <ac:spMkLst>
            <pc:docMk/>
            <pc:sldMk cId="0" sldId="391"/>
            <ac:spMk id="37" creationId="{00000000-0000-0000-0000-000000000000}"/>
          </ac:spMkLst>
        </pc:spChg>
        <pc:spChg chg="add del">
          <ac:chgData name="Nguyen Thi Hoa" userId="dc6bb5b2-8d99-437a-a7f2-a08842d7305a" providerId="ADAL" clId="{E2EEB4D3-D21A-4720-9B9D-7A7182676317}" dt="2021-11-05T14:59:22.349" v="3154" actId="478"/>
          <ac:spMkLst>
            <pc:docMk/>
            <pc:sldMk cId="0" sldId="391"/>
            <ac:spMk id="38" creationId="{00000000-0000-0000-0000-000000000000}"/>
          </ac:spMkLst>
        </pc:spChg>
        <pc:spChg chg="add del">
          <ac:chgData name="Nguyen Thi Hoa" userId="dc6bb5b2-8d99-437a-a7f2-a08842d7305a" providerId="ADAL" clId="{E2EEB4D3-D21A-4720-9B9D-7A7182676317}" dt="2021-11-05T14:59:22.349" v="3154" actId="478"/>
          <ac:spMkLst>
            <pc:docMk/>
            <pc:sldMk cId="0" sldId="391"/>
            <ac:spMk id="39" creationId="{00000000-0000-0000-0000-000000000000}"/>
          </ac:spMkLst>
        </pc:spChg>
        <pc:spChg chg="add del">
          <ac:chgData name="Nguyen Thi Hoa" userId="dc6bb5b2-8d99-437a-a7f2-a08842d7305a" providerId="ADAL" clId="{E2EEB4D3-D21A-4720-9B9D-7A7182676317}" dt="2021-11-05T14:59:22.349" v="3154" actId="478"/>
          <ac:spMkLst>
            <pc:docMk/>
            <pc:sldMk cId="0" sldId="391"/>
            <ac:spMk id="40" creationId="{00000000-0000-0000-0000-000000000000}"/>
          </ac:spMkLst>
        </pc:spChg>
        <pc:spChg chg="del mod">
          <ac:chgData name="Nguyen Thi Hoa" userId="dc6bb5b2-8d99-437a-a7f2-a08842d7305a" providerId="ADAL" clId="{E2EEB4D3-D21A-4720-9B9D-7A7182676317}" dt="2021-11-05T14:58:54.938" v="3137" actId="478"/>
          <ac:spMkLst>
            <pc:docMk/>
            <pc:sldMk cId="0" sldId="391"/>
            <ac:spMk id="41" creationId="{00000000-0000-0000-0000-000000000000}"/>
          </ac:spMkLst>
        </pc:spChg>
        <pc:spChg chg="add del mod">
          <ac:chgData name="Nguyen Thi Hoa" userId="dc6bb5b2-8d99-437a-a7f2-a08842d7305a" providerId="ADAL" clId="{E2EEB4D3-D21A-4720-9B9D-7A7182676317}" dt="2021-11-05T14:59:22.349" v="3154" actId="478"/>
          <ac:spMkLst>
            <pc:docMk/>
            <pc:sldMk cId="0" sldId="391"/>
            <ac:spMk id="42" creationId="{00000000-0000-0000-0000-000000000000}"/>
          </ac:spMkLst>
        </pc:spChg>
        <pc:spChg chg="mod">
          <ac:chgData name="Nguyen Thi Hoa" userId="dc6bb5b2-8d99-437a-a7f2-a08842d7305a" providerId="ADAL" clId="{E2EEB4D3-D21A-4720-9B9D-7A7182676317}" dt="2021-11-05T15:13:12.692" v="3499" actId="20577"/>
          <ac:spMkLst>
            <pc:docMk/>
            <pc:sldMk cId="0" sldId="391"/>
            <ac:spMk id="45" creationId="{00000000-0000-0000-0000-000000000000}"/>
          </ac:spMkLst>
        </pc:spChg>
        <pc:spChg chg="mod">
          <ac:chgData name="Nguyen Thi Hoa" userId="dc6bb5b2-8d99-437a-a7f2-a08842d7305a" providerId="ADAL" clId="{E2EEB4D3-D21A-4720-9B9D-7A7182676317}" dt="2021-11-05T15:13:22.704" v="3502" actId="20577"/>
          <ac:spMkLst>
            <pc:docMk/>
            <pc:sldMk cId="0" sldId="391"/>
            <ac:spMk id="46" creationId="{00000000-0000-0000-0000-000000000000}"/>
          </ac:spMkLst>
        </pc:spChg>
        <pc:spChg chg="del">
          <ac:chgData name="Nguyen Thi Hoa" userId="dc6bb5b2-8d99-437a-a7f2-a08842d7305a" providerId="ADAL" clId="{E2EEB4D3-D21A-4720-9B9D-7A7182676317}" dt="2021-11-05T15:01:34.730" v="3394" actId="478"/>
          <ac:spMkLst>
            <pc:docMk/>
            <pc:sldMk cId="0" sldId="391"/>
            <ac:spMk id="47" creationId="{00000000-0000-0000-0000-000000000000}"/>
          </ac:spMkLst>
        </pc:spChg>
        <pc:spChg chg="mod">
          <ac:chgData name="Nguyen Thi Hoa" userId="dc6bb5b2-8d99-437a-a7f2-a08842d7305a" providerId="ADAL" clId="{E2EEB4D3-D21A-4720-9B9D-7A7182676317}" dt="2021-11-05T15:13:25.579" v="3503" actId="20577"/>
          <ac:spMkLst>
            <pc:docMk/>
            <pc:sldMk cId="0" sldId="391"/>
            <ac:spMk id="48" creationId="{00000000-0000-0000-0000-000000000000}"/>
          </ac:spMkLst>
        </pc:spChg>
        <pc:spChg chg="add del mod">
          <ac:chgData name="Nguyen Thi Hoa" userId="dc6bb5b2-8d99-437a-a7f2-a08842d7305a" providerId="ADAL" clId="{E2EEB4D3-D21A-4720-9B9D-7A7182676317}" dt="2021-11-05T14:59:24.757" v="3156" actId="478"/>
          <ac:spMkLst>
            <pc:docMk/>
            <pc:sldMk cId="0" sldId="391"/>
            <ac:spMk id="50" creationId="{00000000-0000-0000-0000-000000000000}"/>
          </ac:spMkLst>
        </pc:spChg>
        <pc:grpChg chg="del">
          <ac:chgData name="Nguyen Thi Hoa" userId="dc6bb5b2-8d99-437a-a7f2-a08842d7305a" providerId="ADAL" clId="{E2EEB4D3-D21A-4720-9B9D-7A7182676317}" dt="2021-11-05T14:59:01.393" v="3142" actId="478"/>
          <ac:grpSpMkLst>
            <pc:docMk/>
            <pc:sldMk cId="0" sldId="391"/>
            <ac:grpSpMk id="18" creationId="{00000000-0000-0000-0000-000000000000}"/>
          </ac:grpSpMkLst>
        </pc:grpChg>
        <pc:grpChg chg="del topLvl">
          <ac:chgData name="Nguyen Thi Hoa" userId="dc6bb5b2-8d99-437a-a7f2-a08842d7305a" providerId="ADAL" clId="{E2EEB4D3-D21A-4720-9B9D-7A7182676317}" dt="2021-11-05T14:59:02.197" v="3143" actId="478"/>
          <ac:grpSpMkLst>
            <pc:docMk/>
            <pc:sldMk cId="0" sldId="391"/>
            <ac:grpSpMk id="19" creationId="{00000000-0000-0000-0000-000000000000}"/>
          </ac:grpSpMkLst>
        </pc:grpChg>
        <pc:picChg chg="mod">
          <ac:chgData name="Nguyen Thi Hoa" userId="dc6bb5b2-8d99-437a-a7f2-a08842d7305a" providerId="ADAL" clId="{E2EEB4D3-D21A-4720-9B9D-7A7182676317}" dt="2021-11-05T15:01:27.140" v="3392" actId="14100"/>
          <ac:picMkLst>
            <pc:docMk/>
            <pc:sldMk cId="0" sldId="391"/>
            <ac:picMk id="7" creationId="{00000000-0000-0000-0000-000000000000}"/>
          </ac:picMkLst>
        </pc:picChg>
        <pc:picChg chg="add mod">
          <ac:chgData name="Nguyen Thi Hoa" userId="dc6bb5b2-8d99-437a-a7f2-a08842d7305a" providerId="ADAL" clId="{E2EEB4D3-D21A-4720-9B9D-7A7182676317}" dt="2021-11-05T15:13:54.855" v="3509" actId="1076"/>
          <ac:picMkLst>
            <pc:docMk/>
            <pc:sldMk cId="0" sldId="391"/>
            <ac:picMk id="34" creationId="{EF164F3D-AB44-4AA1-974D-D87F18B56504}"/>
          </ac:picMkLst>
        </pc:picChg>
        <pc:picChg chg="add del">
          <ac:chgData name="Nguyen Thi Hoa" userId="dc6bb5b2-8d99-437a-a7f2-a08842d7305a" providerId="ADAL" clId="{E2EEB4D3-D21A-4720-9B9D-7A7182676317}" dt="2021-11-05T14:59:22.349" v="3154" actId="478"/>
          <ac:picMkLst>
            <pc:docMk/>
            <pc:sldMk cId="0" sldId="391"/>
            <ac:picMk id="36" creationId="{00000000-0000-0000-0000-000000000000}"/>
          </ac:picMkLst>
        </pc:picChg>
        <pc:picChg chg="del mod">
          <ac:chgData name="Nguyen Thi Hoa" userId="dc6bb5b2-8d99-437a-a7f2-a08842d7305a" providerId="ADAL" clId="{E2EEB4D3-D21A-4720-9B9D-7A7182676317}" dt="2021-11-05T14:59:38.175" v="3162" actId="478"/>
          <ac:picMkLst>
            <pc:docMk/>
            <pc:sldMk cId="0" sldId="391"/>
            <ac:picMk id="49" creationId="{00000000-0000-0000-0000-000000000000}"/>
          </ac:picMkLst>
        </pc:picChg>
      </pc:sldChg>
      <pc:sldChg chg="addSp delSp modSp del mod ord delAnim modAnim">
        <pc:chgData name="Nguyen Thi Hoa" userId="dc6bb5b2-8d99-437a-a7f2-a08842d7305a" providerId="ADAL" clId="{E2EEB4D3-D21A-4720-9B9D-7A7182676317}" dt="2021-11-24T11:06:42.889" v="4885" actId="47"/>
        <pc:sldMkLst>
          <pc:docMk/>
          <pc:sldMk cId="3510916463" sldId="406"/>
        </pc:sldMkLst>
        <pc:spChg chg="add del mod">
          <ac:chgData name="Nguyen Thi Hoa" userId="dc6bb5b2-8d99-437a-a7f2-a08842d7305a" providerId="ADAL" clId="{E2EEB4D3-D21A-4720-9B9D-7A7182676317}" dt="2021-11-11T14:19:07.688" v="4035" actId="478"/>
          <ac:spMkLst>
            <pc:docMk/>
            <pc:sldMk cId="3510916463" sldId="406"/>
            <ac:spMk id="2" creationId="{5D6E47B7-BF2D-47D0-A09C-FDE993100EBA}"/>
          </ac:spMkLst>
        </pc:spChg>
        <pc:spChg chg="add mod">
          <ac:chgData name="Nguyen Thi Hoa" userId="dc6bb5b2-8d99-437a-a7f2-a08842d7305a" providerId="ADAL" clId="{E2EEB4D3-D21A-4720-9B9D-7A7182676317}" dt="2021-11-11T14:56:24.718" v="4202" actId="164"/>
          <ac:spMkLst>
            <pc:docMk/>
            <pc:sldMk cId="3510916463" sldId="406"/>
            <ac:spMk id="4" creationId="{E5532A16-EE5D-4A74-A6AD-21FCCAB42A92}"/>
          </ac:spMkLst>
        </pc:spChg>
        <pc:spChg chg="mod">
          <ac:chgData name="Nguyen Thi Hoa" userId="dc6bb5b2-8d99-437a-a7f2-a08842d7305a" providerId="ADAL" clId="{E2EEB4D3-D21A-4720-9B9D-7A7182676317}" dt="2021-11-11T14:40:33.152" v="4118" actId="404"/>
          <ac:spMkLst>
            <pc:docMk/>
            <pc:sldMk cId="3510916463" sldId="406"/>
            <ac:spMk id="6" creationId="{D8444B0E-1719-A646-9FE1-A293D995C57E}"/>
          </ac:spMkLst>
        </pc:spChg>
        <pc:spChg chg="mod">
          <ac:chgData name="Nguyen Thi Hoa" userId="dc6bb5b2-8d99-437a-a7f2-a08842d7305a" providerId="ADAL" clId="{E2EEB4D3-D21A-4720-9B9D-7A7182676317}" dt="2021-11-11T14:44:20.367" v="4159" actId="1076"/>
          <ac:spMkLst>
            <pc:docMk/>
            <pc:sldMk cId="3510916463" sldId="406"/>
            <ac:spMk id="7" creationId="{A2D1BEE2-6B2E-0447-9D44-80814E1C09B9}"/>
          </ac:spMkLst>
        </pc:spChg>
        <pc:spChg chg="mod">
          <ac:chgData name="Nguyen Thi Hoa" userId="dc6bb5b2-8d99-437a-a7f2-a08842d7305a" providerId="ADAL" clId="{E2EEB4D3-D21A-4720-9B9D-7A7182676317}" dt="2021-11-11T14:40:39.328" v="4120" actId="404"/>
          <ac:spMkLst>
            <pc:docMk/>
            <pc:sldMk cId="3510916463" sldId="406"/>
            <ac:spMk id="8" creationId="{1DF24A25-AEF0-FD42-BB43-D9113C097FDE}"/>
          </ac:spMkLst>
        </pc:spChg>
        <pc:spChg chg="mod">
          <ac:chgData name="Nguyen Thi Hoa" userId="dc6bb5b2-8d99-437a-a7f2-a08842d7305a" providerId="ADAL" clId="{E2EEB4D3-D21A-4720-9B9D-7A7182676317}" dt="2021-11-11T14:41:07.427" v="4126" actId="404"/>
          <ac:spMkLst>
            <pc:docMk/>
            <pc:sldMk cId="3510916463" sldId="406"/>
            <ac:spMk id="9" creationId="{1809D7D3-A772-4448-8F64-909C8118C1E6}"/>
          </ac:spMkLst>
        </pc:spChg>
        <pc:spChg chg="mod">
          <ac:chgData name="Nguyen Thi Hoa" userId="dc6bb5b2-8d99-437a-a7f2-a08842d7305a" providerId="ADAL" clId="{E2EEB4D3-D21A-4720-9B9D-7A7182676317}" dt="2021-11-04T15:56:28.672" v="1877" actId="1076"/>
          <ac:spMkLst>
            <pc:docMk/>
            <pc:sldMk cId="3510916463" sldId="406"/>
            <ac:spMk id="10" creationId="{A018BE9B-1883-BF4C-8F34-7456FACD4D41}"/>
          </ac:spMkLst>
        </pc:spChg>
        <pc:spChg chg="del mod">
          <ac:chgData name="Nguyen Thi Hoa" userId="dc6bb5b2-8d99-437a-a7f2-a08842d7305a" providerId="ADAL" clId="{E2EEB4D3-D21A-4720-9B9D-7A7182676317}" dt="2021-10-31T10:57:16.818" v="831" actId="478"/>
          <ac:spMkLst>
            <pc:docMk/>
            <pc:sldMk cId="3510916463" sldId="406"/>
            <ac:spMk id="11" creationId="{F2F244B2-E877-494A-99DC-83F31A42D234}"/>
          </ac:spMkLst>
        </pc:spChg>
        <pc:spChg chg="add mod">
          <ac:chgData name="Nguyen Thi Hoa" userId="dc6bb5b2-8d99-437a-a7f2-a08842d7305a" providerId="ADAL" clId="{E2EEB4D3-D21A-4720-9B9D-7A7182676317}" dt="2021-11-11T14:44:13.758" v="4155" actId="1076"/>
          <ac:spMkLst>
            <pc:docMk/>
            <pc:sldMk cId="3510916463" sldId="406"/>
            <ac:spMk id="12" creationId="{611AF42E-39D3-4294-9A0F-36FE7C1949ED}"/>
          </ac:spMkLst>
        </pc:spChg>
        <pc:spChg chg="add mod">
          <ac:chgData name="Nguyen Thi Hoa" userId="dc6bb5b2-8d99-437a-a7f2-a08842d7305a" providerId="ADAL" clId="{E2EEB4D3-D21A-4720-9B9D-7A7182676317}" dt="2021-11-11T14:24:06.443" v="4056" actId="1076"/>
          <ac:spMkLst>
            <pc:docMk/>
            <pc:sldMk cId="3510916463" sldId="406"/>
            <ac:spMk id="13" creationId="{77B525CA-7DB8-4D57-AA17-B47F2A4F4D50}"/>
          </ac:spMkLst>
        </pc:spChg>
        <pc:spChg chg="add mod">
          <ac:chgData name="Nguyen Thi Hoa" userId="dc6bb5b2-8d99-437a-a7f2-a08842d7305a" providerId="ADAL" clId="{E2EEB4D3-D21A-4720-9B9D-7A7182676317}" dt="2021-11-11T14:24:14.239" v="4057" actId="1076"/>
          <ac:spMkLst>
            <pc:docMk/>
            <pc:sldMk cId="3510916463" sldId="406"/>
            <ac:spMk id="14" creationId="{431DFD0F-133D-4D78-B4F4-E1142F2B94F4}"/>
          </ac:spMkLst>
        </pc:spChg>
        <pc:spChg chg="add mod">
          <ac:chgData name="Nguyen Thi Hoa" userId="dc6bb5b2-8d99-437a-a7f2-a08842d7305a" providerId="ADAL" clId="{E2EEB4D3-D21A-4720-9B9D-7A7182676317}" dt="2021-11-04T15:56:28.672" v="1877" actId="1076"/>
          <ac:spMkLst>
            <pc:docMk/>
            <pc:sldMk cId="3510916463" sldId="406"/>
            <ac:spMk id="15" creationId="{0E3BE271-D502-43D1-AEC6-F76EA9A403A0}"/>
          </ac:spMkLst>
        </pc:spChg>
        <pc:spChg chg="del">
          <ac:chgData name="Nguyen Thi Hoa" userId="dc6bb5b2-8d99-437a-a7f2-a08842d7305a" providerId="ADAL" clId="{E2EEB4D3-D21A-4720-9B9D-7A7182676317}" dt="2021-10-29T15:34:14.350" v="668" actId="478"/>
          <ac:spMkLst>
            <pc:docMk/>
            <pc:sldMk cId="3510916463" sldId="406"/>
            <ac:spMk id="16" creationId="{5C536EF5-CA0C-BB45-B715-8E62A076A805}"/>
          </ac:spMkLst>
        </pc:spChg>
        <pc:spChg chg="add mod">
          <ac:chgData name="Nguyen Thi Hoa" userId="dc6bb5b2-8d99-437a-a7f2-a08842d7305a" providerId="ADAL" clId="{E2EEB4D3-D21A-4720-9B9D-7A7182676317}" dt="2021-11-04T15:56:28.672" v="1877" actId="1076"/>
          <ac:spMkLst>
            <pc:docMk/>
            <pc:sldMk cId="3510916463" sldId="406"/>
            <ac:spMk id="16" creationId="{6A2D6D37-2162-4CDE-BA6C-C50A74E87D8F}"/>
          </ac:spMkLst>
        </pc:spChg>
        <pc:spChg chg="mod">
          <ac:chgData name="Nguyen Thi Hoa" userId="dc6bb5b2-8d99-437a-a7f2-a08842d7305a" providerId="ADAL" clId="{E2EEB4D3-D21A-4720-9B9D-7A7182676317}" dt="2021-11-11T14:41:41.403" v="4135" actId="404"/>
          <ac:spMkLst>
            <pc:docMk/>
            <pc:sldMk cId="3510916463" sldId="406"/>
            <ac:spMk id="17" creationId="{C688D03B-9F33-BE43-820B-DCB336135EB6}"/>
          </ac:spMkLst>
        </pc:spChg>
        <pc:spChg chg="mod">
          <ac:chgData name="Nguyen Thi Hoa" userId="dc6bb5b2-8d99-437a-a7f2-a08842d7305a" providerId="ADAL" clId="{E2EEB4D3-D21A-4720-9B9D-7A7182676317}" dt="2021-11-11T14:44:38.834" v="4163" actId="1076"/>
          <ac:spMkLst>
            <pc:docMk/>
            <pc:sldMk cId="3510916463" sldId="406"/>
            <ac:spMk id="18" creationId="{92F6A19C-2DD5-534C-BC05-7CF91BCE83E2}"/>
          </ac:spMkLst>
        </pc:spChg>
        <pc:spChg chg="add del mod">
          <ac:chgData name="Nguyen Thi Hoa" userId="dc6bb5b2-8d99-437a-a7f2-a08842d7305a" providerId="ADAL" clId="{E2EEB4D3-D21A-4720-9B9D-7A7182676317}" dt="2021-11-04T14:50:36.483" v="1567" actId="478"/>
          <ac:spMkLst>
            <pc:docMk/>
            <pc:sldMk cId="3510916463" sldId="406"/>
            <ac:spMk id="19" creationId="{65633389-97D9-44FF-8A42-229419927F3C}"/>
          </ac:spMkLst>
        </pc:spChg>
        <pc:spChg chg="add mod">
          <ac:chgData name="Nguyen Thi Hoa" userId="dc6bb5b2-8d99-437a-a7f2-a08842d7305a" providerId="ADAL" clId="{E2EEB4D3-D21A-4720-9B9D-7A7182676317}" dt="2021-11-04T15:56:28.672" v="1877" actId="1076"/>
          <ac:spMkLst>
            <pc:docMk/>
            <pc:sldMk cId="3510916463" sldId="406"/>
            <ac:spMk id="20" creationId="{72224C9E-F49A-4DCD-880E-E4CA75396352}"/>
          </ac:spMkLst>
        </pc:spChg>
        <pc:spChg chg="add mod">
          <ac:chgData name="Nguyen Thi Hoa" userId="dc6bb5b2-8d99-437a-a7f2-a08842d7305a" providerId="ADAL" clId="{E2EEB4D3-D21A-4720-9B9D-7A7182676317}" dt="2021-11-11T14:40:48.100" v="4122" actId="404"/>
          <ac:spMkLst>
            <pc:docMk/>
            <pc:sldMk cId="3510916463" sldId="406"/>
            <ac:spMk id="21" creationId="{FC291E46-D017-4AC5-8994-6856944D2C8E}"/>
          </ac:spMkLst>
        </pc:spChg>
        <pc:spChg chg="add del mod">
          <ac:chgData name="Nguyen Thi Hoa" userId="dc6bb5b2-8d99-437a-a7f2-a08842d7305a" providerId="ADAL" clId="{E2EEB4D3-D21A-4720-9B9D-7A7182676317}" dt="2021-11-11T14:19:06.448" v="4034" actId="478"/>
          <ac:spMkLst>
            <pc:docMk/>
            <pc:sldMk cId="3510916463" sldId="406"/>
            <ac:spMk id="22" creationId="{15718EBF-7996-45CE-973D-90E094EC5EB3}"/>
          </ac:spMkLst>
        </pc:spChg>
        <pc:spChg chg="add del mod">
          <ac:chgData name="Nguyen Thi Hoa" userId="dc6bb5b2-8d99-437a-a7f2-a08842d7305a" providerId="ADAL" clId="{E2EEB4D3-D21A-4720-9B9D-7A7182676317}" dt="2021-11-04T15:24:25.445" v="1635" actId="478"/>
          <ac:spMkLst>
            <pc:docMk/>
            <pc:sldMk cId="3510916463" sldId="406"/>
            <ac:spMk id="23" creationId="{62E599F9-F6DB-494A-AB96-7B5933176B6A}"/>
          </ac:spMkLst>
        </pc:spChg>
        <pc:spChg chg="add del mod">
          <ac:chgData name="Nguyen Thi Hoa" userId="dc6bb5b2-8d99-437a-a7f2-a08842d7305a" providerId="ADAL" clId="{E2EEB4D3-D21A-4720-9B9D-7A7182676317}" dt="2021-11-11T14:19:04.485" v="4033" actId="478"/>
          <ac:spMkLst>
            <pc:docMk/>
            <pc:sldMk cId="3510916463" sldId="406"/>
            <ac:spMk id="24" creationId="{03F671C1-6147-48B3-A4DD-811501D73AD5}"/>
          </ac:spMkLst>
        </pc:spChg>
        <pc:spChg chg="add del mod">
          <ac:chgData name="Nguyen Thi Hoa" userId="dc6bb5b2-8d99-437a-a7f2-a08842d7305a" providerId="ADAL" clId="{E2EEB4D3-D21A-4720-9B9D-7A7182676317}" dt="2021-11-04T15:26:04.954" v="1651" actId="478"/>
          <ac:spMkLst>
            <pc:docMk/>
            <pc:sldMk cId="3510916463" sldId="406"/>
            <ac:spMk id="25" creationId="{7EDB098E-1160-43DA-84CB-D9CA05422DA5}"/>
          </ac:spMkLst>
        </pc:spChg>
        <pc:spChg chg="add del mod">
          <ac:chgData name="Nguyen Thi Hoa" userId="dc6bb5b2-8d99-437a-a7f2-a08842d7305a" providerId="ADAL" clId="{E2EEB4D3-D21A-4720-9B9D-7A7182676317}" dt="2021-11-04T15:26:11.908" v="1654" actId="478"/>
          <ac:spMkLst>
            <pc:docMk/>
            <pc:sldMk cId="3510916463" sldId="406"/>
            <ac:spMk id="27" creationId="{9A8F8A59-51BE-48BB-8DEA-BBC66DAD7E1C}"/>
          </ac:spMkLst>
        </pc:spChg>
        <pc:spChg chg="add mod">
          <ac:chgData name="Nguyen Thi Hoa" userId="dc6bb5b2-8d99-437a-a7f2-a08842d7305a" providerId="ADAL" clId="{E2EEB4D3-D21A-4720-9B9D-7A7182676317}" dt="2021-11-06T13:32:28.536" v="3584" actId="2711"/>
          <ac:spMkLst>
            <pc:docMk/>
            <pc:sldMk cId="3510916463" sldId="406"/>
            <ac:spMk id="29" creationId="{8820B313-DEE3-44D5-9D0D-A470E160570A}"/>
          </ac:spMkLst>
        </pc:spChg>
        <pc:spChg chg="add mod">
          <ac:chgData name="Nguyen Thi Hoa" userId="dc6bb5b2-8d99-437a-a7f2-a08842d7305a" providerId="ADAL" clId="{E2EEB4D3-D21A-4720-9B9D-7A7182676317}" dt="2021-11-04T15:56:28.672" v="1877" actId="1076"/>
          <ac:spMkLst>
            <pc:docMk/>
            <pc:sldMk cId="3510916463" sldId="406"/>
            <ac:spMk id="30" creationId="{E704C358-54AE-4FBB-80F8-75E4BD09289C}"/>
          </ac:spMkLst>
        </pc:spChg>
        <pc:spChg chg="add del mod">
          <ac:chgData name="Nguyen Thi Hoa" userId="dc6bb5b2-8d99-437a-a7f2-a08842d7305a" providerId="ADAL" clId="{E2EEB4D3-D21A-4720-9B9D-7A7182676317}" dt="2021-11-11T14:19:02.726" v="4032" actId="478"/>
          <ac:spMkLst>
            <pc:docMk/>
            <pc:sldMk cId="3510916463" sldId="406"/>
            <ac:spMk id="31" creationId="{1D487418-D895-452C-B11B-72F774C7328E}"/>
          </ac:spMkLst>
        </pc:spChg>
        <pc:spChg chg="add del mod">
          <ac:chgData name="Nguyen Thi Hoa" userId="dc6bb5b2-8d99-437a-a7f2-a08842d7305a" providerId="ADAL" clId="{E2EEB4D3-D21A-4720-9B9D-7A7182676317}" dt="2021-11-04T15:31:05.907" v="1706" actId="478"/>
          <ac:spMkLst>
            <pc:docMk/>
            <pc:sldMk cId="3510916463" sldId="406"/>
            <ac:spMk id="31" creationId="{8085EEC9-5080-4905-B63A-7791AA939700}"/>
          </ac:spMkLst>
        </pc:spChg>
        <pc:spChg chg="add del mod">
          <ac:chgData name="Nguyen Thi Hoa" userId="dc6bb5b2-8d99-437a-a7f2-a08842d7305a" providerId="ADAL" clId="{E2EEB4D3-D21A-4720-9B9D-7A7182676317}" dt="2021-11-11T14:42:19.151" v="4144" actId="478"/>
          <ac:spMkLst>
            <pc:docMk/>
            <pc:sldMk cId="3510916463" sldId="406"/>
            <ac:spMk id="32" creationId="{8A49C892-D7BF-4205-895D-755C37765F9B}"/>
          </ac:spMkLst>
        </pc:spChg>
        <pc:spChg chg="add del mod">
          <ac:chgData name="Nguyen Thi Hoa" userId="dc6bb5b2-8d99-437a-a7f2-a08842d7305a" providerId="ADAL" clId="{E2EEB4D3-D21A-4720-9B9D-7A7182676317}" dt="2021-11-11T14:42:18.273" v="4143" actId="478"/>
          <ac:spMkLst>
            <pc:docMk/>
            <pc:sldMk cId="3510916463" sldId="406"/>
            <ac:spMk id="33" creationId="{2CA6B605-2F6C-4EC7-94A7-B69459E7F68F}"/>
          </ac:spMkLst>
        </pc:spChg>
        <pc:spChg chg="add del mod">
          <ac:chgData name="Nguyen Thi Hoa" userId="dc6bb5b2-8d99-437a-a7f2-a08842d7305a" providerId="ADAL" clId="{E2EEB4D3-D21A-4720-9B9D-7A7182676317}" dt="2021-11-11T14:42:22.920" v="4145" actId="478"/>
          <ac:spMkLst>
            <pc:docMk/>
            <pc:sldMk cId="3510916463" sldId="406"/>
            <ac:spMk id="34" creationId="{5D36715E-E3F3-4343-BF92-4C26D5E3010B}"/>
          </ac:spMkLst>
        </pc:spChg>
        <pc:spChg chg="add del mod">
          <ac:chgData name="Nguyen Thi Hoa" userId="dc6bb5b2-8d99-437a-a7f2-a08842d7305a" providerId="ADAL" clId="{E2EEB4D3-D21A-4720-9B9D-7A7182676317}" dt="2021-11-11T14:42:17.486" v="4142" actId="478"/>
          <ac:spMkLst>
            <pc:docMk/>
            <pc:sldMk cId="3510916463" sldId="406"/>
            <ac:spMk id="35" creationId="{952A5FDB-A91A-453A-B7B1-D8E5D64760FC}"/>
          </ac:spMkLst>
        </pc:spChg>
        <pc:spChg chg="add del mod">
          <ac:chgData name="Nguyen Thi Hoa" userId="dc6bb5b2-8d99-437a-a7f2-a08842d7305a" providerId="ADAL" clId="{E2EEB4D3-D21A-4720-9B9D-7A7182676317}" dt="2021-11-11T14:42:16.125" v="4140" actId="478"/>
          <ac:spMkLst>
            <pc:docMk/>
            <pc:sldMk cId="3510916463" sldId="406"/>
            <ac:spMk id="36" creationId="{94F5A706-1856-464F-9431-71FA0FCC3AD1}"/>
          </ac:spMkLst>
        </pc:spChg>
        <pc:spChg chg="add del mod">
          <ac:chgData name="Nguyen Thi Hoa" userId="dc6bb5b2-8d99-437a-a7f2-a08842d7305a" providerId="ADAL" clId="{E2EEB4D3-D21A-4720-9B9D-7A7182676317}" dt="2021-11-11T14:42:14.271" v="4138" actId="478"/>
          <ac:spMkLst>
            <pc:docMk/>
            <pc:sldMk cId="3510916463" sldId="406"/>
            <ac:spMk id="37" creationId="{DCF910C8-BD86-4FF2-8DC6-2D09AE8E71CF}"/>
          </ac:spMkLst>
        </pc:spChg>
        <pc:spChg chg="add del mod">
          <ac:chgData name="Nguyen Thi Hoa" userId="dc6bb5b2-8d99-437a-a7f2-a08842d7305a" providerId="ADAL" clId="{E2EEB4D3-D21A-4720-9B9D-7A7182676317}" dt="2021-11-11T14:42:13.641" v="4137" actId="478"/>
          <ac:spMkLst>
            <pc:docMk/>
            <pc:sldMk cId="3510916463" sldId="406"/>
            <ac:spMk id="38" creationId="{45AF562B-DE2E-4DCC-A2E8-D45BD86D8DAE}"/>
          </ac:spMkLst>
        </pc:spChg>
        <pc:spChg chg="add del mod">
          <ac:chgData name="Nguyen Thi Hoa" userId="dc6bb5b2-8d99-437a-a7f2-a08842d7305a" providerId="ADAL" clId="{E2EEB4D3-D21A-4720-9B9D-7A7182676317}" dt="2021-11-11T14:42:11.475" v="4136" actId="478"/>
          <ac:spMkLst>
            <pc:docMk/>
            <pc:sldMk cId="3510916463" sldId="406"/>
            <ac:spMk id="39" creationId="{BB7D9A19-F3D5-4AB6-A713-915A9E6A2A6A}"/>
          </ac:spMkLst>
        </pc:spChg>
        <pc:spChg chg="add mod">
          <ac:chgData name="Nguyen Thi Hoa" userId="dc6bb5b2-8d99-437a-a7f2-a08842d7305a" providerId="ADAL" clId="{E2EEB4D3-D21A-4720-9B9D-7A7182676317}" dt="2021-11-11T14:20:36.057" v="4037"/>
          <ac:spMkLst>
            <pc:docMk/>
            <pc:sldMk cId="3510916463" sldId="406"/>
            <ac:spMk id="40" creationId="{02A594E1-36A4-49AA-9029-93F49E13B8C9}"/>
          </ac:spMkLst>
        </pc:spChg>
        <pc:spChg chg="add mod">
          <ac:chgData name="Nguyen Thi Hoa" userId="dc6bb5b2-8d99-437a-a7f2-a08842d7305a" providerId="ADAL" clId="{E2EEB4D3-D21A-4720-9B9D-7A7182676317}" dt="2021-11-11T14:20:36.057" v="4037"/>
          <ac:spMkLst>
            <pc:docMk/>
            <pc:sldMk cId="3510916463" sldId="406"/>
            <ac:spMk id="41" creationId="{CFAB8C21-8AB2-4E81-89FD-F48ED7CDF9F1}"/>
          </ac:spMkLst>
        </pc:spChg>
        <pc:spChg chg="mod">
          <ac:chgData name="Nguyen Thi Hoa" userId="dc6bb5b2-8d99-437a-a7f2-a08842d7305a" providerId="ADAL" clId="{E2EEB4D3-D21A-4720-9B9D-7A7182676317}" dt="2021-11-11T14:45:31.020" v="4166" actId="207"/>
          <ac:spMkLst>
            <pc:docMk/>
            <pc:sldMk cId="3510916463" sldId="406"/>
            <ac:spMk id="44" creationId="{6839F46E-26DE-4C56-B2E4-112ADA95E308}"/>
          </ac:spMkLst>
        </pc:spChg>
        <pc:spChg chg="mod">
          <ac:chgData name="Nguyen Thi Hoa" userId="dc6bb5b2-8d99-437a-a7f2-a08842d7305a" providerId="ADAL" clId="{E2EEB4D3-D21A-4720-9B9D-7A7182676317}" dt="2021-11-11T14:45:31.020" v="4166" actId="207"/>
          <ac:spMkLst>
            <pc:docMk/>
            <pc:sldMk cId="3510916463" sldId="406"/>
            <ac:spMk id="47" creationId="{A32684BC-AE94-49A8-8AA3-BCEF3696517F}"/>
          </ac:spMkLst>
        </pc:spChg>
        <pc:spChg chg="mod">
          <ac:chgData name="Nguyen Thi Hoa" userId="dc6bb5b2-8d99-437a-a7f2-a08842d7305a" providerId="ADAL" clId="{E2EEB4D3-D21A-4720-9B9D-7A7182676317}" dt="2021-11-11T14:44:10.898" v="4153"/>
          <ac:spMkLst>
            <pc:docMk/>
            <pc:sldMk cId="3510916463" sldId="406"/>
            <ac:spMk id="50" creationId="{8C9716A2-522A-42BB-9A69-46201FD059D4}"/>
          </ac:spMkLst>
        </pc:spChg>
        <pc:spChg chg="mod">
          <ac:chgData name="Nguyen Thi Hoa" userId="dc6bb5b2-8d99-437a-a7f2-a08842d7305a" providerId="ADAL" clId="{E2EEB4D3-D21A-4720-9B9D-7A7182676317}" dt="2021-11-11T14:44:10.898" v="4153"/>
          <ac:spMkLst>
            <pc:docMk/>
            <pc:sldMk cId="3510916463" sldId="406"/>
            <ac:spMk id="53" creationId="{68F5B518-990B-48A3-AA10-3DC6C0B06EA0}"/>
          </ac:spMkLst>
        </pc:spChg>
        <pc:spChg chg="mod">
          <ac:chgData name="Nguyen Thi Hoa" userId="dc6bb5b2-8d99-437a-a7f2-a08842d7305a" providerId="ADAL" clId="{E2EEB4D3-D21A-4720-9B9D-7A7182676317}" dt="2021-11-11T14:44:17.396" v="4157"/>
          <ac:spMkLst>
            <pc:docMk/>
            <pc:sldMk cId="3510916463" sldId="406"/>
            <ac:spMk id="56" creationId="{B3EB3795-04DE-4410-A592-6BF5D86FE922}"/>
          </ac:spMkLst>
        </pc:spChg>
        <pc:spChg chg="mod">
          <ac:chgData name="Nguyen Thi Hoa" userId="dc6bb5b2-8d99-437a-a7f2-a08842d7305a" providerId="ADAL" clId="{E2EEB4D3-D21A-4720-9B9D-7A7182676317}" dt="2021-11-11T14:44:17.396" v="4157"/>
          <ac:spMkLst>
            <pc:docMk/>
            <pc:sldMk cId="3510916463" sldId="406"/>
            <ac:spMk id="59" creationId="{73298040-6BF2-4100-B34E-66B7B2DBD805}"/>
          </ac:spMkLst>
        </pc:spChg>
        <pc:spChg chg="mod">
          <ac:chgData name="Nguyen Thi Hoa" userId="dc6bb5b2-8d99-437a-a7f2-a08842d7305a" providerId="ADAL" clId="{E2EEB4D3-D21A-4720-9B9D-7A7182676317}" dt="2021-11-11T14:45:31.020" v="4166" actId="207"/>
          <ac:spMkLst>
            <pc:docMk/>
            <pc:sldMk cId="3510916463" sldId="406"/>
            <ac:spMk id="62" creationId="{6990C4D4-33F6-4DCE-8C9E-4CE44C8DB283}"/>
          </ac:spMkLst>
        </pc:spChg>
        <pc:spChg chg="mod">
          <ac:chgData name="Nguyen Thi Hoa" userId="dc6bb5b2-8d99-437a-a7f2-a08842d7305a" providerId="ADAL" clId="{E2EEB4D3-D21A-4720-9B9D-7A7182676317}" dt="2021-11-11T14:45:31.020" v="4166" actId="207"/>
          <ac:spMkLst>
            <pc:docMk/>
            <pc:sldMk cId="3510916463" sldId="406"/>
            <ac:spMk id="65" creationId="{BA9604E8-1EE0-44F5-8D9D-FDA72A932865}"/>
          </ac:spMkLst>
        </pc:spChg>
        <pc:spChg chg="mod topLvl">
          <ac:chgData name="Nguyen Thi Hoa" userId="dc6bb5b2-8d99-437a-a7f2-a08842d7305a" providerId="ADAL" clId="{E2EEB4D3-D21A-4720-9B9D-7A7182676317}" dt="2021-11-11T14:56:56.836" v="4208" actId="14100"/>
          <ac:spMkLst>
            <pc:docMk/>
            <pc:sldMk cId="3510916463" sldId="406"/>
            <ac:spMk id="68" creationId="{B565DAF0-D476-47E2-9CF1-2E1224A91716}"/>
          </ac:spMkLst>
        </pc:spChg>
        <pc:spChg chg="mod">
          <ac:chgData name="Nguyen Thi Hoa" userId="dc6bb5b2-8d99-437a-a7f2-a08842d7305a" providerId="ADAL" clId="{E2EEB4D3-D21A-4720-9B9D-7A7182676317}" dt="2021-11-11T14:57:18.486" v="4211" actId="1076"/>
          <ac:spMkLst>
            <pc:docMk/>
            <pc:sldMk cId="3510916463" sldId="406"/>
            <ac:spMk id="70" creationId="{8BD4EDBA-6986-4DCA-A625-6B7EA2198FCE}"/>
          </ac:spMkLst>
        </pc:spChg>
        <pc:spChg chg="mod">
          <ac:chgData name="Nguyen Thi Hoa" userId="dc6bb5b2-8d99-437a-a7f2-a08842d7305a" providerId="ADAL" clId="{E2EEB4D3-D21A-4720-9B9D-7A7182676317}" dt="2021-11-11T14:57:18.486" v="4211" actId="1076"/>
          <ac:spMkLst>
            <pc:docMk/>
            <pc:sldMk cId="3510916463" sldId="406"/>
            <ac:spMk id="71" creationId="{A11DFDED-89A3-4186-9375-6F0E1A0F3EF5}"/>
          </ac:spMkLst>
        </pc:spChg>
        <pc:spChg chg="add mod">
          <ac:chgData name="Nguyen Thi Hoa" userId="dc6bb5b2-8d99-437a-a7f2-a08842d7305a" providerId="ADAL" clId="{E2EEB4D3-D21A-4720-9B9D-7A7182676317}" dt="2021-11-11T15:02:10.902" v="4253"/>
          <ac:spMkLst>
            <pc:docMk/>
            <pc:sldMk cId="3510916463" sldId="406"/>
            <ac:spMk id="72" creationId="{FCBD3583-4C72-4E93-9331-50E8BB5B487E}"/>
          </ac:spMkLst>
        </pc:spChg>
        <pc:spChg chg="add mod">
          <ac:chgData name="Nguyen Thi Hoa" userId="dc6bb5b2-8d99-437a-a7f2-a08842d7305a" providerId="ADAL" clId="{E2EEB4D3-D21A-4720-9B9D-7A7182676317}" dt="2021-11-11T15:02:10.902" v="4253"/>
          <ac:spMkLst>
            <pc:docMk/>
            <pc:sldMk cId="3510916463" sldId="406"/>
            <ac:spMk id="73" creationId="{4EB36A62-0458-47D8-B6A9-3F047AA60C01}"/>
          </ac:spMkLst>
        </pc:spChg>
        <pc:spChg chg="add mod">
          <ac:chgData name="Nguyen Thi Hoa" userId="dc6bb5b2-8d99-437a-a7f2-a08842d7305a" providerId="ADAL" clId="{E2EEB4D3-D21A-4720-9B9D-7A7182676317}" dt="2021-11-11T15:02:10.902" v="4253"/>
          <ac:spMkLst>
            <pc:docMk/>
            <pc:sldMk cId="3510916463" sldId="406"/>
            <ac:spMk id="74" creationId="{DA05F39B-E9BC-426E-909B-4AB6CD84D20A}"/>
          </ac:spMkLst>
        </pc:spChg>
        <pc:spChg chg="add mod">
          <ac:chgData name="Nguyen Thi Hoa" userId="dc6bb5b2-8d99-437a-a7f2-a08842d7305a" providerId="ADAL" clId="{E2EEB4D3-D21A-4720-9B9D-7A7182676317}" dt="2021-11-11T15:02:10.902" v="4253"/>
          <ac:spMkLst>
            <pc:docMk/>
            <pc:sldMk cId="3510916463" sldId="406"/>
            <ac:spMk id="75" creationId="{B3CE653A-08E0-412A-92EB-8A2E7EF7E26C}"/>
          </ac:spMkLst>
        </pc:spChg>
        <pc:spChg chg="add mod">
          <ac:chgData name="Nguyen Thi Hoa" userId="dc6bb5b2-8d99-437a-a7f2-a08842d7305a" providerId="ADAL" clId="{E2EEB4D3-D21A-4720-9B9D-7A7182676317}" dt="2021-11-12T14:53:29.113" v="4625" actId="1076"/>
          <ac:spMkLst>
            <pc:docMk/>
            <pc:sldMk cId="3510916463" sldId="406"/>
            <ac:spMk id="76" creationId="{28C8C377-4D18-4DD0-B868-133F1732C9D5}"/>
          </ac:spMkLst>
        </pc:spChg>
        <pc:spChg chg="add del mod">
          <ac:chgData name="Nguyen Thi Hoa" userId="dc6bb5b2-8d99-437a-a7f2-a08842d7305a" providerId="ADAL" clId="{E2EEB4D3-D21A-4720-9B9D-7A7182676317}" dt="2021-11-12T14:53:26.681" v="4624" actId="478"/>
          <ac:spMkLst>
            <pc:docMk/>
            <pc:sldMk cId="3510916463" sldId="406"/>
            <ac:spMk id="77" creationId="{FC1572D1-FD8A-45A1-AF27-91D73BE36A03}"/>
          </ac:spMkLst>
        </pc:spChg>
        <pc:spChg chg="add mod">
          <ac:chgData name="Nguyen Thi Hoa" userId="dc6bb5b2-8d99-437a-a7f2-a08842d7305a" providerId="ADAL" clId="{E2EEB4D3-D21A-4720-9B9D-7A7182676317}" dt="2021-11-12T14:53:23.616" v="4622" actId="1076"/>
          <ac:spMkLst>
            <pc:docMk/>
            <pc:sldMk cId="3510916463" sldId="406"/>
            <ac:spMk id="78" creationId="{434F20D5-1110-45DB-969E-CB4F33122817}"/>
          </ac:spMkLst>
        </pc:spChg>
        <pc:spChg chg="add mod">
          <ac:chgData name="Nguyen Thi Hoa" userId="dc6bb5b2-8d99-437a-a7f2-a08842d7305a" providerId="ADAL" clId="{E2EEB4D3-D21A-4720-9B9D-7A7182676317}" dt="2021-11-12T14:53:18.941" v="4620" actId="1076"/>
          <ac:spMkLst>
            <pc:docMk/>
            <pc:sldMk cId="3510916463" sldId="406"/>
            <ac:spMk id="79" creationId="{CED562EC-1F51-4779-A8EB-9AF29FB95C3E}"/>
          </ac:spMkLst>
        </pc:spChg>
        <pc:spChg chg="add mod">
          <ac:chgData name="Nguyen Thi Hoa" userId="dc6bb5b2-8d99-437a-a7f2-a08842d7305a" providerId="ADAL" clId="{E2EEB4D3-D21A-4720-9B9D-7A7182676317}" dt="2021-11-11T15:02:10.902" v="4253"/>
          <ac:spMkLst>
            <pc:docMk/>
            <pc:sldMk cId="3510916463" sldId="406"/>
            <ac:spMk id="80" creationId="{ED52F0CD-A960-4AF8-A6D7-1494A8E79ABF}"/>
          </ac:spMkLst>
        </pc:spChg>
        <pc:grpChg chg="add mod">
          <ac:chgData name="Nguyen Thi Hoa" userId="dc6bb5b2-8d99-437a-a7f2-a08842d7305a" providerId="ADAL" clId="{E2EEB4D3-D21A-4720-9B9D-7A7182676317}" dt="2021-11-11T14:56:51.483" v="4207" actId="1076"/>
          <ac:grpSpMkLst>
            <pc:docMk/>
            <pc:sldMk cId="3510916463" sldId="406"/>
            <ac:grpSpMk id="11" creationId="{FF016D87-EA71-4A0F-8D34-FD573EED877D}"/>
          </ac:grpSpMkLst>
        </pc:grpChg>
        <pc:grpChg chg="add mod">
          <ac:chgData name="Nguyen Thi Hoa" userId="dc6bb5b2-8d99-437a-a7f2-a08842d7305a" providerId="ADAL" clId="{E2EEB4D3-D21A-4720-9B9D-7A7182676317}" dt="2021-11-11T14:46:52.312" v="4170" actId="1076"/>
          <ac:grpSpMkLst>
            <pc:docMk/>
            <pc:sldMk cId="3510916463" sldId="406"/>
            <ac:grpSpMk id="42" creationId="{9A67293D-DFCA-4C07-A907-6A368F31CBAE}"/>
          </ac:grpSpMkLst>
        </pc:grpChg>
        <pc:grpChg chg="add mod">
          <ac:chgData name="Nguyen Thi Hoa" userId="dc6bb5b2-8d99-437a-a7f2-a08842d7305a" providerId="ADAL" clId="{E2EEB4D3-D21A-4720-9B9D-7A7182676317}" dt="2021-11-11T14:45:31.020" v="4166" actId="207"/>
          <ac:grpSpMkLst>
            <pc:docMk/>
            <pc:sldMk cId="3510916463" sldId="406"/>
            <ac:grpSpMk id="45" creationId="{C4F27F14-FB63-4B1F-BC2D-6B69872D687A}"/>
          </ac:grpSpMkLst>
        </pc:grpChg>
        <pc:grpChg chg="add del mod">
          <ac:chgData name="Nguyen Thi Hoa" userId="dc6bb5b2-8d99-437a-a7f2-a08842d7305a" providerId="ADAL" clId="{E2EEB4D3-D21A-4720-9B9D-7A7182676317}" dt="2021-11-11T14:44:15.520" v="4156"/>
          <ac:grpSpMkLst>
            <pc:docMk/>
            <pc:sldMk cId="3510916463" sldId="406"/>
            <ac:grpSpMk id="48" creationId="{170EA6B1-7AE2-4019-9587-C21A93A65173}"/>
          </ac:grpSpMkLst>
        </pc:grpChg>
        <pc:grpChg chg="add del mod">
          <ac:chgData name="Nguyen Thi Hoa" userId="dc6bb5b2-8d99-437a-a7f2-a08842d7305a" providerId="ADAL" clId="{E2EEB4D3-D21A-4720-9B9D-7A7182676317}" dt="2021-11-11T14:44:15.520" v="4156"/>
          <ac:grpSpMkLst>
            <pc:docMk/>
            <pc:sldMk cId="3510916463" sldId="406"/>
            <ac:grpSpMk id="51" creationId="{077F7AA8-136A-498B-B7D8-CAACA6F876A8}"/>
          </ac:grpSpMkLst>
        </pc:grpChg>
        <pc:grpChg chg="add del mod">
          <ac:chgData name="Nguyen Thi Hoa" userId="dc6bb5b2-8d99-437a-a7f2-a08842d7305a" providerId="ADAL" clId="{E2EEB4D3-D21A-4720-9B9D-7A7182676317}" dt="2021-11-11T14:44:20.925" v="4160"/>
          <ac:grpSpMkLst>
            <pc:docMk/>
            <pc:sldMk cId="3510916463" sldId="406"/>
            <ac:grpSpMk id="54" creationId="{5797DC89-4054-4291-A1B7-35148A54EC20}"/>
          </ac:grpSpMkLst>
        </pc:grpChg>
        <pc:grpChg chg="add del mod">
          <ac:chgData name="Nguyen Thi Hoa" userId="dc6bb5b2-8d99-437a-a7f2-a08842d7305a" providerId="ADAL" clId="{E2EEB4D3-D21A-4720-9B9D-7A7182676317}" dt="2021-11-11T14:44:20.925" v="4160"/>
          <ac:grpSpMkLst>
            <pc:docMk/>
            <pc:sldMk cId="3510916463" sldId="406"/>
            <ac:grpSpMk id="57" creationId="{51C18A96-B6C0-47C1-A898-5D102AE6E1B7}"/>
          </ac:grpSpMkLst>
        </pc:grpChg>
        <pc:grpChg chg="add mod">
          <ac:chgData name="Nguyen Thi Hoa" userId="dc6bb5b2-8d99-437a-a7f2-a08842d7305a" providerId="ADAL" clId="{E2EEB4D3-D21A-4720-9B9D-7A7182676317}" dt="2021-11-11T14:45:38.971" v="4167" actId="1076"/>
          <ac:grpSpMkLst>
            <pc:docMk/>
            <pc:sldMk cId="3510916463" sldId="406"/>
            <ac:grpSpMk id="60" creationId="{0B06C04B-11DB-43B2-8059-3C8D6E0E3D77}"/>
          </ac:grpSpMkLst>
        </pc:grpChg>
        <pc:grpChg chg="add mod">
          <ac:chgData name="Nguyen Thi Hoa" userId="dc6bb5b2-8d99-437a-a7f2-a08842d7305a" providerId="ADAL" clId="{E2EEB4D3-D21A-4720-9B9D-7A7182676317}" dt="2021-11-11T14:45:48.713" v="4168" actId="1076"/>
          <ac:grpSpMkLst>
            <pc:docMk/>
            <pc:sldMk cId="3510916463" sldId="406"/>
            <ac:grpSpMk id="63" creationId="{424F45E1-2080-464A-9B28-646FF99D012B}"/>
          </ac:grpSpMkLst>
        </pc:grpChg>
        <pc:grpChg chg="add del mod">
          <ac:chgData name="Nguyen Thi Hoa" userId="dc6bb5b2-8d99-437a-a7f2-a08842d7305a" providerId="ADAL" clId="{E2EEB4D3-D21A-4720-9B9D-7A7182676317}" dt="2021-11-11T14:56:19.597" v="4201" actId="478"/>
          <ac:grpSpMkLst>
            <pc:docMk/>
            <pc:sldMk cId="3510916463" sldId="406"/>
            <ac:grpSpMk id="66" creationId="{45DB41A8-408F-4D09-93A6-C78C23C0F638}"/>
          </ac:grpSpMkLst>
        </pc:grpChg>
        <pc:grpChg chg="add mod">
          <ac:chgData name="Nguyen Thi Hoa" userId="dc6bb5b2-8d99-437a-a7f2-a08842d7305a" providerId="ADAL" clId="{E2EEB4D3-D21A-4720-9B9D-7A7182676317}" dt="2021-11-11T14:57:55.866" v="4216" actId="1076"/>
          <ac:grpSpMkLst>
            <pc:docMk/>
            <pc:sldMk cId="3510916463" sldId="406"/>
            <ac:grpSpMk id="69" creationId="{EC677772-2C25-45C4-B433-479A7140BF73}"/>
          </ac:grpSpMkLst>
        </pc:grpChg>
        <pc:graphicFrameChg chg="mod modGraphic">
          <ac:chgData name="Nguyen Thi Hoa" userId="dc6bb5b2-8d99-437a-a7f2-a08842d7305a" providerId="ADAL" clId="{E2EEB4D3-D21A-4720-9B9D-7A7182676317}" dt="2021-11-11T14:39:56.481" v="4113" actId="404"/>
          <ac:graphicFrameMkLst>
            <pc:docMk/>
            <pc:sldMk cId="3510916463" sldId="406"/>
            <ac:graphicFrameMk id="5" creationId="{4220FCA5-1755-9448-A6D9-1EAAD57247C8}"/>
          </ac:graphicFrameMkLst>
        </pc:graphicFrameChg>
        <pc:graphicFrameChg chg="add mod">
          <ac:chgData name="Nguyen Thi Hoa" userId="dc6bb5b2-8d99-437a-a7f2-a08842d7305a" providerId="ADAL" clId="{E2EEB4D3-D21A-4720-9B9D-7A7182676317}" dt="2021-10-31T10:58:11.320" v="851"/>
          <ac:graphicFrameMkLst>
            <pc:docMk/>
            <pc:sldMk cId="3510916463" sldId="406"/>
            <ac:graphicFrameMk id="19" creationId="{B66847E0-3058-4B20-A572-6ADE77741F07}"/>
          </ac:graphicFrameMkLst>
        </pc:graphicFrameChg>
        <pc:picChg chg="add del mod">
          <ac:chgData name="Nguyen Thi Hoa" userId="dc6bb5b2-8d99-437a-a7f2-a08842d7305a" providerId="ADAL" clId="{E2EEB4D3-D21A-4720-9B9D-7A7182676317}" dt="2021-11-04T15:26:12.619" v="1655" actId="478"/>
          <ac:picMkLst>
            <pc:docMk/>
            <pc:sldMk cId="3510916463" sldId="406"/>
            <ac:picMk id="26" creationId="{8BEAAA5C-60EA-486F-8704-69A855ABFAA8}"/>
          </ac:picMkLst>
        </pc:picChg>
        <pc:picChg chg="add del mod">
          <ac:chgData name="Nguyen Thi Hoa" userId="dc6bb5b2-8d99-437a-a7f2-a08842d7305a" providerId="ADAL" clId="{E2EEB4D3-D21A-4720-9B9D-7A7182676317}" dt="2021-11-11T14:42:14.850" v="4139" actId="478"/>
          <ac:picMkLst>
            <pc:docMk/>
            <pc:sldMk cId="3510916463" sldId="406"/>
            <ac:picMk id="28" creationId="{56F74E9C-5541-4EDC-B7A6-C66927BCEC99}"/>
          </ac:picMkLst>
        </pc:picChg>
        <pc:picChg chg="add mod">
          <ac:chgData name="Nguyen Thi Hoa" userId="dc6bb5b2-8d99-437a-a7f2-a08842d7305a" providerId="ADAL" clId="{E2EEB4D3-D21A-4720-9B9D-7A7182676317}" dt="2021-11-12T15:15:33.908" v="4641" actId="1076"/>
          <ac:picMkLst>
            <pc:docMk/>
            <pc:sldMk cId="3510916463" sldId="406"/>
            <ac:picMk id="81" creationId="{2C70F938-9D71-46AB-A68C-BCC22FE3FCD4}"/>
          </ac:picMkLst>
        </pc:picChg>
        <pc:cxnChg chg="mod">
          <ac:chgData name="Nguyen Thi Hoa" userId="dc6bb5b2-8d99-437a-a7f2-a08842d7305a" providerId="ADAL" clId="{E2EEB4D3-D21A-4720-9B9D-7A7182676317}" dt="2021-11-11T14:45:31.020" v="4166" actId="207"/>
          <ac:cxnSpMkLst>
            <pc:docMk/>
            <pc:sldMk cId="3510916463" sldId="406"/>
            <ac:cxnSpMk id="43" creationId="{EA7B3875-3D31-468A-B883-6D9D4B500571}"/>
          </ac:cxnSpMkLst>
        </pc:cxnChg>
        <pc:cxnChg chg="mod">
          <ac:chgData name="Nguyen Thi Hoa" userId="dc6bb5b2-8d99-437a-a7f2-a08842d7305a" providerId="ADAL" clId="{E2EEB4D3-D21A-4720-9B9D-7A7182676317}" dt="2021-11-11T14:45:31.020" v="4166" actId="207"/>
          <ac:cxnSpMkLst>
            <pc:docMk/>
            <pc:sldMk cId="3510916463" sldId="406"/>
            <ac:cxnSpMk id="46" creationId="{99F945D1-97A3-4253-98B1-12651C57AC40}"/>
          </ac:cxnSpMkLst>
        </pc:cxnChg>
        <pc:cxnChg chg="mod">
          <ac:chgData name="Nguyen Thi Hoa" userId="dc6bb5b2-8d99-437a-a7f2-a08842d7305a" providerId="ADAL" clId="{E2EEB4D3-D21A-4720-9B9D-7A7182676317}" dt="2021-11-11T14:44:10.898" v="4153"/>
          <ac:cxnSpMkLst>
            <pc:docMk/>
            <pc:sldMk cId="3510916463" sldId="406"/>
            <ac:cxnSpMk id="49" creationId="{E9631879-9305-42B8-97FF-2C917269947A}"/>
          </ac:cxnSpMkLst>
        </pc:cxnChg>
        <pc:cxnChg chg="mod">
          <ac:chgData name="Nguyen Thi Hoa" userId="dc6bb5b2-8d99-437a-a7f2-a08842d7305a" providerId="ADAL" clId="{E2EEB4D3-D21A-4720-9B9D-7A7182676317}" dt="2021-11-11T14:44:10.898" v="4153"/>
          <ac:cxnSpMkLst>
            <pc:docMk/>
            <pc:sldMk cId="3510916463" sldId="406"/>
            <ac:cxnSpMk id="52" creationId="{80CB2FD7-6B82-43F7-A232-9AF2D37E46D3}"/>
          </ac:cxnSpMkLst>
        </pc:cxnChg>
        <pc:cxnChg chg="mod">
          <ac:chgData name="Nguyen Thi Hoa" userId="dc6bb5b2-8d99-437a-a7f2-a08842d7305a" providerId="ADAL" clId="{E2EEB4D3-D21A-4720-9B9D-7A7182676317}" dt="2021-11-11T14:44:17.396" v="4157"/>
          <ac:cxnSpMkLst>
            <pc:docMk/>
            <pc:sldMk cId="3510916463" sldId="406"/>
            <ac:cxnSpMk id="55" creationId="{1E6A19DC-3D1B-424B-9377-1CE748AEA23A}"/>
          </ac:cxnSpMkLst>
        </pc:cxnChg>
        <pc:cxnChg chg="mod">
          <ac:chgData name="Nguyen Thi Hoa" userId="dc6bb5b2-8d99-437a-a7f2-a08842d7305a" providerId="ADAL" clId="{E2EEB4D3-D21A-4720-9B9D-7A7182676317}" dt="2021-11-11T14:44:17.396" v="4157"/>
          <ac:cxnSpMkLst>
            <pc:docMk/>
            <pc:sldMk cId="3510916463" sldId="406"/>
            <ac:cxnSpMk id="58" creationId="{557A0448-77B1-4141-8359-C56C18FEBEA3}"/>
          </ac:cxnSpMkLst>
        </pc:cxnChg>
        <pc:cxnChg chg="mod">
          <ac:chgData name="Nguyen Thi Hoa" userId="dc6bb5b2-8d99-437a-a7f2-a08842d7305a" providerId="ADAL" clId="{E2EEB4D3-D21A-4720-9B9D-7A7182676317}" dt="2021-11-11T14:45:31.020" v="4166" actId="207"/>
          <ac:cxnSpMkLst>
            <pc:docMk/>
            <pc:sldMk cId="3510916463" sldId="406"/>
            <ac:cxnSpMk id="61" creationId="{3332C606-1A65-4142-95AF-0D3BD09D14D6}"/>
          </ac:cxnSpMkLst>
        </pc:cxnChg>
        <pc:cxnChg chg="mod">
          <ac:chgData name="Nguyen Thi Hoa" userId="dc6bb5b2-8d99-437a-a7f2-a08842d7305a" providerId="ADAL" clId="{E2EEB4D3-D21A-4720-9B9D-7A7182676317}" dt="2021-11-11T14:45:31.020" v="4166" actId="207"/>
          <ac:cxnSpMkLst>
            <pc:docMk/>
            <pc:sldMk cId="3510916463" sldId="406"/>
            <ac:cxnSpMk id="64" creationId="{283E9108-4A4E-4903-8117-BCA6FA46AEDD}"/>
          </ac:cxnSpMkLst>
        </pc:cxnChg>
        <pc:cxnChg chg="del mod topLvl">
          <ac:chgData name="Nguyen Thi Hoa" userId="dc6bb5b2-8d99-437a-a7f2-a08842d7305a" providerId="ADAL" clId="{E2EEB4D3-D21A-4720-9B9D-7A7182676317}" dt="2021-11-11T14:56:19.597" v="4201" actId="478"/>
          <ac:cxnSpMkLst>
            <pc:docMk/>
            <pc:sldMk cId="3510916463" sldId="406"/>
            <ac:cxnSpMk id="67" creationId="{CC4BF975-ADB8-43F6-8964-563BFD83235F}"/>
          </ac:cxnSpMkLst>
        </pc:cxnChg>
      </pc:sldChg>
      <pc:sldChg chg="delSp modSp del mod ord setBg delAnim">
        <pc:chgData name="Nguyen Thi Hoa" userId="dc6bb5b2-8d99-437a-a7f2-a08842d7305a" providerId="ADAL" clId="{E2EEB4D3-D21A-4720-9B9D-7A7182676317}" dt="2021-11-11T15:10:27.738" v="4262" actId="47"/>
        <pc:sldMkLst>
          <pc:docMk/>
          <pc:sldMk cId="701643456" sldId="407"/>
        </pc:sldMkLst>
        <pc:spChg chg="mod">
          <ac:chgData name="Nguyen Thi Hoa" userId="dc6bb5b2-8d99-437a-a7f2-a08842d7305a" providerId="ADAL" clId="{E2EEB4D3-D21A-4720-9B9D-7A7182676317}" dt="2021-11-11T14:43:17.169" v="4148" actId="207"/>
          <ac:spMkLst>
            <pc:docMk/>
            <pc:sldMk cId="701643456" sldId="407"/>
            <ac:spMk id="4" creationId="{75DC2DAA-B5DF-064F-BB62-F74C415B2C01}"/>
          </ac:spMkLst>
        </pc:spChg>
        <pc:spChg chg="mod">
          <ac:chgData name="Nguyen Thi Hoa" userId="dc6bb5b2-8d99-437a-a7f2-a08842d7305a" providerId="ADAL" clId="{E2EEB4D3-D21A-4720-9B9D-7A7182676317}" dt="2021-11-11T14:38:08.979" v="4089" actId="20577"/>
          <ac:spMkLst>
            <pc:docMk/>
            <pc:sldMk cId="701643456" sldId="407"/>
            <ac:spMk id="18" creationId="{92F6A19C-2DD5-534C-BC05-7CF91BCE83E2}"/>
          </ac:spMkLst>
        </pc:spChg>
        <pc:spChg chg="mod">
          <ac:chgData name="Nguyen Thi Hoa" userId="dc6bb5b2-8d99-437a-a7f2-a08842d7305a" providerId="ADAL" clId="{E2EEB4D3-D21A-4720-9B9D-7A7182676317}" dt="2021-11-11T14:43:22.516" v="4149" actId="207"/>
          <ac:spMkLst>
            <pc:docMk/>
            <pc:sldMk cId="701643456" sldId="407"/>
            <ac:spMk id="21" creationId="{0ECC08DE-7CEB-644E-873E-F394B1E4833B}"/>
          </ac:spMkLst>
        </pc:spChg>
        <pc:spChg chg="mod">
          <ac:chgData name="Nguyen Thi Hoa" userId="dc6bb5b2-8d99-437a-a7f2-a08842d7305a" providerId="ADAL" clId="{E2EEB4D3-D21A-4720-9B9D-7A7182676317}" dt="2021-11-11T14:43:22.516" v="4149" actId="207"/>
          <ac:spMkLst>
            <pc:docMk/>
            <pc:sldMk cId="701643456" sldId="407"/>
            <ac:spMk id="28" creationId="{02A76744-E461-BE46-9D31-02FD4756A94B}"/>
          </ac:spMkLst>
        </pc:spChg>
        <pc:spChg chg="mod">
          <ac:chgData name="Nguyen Thi Hoa" userId="dc6bb5b2-8d99-437a-a7f2-a08842d7305a" providerId="ADAL" clId="{E2EEB4D3-D21A-4720-9B9D-7A7182676317}" dt="2021-11-11T14:43:22.516" v="4149" actId="207"/>
          <ac:spMkLst>
            <pc:docMk/>
            <pc:sldMk cId="701643456" sldId="407"/>
            <ac:spMk id="32" creationId="{F69CD138-A0BC-B14F-9D0A-D2E510E4591D}"/>
          </ac:spMkLst>
        </pc:spChg>
        <pc:spChg chg="del">
          <ac:chgData name="Nguyen Thi Hoa" userId="dc6bb5b2-8d99-437a-a7f2-a08842d7305a" providerId="ADAL" clId="{E2EEB4D3-D21A-4720-9B9D-7A7182676317}" dt="2021-11-06T14:17:24.825" v="3706" actId="478"/>
          <ac:spMkLst>
            <pc:docMk/>
            <pc:sldMk cId="701643456" sldId="407"/>
            <ac:spMk id="37" creationId="{2B301FF2-3E34-7B43-BFE9-B4853AFBC019}"/>
          </ac:spMkLst>
        </pc:spChg>
        <pc:spChg chg="del">
          <ac:chgData name="Nguyen Thi Hoa" userId="dc6bb5b2-8d99-437a-a7f2-a08842d7305a" providerId="ADAL" clId="{E2EEB4D3-D21A-4720-9B9D-7A7182676317}" dt="2021-11-06T14:17:21.001" v="3705" actId="478"/>
          <ac:spMkLst>
            <pc:docMk/>
            <pc:sldMk cId="701643456" sldId="407"/>
            <ac:spMk id="38" creationId="{E7B25575-2A47-A540-B326-DCFFB55E84EE}"/>
          </ac:spMkLst>
        </pc:spChg>
        <pc:spChg chg="del mod">
          <ac:chgData name="Nguyen Thi Hoa" userId="dc6bb5b2-8d99-437a-a7f2-a08842d7305a" providerId="ADAL" clId="{E2EEB4D3-D21A-4720-9B9D-7A7182676317}" dt="2021-11-06T14:17:19.043" v="3704" actId="478"/>
          <ac:spMkLst>
            <pc:docMk/>
            <pc:sldMk cId="701643456" sldId="407"/>
            <ac:spMk id="40" creationId="{1ADE4AF5-32C6-ED43-BFF7-3BD2F51D4E95}"/>
          </ac:spMkLst>
        </pc:spChg>
        <pc:grpChg chg="mod">
          <ac:chgData name="Nguyen Thi Hoa" userId="dc6bb5b2-8d99-437a-a7f2-a08842d7305a" providerId="ADAL" clId="{E2EEB4D3-D21A-4720-9B9D-7A7182676317}" dt="2021-11-11T14:43:09.501" v="4147" actId="1076"/>
          <ac:grpSpMkLst>
            <pc:docMk/>
            <pc:sldMk cId="701643456" sldId="407"/>
            <ac:grpSpMk id="34" creationId="{E2B2515F-B500-0745-8ADD-A30965AAED57}"/>
          </ac:grpSpMkLst>
        </pc:grpChg>
      </pc:sldChg>
      <pc:sldChg chg="addSp delSp modSp mod ord modAnim modNotesTx">
        <pc:chgData name="Nguyen Thi Hoa" userId="dc6bb5b2-8d99-437a-a7f2-a08842d7305a" providerId="ADAL" clId="{E2EEB4D3-D21A-4720-9B9D-7A7182676317}" dt="2021-11-12T15:25:00.838" v="4672" actId="478"/>
        <pc:sldMkLst>
          <pc:docMk/>
          <pc:sldMk cId="0" sldId="454"/>
        </pc:sldMkLst>
        <pc:spChg chg="mod">
          <ac:chgData name="Nguyen Thi Hoa" userId="dc6bb5b2-8d99-437a-a7f2-a08842d7305a" providerId="ADAL" clId="{E2EEB4D3-D21A-4720-9B9D-7A7182676317}" dt="2021-11-04T15:59:39.579" v="1895" actId="1076"/>
          <ac:spMkLst>
            <pc:docMk/>
            <pc:sldMk cId="0" sldId="454"/>
            <ac:spMk id="6" creationId="{2C481837-0CC6-4C80-8CB9-690F2104060B}"/>
          </ac:spMkLst>
        </pc:spChg>
        <pc:spChg chg="mod">
          <ac:chgData name="Nguyen Thi Hoa" userId="dc6bb5b2-8d99-437a-a7f2-a08842d7305a" providerId="ADAL" clId="{E2EEB4D3-D21A-4720-9B9D-7A7182676317}" dt="2021-11-12T01:01:39.791" v="4619" actId="20577"/>
          <ac:spMkLst>
            <pc:docMk/>
            <pc:sldMk cId="0" sldId="454"/>
            <ac:spMk id="7" creationId="{AE2316A0-3C00-4663-8998-B8607222A9B5}"/>
          </ac:spMkLst>
        </pc:spChg>
        <pc:spChg chg="mod">
          <ac:chgData name="Nguyen Thi Hoa" userId="dc6bb5b2-8d99-437a-a7f2-a08842d7305a" providerId="ADAL" clId="{E2EEB4D3-D21A-4720-9B9D-7A7182676317}" dt="2021-11-12T01:01:27.392" v="4604" actId="1076"/>
          <ac:spMkLst>
            <pc:docMk/>
            <pc:sldMk cId="0" sldId="454"/>
            <ac:spMk id="9" creationId="{355CAD93-CD83-4E14-9845-2F747B3DBDBE}"/>
          </ac:spMkLst>
        </pc:spChg>
        <pc:grpChg chg="add del mod">
          <ac:chgData name="Nguyen Thi Hoa" userId="dc6bb5b2-8d99-437a-a7f2-a08842d7305a" providerId="ADAL" clId="{E2EEB4D3-D21A-4720-9B9D-7A7182676317}" dt="2021-11-12T15:25:00.838" v="4672" actId="478"/>
          <ac:grpSpMkLst>
            <pc:docMk/>
            <pc:sldMk cId="0" sldId="454"/>
            <ac:grpSpMk id="5" creationId="{56723B8C-264E-47A4-9E27-B5F24276AB83}"/>
          </ac:grpSpMkLst>
        </pc:grpChg>
        <pc:picChg chg="mod">
          <ac:chgData name="Nguyen Thi Hoa" userId="dc6bb5b2-8d99-437a-a7f2-a08842d7305a" providerId="ADAL" clId="{E2EEB4D3-D21A-4720-9B9D-7A7182676317}" dt="2021-11-12T01:01:27.392" v="4604" actId="1076"/>
          <ac:picMkLst>
            <pc:docMk/>
            <pc:sldMk cId="0" sldId="454"/>
            <ac:picMk id="8" creationId="{BF6411F0-729D-4D7D-B507-0C32264CE929}"/>
          </ac:picMkLst>
        </pc:picChg>
        <pc:picChg chg="mod">
          <ac:chgData name="Nguyen Thi Hoa" userId="dc6bb5b2-8d99-437a-a7f2-a08842d7305a" providerId="ADAL" clId="{E2EEB4D3-D21A-4720-9B9D-7A7182676317}" dt="2021-11-04T15:59:29.630" v="1893" actId="14100"/>
          <ac:picMkLst>
            <pc:docMk/>
            <pc:sldMk cId="0" sldId="454"/>
            <ac:picMk id="75778" creationId="{6BF1C82C-698D-48C1-887B-20F8BC94F4B6}"/>
          </ac:picMkLst>
        </pc:picChg>
      </pc:sldChg>
      <pc:sldChg chg="del">
        <pc:chgData name="Nguyen Thi Hoa" userId="dc6bb5b2-8d99-437a-a7f2-a08842d7305a" providerId="ADAL" clId="{E2EEB4D3-D21A-4720-9B9D-7A7182676317}" dt="2021-11-05T13:24:12.741" v="2590" actId="47"/>
        <pc:sldMkLst>
          <pc:docMk/>
          <pc:sldMk cId="0" sldId="695"/>
        </pc:sldMkLst>
      </pc:sldChg>
      <pc:sldChg chg="del">
        <pc:chgData name="Nguyen Thi Hoa" userId="dc6bb5b2-8d99-437a-a7f2-a08842d7305a" providerId="ADAL" clId="{E2EEB4D3-D21A-4720-9B9D-7A7182676317}" dt="2021-11-05T13:24:13.699" v="2591" actId="47"/>
        <pc:sldMkLst>
          <pc:docMk/>
          <pc:sldMk cId="0" sldId="696"/>
        </pc:sldMkLst>
      </pc:sldChg>
      <pc:sldChg chg="modSp del mod ord">
        <pc:chgData name="Nguyen Thi Hoa" userId="dc6bb5b2-8d99-437a-a7f2-a08842d7305a" providerId="ADAL" clId="{E2EEB4D3-D21A-4720-9B9D-7A7182676317}" dt="2021-11-04T15:59:21.601" v="1889" actId="47"/>
        <pc:sldMkLst>
          <pc:docMk/>
          <pc:sldMk cId="0" sldId="704"/>
        </pc:sldMkLst>
        <pc:spChg chg="mod">
          <ac:chgData name="Nguyen Thi Hoa" userId="dc6bb5b2-8d99-437a-a7f2-a08842d7305a" providerId="ADAL" clId="{E2EEB4D3-D21A-4720-9B9D-7A7182676317}" dt="2021-11-04T15:22:19.110" v="1607" actId="1076"/>
          <ac:spMkLst>
            <pc:docMk/>
            <pc:sldMk cId="0" sldId="704"/>
            <ac:spMk id="17" creationId="{6EC0A195-3418-449D-88BF-654D89B99455}"/>
          </ac:spMkLst>
        </pc:spChg>
        <pc:spChg chg="mod">
          <ac:chgData name="Nguyen Thi Hoa" userId="dc6bb5b2-8d99-437a-a7f2-a08842d7305a" providerId="ADAL" clId="{E2EEB4D3-D21A-4720-9B9D-7A7182676317}" dt="2021-11-04T15:22:27.247" v="1610" actId="1076"/>
          <ac:spMkLst>
            <pc:docMk/>
            <pc:sldMk cId="0" sldId="704"/>
            <ac:spMk id="25" creationId="{82C4DABD-4852-4DC1-A004-44F0A9E468A8}"/>
          </ac:spMkLst>
        </pc:spChg>
        <pc:spChg chg="mod">
          <ac:chgData name="Nguyen Thi Hoa" userId="dc6bb5b2-8d99-437a-a7f2-a08842d7305a" providerId="ADAL" clId="{E2EEB4D3-D21A-4720-9B9D-7A7182676317}" dt="2021-11-04T15:22:29.092" v="1611" actId="1076"/>
          <ac:spMkLst>
            <pc:docMk/>
            <pc:sldMk cId="0" sldId="704"/>
            <ac:spMk id="33" creationId="{DBF4BABB-3AFC-4885-A2BB-16DBC0F5E6D9}"/>
          </ac:spMkLst>
        </pc:spChg>
        <pc:spChg chg="mod">
          <ac:chgData name="Nguyen Thi Hoa" userId="dc6bb5b2-8d99-437a-a7f2-a08842d7305a" providerId="ADAL" clId="{E2EEB4D3-D21A-4720-9B9D-7A7182676317}" dt="2021-11-04T15:22:24.382" v="1609" actId="1076"/>
          <ac:spMkLst>
            <pc:docMk/>
            <pc:sldMk cId="0" sldId="704"/>
            <ac:spMk id="34" creationId="{367EBF6B-5182-4B05-80E1-03F0A50F503F}"/>
          </ac:spMkLst>
        </pc:spChg>
        <pc:spChg chg="mod">
          <ac:chgData name="Nguyen Thi Hoa" userId="dc6bb5b2-8d99-437a-a7f2-a08842d7305a" providerId="ADAL" clId="{E2EEB4D3-D21A-4720-9B9D-7A7182676317}" dt="2021-11-04T15:22:38.576" v="1613" actId="1076"/>
          <ac:spMkLst>
            <pc:docMk/>
            <pc:sldMk cId="0" sldId="704"/>
            <ac:spMk id="35" creationId="{010358B5-5584-44B7-B1C7-5C5D2D03297B}"/>
          </ac:spMkLst>
        </pc:spChg>
        <pc:spChg chg="mod">
          <ac:chgData name="Nguyen Thi Hoa" userId="dc6bb5b2-8d99-437a-a7f2-a08842d7305a" providerId="ADAL" clId="{E2EEB4D3-D21A-4720-9B9D-7A7182676317}" dt="2021-11-04T15:22:22.972" v="1608" actId="1076"/>
          <ac:spMkLst>
            <pc:docMk/>
            <pc:sldMk cId="0" sldId="704"/>
            <ac:spMk id="36" creationId="{EE8205CA-EB28-4751-A2B4-DE67571817D7}"/>
          </ac:spMkLst>
        </pc:spChg>
        <pc:spChg chg="mod">
          <ac:chgData name="Nguyen Thi Hoa" userId="dc6bb5b2-8d99-437a-a7f2-a08842d7305a" providerId="ADAL" clId="{E2EEB4D3-D21A-4720-9B9D-7A7182676317}" dt="2021-11-04T15:22:16.530" v="1606" actId="1076"/>
          <ac:spMkLst>
            <pc:docMk/>
            <pc:sldMk cId="0" sldId="704"/>
            <ac:spMk id="40" creationId="{D1831536-77B9-434B-9B01-C5BADC2FC8BA}"/>
          </ac:spMkLst>
        </pc:spChg>
        <pc:picChg chg="mod">
          <ac:chgData name="Nguyen Thi Hoa" userId="dc6bb5b2-8d99-437a-a7f2-a08842d7305a" providerId="ADAL" clId="{E2EEB4D3-D21A-4720-9B9D-7A7182676317}" dt="2021-11-04T15:23:21.485" v="1617" actId="1076"/>
          <ac:picMkLst>
            <pc:docMk/>
            <pc:sldMk cId="0" sldId="704"/>
            <ac:picMk id="37" creationId="{50D2C218-A569-4C1C-AC01-83A1BF462C3B}"/>
          </ac:picMkLst>
        </pc:picChg>
      </pc:sldChg>
      <pc:sldChg chg="addSp delSp modSp del">
        <pc:chgData name="Nguyen Thi Hoa" userId="dc6bb5b2-8d99-437a-a7f2-a08842d7305a" providerId="ADAL" clId="{E2EEB4D3-D21A-4720-9B9D-7A7182676317}" dt="2021-10-31T10:47:23.324" v="748" actId="47"/>
        <pc:sldMkLst>
          <pc:docMk/>
          <pc:sldMk cId="0" sldId="705"/>
        </pc:sldMkLst>
        <pc:spChg chg="add del mod">
          <ac:chgData name="Nguyen Thi Hoa" userId="dc6bb5b2-8d99-437a-a7f2-a08842d7305a" providerId="ADAL" clId="{E2EEB4D3-D21A-4720-9B9D-7A7182676317}" dt="2021-10-29T15:10:53.423" v="328" actId="478"/>
          <ac:spMkLst>
            <pc:docMk/>
            <pc:sldMk cId="0" sldId="705"/>
            <ac:spMk id="2" creationId="{4D349A93-5157-4C5D-9981-5279D8582200}"/>
          </ac:spMkLst>
        </pc:spChg>
        <pc:picChg chg="add del mod">
          <ac:chgData name="Nguyen Thi Hoa" userId="dc6bb5b2-8d99-437a-a7f2-a08842d7305a" providerId="ADAL" clId="{E2EEB4D3-D21A-4720-9B9D-7A7182676317}" dt="2021-10-29T15:10:53.423" v="328" actId="478"/>
          <ac:picMkLst>
            <pc:docMk/>
            <pc:sldMk cId="0" sldId="705"/>
            <ac:picMk id="65539" creationId="{25DC7BF8-50B5-420E-ACB4-6C7D4A77BB11}"/>
          </ac:picMkLst>
        </pc:picChg>
      </pc:sldChg>
      <pc:sldChg chg="addSp delSp modSp del">
        <pc:chgData name="Nguyen Thi Hoa" userId="dc6bb5b2-8d99-437a-a7f2-a08842d7305a" providerId="ADAL" clId="{E2EEB4D3-D21A-4720-9B9D-7A7182676317}" dt="2021-11-05T13:50:07.704" v="2755" actId="47"/>
        <pc:sldMkLst>
          <pc:docMk/>
          <pc:sldMk cId="0" sldId="707"/>
        </pc:sldMkLst>
        <pc:picChg chg="add del mod">
          <ac:chgData name="Nguyen Thi Hoa" userId="dc6bb5b2-8d99-437a-a7f2-a08842d7305a" providerId="ADAL" clId="{E2EEB4D3-D21A-4720-9B9D-7A7182676317}" dt="2021-11-05T13:50:00.388" v="2751" actId="478"/>
          <ac:picMkLst>
            <pc:docMk/>
            <pc:sldMk cId="0" sldId="707"/>
            <ac:picMk id="86018" creationId="{73C5552D-5235-41BF-9E66-243CEE3EA3BB}"/>
          </ac:picMkLst>
        </pc:picChg>
        <pc:picChg chg="del mod">
          <ac:chgData name="Nguyen Thi Hoa" userId="dc6bb5b2-8d99-437a-a7f2-a08842d7305a" providerId="ADAL" clId="{E2EEB4D3-D21A-4720-9B9D-7A7182676317}" dt="2021-11-05T13:50:02.572" v="2752" actId="21"/>
          <ac:picMkLst>
            <pc:docMk/>
            <pc:sldMk cId="0" sldId="707"/>
            <ac:picMk id="86019" creationId="{FDBCD289-4F64-43C6-9462-40EA5D20BD4C}"/>
          </ac:picMkLst>
        </pc:picChg>
      </pc:sldChg>
      <pc:sldChg chg="addSp delSp modSp del mod setBg modAnim modShow modNotesTx">
        <pc:chgData name="Nguyen Thi Hoa" userId="dc6bb5b2-8d99-437a-a7f2-a08842d7305a" providerId="ADAL" clId="{E2EEB4D3-D21A-4720-9B9D-7A7182676317}" dt="2021-11-24T11:06:36.410" v="4884" actId="47"/>
        <pc:sldMkLst>
          <pc:docMk/>
          <pc:sldMk cId="0" sldId="709"/>
        </pc:sldMkLst>
        <pc:spChg chg="add del mod">
          <ac:chgData name="Nguyen Thi Hoa" userId="dc6bb5b2-8d99-437a-a7f2-a08842d7305a" providerId="ADAL" clId="{E2EEB4D3-D21A-4720-9B9D-7A7182676317}" dt="2021-11-05T13:40:05.247" v="2621"/>
          <ac:spMkLst>
            <pc:docMk/>
            <pc:sldMk cId="0" sldId="709"/>
            <ac:spMk id="4" creationId="{7F5DFD70-D8E5-4CEB-839B-FCE66D7F30CA}"/>
          </ac:spMkLst>
        </pc:spChg>
        <pc:spChg chg="add del mod">
          <ac:chgData name="Nguyen Thi Hoa" userId="dc6bb5b2-8d99-437a-a7f2-a08842d7305a" providerId="ADAL" clId="{E2EEB4D3-D21A-4720-9B9D-7A7182676317}" dt="2021-11-05T13:40:05.247" v="2621"/>
          <ac:spMkLst>
            <pc:docMk/>
            <pc:sldMk cId="0" sldId="709"/>
            <ac:spMk id="5" creationId="{031D3318-9460-44FE-B5DE-53A715D0ADE4}"/>
          </ac:spMkLst>
        </pc:spChg>
        <pc:spChg chg="add mod">
          <ac:chgData name="Nguyen Thi Hoa" userId="dc6bb5b2-8d99-437a-a7f2-a08842d7305a" providerId="ADAL" clId="{E2EEB4D3-D21A-4720-9B9D-7A7182676317}" dt="2021-11-05T13:42:44.172" v="2667" actId="403"/>
          <ac:spMkLst>
            <pc:docMk/>
            <pc:sldMk cId="0" sldId="709"/>
            <ac:spMk id="7" creationId="{059D3160-9752-4CF4-B0C8-FB6E5BF085FD}"/>
          </ac:spMkLst>
        </pc:spChg>
        <pc:spChg chg="add mod">
          <ac:chgData name="Nguyen Thi Hoa" userId="dc6bb5b2-8d99-437a-a7f2-a08842d7305a" providerId="ADAL" clId="{E2EEB4D3-D21A-4720-9B9D-7A7182676317}" dt="2021-11-05T13:48:21.692" v="2748" actId="207"/>
          <ac:spMkLst>
            <pc:docMk/>
            <pc:sldMk cId="0" sldId="709"/>
            <ac:spMk id="8" creationId="{E92F9CB8-10B2-464E-89A4-955CF968738B}"/>
          </ac:spMkLst>
        </pc:spChg>
        <pc:spChg chg="add del mod">
          <ac:chgData name="Nguyen Thi Hoa" userId="dc6bb5b2-8d99-437a-a7f2-a08842d7305a" providerId="ADAL" clId="{E2EEB4D3-D21A-4720-9B9D-7A7182676317}" dt="2021-11-05T13:42:01.742" v="2642" actId="478"/>
          <ac:spMkLst>
            <pc:docMk/>
            <pc:sldMk cId="0" sldId="709"/>
            <ac:spMk id="9" creationId="{26D1DE78-74F1-4810-A976-B053CC9F2445}"/>
          </ac:spMkLst>
        </pc:spChg>
        <pc:spChg chg="add del mod">
          <ac:chgData name="Nguyen Thi Hoa" userId="dc6bb5b2-8d99-437a-a7f2-a08842d7305a" providerId="ADAL" clId="{E2EEB4D3-D21A-4720-9B9D-7A7182676317}" dt="2021-11-05T13:42:00.184" v="2640" actId="478"/>
          <ac:spMkLst>
            <pc:docMk/>
            <pc:sldMk cId="0" sldId="709"/>
            <ac:spMk id="10" creationId="{3193D29D-3A37-48AE-B864-9336B5536016}"/>
          </ac:spMkLst>
        </pc:spChg>
        <pc:spChg chg="add mod">
          <ac:chgData name="Nguyen Thi Hoa" userId="dc6bb5b2-8d99-437a-a7f2-a08842d7305a" providerId="ADAL" clId="{E2EEB4D3-D21A-4720-9B9D-7A7182676317}" dt="2021-11-05T13:45:06.161" v="2693" actId="1076"/>
          <ac:spMkLst>
            <pc:docMk/>
            <pc:sldMk cId="0" sldId="709"/>
            <ac:spMk id="11" creationId="{DE9CFFAA-927A-43A9-80E7-E5F077EC3566}"/>
          </ac:spMkLst>
        </pc:spChg>
        <pc:spChg chg="add del">
          <ac:chgData name="Nguyen Thi Hoa" userId="dc6bb5b2-8d99-437a-a7f2-a08842d7305a" providerId="ADAL" clId="{E2EEB4D3-D21A-4720-9B9D-7A7182676317}" dt="2021-11-05T13:42:01.035" v="2641" actId="478"/>
          <ac:spMkLst>
            <pc:docMk/>
            <pc:sldMk cId="0" sldId="709"/>
            <ac:spMk id="12" creationId="{1C0C155A-19A2-45AA-BBD0-B58C92B63585}"/>
          </ac:spMkLst>
        </pc:spChg>
        <pc:spChg chg="add del mod">
          <ac:chgData name="Nguyen Thi Hoa" userId="dc6bb5b2-8d99-437a-a7f2-a08842d7305a" providerId="ADAL" clId="{E2EEB4D3-D21A-4720-9B9D-7A7182676317}" dt="2021-11-05T13:43:24.368" v="2673" actId="478"/>
          <ac:spMkLst>
            <pc:docMk/>
            <pc:sldMk cId="0" sldId="709"/>
            <ac:spMk id="13" creationId="{5A9DECBF-48C6-4E06-BB15-6F799718DB82}"/>
          </ac:spMkLst>
        </pc:spChg>
        <pc:spChg chg="add mod">
          <ac:chgData name="Nguyen Thi Hoa" userId="dc6bb5b2-8d99-437a-a7f2-a08842d7305a" providerId="ADAL" clId="{E2EEB4D3-D21A-4720-9B9D-7A7182676317}" dt="2021-11-05T13:48:21.692" v="2748" actId="207"/>
          <ac:spMkLst>
            <pc:docMk/>
            <pc:sldMk cId="0" sldId="709"/>
            <ac:spMk id="15" creationId="{84535137-8FBE-4248-8C1F-B5F2F2A9A17F}"/>
          </ac:spMkLst>
        </pc:spChg>
        <pc:picChg chg="add del mod">
          <ac:chgData name="Nguyen Thi Hoa" userId="dc6bb5b2-8d99-437a-a7f2-a08842d7305a" providerId="ADAL" clId="{E2EEB4D3-D21A-4720-9B9D-7A7182676317}" dt="2021-11-05T13:40:05.247" v="2621"/>
          <ac:picMkLst>
            <pc:docMk/>
            <pc:sldMk cId="0" sldId="709"/>
            <ac:picMk id="3" creationId="{8F94BD49-1A63-4842-B617-7FE53BA6EDD7}"/>
          </ac:picMkLst>
        </pc:picChg>
        <pc:picChg chg="add mod">
          <ac:chgData name="Nguyen Thi Hoa" userId="dc6bb5b2-8d99-437a-a7f2-a08842d7305a" providerId="ADAL" clId="{E2EEB4D3-D21A-4720-9B9D-7A7182676317}" dt="2021-11-05T13:46:37.011" v="2740" actId="1076"/>
          <ac:picMkLst>
            <pc:docMk/>
            <pc:sldMk cId="0" sldId="709"/>
            <ac:picMk id="6" creationId="{8C41799C-FFA0-4C05-BC77-340C238813DB}"/>
          </ac:picMkLst>
        </pc:picChg>
        <pc:picChg chg="del mod">
          <ac:chgData name="Nguyen Thi Hoa" userId="dc6bb5b2-8d99-437a-a7f2-a08842d7305a" providerId="ADAL" clId="{E2EEB4D3-D21A-4720-9B9D-7A7182676317}" dt="2021-11-05T10:00:08.210" v="1950" actId="478"/>
          <ac:picMkLst>
            <pc:docMk/>
            <pc:sldMk cId="0" sldId="709"/>
            <ac:picMk id="79874" creationId="{C947DBD6-C589-44FA-9C78-2F8C40552559}"/>
          </ac:picMkLst>
        </pc:picChg>
      </pc:sldChg>
      <pc:sldChg chg="del">
        <pc:chgData name="Nguyen Thi Hoa" userId="dc6bb5b2-8d99-437a-a7f2-a08842d7305a" providerId="ADAL" clId="{E2EEB4D3-D21A-4720-9B9D-7A7182676317}" dt="2021-11-05T13:50:09.836" v="2756" actId="47"/>
        <pc:sldMkLst>
          <pc:docMk/>
          <pc:sldMk cId="0" sldId="710"/>
        </pc:sldMkLst>
      </pc:sldChg>
      <pc:sldChg chg="del">
        <pc:chgData name="Nguyen Thi Hoa" userId="dc6bb5b2-8d99-437a-a7f2-a08842d7305a" providerId="ADAL" clId="{E2EEB4D3-D21A-4720-9B9D-7A7182676317}" dt="2021-10-29T15:08:13.158" v="251" actId="47"/>
        <pc:sldMkLst>
          <pc:docMk/>
          <pc:sldMk cId="0" sldId="713"/>
        </pc:sldMkLst>
      </pc:sldChg>
      <pc:sldChg chg="modSp del">
        <pc:chgData name="Nguyen Thi Hoa" userId="dc6bb5b2-8d99-437a-a7f2-a08842d7305a" providerId="ADAL" clId="{E2EEB4D3-D21A-4720-9B9D-7A7182676317}" dt="2021-11-05T13:50:11.452" v="2757" actId="47"/>
        <pc:sldMkLst>
          <pc:docMk/>
          <pc:sldMk cId="0" sldId="714"/>
        </pc:sldMkLst>
        <pc:picChg chg="mod">
          <ac:chgData name="Nguyen Thi Hoa" userId="dc6bb5b2-8d99-437a-a7f2-a08842d7305a" providerId="ADAL" clId="{E2EEB4D3-D21A-4720-9B9D-7A7182676317}" dt="2021-11-05T13:24:23.936" v="2594" actId="1076"/>
          <ac:picMkLst>
            <pc:docMk/>
            <pc:sldMk cId="0" sldId="714"/>
            <ac:picMk id="94210" creationId="{8E09AF8B-4AA5-4222-931F-4EBF7BCC9804}"/>
          </ac:picMkLst>
        </pc:picChg>
      </pc:sldChg>
      <pc:sldChg chg="addSp modSp del">
        <pc:chgData name="Nguyen Thi Hoa" userId="dc6bb5b2-8d99-437a-a7f2-a08842d7305a" providerId="ADAL" clId="{E2EEB4D3-D21A-4720-9B9D-7A7182676317}" dt="2021-11-05T15:28:39.287" v="3547" actId="47"/>
        <pc:sldMkLst>
          <pc:docMk/>
          <pc:sldMk cId="0" sldId="715"/>
        </pc:sldMkLst>
        <pc:spChg chg="mod">
          <ac:chgData name="Nguyen Thi Hoa" userId="dc6bb5b2-8d99-437a-a7f2-a08842d7305a" providerId="ADAL" clId="{E2EEB4D3-D21A-4720-9B9D-7A7182676317}" dt="2021-11-05T13:53:36.073" v="2786" actId="1076"/>
          <ac:spMkLst>
            <pc:docMk/>
            <pc:sldMk cId="0" sldId="715"/>
            <ac:spMk id="8" creationId="{64F23D9D-5EEF-48F3-981E-DBACD2D23D45}"/>
          </ac:spMkLst>
        </pc:spChg>
        <pc:grpChg chg="mod">
          <ac:chgData name="Nguyen Thi Hoa" userId="dc6bb5b2-8d99-437a-a7f2-a08842d7305a" providerId="ADAL" clId="{E2EEB4D3-D21A-4720-9B9D-7A7182676317}" dt="2021-11-05T13:53:36.073" v="2786" actId="1076"/>
          <ac:grpSpMkLst>
            <pc:docMk/>
            <pc:sldMk cId="0" sldId="715"/>
            <ac:grpSpMk id="9" creationId="{C4B738CC-07F2-4735-B067-6E2B4873B570}"/>
          </ac:grpSpMkLst>
        </pc:grpChg>
        <pc:picChg chg="add mod">
          <ac:chgData name="Nguyen Thi Hoa" userId="dc6bb5b2-8d99-437a-a7f2-a08842d7305a" providerId="ADAL" clId="{E2EEB4D3-D21A-4720-9B9D-7A7182676317}" dt="2021-11-05T13:50:05.440" v="2754" actId="1076"/>
          <ac:picMkLst>
            <pc:docMk/>
            <pc:sldMk cId="0" sldId="715"/>
            <ac:picMk id="6" creationId="{73681193-36F1-480A-8D3F-C9D26A47E212}"/>
          </ac:picMkLst>
        </pc:picChg>
        <pc:picChg chg="mod">
          <ac:chgData name="Nguyen Thi Hoa" userId="dc6bb5b2-8d99-437a-a7f2-a08842d7305a" providerId="ADAL" clId="{E2EEB4D3-D21A-4720-9B9D-7A7182676317}" dt="2021-11-05T12:26:19.443" v="2364" actId="1076"/>
          <ac:picMkLst>
            <pc:docMk/>
            <pc:sldMk cId="0" sldId="715"/>
            <ac:picMk id="90114" creationId="{208A1754-0768-4B43-892E-54B9044E470A}"/>
          </ac:picMkLst>
        </pc:picChg>
        <pc:picChg chg="mod">
          <ac:chgData name="Nguyen Thi Hoa" userId="dc6bb5b2-8d99-437a-a7f2-a08842d7305a" providerId="ADAL" clId="{E2EEB4D3-D21A-4720-9B9D-7A7182676317}" dt="2021-11-05T13:53:36.073" v="2786" actId="1076"/>
          <ac:picMkLst>
            <pc:docMk/>
            <pc:sldMk cId="0" sldId="715"/>
            <ac:picMk id="90116" creationId="{B229154D-0BB4-46A3-986C-5CD617EFC5B6}"/>
          </ac:picMkLst>
        </pc:picChg>
      </pc:sldChg>
      <pc:sldChg chg="ord">
        <pc:chgData name="Nguyen Thi Hoa" userId="dc6bb5b2-8d99-437a-a7f2-a08842d7305a" providerId="ADAL" clId="{E2EEB4D3-D21A-4720-9B9D-7A7182676317}" dt="2021-11-12T15:55:35.509" v="4872"/>
        <pc:sldMkLst>
          <pc:docMk/>
          <pc:sldMk cId="0" sldId="716"/>
        </pc:sldMkLst>
      </pc:sldChg>
      <pc:sldChg chg="addSp delSp modSp mod ord delAnim modAnim modShow">
        <pc:chgData name="Nguyen Thi Hoa" userId="dc6bb5b2-8d99-437a-a7f2-a08842d7305a" providerId="ADAL" clId="{E2EEB4D3-D21A-4720-9B9D-7A7182676317}" dt="2021-11-07T13:28:46.725" v="3941" actId="729"/>
        <pc:sldMkLst>
          <pc:docMk/>
          <pc:sldMk cId="0" sldId="717"/>
        </pc:sldMkLst>
        <pc:spChg chg="mod">
          <ac:chgData name="Nguyen Thi Hoa" userId="dc6bb5b2-8d99-437a-a7f2-a08842d7305a" providerId="ADAL" clId="{E2EEB4D3-D21A-4720-9B9D-7A7182676317}" dt="2021-11-04T13:55:25.874" v="1265" actId="113"/>
          <ac:spMkLst>
            <pc:docMk/>
            <pc:sldMk cId="0" sldId="717"/>
            <ac:spMk id="19" creationId="{2253EBA1-A14C-47D2-A7F9-352C8F44DFFE}"/>
          </ac:spMkLst>
        </pc:spChg>
        <pc:spChg chg="del mod">
          <ac:chgData name="Nguyen Thi Hoa" userId="dc6bb5b2-8d99-437a-a7f2-a08842d7305a" providerId="ADAL" clId="{E2EEB4D3-D21A-4720-9B9D-7A7182676317}" dt="2021-11-04T13:51:42.127" v="1117" actId="478"/>
          <ac:spMkLst>
            <pc:docMk/>
            <pc:sldMk cId="0" sldId="717"/>
            <ac:spMk id="20" creationId="{633E7376-A546-482D-8CCC-A7A3863BABF9}"/>
          </ac:spMkLst>
        </pc:spChg>
        <pc:spChg chg="del">
          <ac:chgData name="Nguyen Thi Hoa" userId="dc6bb5b2-8d99-437a-a7f2-a08842d7305a" providerId="ADAL" clId="{E2EEB4D3-D21A-4720-9B9D-7A7182676317}" dt="2021-11-04T13:51:42.494" v="1118" actId="478"/>
          <ac:spMkLst>
            <pc:docMk/>
            <pc:sldMk cId="0" sldId="717"/>
            <ac:spMk id="21" creationId="{C258A5E0-8583-4CD9-893B-C34D0BAEBEA6}"/>
          </ac:spMkLst>
        </pc:spChg>
        <pc:spChg chg="del">
          <ac:chgData name="Nguyen Thi Hoa" userId="dc6bb5b2-8d99-437a-a7f2-a08842d7305a" providerId="ADAL" clId="{E2EEB4D3-D21A-4720-9B9D-7A7182676317}" dt="2021-11-04T13:51:43.491" v="1119" actId="478"/>
          <ac:spMkLst>
            <pc:docMk/>
            <pc:sldMk cId="0" sldId="717"/>
            <ac:spMk id="22" creationId="{FCCE0007-9FC6-456B-B844-1FB3FE2AB64A}"/>
          </ac:spMkLst>
        </pc:spChg>
        <pc:spChg chg="add mod">
          <ac:chgData name="Nguyen Thi Hoa" userId="dc6bb5b2-8d99-437a-a7f2-a08842d7305a" providerId="ADAL" clId="{E2EEB4D3-D21A-4720-9B9D-7A7182676317}" dt="2021-11-04T13:55:38.248" v="1267" actId="113"/>
          <ac:spMkLst>
            <pc:docMk/>
            <pc:sldMk cId="0" sldId="717"/>
            <ac:spMk id="27" creationId="{73C6AFED-EADA-411F-A29E-0A09B2F5F947}"/>
          </ac:spMkLst>
        </pc:spChg>
        <pc:spChg chg="mod">
          <ac:chgData name="Nguyen Thi Hoa" userId="dc6bb5b2-8d99-437a-a7f2-a08842d7305a" providerId="ADAL" clId="{E2EEB4D3-D21A-4720-9B9D-7A7182676317}" dt="2021-11-04T13:55:48.445" v="1268" actId="1076"/>
          <ac:spMkLst>
            <pc:docMk/>
            <pc:sldMk cId="0" sldId="717"/>
            <ac:spMk id="694" creationId="{F391BA79-8C3C-4EB4-90E6-93863030F168}"/>
          </ac:spMkLst>
        </pc:spChg>
        <pc:spChg chg="del mod">
          <ac:chgData name="Nguyen Thi Hoa" userId="dc6bb5b2-8d99-437a-a7f2-a08842d7305a" providerId="ADAL" clId="{E2EEB4D3-D21A-4720-9B9D-7A7182676317}" dt="2021-11-04T14:06:20.614" v="1284" actId="478"/>
          <ac:spMkLst>
            <pc:docMk/>
            <pc:sldMk cId="0" sldId="717"/>
            <ac:spMk id="695" creationId="{E6D650DD-8645-422E-84AE-376464B2A791}"/>
          </ac:spMkLst>
        </pc:spChg>
        <pc:spChg chg="del mod">
          <ac:chgData name="Nguyen Thi Hoa" userId="dc6bb5b2-8d99-437a-a7f2-a08842d7305a" providerId="ADAL" clId="{E2EEB4D3-D21A-4720-9B9D-7A7182676317}" dt="2021-11-04T14:06:21.697" v="1285" actId="478"/>
          <ac:spMkLst>
            <pc:docMk/>
            <pc:sldMk cId="0" sldId="717"/>
            <ac:spMk id="696" creationId="{26047982-777E-4C0C-B3C1-6BE08F21BA36}"/>
          </ac:spMkLst>
        </pc:spChg>
        <pc:spChg chg="mod">
          <ac:chgData name="Nguyen Thi Hoa" userId="dc6bb5b2-8d99-437a-a7f2-a08842d7305a" providerId="ADAL" clId="{E2EEB4D3-D21A-4720-9B9D-7A7182676317}" dt="2021-11-04T13:50:54.521" v="1106" actId="20577"/>
          <ac:spMkLst>
            <pc:docMk/>
            <pc:sldMk cId="0" sldId="717"/>
            <ac:spMk id="53276" creationId="{6288D21A-3685-40B9-BBB4-AEF4C6845564}"/>
          </ac:spMkLst>
        </pc:spChg>
        <pc:spChg chg="mod">
          <ac:chgData name="Nguyen Thi Hoa" userId="dc6bb5b2-8d99-437a-a7f2-a08842d7305a" providerId="ADAL" clId="{E2EEB4D3-D21A-4720-9B9D-7A7182676317}" dt="2021-10-31T15:30:39.489" v="997" actId="20577"/>
          <ac:spMkLst>
            <pc:docMk/>
            <pc:sldMk cId="0" sldId="717"/>
            <ac:spMk id="53278" creationId="{401E3DAE-AA88-4F31-B590-62DF5433A5CE}"/>
          </ac:spMkLst>
        </pc:spChg>
        <pc:grpChg chg="del">
          <ac:chgData name="Nguyen Thi Hoa" userId="dc6bb5b2-8d99-437a-a7f2-a08842d7305a" providerId="ADAL" clId="{E2EEB4D3-D21A-4720-9B9D-7A7182676317}" dt="2021-11-04T13:50:58.385" v="1109" actId="478"/>
          <ac:grpSpMkLst>
            <pc:docMk/>
            <pc:sldMk cId="0" sldId="717"/>
            <ac:grpSpMk id="10" creationId="{2192A419-2CEB-4C45-AF80-850434561958}"/>
          </ac:grpSpMkLst>
        </pc:grpChg>
        <pc:grpChg chg="del">
          <ac:chgData name="Nguyen Thi Hoa" userId="dc6bb5b2-8d99-437a-a7f2-a08842d7305a" providerId="ADAL" clId="{E2EEB4D3-D21A-4720-9B9D-7A7182676317}" dt="2021-11-04T13:50:57.273" v="1108" actId="478"/>
          <ac:grpSpMkLst>
            <pc:docMk/>
            <pc:sldMk cId="0" sldId="717"/>
            <ac:grpSpMk id="13" creationId="{598D046D-0F80-4A86-9332-B4E11EC82AFF}"/>
          </ac:grpSpMkLst>
        </pc:grpChg>
        <pc:grpChg chg="del">
          <ac:chgData name="Nguyen Thi Hoa" userId="dc6bb5b2-8d99-437a-a7f2-a08842d7305a" providerId="ADAL" clId="{E2EEB4D3-D21A-4720-9B9D-7A7182676317}" dt="2021-11-04T13:50:55.936" v="1107" actId="478"/>
          <ac:grpSpMkLst>
            <pc:docMk/>
            <pc:sldMk cId="0" sldId="717"/>
            <ac:grpSpMk id="16" creationId="{E665F108-DE11-41A1-8F36-38B88F4CC142}"/>
          </ac:grpSpMkLst>
        </pc:grpChg>
        <pc:picChg chg="add mod">
          <ac:chgData name="Nguyen Thi Hoa" userId="dc6bb5b2-8d99-437a-a7f2-a08842d7305a" providerId="ADAL" clId="{E2EEB4D3-D21A-4720-9B9D-7A7182676317}" dt="2021-11-04T13:57:14.398" v="1279" actId="1076"/>
          <ac:picMkLst>
            <pc:docMk/>
            <pc:sldMk cId="0" sldId="717"/>
            <ac:picMk id="3" creationId="{C4BD47A5-B0F9-40DA-AB1D-FECA9B529340}"/>
          </ac:picMkLst>
        </pc:picChg>
        <pc:cxnChg chg="del mod">
          <ac:chgData name="Nguyen Thi Hoa" userId="dc6bb5b2-8d99-437a-a7f2-a08842d7305a" providerId="ADAL" clId="{E2EEB4D3-D21A-4720-9B9D-7A7182676317}" dt="2021-11-04T13:51:01.357" v="1110" actId="478"/>
          <ac:cxnSpMkLst>
            <pc:docMk/>
            <pc:sldMk cId="0" sldId="717"/>
            <ac:cxnSpMk id="23" creationId="{2BC65E66-931C-483E-96EC-05710CBCBBEF}"/>
          </ac:cxnSpMkLst>
        </pc:cxnChg>
        <pc:cxnChg chg="del">
          <ac:chgData name="Nguyen Thi Hoa" userId="dc6bb5b2-8d99-437a-a7f2-a08842d7305a" providerId="ADAL" clId="{E2EEB4D3-D21A-4720-9B9D-7A7182676317}" dt="2021-11-04T13:51:01.690" v="1111" actId="478"/>
          <ac:cxnSpMkLst>
            <pc:docMk/>
            <pc:sldMk cId="0" sldId="717"/>
            <ac:cxnSpMk id="24" creationId="{98937FEB-E2FA-4DFD-AA5B-01AA3CDFD4F8}"/>
          </ac:cxnSpMkLst>
        </pc:cxnChg>
        <pc:cxnChg chg="del mod">
          <ac:chgData name="Nguyen Thi Hoa" userId="dc6bb5b2-8d99-437a-a7f2-a08842d7305a" providerId="ADAL" clId="{E2EEB4D3-D21A-4720-9B9D-7A7182676317}" dt="2021-11-04T13:51:02.567" v="1112" actId="478"/>
          <ac:cxnSpMkLst>
            <pc:docMk/>
            <pc:sldMk cId="0" sldId="717"/>
            <ac:cxnSpMk id="25" creationId="{587ED80B-AF3B-49C0-82C0-C9938611EC97}"/>
          </ac:cxnSpMkLst>
        </pc:cxnChg>
        <pc:cxnChg chg="del">
          <ac:chgData name="Nguyen Thi Hoa" userId="dc6bb5b2-8d99-437a-a7f2-a08842d7305a" providerId="ADAL" clId="{E2EEB4D3-D21A-4720-9B9D-7A7182676317}" dt="2021-11-04T13:51:03.179" v="1113" actId="478"/>
          <ac:cxnSpMkLst>
            <pc:docMk/>
            <pc:sldMk cId="0" sldId="717"/>
            <ac:cxnSpMk id="26" creationId="{96B930BF-E605-43D6-B981-1DC621074D45}"/>
          </ac:cxnSpMkLst>
        </pc:cxnChg>
      </pc:sldChg>
      <pc:sldChg chg="ord">
        <pc:chgData name="Nguyen Thi Hoa" userId="dc6bb5b2-8d99-437a-a7f2-a08842d7305a" providerId="ADAL" clId="{E2EEB4D3-D21A-4720-9B9D-7A7182676317}" dt="2021-10-29T15:02:38.882" v="250"/>
        <pc:sldMkLst>
          <pc:docMk/>
          <pc:sldMk cId="0" sldId="718"/>
        </pc:sldMkLst>
      </pc:sldChg>
      <pc:sldChg chg="delSp new del mod setBg">
        <pc:chgData name="Nguyen Thi Hoa" userId="dc6bb5b2-8d99-437a-a7f2-a08842d7305a" providerId="ADAL" clId="{E2EEB4D3-D21A-4720-9B9D-7A7182676317}" dt="2021-11-04T14:06:36.395" v="1286" actId="47"/>
        <pc:sldMkLst>
          <pc:docMk/>
          <pc:sldMk cId="3372569619" sldId="719"/>
        </pc:sldMkLst>
        <pc:spChg chg="del">
          <ac:chgData name="Nguyen Thi Hoa" userId="dc6bb5b2-8d99-437a-a7f2-a08842d7305a" providerId="ADAL" clId="{E2EEB4D3-D21A-4720-9B9D-7A7182676317}" dt="2021-10-27T16:10:42.197" v="203" actId="478"/>
          <ac:spMkLst>
            <pc:docMk/>
            <pc:sldMk cId="3372569619" sldId="719"/>
            <ac:spMk id="3" creationId="{C42BD46D-4594-4C6F-B60C-78D14E78A82D}"/>
          </ac:spMkLst>
        </pc:spChg>
        <pc:spChg chg="del">
          <ac:chgData name="Nguyen Thi Hoa" userId="dc6bb5b2-8d99-437a-a7f2-a08842d7305a" providerId="ADAL" clId="{E2EEB4D3-D21A-4720-9B9D-7A7182676317}" dt="2021-10-27T16:10:40.447" v="202" actId="478"/>
          <ac:spMkLst>
            <pc:docMk/>
            <pc:sldMk cId="3372569619" sldId="719"/>
            <ac:spMk id="4" creationId="{4FEADB96-4C2F-4DB1-BC9B-64DE1683D59A}"/>
          </ac:spMkLst>
        </pc:spChg>
      </pc:sldChg>
      <pc:sldChg chg="addSp delSp modSp new mod">
        <pc:chgData name="Nguyen Thi Hoa" userId="dc6bb5b2-8d99-437a-a7f2-a08842d7305a" providerId="ADAL" clId="{E2EEB4D3-D21A-4720-9B9D-7A7182676317}" dt="2021-11-30T09:25:18.285" v="4895"/>
        <pc:sldMkLst>
          <pc:docMk/>
          <pc:sldMk cId="3535416471" sldId="720"/>
        </pc:sldMkLst>
        <pc:spChg chg="mod">
          <ac:chgData name="Nguyen Thi Hoa" userId="dc6bb5b2-8d99-437a-a7f2-a08842d7305a" providerId="ADAL" clId="{E2EEB4D3-D21A-4720-9B9D-7A7182676317}" dt="2021-11-07T13:19:05.063" v="3940" actId="113"/>
          <ac:spMkLst>
            <pc:docMk/>
            <pc:sldMk cId="3535416471" sldId="720"/>
            <ac:spMk id="4" creationId="{ADD561A9-9070-466B-8773-CE5A3B1432A4}"/>
          </ac:spMkLst>
        </pc:spChg>
        <pc:spChg chg="del mod">
          <ac:chgData name="Nguyen Thi Hoa" userId="dc6bb5b2-8d99-437a-a7f2-a08842d7305a" providerId="ADAL" clId="{E2EEB4D3-D21A-4720-9B9D-7A7182676317}" dt="2021-11-30T09:25:18.285" v="4895"/>
          <ac:spMkLst>
            <pc:docMk/>
            <pc:sldMk cId="3535416471" sldId="720"/>
            <ac:spMk id="6" creationId="{0B4A6BC2-5692-47AB-8B33-A0233BB4058A}"/>
          </ac:spMkLst>
        </pc:spChg>
        <pc:spChg chg="mod">
          <ac:chgData name="Nguyen Thi Hoa" userId="dc6bb5b2-8d99-437a-a7f2-a08842d7305a" providerId="ADAL" clId="{E2EEB4D3-D21A-4720-9B9D-7A7182676317}" dt="2021-11-05T15:30:31.810" v="3581" actId="1076"/>
          <ac:spMkLst>
            <pc:docMk/>
            <pc:sldMk cId="3535416471" sldId="720"/>
            <ac:spMk id="7" creationId="{8B80B0E3-6DD4-4EB1-B6FF-C99C101A8A3B}"/>
          </ac:spMkLst>
        </pc:spChg>
        <pc:spChg chg="add del mod">
          <ac:chgData name="Nguyen Thi Hoa" userId="dc6bb5b2-8d99-437a-a7f2-a08842d7305a" providerId="ADAL" clId="{E2EEB4D3-D21A-4720-9B9D-7A7182676317}" dt="2021-11-05T15:30:31.378" v="3580" actId="22"/>
          <ac:spMkLst>
            <pc:docMk/>
            <pc:sldMk cId="3535416471" sldId="720"/>
            <ac:spMk id="9" creationId="{3BC1E232-60CB-4C6B-8313-2A0C59B0B0DD}"/>
          </ac:spMkLst>
        </pc:spChg>
      </pc:sldChg>
      <pc:sldChg chg="delSp mod delAnim">
        <pc:chgData name="Nguyen Thi Hoa" userId="dc6bb5b2-8d99-437a-a7f2-a08842d7305a" providerId="ADAL" clId="{E2EEB4D3-D21A-4720-9B9D-7A7182676317}" dt="2021-11-06T13:31:36.356" v="3583" actId="478"/>
        <pc:sldMkLst>
          <pc:docMk/>
          <pc:sldMk cId="665418740" sldId="721"/>
        </pc:sldMkLst>
        <pc:picChg chg="del">
          <ac:chgData name="Nguyen Thi Hoa" userId="dc6bb5b2-8d99-437a-a7f2-a08842d7305a" providerId="ADAL" clId="{E2EEB4D3-D21A-4720-9B9D-7A7182676317}" dt="2021-11-06T13:31:36.356" v="3583" actId="478"/>
          <ac:picMkLst>
            <pc:docMk/>
            <pc:sldMk cId="665418740" sldId="721"/>
            <ac:picMk id="4" creationId="{A319B6E0-E49D-45EE-8A87-2E5D9739D108}"/>
          </ac:picMkLst>
        </pc:picChg>
      </pc:sldChg>
      <pc:sldChg chg="addSp delSp modSp mod delAnim modAnim">
        <pc:chgData name="Nguyen Thi Hoa" userId="dc6bb5b2-8d99-437a-a7f2-a08842d7305a" providerId="ADAL" clId="{E2EEB4D3-D21A-4720-9B9D-7A7182676317}" dt="2021-11-24T11:06:19.823" v="4883" actId="478"/>
        <pc:sldMkLst>
          <pc:docMk/>
          <pc:sldMk cId="4072905758" sldId="722"/>
        </pc:sldMkLst>
        <pc:graphicFrameChg chg="add del mod">
          <ac:chgData name="Nguyen Thi Hoa" userId="dc6bb5b2-8d99-437a-a7f2-a08842d7305a" providerId="ADAL" clId="{E2EEB4D3-D21A-4720-9B9D-7A7182676317}" dt="2021-11-12T16:08:52.888" v="4877" actId="478"/>
          <ac:graphicFrameMkLst>
            <pc:docMk/>
            <pc:sldMk cId="4072905758" sldId="722"/>
            <ac:graphicFrameMk id="2" creationId="{DCD9F116-1540-4DE6-B9DC-ECE563766B58}"/>
          </ac:graphicFrameMkLst>
        </pc:graphicFrameChg>
        <pc:picChg chg="del">
          <ac:chgData name="Nguyen Thi Hoa" userId="dc6bb5b2-8d99-437a-a7f2-a08842d7305a" providerId="ADAL" clId="{E2EEB4D3-D21A-4720-9B9D-7A7182676317}" dt="2021-10-31T15:29:22.576" v="993" actId="478"/>
          <ac:picMkLst>
            <pc:docMk/>
            <pc:sldMk cId="4072905758" sldId="722"/>
            <ac:picMk id="2" creationId="{7C5CD823-A336-4AB4-B979-8E1027F3C1A0}"/>
          </ac:picMkLst>
        </pc:picChg>
        <pc:picChg chg="add del mod">
          <ac:chgData name="Nguyen Thi Hoa" userId="dc6bb5b2-8d99-437a-a7f2-a08842d7305a" providerId="ADAL" clId="{E2EEB4D3-D21A-4720-9B9D-7A7182676317}" dt="2021-11-24T11:06:19.823" v="4883" actId="478"/>
          <ac:picMkLst>
            <pc:docMk/>
            <pc:sldMk cId="4072905758" sldId="722"/>
            <ac:picMk id="3" creationId="{B879DAA9-DE9C-469F-8A7C-54229234762E}"/>
          </ac:picMkLst>
        </pc:picChg>
        <pc:picChg chg="del">
          <ac:chgData name="Nguyen Thi Hoa" userId="dc6bb5b2-8d99-437a-a7f2-a08842d7305a" providerId="ADAL" clId="{E2EEB4D3-D21A-4720-9B9D-7A7182676317}" dt="2021-11-04T13:49:41.847" v="1105" actId="478"/>
          <ac:picMkLst>
            <pc:docMk/>
            <pc:sldMk cId="4072905758" sldId="722"/>
            <ac:picMk id="4" creationId="{7D38518B-13AF-49E9-86D1-E81B4C7E68DD}"/>
          </ac:picMkLst>
        </pc:picChg>
      </pc:sldChg>
      <pc:sldChg chg="new del setBg">
        <pc:chgData name="Nguyen Thi Hoa" userId="dc6bb5b2-8d99-437a-a7f2-a08842d7305a" providerId="ADAL" clId="{E2EEB4D3-D21A-4720-9B9D-7A7182676317}" dt="2021-11-05T09:59:54.891" v="1948" actId="47"/>
        <pc:sldMkLst>
          <pc:docMk/>
          <pc:sldMk cId="3627832087" sldId="723"/>
        </pc:sldMkLst>
      </pc:sldChg>
      <pc:sldChg chg="addSp modSp new del mod">
        <pc:chgData name="Nguyen Thi Hoa" userId="dc6bb5b2-8d99-437a-a7f2-a08842d7305a" providerId="ADAL" clId="{E2EEB4D3-D21A-4720-9B9D-7A7182676317}" dt="2021-10-31T10:53:56.973" v="810" actId="47"/>
        <pc:sldMkLst>
          <pc:docMk/>
          <pc:sldMk cId="1532295666" sldId="724"/>
        </pc:sldMkLst>
        <pc:spChg chg="add mod">
          <ac:chgData name="Nguyen Thi Hoa" userId="dc6bb5b2-8d99-437a-a7f2-a08842d7305a" providerId="ADAL" clId="{E2EEB4D3-D21A-4720-9B9D-7A7182676317}" dt="2021-10-31T10:53:04.484" v="797" actId="14100"/>
          <ac:spMkLst>
            <pc:docMk/>
            <pc:sldMk cId="1532295666" sldId="724"/>
            <ac:spMk id="5" creationId="{20BDB296-67AB-4AF0-9021-5C7C00E11283}"/>
          </ac:spMkLst>
        </pc:spChg>
        <pc:picChg chg="add mod">
          <ac:chgData name="Nguyen Thi Hoa" userId="dc6bb5b2-8d99-437a-a7f2-a08842d7305a" providerId="ADAL" clId="{E2EEB4D3-D21A-4720-9B9D-7A7182676317}" dt="2021-10-31T10:52:52.115" v="794" actId="1076"/>
          <ac:picMkLst>
            <pc:docMk/>
            <pc:sldMk cId="1532295666" sldId="724"/>
            <ac:picMk id="4" creationId="{BC7F6FAC-4C06-41F1-A937-F171A1EFD09B}"/>
          </ac:picMkLst>
        </pc:picChg>
      </pc:sldChg>
      <pc:sldChg chg="addSp delSp modSp del mod delAnim modAnim">
        <pc:chgData name="Nguyen Thi Hoa" userId="dc6bb5b2-8d99-437a-a7f2-a08842d7305a" providerId="ADAL" clId="{E2EEB4D3-D21A-4720-9B9D-7A7182676317}" dt="2021-11-04T13:49:16.958" v="1103" actId="47"/>
        <pc:sldMkLst>
          <pc:docMk/>
          <pc:sldMk cId="2672851366" sldId="724"/>
        </pc:sldMkLst>
        <pc:spChg chg="mod">
          <ac:chgData name="Nguyen Thi Hoa" userId="dc6bb5b2-8d99-437a-a7f2-a08842d7305a" providerId="ADAL" clId="{E2EEB4D3-D21A-4720-9B9D-7A7182676317}" dt="2021-11-04T13:41:53.925" v="1032" actId="114"/>
          <ac:spMkLst>
            <pc:docMk/>
            <pc:sldMk cId="2672851366" sldId="724"/>
            <ac:spMk id="5" creationId="{68CCCB1E-5D6D-4B1D-94ED-906BCD4A2D0C}"/>
          </ac:spMkLst>
        </pc:spChg>
        <pc:spChg chg="mod">
          <ac:chgData name="Nguyen Thi Hoa" userId="dc6bb5b2-8d99-437a-a7f2-a08842d7305a" providerId="ADAL" clId="{E2EEB4D3-D21A-4720-9B9D-7A7182676317}" dt="2021-11-04T13:42:09.534" v="1033"/>
          <ac:spMkLst>
            <pc:docMk/>
            <pc:sldMk cId="2672851366" sldId="724"/>
            <ac:spMk id="11" creationId="{2D476256-F649-440E-8CB6-34553EE46959}"/>
          </ac:spMkLst>
        </pc:spChg>
        <pc:spChg chg="mod">
          <ac:chgData name="Nguyen Thi Hoa" userId="dc6bb5b2-8d99-437a-a7f2-a08842d7305a" providerId="ADAL" clId="{E2EEB4D3-D21A-4720-9B9D-7A7182676317}" dt="2021-11-04T13:42:25.728" v="1035"/>
          <ac:spMkLst>
            <pc:docMk/>
            <pc:sldMk cId="2672851366" sldId="724"/>
            <ac:spMk id="37" creationId="{E5506EB0-83F9-49CB-A1BA-DE0BD904E95B}"/>
          </ac:spMkLst>
        </pc:spChg>
        <pc:spChg chg="mod">
          <ac:chgData name="Nguyen Thi Hoa" userId="dc6bb5b2-8d99-437a-a7f2-a08842d7305a" providerId="ADAL" clId="{E2EEB4D3-D21A-4720-9B9D-7A7182676317}" dt="2021-11-04T13:42:17.881" v="1034"/>
          <ac:spMkLst>
            <pc:docMk/>
            <pc:sldMk cId="2672851366" sldId="724"/>
            <ac:spMk id="38" creationId="{556501E9-9FDB-43AC-A584-2F09815162C2}"/>
          </ac:spMkLst>
        </pc:spChg>
        <pc:spChg chg="mod">
          <ac:chgData name="Nguyen Thi Hoa" userId="dc6bb5b2-8d99-437a-a7f2-a08842d7305a" providerId="ADAL" clId="{E2EEB4D3-D21A-4720-9B9D-7A7182676317}" dt="2021-11-04T13:42:34.453" v="1036"/>
          <ac:spMkLst>
            <pc:docMk/>
            <pc:sldMk cId="2672851366" sldId="724"/>
            <ac:spMk id="39" creationId="{007442A2-F9C5-43FF-810D-EFCA0A5691BC}"/>
          </ac:spMkLst>
        </pc:spChg>
        <pc:spChg chg="del">
          <ac:chgData name="Nguyen Thi Hoa" userId="dc6bb5b2-8d99-437a-a7f2-a08842d7305a" providerId="ADAL" clId="{E2EEB4D3-D21A-4720-9B9D-7A7182676317}" dt="2021-11-04T13:42:57.066" v="1046" actId="478"/>
          <ac:spMkLst>
            <pc:docMk/>
            <pc:sldMk cId="2672851366" sldId="724"/>
            <ac:spMk id="40" creationId="{F9CA9A5A-625D-4767-9DD4-04E043FE4753}"/>
          </ac:spMkLst>
        </pc:spChg>
        <pc:spChg chg="del">
          <ac:chgData name="Nguyen Thi Hoa" userId="dc6bb5b2-8d99-437a-a7f2-a08842d7305a" providerId="ADAL" clId="{E2EEB4D3-D21A-4720-9B9D-7A7182676317}" dt="2021-11-04T13:42:56.414" v="1045" actId="478"/>
          <ac:spMkLst>
            <pc:docMk/>
            <pc:sldMk cId="2672851366" sldId="724"/>
            <ac:spMk id="41" creationId="{04652D05-0F80-4B5A-BE59-E469E5734AF6}"/>
          </ac:spMkLst>
        </pc:spChg>
        <pc:spChg chg="del mod">
          <ac:chgData name="Nguyen Thi Hoa" userId="dc6bb5b2-8d99-437a-a7f2-a08842d7305a" providerId="ADAL" clId="{E2EEB4D3-D21A-4720-9B9D-7A7182676317}" dt="2021-11-04T13:43:33.170" v="1057"/>
          <ac:spMkLst>
            <pc:docMk/>
            <pc:sldMk cId="2672851366" sldId="724"/>
            <ac:spMk id="42" creationId="{5C4C31D3-B173-4362-A2B0-6E7CB54956DC}"/>
          </ac:spMkLst>
        </pc:spChg>
        <pc:spChg chg="del">
          <ac:chgData name="Nguyen Thi Hoa" userId="dc6bb5b2-8d99-437a-a7f2-a08842d7305a" providerId="ADAL" clId="{E2EEB4D3-D21A-4720-9B9D-7A7182676317}" dt="2021-11-04T13:42:55.757" v="1044" actId="478"/>
          <ac:spMkLst>
            <pc:docMk/>
            <pc:sldMk cId="2672851366" sldId="724"/>
            <ac:spMk id="43" creationId="{E0049943-F3C3-4C88-8A69-41F474F4F176}"/>
          </ac:spMkLst>
        </pc:spChg>
        <pc:spChg chg="del mod">
          <ac:chgData name="Nguyen Thi Hoa" userId="dc6bb5b2-8d99-437a-a7f2-a08842d7305a" providerId="ADAL" clId="{E2EEB4D3-D21A-4720-9B9D-7A7182676317}" dt="2021-11-04T13:43:03.817" v="1049" actId="478"/>
          <ac:spMkLst>
            <pc:docMk/>
            <pc:sldMk cId="2672851366" sldId="724"/>
            <ac:spMk id="44" creationId="{10F94D15-7A8C-4B19-B359-17069BDDA670}"/>
          </ac:spMkLst>
        </pc:spChg>
        <pc:spChg chg="del">
          <ac:chgData name="Nguyen Thi Hoa" userId="dc6bb5b2-8d99-437a-a7f2-a08842d7305a" providerId="ADAL" clId="{E2EEB4D3-D21A-4720-9B9D-7A7182676317}" dt="2021-11-04T13:42:55.086" v="1043" actId="478"/>
          <ac:spMkLst>
            <pc:docMk/>
            <pc:sldMk cId="2672851366" sldId="724"/>
            <ac:spMk id="47" creationId="{F34A1EA7-4ACD-48B3-928C-7F2CF2E365AC}"/>
          </ac:spMkLst>
        </pc:spChg>
        <pc:spChg chg="del">
          <ac:chgData name="Nguyen Thi Hoa" userId="dc6bb5b2-8d99-437a-a7f2-a08842d7305a" providerId="ADAL" clId="{E2EEB4D3-D21A-4720-9B9D-7A7182676317}" dt="2021-11-04T13:42:54.237" v="1042" actId="478"/>
          <ac:spMkLst>
            <pc:docMk/>
            <pc:sldMk cId="2672851366" sldId="724"/>
            <ac:spMk id="49" creationId="{0DBE5ABF-8ACC-40D8-966B-48881B4D3E33}"/>
          </ac:spMkLst>
        </pc:spChg>
        <pc:spChg chg="add del mod">
          <ac:chgData name="Nguyen Thi Hoa" userId="dc6bb5b2-8d99-437a-a7f2-a08842d7305a" providerId="ADAL" clId="{E2EEB4D3-D21A-4720-9B9D-7A7182676317}" dt="2021-11-04T13:48:29.744" v="1100" actId="21"/>
          <ac:spMkLst>
            <pc:docMk/>
            <pc:sldMk cId="2672851366" sldId="724"/>
            <ac:spMk id="50" creationId="{67E727D7-7721-4110-B62F-EBDFD379C64D}"/>
          </ac:spMkLst>
        </pc:spChg>
        <pc:spChg chg="add del mod">
          <ac:chgData name="Nguyen Thi Hoa" userId="dc6bb5b2-8d99-437a-a7f2-a08842d7305a" providerId="ADAL" clId="{E2EEB4D3-D21A-4720-9B9D-7A7182676317}" dt="2021-11-04T13:48:29.744" v="1100" actId="21"/>
          <ac:spMkLst>
            <pc:docMk/>
            <pc:sldMk cId="2672851366" sldId="724"/>
            <ac:spMk id="51" creationId="{8CBDB347-FC7E-4F24-8B74-8A8076FEBB01}"/>
          </ac:spMkLst>
        </pc:spChg>
        <pc:spChg chg="add del mod">
          <ac:chgData name="Nguyen Thi Hoa" userId="dc6bb5b2-8d99-437a-a7f2-a08842d7305a" providerId="ADAL" clId="{E2EEB4D3-D21A-4720-9B9D-7A7182676317}" dt="2021-11-04T13:48:29.744" v="1100" actId="21"/>
          <ac:spMkLst>
            <pc:docMk/>
            <pc:sldMk cId="2672851366" sldId="724"/>
            <ac:spMk id="52" creationId="{1AB486B5-B42A-4DF7-87B7-769EA8CFCEA2}"/>
          </ac:spMkLst>
        </pc:spChg>
        <pc:spChg chg="add del mod">
          <ac:chgData name="Nguyen Thi Hoa" userId="dc6bb5b2-8d99-437a-a7f2-a08842d7305a" providerId="ADAL" clId="{E2EEB4D3-D21A-4720-9B9D-7A7182676317}" dt="2021-11-04T13:48:29.744" v="1100" actId="21"/>
          <ac:spMkLst>
            <pc:docMk/>
            <pc:sldMk cId="2672851366" sldId="724"/>
            <ac:spMk id="53" creationId="{DDB36D8E-0ECF-4354-82B1-5A9AFDAFA84D}"/>
          </ac:spMkLst>
        </pc:spChg>
        <pc:spChg chg="add del mod">
          <ac:chgData name="Nguyen Thi Hoa" userId="dc6bb5b2-8d99-437a-a7f2-a08842d7305a" providerId="ADAL" clId="{E2EEB4D3-D21A-4720-9B9D-7A7182676317}" dt="2021-11-04T13:48:29.744" v="1100" actId="21"/>
          <ac:spMkLst>
            <pc:docMk/>
            <pc:sldMk cId="2672851366" sldId="724"/>
            <ac:spMk id="54" creationId="{A8A900D2-B816-492A-92BB-BC603ABE8DD9}"/>
          </ac:spMkLst>
        </pc:spChg>
        <pc:spChg chg="add del mod">
          <ac:chgData name="Nguyen Thi Hoa" userId="dc6bb5b2-8d99-437a-a7f2-a08842d7305a" providerId="ADAL" clId="{E2EEB4D3-D21A-4720-9B9D-7A7182676317}" dt="2021-11-04T13:48:29.744" v="1100" actId="21"/>
          <ac:spMkLst>
            <pc:docMk/>
            <pc:sldMk cId="2672851366" sldId="724"/>
            <ac:spMk id="55" creationId="{6D26E80A-AF72-4024-B590-D0B8D8B897CB}"/>
          </ac:spMkLst>
        </pc:spChg>
        <pc:spChg chg="add del mod">
          <ac:chgData name="Nguyen Thi Hoa" userId="dc6bb5b2-8d99-437a-a7f2-a08842d7305a" providerId="ADAL" clId="{E2EEB4D3-D21A-4720-9B9D-7A7182676317}" dt="2021-11-04T13:48:29.744" v="1100" actId="21"/>
          <ac:spMkLst>
            <pc:docMk/>
            <pc:sldMk cId="2672851366" sldId="724"/>
            <ac:spMk id="56" creationId="{BE3E2C6C-A25A-464E-B8C5-9FB07A8E19EA}"/>
          </ac:spMkLst>
        </pc:spChg>
        <pc:spChg chg="add del mod">
          <ac:chgData name="Nguyen Thi Hoa" userId="dc6bb5b2-8d99-437a-a7f2-a08842d7305a" providerId="ADAL" clId="{E2EEB4D3-D21A-4720-9B9D-7A7182676317}" dt="2021-11-04T13:48:29.744" v="1100" actId="21"/>
          <ac:spMkLst>
            <pc:docMk/>
            <pc:sldMk cId="2672851366" sldId="724"/>
            <ac:spMk id="57" creationId="{AA698CB3-D74B-4385-A19A-8C928C35402D}"/>
          </ac:spMkLst>
        </pc:spChg>
        <pc:spChg chg="add del mod">
          <ac:chgData name="Nguyen Thi Hoa" userId="dc6bb5b2-8d99-437a-a7f2-a08842d7305a" providerId="ADAL" clId="{E2EEB4D3-D21A-4720-9B9D-7A7182676317}" dt="2021-11-04T13:48:29.744" v="1100" actId="21"/>
          <ac:spMkLst>
            <pc:docMk/>
            <pc:sldMk cId="2672851366" sldId="724"/>
            <ac:spMk id="61" creationId="{6DE60667-5EF5-41D7-9F26-6AA9185B4B0E}"/>
          </ac:spMkLst>
        </pc:spChg>
        <pc:spChg chg="add del mod">
          <ac:chgData name="Nguyen Thi Hoa" userId="dc6bb5b2-8d99-437a-a7f2-a08842d7305a" providerId="ADAL" clId="{E2EEB4D3-D21A-4720-9B9D-7A7182676317}" dt="2021-11-04T13:48:29.744" v="1100" actId="21"/>
          <ac:spMkLst>
            <pc:docMk/>
            <pc:sldMk cId="2672851366" sldId="724"/>
            <ac:spMk id="62" creationId="{4137A09C-E3B4-46C0-AEC8-15E3A012357A}"/>
          </ac:spMkLst>
        </pc:spChg>
        <pc:spChg chg="add del mod">
          <ac:chgData name="Nguyen Thi Hoa" userId="dc6bb5b2-8d99-437a-a7f2-a08842d7305a" providerId="ADAL" clId="{E2EEB4D3-D21A-4720-9B9D-7A7182676317}" dt="2021-11-04T13:48:29.744" v="1100" actId="21"/>
          <ac:spMkLst>
            <pc:docMk/>
            <pc:sldMk cId="2672851366" sldId="724"/>
            <ac:spMk id="63" creationId="{8975B3E9-F01D-44BE-84FC-65A6FDA09674}"/>
          </ac:spMkLst>
        </pc:spChg>
        <pc:spChg chg="add del mod">
          <ac:chgData name="Nguyen Thi Hoa" userId="dc6bb5b2-8d99-437a-a7f2-a08842d7305a" providerId="ADAL" clId="{E2EEB4D3-D21A-4720-9B9D-7A7182676317}" dt="2021-11-04T13:48:29.744" v="1100" actId="21"/>
          <ac:spMkLst>
            <pc:docMk/>
            <pc:sldMk cId="2672851366" sldId="724"/>
            <ac:spMk id="64" creationId="{50264C08-943D-4454-8190-FFFAF392061E}"/>
          </ac:spMkLst>
        </pc:spChg>
        <pc:spChg chg="add del mod">
          <ac:chgData name="Nguyen Thi Hoa" userId="dc6bb5b2-8d99-437a-a7f2-a08842d7305a" providerId="ADAL" clId="{E2EEB4D3-D21A-4720-9B9D-7A7182676317}" dt="2021-11-04T13:48:29.744" v="1100" actId="21"/>
          <ac:spMkLst>
            <pc:docMk/>
            <pc:sldMk cId="2672851366" sldId="724"/>
            <ac:spMk id="65" creationId="{02F94134-5E5B-4115-BD1D-FC2D4FF56AA9}"/>
          </ac:spMkLst>
        </pc:spChg>
        <pc:spChg chg="add del mod">
          <ac:chgData name="Nguyen Thi Hoa" userId="dc6bb5b2-8d99-437a-a7f2-a08842d7305a" providerId="ADAL" clId="{E2EEB4D3-D21A-4720-9B9D-7A7182676317}" dt="2021-11-04T13:48:29.744" v="1100" actId="21"/>
          <ac:spMkLst>
            <pc:docMk/>
            <pc:sldMk cId="2672851366" sldId="724"/>
            <ac:spMk id="66" creationId="{CB1D3CD9-53A2-4EF7-8F48-EA75A12DE7C6}"/>
          </ac:spMkLst>
        </pc:spChg>
        <pc:spChg chg="add del mod">
          <ac:chgData name="Nguyen Thi Hoa" userId="dc6bb5b2-8d99-437a-a7f2-a08842d7305a" providerId="ADAL" clId="{E2EEB4D3-D21A-4720-9B9D-7A7182676317}" dt="2021-11-04T13:48:29.744" v="1100" actId="21"/>
          <ac:spMkLst>
            <pc:docMk/>
            <pc:sldMk cId="2672851366" sldId="724"/>
            <ac:spMk id="67" creationId="{EADE1F7A-490A-4C95-9B41-BE68A4658023}"/>
          </ac:spMkLst>
        </pc:spChg>
        <pc:spChg chg="add del mod">
          <ac:chgData name="Nguyen Thi Hoa" userId="dc6bb5b2-8d99-437a-a7f2-a08842d7305a" providerId="ADAL" clId="{E2EEB4D3-D21A-4720-9B9D-7A7182676317}" dt="2021-11-04T13:48:29.744" v="1100" actId="21"/>
          <ac:spMkLst>
            <pc:docMk/>
            <pc:sldMk cId="2672851366" sldId="724"/>
            <ac:spMk id="69" creationId="{E96562A9-537E-4251-9728-BA45A8185B40}"/>
          </ac:spMkLst>
        </pc:spChg>
        <pc:grpChg chg="mod">
          <ac:chgData name="Nguyen Thi Hoa" userId="dc6bb5b2-8d99-437a-a7f2-a08842d7305a" providerId="ADAL" clId="{E2EEB4D3-D21A-4720-9B9D-7A7182676317}" dt="2021-11-04T13:43:27.759" v="1055" actId="14100"/>
          <ac:grpSpMkLst>
            <pc:docMk/>
            <pc:sldMk cId="2672851366" sldId="724"/>
            <ac:grpSpMk id="16" creationId="{2125B487-0096-4B93-AE2A-35F664CA4945}"/>
          </ac:grpSpMkLst>
        </pc:grpChg>
        <pc:grpChg chg="mod">
          <ac:chgData name="Nguyen Thi Hoa" userId="dc6bb5b2-8d99-437a-a7f2-a08842d7305a" providerId="ADAL" clId="{E2EEB4D3-D21A-4720-9B9D-7A7182676317}" dt="2021-11-04T13:43:27.759" v="1055" actId="14100"/>
          <ac:grpSpMkLst>
            <pc:docMk/>
            <pc:sldMk cId="2672851366" sldId="724"/>
            <ac:grpSpMk id="17" creationId="{3F6095D1-5BDA-4028-80BF-CF720429106A}"/>
          </ac:grpSpMkLst>
        </pc:grpChg>
        <pc:grpChg chg="mod">
          <ac:chgData name="Nguyen Thi Hoa" userId="dc6bb5b2-8d99-437a-a7f2-a08842d7305a" providerId="ADAL" clId="{E2EEB4D3-D21A-4720-9B9D-7A7182676317}" dt="2021-11-04T13:43:27.759" v="1055" actId="14100"/>
          <ac:grpSpMkLst>
            <pc:docMk/>
            <pc:sldMk cId="2672851366" sldId="724"/>
            <ac:grpSpMk id="18" creationId="{3B4C7E7A-5F81-463B-9FDA-5F8A47FCDC1D}"/>
          </ac:grpSpMkLst>
        </pc:grpChg>
        <pc:grpChg chg="mod">
          <ac:chgData name="Nguyen Thi Hoa" userId="dc6bb5b2-8d99-437a-a7f2-a08842d7305a" providerId="ADAL" clId="{E2EEB4D3-D21A-4720-9B9D-7A7182676317}" dt="2021-11-04T13:43:27.759" v="1055" actId="14100"/>
          <ac:grpSpMkLst>
            <pc:docMk/>
            <pc:sldMk cId="2672851366" sldId="724"/>
            <ac:grpSpMk id="19" creationId="{F1EA9857-F9FD-46FE-98C0-E0E88372E3CE}"/>
          </ac:grpSpMkLst>
        </pc:grpChg>
        <pc:picChg chg="del">
          <ac:chgData name="Nguyen Thi Hoa" userId="dc6bb5b2-8d99-437a-a7f2-a08842d7305a" providerId="ADAL" clId="{E2EEB4D3-D21A-4720-9B9D-7A7182676317}" dt="2021-11-04T13:42:57.710" v="1047" actId="478"/>
          <ac:picMkLst>
            <pc:docMk/>
            <pc:sldMk cId="2672851366" sldId="724"/>
            <ac:picMk id="4" creationId="{BDC1A603-354F-435D-AEB7-58626DEC55F5}"/>
          </ac:picMkLst>
        </pc:picChg>
        <pc:picChg chg="mod">
          <ac:chgData name="Nguyen Thi Hoa" userId="dc6bb5b2-8d99-437a-a7f2-a08842d7305a" providerId="ADAL" clId="{E2EEB4D3-D21A-4720-9B9D-7A7182676317}" dt="2021-11-04T13:46:00.299" v="1061" actId="1076"/>
          <ac:picMkLst>
            <pc:docMk/>
            <pc:sldMk cId="2672851366" sldId="724"/>
            <ac:picMk id="13" creationId="{55CA96DE-78A4-4D71-9018-4AC46FF435DE}"/>
          </ac:picMkLst>
        </pc:picChg>
        <pc:picChg chg="mod">
          <ac:chgData name="Nguyen Thi Hoa" userId="dc6bb5b2-8d99-437a-a7f2-a08842d7305a" providerId="ADAL" clId="{E2EEB4D3-D21A-4720-9B9D-7A7182676317}" dt="2021-11-04T13:46:03.808" v="1063" actId="1076"/>
          <ac:picMkLst>
            <pc:docMk/>
            <pc:sldMk cId="2672851366" sldId="724"/>
            <ac:picMk id="33" creationId="{734ECCA8-0C93-4070-BC07-21CD5B1A208E}"/>
          </ac:picMkLst>
        </pc:picChg>
        <pc:picChg chg="add del mod">
          <ac:chgData name="Nguyen Thi Hoa" userId="dc6bb5b2-8d99-437a-a7f2-a08842d7305a" providerId="ADAL" clId="{E2EEB4D3-D21A-4720-9B9D-7A7182676317}" dt="2021-11-04T13:48:29.744" v="1100" actId="21"/>
          <ac:picMkLst>
            <pc:docMk/>
            <pc:sldMk cId="2672851366" sldId="724"/>
            <ac:picMk id="48" creationId="{E598DDF7-C25C-44FF-8246-900CA4C733FA}"/>
          </ac:picMkLst>
        </pc:picChg>
        <pc:picChg chg="del">
          <ac:chgData name="Nguyen Thi Hoa" userId="dc6bb5b2-8d99-437a-a7f2-a08842d7305a" providerId="ADAL" clId="{E2EEB4D3-D21A-4720-9B9D-7A7182676317}" dt="2021-11-04T13:42:52.606" v="1041" actId="478"/>
          <ac:picMkLst>
            <pc:docMk/>
            <pc:sldMk cId="2672851366" sldId="724"/>
            <ac:picMk id="60" creationId="{870A353C-28FB-44E6-8F53-92E64BC74630}"/>
          </ac:picMkLst>
        </pc:picChg>
      </pc:sldChg>
      <pc:sldChg chg="modSp add del">
        <pc:chgData name="Nguyen Thi Hoa" userId="dc6bb5b2-8d99-437a-a7f2-a08842d7305a" providerId="ADAL" clId="{E2EEB4D3-D21A-4720-9B9D-7A7182676317}" dt="2021-10-31T10:48:00.393" v="749" actId="47"/>
        <pc:sldMkLst>
          <pc:docMk/>
          <pc:sldMk cId="4057292592" sldId="724"/>
        </pc:sldMkLst>
        <pc:picChg chg="mod">
          <ac:chgData name="Nguyen Thi Hoa" userId="dc6bb5b2-8d99-437a-a7f2-a08842d7305a" providerId="ADAL" clId="{E2EEB4D3-D21A-4720-9B9D-7A7182676317}" dt="2021-10-29T15:11:00.614" v="330" actId="1076"/>
          <ac:picMkLst>
            <pc:docMk/>
            <pc:sldMk cId="4057292592" sldId="724"/>
            <ac:picMk id="65539" creationId="{25DC7BF8-50B5-420E-ACB4-6C7D4A77BB11}"/>
          </ac:picMkLst>
        </pc:picChg>
      </pc:sldChg>
      <pc:sldChg chg="addSp delSp modSp mod delAnim modAnim">
        <pc:chgData name="Nguyen Thi Hoa" userId="dc6bb5b2-8d99-437a-a7f2-a08842d7305a" providerId="ADAL" clId="{E2EEB4D3-D21A-4720-9B9D-7A7182676317}" dt="2021-11-12T16:13:27.654" v="4881" actId="114"/>
        <pc:sldMkLst>
          <pc:docMk/>
          <pc:sldMk cId="1689370531" sldId="725"/>
        </pc:sldMkLst>
        <pc:spChg chg="mod">
          <ac:chgData name="Nguyen Thi Hoa" userId="dc6bb5b2-8d99-437a-a7f2-a08842d7305a" providerId="ADAL" clId="{E2EEB4D3-D21A-4720-9B9D-7A7182676317}" dt="2021-11-12T16:13:27.654" v="4881" actId="114"/>
          <ac:spMkLst>
            <pc:docMk/>
            <pc:sldMk cId="1689370531" sldId="725"/>
            <ac:spMk id="5" creationId="{68CCCB1E-5D6D-4B1D-94ED-906BCD4A2D0C}"/>
          </ac:spMkLst>
        </pc:spChg>
        <pc:spChg chg="mod">
          <ac:chgData name="Nguyen Thi Hoa" userId="dc6bb5b2-8d99-437a-a7f2-a08842d7305a" providerId="ADAL" clId="{E2EEB4D3-D21A-4720-9B9D-7A7182676317}" dt="2021-11-04T13:47:09.325" v="1068" actId="20577"/>
          <ac:spMkLst>
            <pc:docMk/>
            <pc:sldMk cId="1689370531" sldId="725"/>
            <ac:spMk id="11" creationId="{2D476256-F649-440E-8CB6-34553EE46959}"/>
          </ac:spMkLst>
        </pc:spChg>
        <pc:spChg chg="mod">
          <ac:chgData name="Nguyen Thi Hoa" userId="dc6bb5b2-8d99-437a-a7f2-a08842d7305a" providerId="ADAL" clId="{E2EEB4D3-D21A-4720-9B9D-7A7182676317}" dt="2021-11-04T13:47:28.994" v="1084" actId="20577"/>
          <ac:spMkLst>
            <pc:docMk/>
            <pc:sldMk cId="1689370531" sldId="725"/>
            <ac:spMk id="37" creationId="{E5506EB0-83F9-49CB-A1BA-DE0BD904E95B}"/>
          </ac:spMkLst>
        </pc:spChg>
        <pc:spChg chg="mod">
          <ac:chgData name="Nguyen Thi Hoa" userId="dc6bb5b2-8d99-437a-a7f2-a08842d7305a" providerId="ADAL" clId="{E2EEB4D3-D21A-4720-9B9D-7A7182676317}" dt="2021-11-04T13:47:13.826" v="1072" actId="20577"/>
          <ac:spMkLst>
            <pc:docMk/>
            <pc:sldMk cId="1689370531" sldId="725"/>
            <ac:spMk id="38" creationId="{556501E9-9FDB-43AC-A584-2F09815162C2}"/>
          </ac:spMkLst>
        </pc:spChg>
        <pc:spChg chg="mod">
          <ac:chgData name="Nguyen Thi Hoa" userId="dc6bb5b2-8d99-437a-a7f2-a08842d7305a" providerId="ADAL" clId="{E2EEB4D3-D21A-4720-9B9D-7A7182676317}" dt="2021-11-04T13:47:38.097" v="1090" actId="20577"/>
          <ac:spMkLst>
            <pc:docMk/>
            <pc:sldMk cId="1689370531" sldId="725"/>
            <ac:spMk id="39" creationId="{007442A2-F9C5-43FF-810D-EFCA0A5691BC}"/>
          </ac:spMkLst>
        </pc:spChg>
        <pc:spChg chg="del mod">
          <ac:chgData name="Nguyen Thi Hoa" userId="dc6bb5b2-8d99-437a-a7f2-a08842d7305a" providerId="ADAL" clId="{E2EEB4D3-D21A-4720-9B9D-7A7182676317}" dt="2021-11-04T13:48:17.051" v="1099" actId="478"/>
          <ac:spMkLst>
            <pc:docMk/>
            <pc:sldMk cId="1689370531" sldId="725"/>
            <ac:spMk id="40" creationId="{F9CA9A5A-625D-4767-9DD4-04E043FE4753}"/>
          </ac:spMkLst>
        </pc:spChg>
        <pc:spChg chg="del mod">
          <ac:chgData name="Nguyen Thi Hoa" userId="dc6bb5b2-8d99-437a-a7f2-a08842d7305a" providerId="ADAL" clId="{E2EEB4D3-D21A-4720-9B9D-7A7182676317}" dt="2021-11-04T13:48:17.051" v="1099" actId="478"/>
          <ac:spMkLst>
            <pc:docMk/>
            <pc:sldMk cId="1689370531" sldId="725"/>
            <ac:spMk id="41" creationId="{04652D05-0F80-4B5A-BE59-E469E5734AF6}"/>
          </ac:spMkLst>
        </pc:spChg>
        <pc:spChg chg="del mod">
          <ac:chgData name="Nguyen Thi Hoa" userId="dc6bb5b2-8d99-437a-a7f2-a08842d7305a" providerId="ADAL" clId="{E2EEB4D3-D21A-4720-9B9D-7A7182676317}" dt="2021-11-04T13:48:17.051" v="1099" actId="478"/>
          <ac:spMkLst>
            <pc:docMk/>
            <pc:sldMk cId="1689370531" sldId="725"/>
            <ac:spMk id="42" creationId="{5C4C31D3-B173-4362-A2B0-6E7CB54956DC}"/>
          </ac:spMkLst>
        </pc:spChg>
        <pc:spChg chg="del mod">
          <ac:chgData name="Nguyen Thi Hoa" userId="dc6bb5b2-8d99-437a-a7f2-a08842d7305a" providerId="ADAL" clId="{E2EEB4D3-D21A-4720-9B9D-7A7182676317}" dt="2021-11-04T13:48:17.051" v="1099" actId="478"/>
          <ac:spMkLst>
            <pc:docMk/>
            <pc:sldMk cId="1689370531" sldId="725"/>
            <ac:spMk id="43" creationId="{E0049943-F3C3-4C88-8A69-41F474F4F176}"/>
          </ac:spMkLst>
        </pc:spChg>
        <pc:spChg chg="del mod">
          <ac:chgData name="Nguyen Thi Hoa" userId="dc6bb5b2-8d99-437a-a7f2-a08842d7305a" providerId="ADAL" clId="{E2EEB4D3-D21A-4720-9B9D-7A7182676317}" dt="2021-11-04T13:48:17.051" v="1099" actId="478"/>
          <ac:spMkLst>
            <pc:docMk/>
            <pc:sldMk cId="1689370531" sldId="725"/>
            <ac:spMk id="44" creationId="{10F94D15-7A8C-4B19-B359-17069BDDA670}"/>
          </ac:spMkLst>
        </pc:spChg>
        <pc:spChg chg="del mod">
          <ac:chgData name="Nguyen Thi Hoa" userId="dc6bb5b2-8d99-437a-a7f2-a08842d7305a" providerId="ADAL" clId="{E2EEB4D3-D21A-4720-9B9D-7A7182676317}" dt="2021-11-04T13:48:17.051" v="1099" actId="478"/>
          <ac:spMkLst>
            <pc:docMk/>
            <pc:sldMk cId="1689370531" sldId="725"/>
            <ac:spMk id="47" creationId="{F34A1EA7-4ACD-48B3-928C-7F2CF2E365AC}"/>
          </ac:spMkLst>
        </pc:spChg>
        <pc:spChg chg="del mod">
          <ac:chgData name="Nguyen Thi Hoa" userId="dc6bb5b2-8d99-437a-a7f2-a08842d7305a" providerId="ADAL" clId="{E2EEB4D3-D21A-4720-9B9D-7A7182676317}" dt="2021-11-04T13:48:17.051" v="1099" actId="478"/>
          <ac:spMkLst>
            <pc:docMk/>
            <pc:sldMk cId="1689370531" sldId="725"/>
            <ac:spMk id="49" creationId="{0DBE5ABF-8ACC-40D8-966B-48881B4D3E33}"/>
          </ac:spMkLst>
        </pc:spChg>
        <pc:spChg chg="add mod">
          <ac:chgData name="Nguyen Thi Hoa" userId="dc6bb5b2-8d99-437a-a7f2-a08842d7305a" providerId="ADAL" clId="{E2EEB4D3-D21A-4720-9B9D-7A7182676317}" dt="2021-11-04T13:48:36.045" v="1101"/>
          <ac:spMkLst>
            <pc:docMk/>
            <pc:sldMk cId="1689370531" sldId="725"/>
            <ac:spMk id="50" creationId="{E2B858FA-C461-469E-A3F1-17699C286D50}"/>
          </ac:spMkLst>
        </pc:spChg>
        <pc:spChg chg="add mod">
          <ac:chgData name="Nguyen Thi Hoa" userId="dc6bb5b2-8d99-437a-a7f2-a08842d7305a" providerId="ADAL" clId="{E2EEB4D3-D21A-4720-9B9D-7A7182676317}" dt="2021-11-04T13:48:36.045" v="1101"/>
          <ac:spMkLst>
            <pc:docMk/>
            <pc:sldMk cId="1689370531" sldId="725"/>
            <ac:spMk id="51" creationId="{A8835A6F-C598-4B29-8753-3CA0CEF6ABA6}"/>
          </ac:spMkLst>
        </pc:spChg>
        <pc:spChg chg="add mod">
          <ac:chgData name="Nguyen Thi Hoa" userId="dc6bb5b2-8d99-437a-a7f2-a08842d7305a" providerId="ADAL" clId="{E2EEB4D3-D21A-4720-9B9D-7A7182676317}" dt="2021-11-04T13:48:36.045" v="1101"/>
          <ac:spMkLst>
            <pc:docMk/>
            <pc:sldMk cId="1689370531" sldId="725"/>
            <ac:spMk id="52" creationId="{7F48F74F-1631-43E1-A964-EFC82C008447}"/>
          </ac:spMkLst>
        </pc:spChg>
        <pc:spChg chg="add mod">
          <ac:chgData name="Nguyen Thi Hoa" userId="dc6bb5b2-8d99-437a-a7f2-a08842d7305a" providerId="ADAL" clId="{E2EEB4D3-D21A-4720-9B9D-7A7182676317}" dt="2021-11-04T13:48:36.045" v="1101"/>
          <ac:spMkLst>
            <pc:docMk/>
            <pc:sldMk cId="1689370531" sldId="725"/>
            <ac:spMk id="53" creationId="{2DC4B220-D89D-4621-BCBD-F5AAA19B7C33}"/>
          </ac:spMkLst>
        </pc:spChg>
        <pc:spChg chg="add mod">
          <ac:chgData name="Nguyen Thi Hoa" userId="dc6bb5b2-8d99-437a-a7f2-a08842d7305a" providerId="ADAL" clId="{E2EEB4D3-D21A-4720-9B9D-7A7182676317}" dt="2021-11-04T13:48:36.045" v="1101"/>
          <ac:spMkLst>
            <pc:docMk/>
            <pc:sldMk cId="1689370531" sldId="725"/>
            <ac:spMk id="54" creationId="{D4C91ED8-E9E4-4BB9-AB0C-D0840D7D8DFC}"/>
          </ac:spMkLst>
        </pc:spChg>
        <pc:spChg chg="add mod">
          <ac:chgData name="Nguyen Thi Hoa" userId="dc6bb5b2-8d99-437a-a7f2-a08842d7305a" providerId="ADAL" clId="{E2EEB4D3-D21A-4720-9B9D-7A7182676317}" dt="2021-11-04T13:48:36.045" v="1101"/>
          <ac:spMkLst>
            <pc:docMk/>
            <pc:sldMk cId="1689370531" sldId="725"/>
            <ac:spMk id="55" creationId="{E5B24069-9019-427C-AAFC-BFAC3A27CDD5}"/>
          </ac:spMkLst>
        </pc:spChg>
        <pc:spChg chg="add mod">
          <ac:chgData name="Nguyen Thi Hoa" userId="dc6bb5b2-8d99-437a-a7f2-a08842d7305a" providerId="ADAL" clId="{E2EEB4D3-D21A-4720-9B9D-7A7182676317}" dt="2021-11-04T13:48:36.045" v="1101"/>
          <ac:spMkLst>
            <pc:docMk/>
            <pc:sldMk cId="1689370531" sldId="725"/>
            <ac:spMk id="56" creationId="{15E154AC-2D13-4031-B72F-AB9713181337}"/>
          </ac:spMkLst>
        </pc:spChg>
        <pc:spChg chg="add mod">
          <ac:chgData name="Nguyen Thi Hoa" userId="dc6bb5b2-8d99-437a-a7f2-a08842d7305a" providerId="ADAL" clId="{E2EEB4D3-D21A-4720-9B9D-7A7182676317}" dt="2021-11-04T13:48:36.045" v="1101"/>
          <ac:spMkLst>
            <pc:docMk/>
            <pc:sldMk cId="1689370531" sldId="725"/>
            <ac:spMk id="57" creationId="{BAEC7033-4E72-480C-A048-7980559417FB}"/>
          </ac:spMkLst>
        </pc:spChg>
        <pc:spChg chg="add mod">
          <ac:chgData name="Nguyen Thi Hoa" userId="dc6bb5b2-8d99-437a-a7f2-a08842d7305a" providerId="ADAL" clId="{E2EEB4D3-D21A-4720-9B9D-7A7182676317}" dt="2021-11-04T13:48:36.045" v="1101"/>
          <ac:spMkLst>
            <pc:docMk/>
            <pc:sldMk cId="1689370531" sldId="725"/>
            <ac:spMk id="61" creationId="{786110ED-B09B-4B8B-95BF-565CFA5A0B56}"/>
          </ac:spMkLst>
        </pc:spChg>
        <pc:spChg chg="add mod">
          <ac:chgData name="Nguyen Thi Hoa" userId="dc6bb5b2-8d99-437a-a7f2-a08842d7305a" providerId="ADAL" clId="{E2EEB4D3-D21A-4720-9B9D-7A7182676317}" dt="2021-11-04T13:48:36.045" v="1101"/>
          <ac:spMkLst>
            <pc:docMk/>
            <pc:sldMk cId="1689370531" sldId="725"/>
            <ac:spMk id="62" creationId="{2AB0D349-A165-4BF8-9E54-FC0C0FEBD683}"/>
          </ac:spMkLst>
        </pc:spChg>
        <pc:spChg chg="add mod">
          <ac:chgData name="Nguyen Thi Hoa" userId="dc6bb5b2-8d99-437a-a7f2-a08842d7305a" providerId="ADAL" clId="{E2EEB4D3-D21A-4720-9B9D-7A7182676317}" dt="2021-11-04T13:48:36.045" v="1101"/>
          <ac:spMkLst>
            <pc:docMk/>
            <pc:sldMk cId="1689370531" sldId="725"/>
            <ac:spMk id="63" creationId="{370F8EC0-ACC1-4E8B-8621-7581439535FF}"/>
          </ac:spMkLst>
        </pc:spChg>
        <pc:spChg chg="add mod">
          <ac:chgData name="Nguyen Thi Hoa" userId="dc6bb5b2-8d99-437a-a7f2-a08842d7305a" providerId="ADAL" clId="{E2EEB4D3-D21A-4720-9B9D-7A7182676317}" dt="2021-11-04T13:48:36.045" v="1101"/>
          <ac:spMkLst>
            <pc:docMk/>
            <pc:sldMk cId="1689370531" sldId="725"/>
            <ac:spMk id="64" creationId="{12D40BAF-34C4-49C7-8EDE-982F44E59D11}"/>
          </ac:spMkLst>
        </pc:spChg>
        <pc:spChg chg="add mod">
          <ac:chgData name="Nguyen Thi Hoa" userId="dc6bb5b2-8d99-437a-a7f2-a08842d7305a" providerId="ADAL" clId="{E2EEB4D3-D21A-4720-9B9D-7A7182676317}" dt="2021-11-04T13:48:36.045" v="1101"/>
          <ac:spMkLst>
            <pc:docMk/>
            <pc:sldMk cId="1689370531" sldId="725"/>
            <ac:spMk id="65" creationId="{F959B865-F675-469E-80A0-A233541B6604}"/>
          </ac:spMkLst>
        </pc:spChg>
        <pc:spChg chg="add mod">
          <ac:chgData name="Nguyen Thi Hoa" userId="dc6bb5b2-8d99-437a-a7f2-a08842d7305a" providerId="ADAL" clId="{E2EEB4D3-D21A-4720-9B9D-7A7182676317}" dt="2021-11-04T13:48:36.045" v="1101"/>
          <ac:spMkLst>
            <pc:docMk/>
            <pc:sldMk cId="1689370531" sldId="725"/>
            <ac:spMk id="66" creationId="{C13731D3-5F78-404E-B8F4-380951D46E6E}"/>
          </ac:spMkLst>
        </pc:spChg>
        <pc:spChg chg="add mod">
          <ac:chgData name="Nguyen Thi Hoa" userId="dc6bb5b2-8d99-437a-a7f2-a08842d7305a" providerId="ADAL" clId="{E2EEB4D3-D21A-4720-9B9D-7A7182676317}" dt="2021-11-04T13:48:36.045" v="1101"/>
          <ac:spMkLst>
            <pc:docMk/>
            <pc:sldMk cId="1689370531" sldId="725"/>
            <ac:spMk id="67" creationId="{07B0318F-F6A6-40FB-BFF0-2C49CFF4E4B4}"/>
          </ac:spMkLst>
        </pc:spChg>
        <pc:spChg chg="add mod">
          <ac:chgData name="Nguyen Thi Hoa" userId="dc6bb5b2-8d99-437a-a7f2-a08842d7305a" providerId="ADAL" clId="{E2EEB4D3-D21A-4720-9B9D-7A7182676317}" dt="2021-11-04T13:48:36.045" v="1101"/>
          <ac:spMkLst>
            <pc:docMk/>
            <pc:sldMk cId="1689370531" sldId="725"/>
            <ac:spMk id="69" creationId="{ED2DBD62-75E3-4582-88AB-688C5CDAE770}"/>
          </ac:spMkLst>
        </pc:spChg>
        <pc:picChg chg="del">
          <ac:chgData name="Nguyen Thi Hoa" userId="dc6bb5b2-8d99-437a-a7f2-a08842d7305a" providerId="ADAL" clId="{E2EEB4D3-D21A-4720-9B9D-7A7182676317}" dt="2021-11-04T13:49:10.422" v="1102" actId="478"/>
          <ac:picMkLst>
            <pc:docMk/>
            <pc:sldMk cId="1689370531" sldId="725"/>
            <ac:picMk id="23" creationId="{7C0C7DA1-2EA4-4C49-98F3-FA7ADC149657}"/>
          </ac:picMkLst>
        </pc:picChg>
        <pc:picChg chg="add mod">
          <ac:chgData name="Nguyen Thi Hoa" userId="dc6bb5b2-8d99-437a-a7f2-a08842d7305a" providerId="ADAL" clId="{E2EEB4D3-D21A-4720-9B9D-7A7182676317}" dt="2021-11-04T13:48:36.045" v="1101"/>
          <ac:picMkLst>
            <pc:docMk/>
            <pc:sldMk cId="1689370531" sldId="725"/>
            <ac:picMk id="48" creationId="{D838C2DB-DD01-4C9D-B6D5-09318D41E023}"/>
          </ac:picMkLst>
        </pc:picChg>
        <pc:picChg chg="del mod">
          <ac:chgData name="Nguyen Thi Hoa" userId="dc6bb5b2-8d99-437a-a7f2-a08842d7305a" providerId="ADAL" clId="{E2EEB4D3-D21A-4720-9B9D-7A7182676317}" dt="2021-11-04T13:48:17.051" v="1099" actId="478"/>
          <ac:picMkLst>
            <pc:docMk/>
            <pc:sldMk cId="1689370531" sldId="725"/>
            <ac:picMk id="60" creationId="{870A353C-28FB-44E6-8F53-92E64BC74630}"/>
          </ac:picMkLst>
        </pc:picChg>
      </pc:sldChg>
      <pc:sldChg chg="modSp add del modAnim">
        <pc:chgData name="Nguyen Thi Hoa" userId="dc6bb5b2-8d99-437a-a7f2-a08842d7305a" providerId="ADAL" clId="{E2EEB4D3-D21A-4720-9B9D-7A7182676317}" dt="2021-11-05T14:13:28.974" v="2825" actId="47"/>
        <pc:sldMkLst>
          <pc:docMk/>
          <pc:sldMk cId="2594478226" sldId="726"/>
        </pc:sldMkLst>
        <pc:spChg chg="mod">
          <ac:chgData name="Nguyen Thi Hoa" userId="dc6bb5b2-8d99-437a-a7f2-a08842d7305a" providerId="ADAL" clId="{E2EEB4D3-D21A-4720-9B9D-7A7182676317}" dt="2021-11-05T09:59:20.247" v="1947" actId="403"/>
          <ac:spMkLst>
            <pc:docMk/>
            <pc:sldMk cId="2594478226" sldId="726"/>
            <ac:spMk id="7" creationId="{AE2316A0-3C00-4663-8998-B8607222A9B5}"/>
          </ac:spMkLst>
        </pc:spChg>
      </pc:sldChg>
      <pc:sldChg chg="modSp add del mod">
        <pc:chgData name="Nguyen Thi Hoa" userId="dc6bb5b2-8d99-437a-a7f2-a08842d7305a" providerId="ADAL" clId="{E2EEB4D3-D21A-4720-9B9D-7A7182676317}" dt="2021-11-05T12:21:10.105" v="2323" actId="47"/>
        <pc:sldMkLst>
          <pc:docMk/>
          <pc:sldMk cId="577312718" sldId="727"/>
        </pc:sldMkLst>
        <pc:spChg chg="mod">
          <ac:chgData name="Nguyen Thi Hoa" userId="dc6bb5b2-8d99-437a-a7f2-a08842d7305a" providerId="ADAL" clId="{E2EEB4D3-D21A-4720-9B9D-7A7182676317}" dt="2021-11-05T12:21:06.545" v="2322" actId="20577"/>
          <ac:spMkLst>
            <pc:docMk/>
            <pc:sldMk cId="577312718" sldId="727"/>
            <ac:spMk id="7" creationId="{8B80B0E3-6DD4-4EB1-B6FF-C99C101A8A3B}"/>
          </ac:spMkLst>
        </pc:spChg>
        <pc:spChg chg="mod">
          <ac:chgData name="Nguyen Thi Hoa" userId="dc6bb5b2-8d99-437a-a7f2-a08842d7305a" providerId="ADAL" clId="{E2EEB4D3-D21A-4720-9B9D-7A7182676317}" dt="2021-11-05T12:20:44.397" v="2298" actId="1076"/>
          <ac:spMkLst>
            <pc:docMk/>
            <pc:sldMk cId="577312718" sldId="727"/>
            <ac:spMk id="8" creationId="{7919B489-27D4-4912-92C3-8F79065773A6}"/>
          </ac:spMkLst>
        </pc:spChg>
      </pc:sldChg>
      <pc:sldChg chg="addSp modSp add mod ord setBg modAnim">
        <pc:chgData name="Nguyen Thi Hoa" userId="dc6bb5b2-8d99-437a-a7f2-a08842d7305a" providerId="ADAL" clId="{E2EEB4D3-D21A-4720-9B9D-7A7182676317}" dt="2021-11-12T15:41:00.305" v="4756" actId="20577"/>
        <pc:sldMkLst>
          <pc:docMk/>
          <pc:sldMk cId="3396283556" sldId="727"/>
        </pc:sldMkLst>
        <pc:spChg chg="mod">
          <ac:chgData name="Nguyen Thi Hoa" userId="dc6bb5b2-8d99-437a-a7f2-a08842d7305a" providerId="ADAL" clId="{E2EEB4D3-D21A-4720-9B9D-7A7182676317}" dt="2021-11-05T13:25:27.054" v="2619" actId="1076"/>
          <ac:spMkLst>
            <pc:docMk/>
            <pc:sldMk cId="3396283556" sldId="727"/>
            <ac:spMk id="2" creationId="{E09B729E-04A2-4894-BFA3-0C7CA9807583}"/>
          </ac:spMkLst>
        </pc:spChg>
        <pc:spChg chg="mod">
          <ac:chgData name="Nguyen Thi Hoa" userId="dc6bb5b2-8d99-437a-a7f2-a08842d7305a" providerId="ADAL" clId="{E2EEB4D3-D21A-4720-9B9D-7A7182676317}" dt="2021-11-12T15:39:36.939" v="4734" actId="1076"/>
          <ac:spMkLst>
            <pc:docMk/>
            <pc:sldMk cId="3396283556" sldId="727"/>
            <ac:spMk id="14" creationId="{0D55B2AE-5F90-4264-A7C3-C0A2DBF8A412}"/>
          </ac:spMkLst>
        </pc:spChg>
        <pc:spChg chg="mod">
          <ac:chgData name="Nguyen Thi Hoa" userId="dc6bb5b2-8d99-437a-a7f2-a08842d7305a" providerId="ADAL" clId="{E2EEB4D3-D21A-4720-9B9D-7A7182676317}" dt="2021-11-12T15:39:18.288" v="4732" actId="14100"/>
          <ac:spMkLst>
            <pc:docMk/>
            <pc:sldMk cId="3396283556" sldId="727"/>
            <ac:spMk id="15" creationId="{09D26D13-1469-4295-A693-E25F28A82F0F}"/>
          </ac:spMkLst>
        </pc:spChg>
        <pc:spChg chg="mod">
          <ac:chgData name="Nguyen Thi Hoa" userId="dc6bb5b2-8d99-437a-a7f2-a08842d7305a" providerId="ADAL" clId="{E2EEB4D3-D21A-4720-9B9D-7A7182676317}" dt="2021-11-12T15:39:45.903" v="4737" actId="1076"/>
          <ac:spMkLst>
            <pc:docMk/>
            <pc:sldMk cId="3396283556" sldId="727"/>
            <ac:spMk id="16" creationId="{8B69ABC3-DB9A-4B99-A1F9-243CA4C7BEA0}"/>
          </ac:spMkLst>
        </pc:spChg>
        <pc:spChg chg="add mod">
          <ac:chgData name="Nguyen Thi Hoa" userId="dc6bb5b2-8d99-437a-a7f2-a08842d7305a" providerId="ADAL" clId="{E2EEB4D3-D21A-4720-9B9D-7A7182676317}" dt="2021-11-12T15:40:10.102" v="4741" actId="14100"/>
          <ac:spMkLst>
            <pc:docMk/>
            <pc:sldMk cId="3396283556" sldId="727"/>
            <ac:spMk id="17" creationId="{7B5D79C3-6113-4527-B938-2CE8F396C9B0}"/>
          </ac:spMkLst>
        </pc:spChg>
        <pc:spChg chg="add mod">
          <ac:chgData name="Nguyen Thi Hoa" userId="dc6bb5b2-8d99-437a-a7f2-a08842d7305a" providerId="ADAL" clId="{E2EEB4D3-D21A-4720-9B9D-7A7182676317}" dt="2021-11-12T15:41:00.305" v="4756" actId="20577"/>
          <ac:spMkLst>
            <pc:docMk/>
            <pc:sldMk cId="3396283556" sldId="727"/>
            <ac:spMk id="18" creationId="{4CBEC0DA-A866-4342-A4BC-02433CEFC67F}"/>
          </ac:spMkLst>
        </pc:spChg>
        <pc:spChg chg="add mod">
          <ac:chgData name="Nguyen Thi Hoa" userId="dc6bb5b2-8d99-437a-a7f2-a08842d7305a" providerId="ADAL" clId="{E2EEB4D3-D21A-4720-9B9D-7A7182676317}" dt="2021-11-12T15:40:54.432" v="4755" actId="1076"/>
          <ac:spMkLst>
            <pc:docMk/>
            <pc:sldMk cId="3396283556" sldId="727"/>
            <ac:spMk id="19" creationId="{1AA39ACB-6297-416E-A20F-B13E5116432F}"/>
          </ac:spMkLst>
        </pc:spChg>
        <pc:spChg chg="mod">
          <ac:chgData name="Nguyen Thi Hoa" userId="dc6bb5b2-8d99-437a-a7f2-a08842d7305a" providerId="ADAL" clId="{E2EEB4D3-D21A-4720-9B9D-7A7182676317}" dt="2021-11-12T15:39:50.900" v="4738" actId="1076"/>
          <ac:spMkLst>
            <pc:docMk/>
            <pc:sldMk cId="3396283556" sldId="727"/>
            <ac:spMk id="22" creationId="{9D198E52-D776-41CE-82AD-AD5AD38B0781}"/>
          </ac:spMkLst>
        </pc:spChg>
        <pc:spChg chg="mod">
          <ac:chgData name="Nguyen Thi Hoa" userId="dc6bb5b2-8d99-437a-a7f2-a08842d7305a" providerId="ADAL" clId="{E2EEB4D3-D21A-4720-9B9D-7A7182676317}" dt="2021-11-12T15:39:39.260" v="4735" actId="1076"/>
          <ac:spMkLst>
            <pc:docMk/>
            <pc:sldMk cId="3396283556" sldId="727"/>
            <ac:spMk id="23" creationId="{49ADF307-7D79-45AC-90DE-F8C70C98E5B9}"/>
          </ac:spMkLst>
        </pc:spChg>
        <pc:spChg chg="mod">
          <ac:chgData name="Nguyen Thi Hoa" userId="dc6bb5b2-8d99-437a-a7f2-a08842d7305a" providerId="ADAL" clId="{E2EEB4D3-D21A-4720-9B9D-7A7182676317}" dt="2021-11-12T15:39:18.288" v="4732" actId="14100"/>
          <ac:spMkLst>
            <pc:docMk/>
            <pc:sldMk cId="3396283556" sldId="727"/>
            <ac:spMk id="24" creationId="{89F8B74F-2FC8-4C35-AC09-EFAE767020B7}"/>
          </ac:spMkLst>
        </pc:spChg>
        <pc:picChg chg="mod">
          <ac:chgData name="Nguyen Thi Hoa" userId="dc6bb5b2-8d99-437a-a7f2-a08842d7305a" providerId="ADAL" clId="{E2EEB4D3-D21A-4720-9B9D-7A7182676317}" dt="2021-11-12T15:39:42.488" v="4736" actId="14100"/>
          <ac:picMkLst>
            <pc:docMk/>
            <pc:sldMk cId="3396283556" sldId="727"/>
            <ac:picMk id="8" creationId="{E8A2BE14-7828-4240-BEF7-8384D8C8F8B5}"/>
          </ac:picMkLst>
        </pc:picChg>
        <pc:picChg chg="mod">
          <ac:chgData name="Nguyen Thi Hoa" userId="dc6bb5b2-8d99-437a-a7f2-a08842d7305a" providerId="ADAL" clId="{E2EEB4D3-D21A-4720-9B9D-7A7182676317}" dt="2021-11-12T15:39:18.288" v="4732" actId="14100"/>
          <ac:picMkLst>
            <pc:docMk/>
            <pc:sldMk cId="3396283556" sldId="727"/>
            <ac:picMk id="10" creationId="{020AA3DE-BCB2-446D-9045-C9E19DB107B5}"/>
          </ac:picMkLst>
        </pc:picChg>
        <pc:picChg chg="mod">
          <ac:chgData name="Nguyen Thi Hoa" userId="dc6bb5b2-8d99-437a-a7f2-a08842d7305a" providerId="ADAL" clId="{E2EEB4D3-D21A-4720-9B9D-7A7182676317}" dt="2021-11-12T15:39:22.543" v="4733" actId="1076"/>
          <ac:picMkLst>
            <pc:docMk/>
            <pc:sldMk cId="3396283556" sldId="727"/>
            <ac:picMk id="12" creationId="{D3529C31-DE29-4747-9B35-434AB2BE1307}"/>
          </ac:picMkLst>
        </pc:picChg>
      </pc:sldChg>
      <pc:sldChg chg="addSp delSp modSp add del mod modShow">
        <pc:chgData name="Nguyen Thi Hoa" userId="dc6bb5b2-8d99-437a-a7f2-a08842d7305a" providerId="ADAL" clId="{E2EEB4D3-D21A-4720-9B9D-7A7182676317}" dt="2021-11-24T11:06:43.761" v="4886" actId="47"/>
        <pc:sldMkLst>
          <pc:docMk/>
          <pc:sldMk cId="2621793367" sldId="728"/>
        </pc:sldMkLst>
        <pc:spChg chg="mod">
          <ac:chgData name="Nguyen Thi Hoa" userId="dc6bb5b2-8d99-437a-a7f2-a08842d7305a" providerId="ADAL" clId="{E2EEB4D3-D21A-4720-9B9D-7A7182676317}" dt="2021-11-05T14:50:02.085" v="2994" actId="20577"/>
          <ac:spMkLst>
            <pc:docMk/>
            <pc:sldMk cId="2621793367" sldId="728"/>
            <ac:spMk id="15" creationId="{955EEC83-5BC8-F842-AB63-5EC9FF881D81}"/>
          </ac:spMkLst>
        </pc:spChg>
        <pc:picChg chg="del">
          <ac:chgData name="Nguyen Thi Hoa" userId="dc6bb5b2-8d99-437a-a7f2-a08842d7305a" providerId="ADAL" clId="{E2EEB4D3-D21A-4720-9B9D-7A7182676317}" dt="2021-11-05T14:26:03.799" v="2984" actId="478"/>
          <ac:picMkLst>
            <pc:docMk/>
            <pc:sldMk cId="2621793367" sldId="728"/>
            <ac:picMk id="3" creationId="{B6910178-C4A7-4BB0-85B0-AD434326EF2B}"/>
          </ac:picMkLst>
        </pc:picChg>
        <pc:picChg chg="add mod">
          <ac:chgData name="Nguyen Thi Hoa" userId="dc6bb5b2-8d99-437a-a7f2-a08842d7305a" providerId="ADAL" clId="{E2EEB4D3-D21A-4720-9B9D-7A7182676317}" dt="2021-11-05T14:26:19.223" v="2988" actId="1076"/>
          <ac:picMkLst>
            <pc:docMk/>
            <pc:sldMk cId="2621793367" sldId="728"/>
            <ac:picMk id="4" creationId="{F8DF1B31-31C1-4135-9F95-1F4B13A2DE7C}"/>
          </ac:picMkLst>
        </pc:picChg>
      </pc:sldChg>
      <pc:sldChg chg="addSp delSp modSp add del mod setBg modAnim">
        <pc:chgData name="Nguyen Thi Hoa" userId="dc6bb5b2-8d99-437a-a7f2-a08842d7305a" providerId="ADAL" clId="{E2EEB4D3-D21A-4720-9B9D-7A7182676317}" dt="2021-11-05T15:28:37.993" v="3546" actId="47"/>
        <pc:sldMkLst>
          <pc:docMk/>
          <pc:sldMk cId="3587471699" sldId="729"/>
        </pc:sldMkLst>
        <pc:spChg chg="add mod">
          <ac:chgData name="Nguyen Thi Hoa" userId="dc6bb5b2-8d99-437a-a7f2-a08842d7305a" providerId="ADAL" clId="{E2EEB4D3-D21A-4720-9B9D-7A7182676317}" dt="2021-11-05T14:58:15.163" v="3130" actId="1076"/>
          <ac:spMkLst>
            <pc:docMk/>
            <pc:sldMk cId="3587471699" sldId="729"/>
            <ac:spMk id="2" creationId="{78526799-6292-48A1-A1CE-CA5D86657B46}"/>
          </ac:spMkLst>
        </pc:spChg>
        <pc:grpChg chg="del">
          <ac:chgData name="Nguyen Thi Hoa" userId="dc6bb5b2-8d99-437a-a7f2-a08842d7305a" providerId="ADAL" clId="{E2EEB4D3-D21A-4720-9B9D-7A7182676317}" dt="2021-11-05T14:54:21.193" v="3001" actId="478"/>
          <ac:grpSpMkLst>
            <pc:docMk/>
            <pc:sldMk cId="3587471699" sldId="729"/>
            <ac:grpSpMk id="9" creationId="{C4B738CC-07F2-4735-B067-6E2B4873B570}"/>
          </ac:grpSpMkLst>
        </pc:grpChg>
        <pc:picChg chg="del">
          <ac:chgData name="Nguyen Thi Hoa" userId="dc6bb5b2-8d99-437a-a7f2-a08842d7305a" providerId="ADAL" clId="{E2EEB4D3-D21A-4720-9B9D-7A7182676317}" dt="2021-11-05T14:54:47.435" v="3008" actId="478"/>
          <ac:picMkLst>
            <pc:docMk/>
            <pc:sldMk cId="3587471699" sldId="729"/>
            <ac:picMk id="6" creationId="{73681193-36F1-480A-8D3F-C9D26A47E212}"/>
          </ac:picMkLst>
        </pc:picChg>
        <pc:picChg chg="del">
          <ac:chgData name="Nguyen Thi Hoa" userId="dc6bb5b2-8d99-437a-a7f2-a08842d7305a" providerId="ADAL" clId="{E2EEB4D3-D21A-4720-9B9D-7A7182676317}" dt="2021-11-05T14:54:20.323" v="3000" actId="478"/>
          <ac:picMkLst>
            <pc:docMk/>
            <pc:sldMk cId="3587471699" sldId="729"/>
            <ac:picMk id="90114" creationId="{208A1754-0768-4B43-892E-54B9044E470A}"/>
          </ac:picMkLst>
        </pc:picChg>
      </pc:sldChg>
      <pc:sldChg chg="add del">
        <pc:chgData name="Nguyen Thi Hoa" userId="dc6bb5b2-8d99-437a-a7f2-a08842d7305a" providerId="ADAL" clId="{E2EEB4D3-D21A-4720-9B9D-7A7182676317}" dt="2021-11-24T11:06:52.481" v="4892" actId="47"/>
        <pc:sldMkLst>
          <pc:docMk/>
          <pc:sldMk cId="29744646" sldId="730"/>
        </pc:sldMkLst>
      </pc:sldChg>
      <pc:sldChg chg="addSp delSp modSp add del mod">
        <pc:chgData name="Nguyen Thi Hoa" userId="dc6bb5b2-8d99-437a-a7f2-a08842d7305a" providerId="ADAL" clId="{E2EEB4D3-D21A-4720-9B9D-7A7182676317}" dt="2021-11-24T11:06:46.569" v="4889" actId="47"/>
        <pc:sldMkLst>
          <pc:docMk/>
          <pc:sldMk cId="3050192278" sldId="731"/>
        </pc:sldMkLst>
        <pc:spChg chg="mod">
          <ac:chgData name="Nguyen Thi Hoa" userId="dc6bb5b2-8d99-437a-a7f2-a08842d7305a" providerId="ADAL" clId="{E2EEB4D3-D21A-4720-9B9D-7A7182676317}" dt="2021-11-05T15:15:11.511" v="3513" actId="20577"/>
          <ac:spMkLst>
            <pc:docMk/>
            <pc:sldMk cId="3050192278" sldId="731"/>
            <ac:spMk id="17" creationId="{00000000-0000-0000-0000-000000000000}"/>
          </ac:spMkLst>
        </pc:spChg>
        <pc:spChg chg="mod">
          <ac:chgData name="Nguyen Thi Hoa" userId="dc6bb5b2-8d99-437a-a7f2-a08842d7305a" providerId="ADAL" clId="{E2EEB4D3-D21A-4720-9B9D-7A7182676317}" dt="2021-11-05T15:15:34.317" v="3518" actId="122"/>
          <ac:spMkLst>
            <pc:docMk/>
            <pc:sldMk cId="3050192278" sldId="731"/>
            <ac:spMk id="45" creationId="{00000000-0000-0000-0000-000000000000}"/>
          </ac:spMkLst>
        </pc:spChg>
        <pc:spChg chg="mod">
          <ac:chgData name="Nguyen Thi Hoa" userId="dc6bb5b2-8d99-437a-a7f2-a08842d7305a" providerId="ADAL" clId="{E2EEB4D3-D21A-4720-9B9D-7A7182676317}" dt="2021-11-05T15:15:26.896" v="3515" actId="122"/>
          <ac:spMkLst>
            <pc:docMk/>
            <pc:sldMk cId="3050192278" sldId="731"/>
            <ac:spMk id="46" creationId="{00000000-0000-0000-0000-000000000000}"/>
          </ac:spMkLst>
        </pc:spChg>
        <pc:spChg chg="mod">
          <ac:chgData name="Nguyen Thi Hoa" userId="dc6bb5b2-8d99-437a-a7f2-a08842d7305a" providerId="ADAL" clId="{E2EEB4D3-D21A-4720-9B9D-7A7182676317}" dt="2021-11-05T15:15:31.176" v="3517" actId="122"/>
          <ac:spMkLst>
            <pc:docMk/>
            <pc:sldMk cId="3050192278" sldId="731"/>
            <ac:spMk id="48" creationId="{00000000-0000-0000-0000-000000000000}"/>
          </ac:spMkLst>
        </pc:spChg>
        <pc:picChg chg="mod">
          <ac:chgData name="Nguyen Thi Hoa" userId="dc6bb5b2-8d99-437a-a7f2-a08842d7305a" providerId="ADAL" clId="{E2EEB4D3-D21A-4720-9B9D-7A7182676317}" dt="2021-11-05T15:15:53.491" v="3524" actId="1076"/>
          <ac:picMkLst>
            <pc:docMk/>
            <pc:sldMk cId="3050192278" sldId="731"/>
            <ac:picMk id="7" creationId="{00000000-0000-0000-0000-000000000000}"/>
          </ac:picMkLst>
        </pc:picChg>
        <pc:picChg chg="add mod">
          <ac:chgData name="Nguyen Thi Hoa" userId="dc6bb5b2-8d99-437a-a7f2-a08842d7305a" providerId="ADAL" clId="{E2EEB4D3-D21A-4720-9B9D-7A7182676317}" dt="2021-11-05T15:15:52.660" v="3523" actId="1076"/>
          <ac:picMkLst>
            <pc:docMk/>
            <pc:sldMk cId="3050192278" sldId="731"/>
            <ac:picMk id="13" creationId="{6CF1B3B1-5F8B-422A-B49C-CCF4ACFAAA0A}"/>
          </ac:picMkLst>
        </pc:picChg>
        <pc:picChg chg="del">
          <ac:chgData name="Nguyen Thi Hoa" userId="dc6bb5b2-8d99-437a-a7f2-a08842d7305a" providerId="ADAL" clId="{E2EEB4D3-D21A-4720-9B9D-7A7182676317}" dt="2021-11-05T15:15:46.770" v="3519" actId="478"/>
          <ac:picMkLst>
            <pc:docMk/>
            <pc:sldMk cId="3050192278" sldId="731"/>
            <ac:picMk id="34" creationId="{EF164F3D-AB44-4AA1-974D-D87F18B56504}"/>
          </ac:picMkLst>
        </pc:picChg>
      </pc:sldChg>
      <pc:sldChg chg="delSp modSp add del mod delAnim">
        <pc:chgData name="Nguyen Thi Hoa" userId="dc6bb5b2-8d99-437a-a7f2-a08842d7305a" providerId="ADAL" clId="{E2EEB4D3-D21A-4720-9B9D-7A7182676317}" dt="2021-11-24T11:06:45.929" v="4888" actId="47"/>
        <pc:sldMkLst>
          <pc:docMk/>
          <pc:sldMk cId="2860892257" sldId="732"/>
        </pc:sldMkLst>
        <pc:spChg chg="mod">
          <ac:chgData name="Nguyen Thi Hoa" userId="dc6bb5b2-8d99-437a-a7f2-a08842d7305a" providerId="ADAL" clId="{E2EEB4D3-D21A-4720-9B9D-7A7182676317}" dt="2021-11-05T15:18:05.292" v="3528" actId="1076"/>
          <ac:spMkLst>
            <pc:docMk/>
            <pc:sldMk cId="2860892257" sldId="732"/>
            <ac:spMk id="45" creationId="{00000000-0000-0000-0000-000000000000}"/>
          </ac:spMkLst>
        </pc:spChg>
        <pc:spChg chg="del">
          <ac:chgData name="Nguyen Thi Hoa" userId="dc6bb5b2-8d99-437a-a7f2-a08842d7305a" providerId="ADAL" clId="{E2EEB4D3-D21A-4720-9B9D-7A7182676317}" dt="2021-11-05T15:18:01.856" v="3526" actId="478"/>
          <ac:spMkLst>
            <pc:docMk/>
            <pc:sldMk cId="2860892257" sldId="732"/>
            <ac:spMk id="46" creationId="{00000000-0000-0000-0000-000000000000}"/>
          </ac:spMkLst>
        </pc:spChg>
        <pc:spChg chg="del">
          <ac:chgData name="Nguyen Thi Hoa" userId="dc6bb5b2-8d99-437a-a7f2-a08842d7305a" providerId="ADAL" clId="{E2EEB4D3-D21A-4720-9B9D-7A7182676317}" dt="2021-11-05T15:18:02.847" v="3527" actId="478"/>
          <ac:spMkLst>
            <pc:docMk/>
            <pc:sldMk cId="2860892257" sldId="732"/>
            <ac:spMk id="48" creationId="{00000000-0000-0000-0000-000000000000}"/>
          </ac:spMkLst>
        </pc:spChg>
      </pc:sldChg>
      <pc:sldChg chg="delSp modSp add del mod delAnim modAnim">
        <pc:chgData name="Nguyen Thi Hoa" userId="dc6bb5b2-8d99-437a-a7f2-a08842d7305a" providerId="ADAL" clId="{E2EEB4D3-D21A-4720-9B9D-7A7182676317}" dt="2021-11-24T11:06:51.500" v="4891" actId="47"/>
        <pc:sldMkLst>
          <pc:docMk/>
          <pc:sldMk cId="3413805964" sldId="733"/>
        </pc:sldMkLst>
        <pc:spChg chg="del">
          <ac:chgData name="Nguyen Thi Hoa" userId="dc6bb5b2-8d99-437a-a7f2-a08842d7305a" providerId="ADAL" clId="{E2EEB4D3-D21A-4720-9B9D-7A7182676317}" dt="2021-11-05T15:18:36.411" v="3530" actId="478"/>
          <ac:spMkLst>
            <pc:docMk/>
            <pc:sldMk cId="3413805964" sldId="733"/>
            <ac:spMk id="45" creationId="{00000000-0000-0000-0000-000000000000}"/>
          </ac:spMkLst>
        </pc:spChg>
        <pc:spChg chg="del">
          <ac:chgData name="Nguyen Thi Hoa" userId="dc6bb5b2-8d99-437a-a7f2-a08842d7305a" providerId="ADAL" clId="{E2EEB4D3-D21A-4720-9B9D-7A7182676317}" dt="2021-11-05T15:18:37.117" v="3531" actId="478"/>
          <ac:spMkLst>
            <pc:docMk/>
            <pc:sldMk cId="3413805964" sldId="733"/>
            <ac:spMk id="46" creationId="{00000000-0000-0000-0000-000000000000}"/>
          </ac:spMkLst>
        </pc:spChg>
        <pc:spChg chg="mod">
          <ac:chgData name="Nguyen Thi Hoa" userId="dc6bb5b2-8d99-437a-a7f2-a08842d7305a" providerId="ADAL" clId="{E2EEB4D3-D21A-4720-9B9D-7A7182676317}" dt="2021-11-05T15:18:47.365" v="3536" actId="122"/>
          <ac:spMkLst>
            <pc:docMk/>
            <pc:sldMk cId="3413805964" sldId="733"/>
            <ac:spMk id="48" creationId="{00000000-0000-0000-0000-000000000000}"/>
          </ac:spMkLst>
        </pc:spChg>
      </pc:sldChg>
      <pc:sldChg chg="delSp add del mod delAnim modAnim">
        <pc:chgData name="Nguyen Thi Hoa" userId="dc6bb5b2-8d99-437a-a7f2-a08842d7305a" providerId="ADAL" clId="{E2EEB4D3-D21A-4720-9B9D-7A7182676317}" dt="2021-11-24T11:06:44.320" v="4887" actId="47"/>
        <pc:sldMkLst>
          <pc:docMk/>
          <pc:sldMk cId="1680271054" sldId="734"/>
        </pc:sldMkLst>
        <pc:spChg chg="del">
          <ac:chgData name="Nguyen Thi Hoa" userId="dc6bb5b2-8d99-437a-a7f2-a08842d7305a" providerId="ADAL" clId="{E2EEB4D3-D21A-4720-9B9D-7A7182676317}" dt="2021-11-05T15:19:23.118" v="3540" actId="478"/>
          <ac:spMkLst>
            <pc:docMk/>
            <pc:sldMk cId="1680271054" sldId="734"/>
            <ac:spMk id="45" creationId="{00000000-0000-0000-0000-000000000000}"/>
          </ac:spMkLst>
        </pc:spChg>
        <pc:spChg chg="del">
          <ac:chgData name="Nguyen Thi Hoa" userId="dc6bb5b2-8d99-437a-a7f2-a08842d7305a" providerId="ADAL" clId="{E2EEB4D3-D21A-4720-9B9D-7A7182676317}" dt="2021-11-05T15:19:22.196" v="3539" actId="478"/>
          <ac:spMkLst>
            <pc:docMk/>
            <pc:sldMk cId="1680271054" sldId="734"/>
            <ac:spMk id="48" creationId="{00000000-0000-0000-0000-000000000000}"/>
          </ac:spMkLst>
        </pc:spChg>
      </pc:sldChg>
      <pc:sldChg chg="new del">
        <pc:chgData name="Nguyen Thi Hoa" userId="dc6bb5b2-8d99-437a-a7f2-a08842d7305a" providerId="ADAL" clId="{E2EEB4D3-D21A-4720-9B9D-7A7182676317}" dt="2021-11-11T14:18:54.760" v="4031" actId="47"/>
        <pc:sldMkLst>
          <pc:docMk/>
          <pc:sldMk cId="1113059548" sldId="735"/>
        </pc:sldMkLst>
      </pc:sldChg>
      <pc:sldChg chg="addSp modSp add mod ord modAnim modShow">
        <pc:chgData name="Nguyen Thi Hoa" userId="dc6bb5b2-8d99-437a-a7f2-a08842d7305a" providerId="ADAL" clId="{E2EEB4D3-D21A-4720-9B9D-7A7182676317}" dt="2021-11-12T15:55:06.347" v="4869" actId="729"/>
        <pc:sldMkLst>
          <pc:docMk/>
          <pc:sldMk cId="1153667601" sldId="735"/>
        </pc:sldMkLst>
        <pc:spChg chg="add mod">
          <ac:chgData name="Nguyen Thi Hoa" userId="dc6bb5b2-8d99-437a-a7f2-a08842d7305a" providerId="ADAL" clId="{E2EEB4D3-D21A-4720-9B9D-7A7182676317}" dt="2021-11-11T15:30:27.774" v="4596" actId="1076"/>
          <ac:spMkLst>
            <pc:docMk/>
            <pc:sldMk cId="1153667601" sldId="735"/>
            <ac:spMk id="17" creationId="{211E13B9-6870-4AD3-911E-2FFDB880E941}"/>
          </ac:spMkLst>
        </pc:spChg>
        <pc:spChg chg="add mod">
          <ac:chgData name="Nguyen Thi Hoa" userId="dc6bb5b2-8d99-437a-a7f2-a08842d7305a" providerId="ADAL" clId="{E2EEB4D3-D21A-4720-9B9D-7A7182676317}" dt="2021-11-12T15:35:01.715" v="4720" actId="2085"/>
          <ac:spMkLst>
            <pc:docMk/>
            <pc:sldMk cId="1153667601" sldId="735"/>
            <ac:spMk id="18" creationId="{81A33FE0-ACB8-4AF7-80DE-081977BB01E0}"/>
          </ac:spMkLst>
        </pc:spChg>
        <pc:spChg chg="add mod">
          <ac:chgData name="Nguyen Thi Hoa" userId="dc6bb5b2-8d99-437a-a7f2-a08842d7305a" providerId="ADAL" clId="{E2EEB4D3-D21A-4720-9B9D-7A7182676317}" dt="2021-11-12T15:35:25.177" v="4725" actId="1076"/>
          <ac:spMkLst>
            <pc:docMk/>
            <pc:sldMk cId="1153667601" sldId="735"/>
            <ac:spMk id="19" creationId="{E111D9D4-F07B-42DD-B168-7B427A329432}"/>
          </ac:spMkLst>
        </pc:spChg>
      </pc:sldChg>
      <pc:sldChg chg="addSp delSp modSp add mod ord modAnim">
        <pc:chgData name="Nguyen Thi Hoa" userId="dc6bb5b2-8d99-437a-a7f2-a08842d7305a" providerId="ADAL" clId="{E2EEB4D3-D21A-4720-9B9D-7A7182676317}" dt="2021-11-12T15:24:25.730" v="4671" actId="478"/>
        <pc:sldMkLst>
          <pc:docMk/>
          <pc:sldMk cId="314409941" sldId="736"/>
        </pc:sldMkLst>
        <pc:spChg chg="mod">
          <ac:chgData name="Nguyen Thi Hoa" userId="dc6bb5b2-8d99-437a-a7f2-a08842d7305a" providerId="ADAL" clId="{E2EEB4D3-D21A-4720-9B9D-7A7182676317}" dt="2021-11-12T15:24:08.715" v="4667" actId="1076"/>
          <ac:spMkLst>
            <pc:docMk/>
            <pc:sldMk cId="314409941" sldId="736"/>
            <ac:spMk id="73" creationId="{4EB36A62-0458-47D8-B6A9-3F047AA60C01}"/>
          </ac:spMkLst>
        </pc:spChg>
        <pc:spChg chg="mod">
          <ac:chgData name="Nguyen Thi Hoa" userId="dc6bb5b2-8d99-437a-a7f2-a08842d7305a" providerId="ADAL" clId="{E2EEB4D3-D21A-4720-9B9D-7A7182676317}" dt="2021-11-12T15:24:16.405" v="4669" actId="1076"/>
          <ac:spMkLst>
            <pc:docMk/>
            <pc:sldMk cId="314409941" sldId="736"/>
            <ac:spMk id="74" creationId="{DA05F39B-E9BC-426E-909B-4AB6CD84D20A}"/>
          </ac:spMkLst>
        </pc:spChg>
        <pc:spChg chg="del">
          <ac:chgData name="Nguyen Thi Hoa" userId="dc6bb5b2-8d99-437a-a7f2-a08842d7305a" providerId="ADAL" clId="{E2EEB4D3-D21A-4720-9B9D-7A7182676317}" dt="2021-11-12T15:24:25.730" v="4671" actId="478"/>
          <ac:spMkLst>
            <pc:docMk/>
            <pc:sldMk cId="314409941" sldId="736"/>
            <ac:spMk id="75" creationId="{B3CE653A-08E0-412A-92EB-8A2E7EF7E26C}"/>
          </ac:spMkLst>
        </pc:spChg>
        <pc:spChg chg="del mod">
          <ac:chgData name="Nguyen Thi Hoa" userId="dc6bb5b2-8d99-437a-a7f2-a08842d7305a" providerId="ADAL" clId="{E2EEB4D3-D21A-4720-9B9D-7A7182676317}" dt="2021-11-12T14:53:45.497" v="4630" actId="478"/>
          <ac:spMkLst>
            <pc:docMk/>
            <pc:sldMk cId="314409941" sldId="736"/>
            <ac:spMk id="76" creationId="{28C8C377-4D18-4DD0-B868-133F1732C9D5}"/>
          </ac:spMkLst>
        </pc:spChg>
        <pc:spChg chg="mod">
          <ac:chgData name="Nguyen Thi Hoa" userId="dc6bb5b2-8d99-437a-a7f2-a08842d7305a" providerId="ADAL" clId="{E2EEB4D3-D21A-4720-9B9D-7A7182676317}" dt="2021-11-12T15:24:12.846" v="4668" actId="1076"/>
          <ac:spMkLst>
            <pc:docMk/>
            <pc:sldMk cId="314409941" sldId="736"/>
            <ac:spMk id="78" creationId="{434F20D5-1110-45DB-969E-CB4F33122817}"/>
          </ac:spMkLst>
        </pc:spChg>
        <pc:spChg chg="mod">
          <ac:chgData name="Nguyen Thi Hoa" userId="dc6bb5b2-8d99-437a-a7f2-a08842d7305a" providerId="ADAL" clId="{E2EEB4D3-D21A-4720-9B9D-7A7182676317}" dt="2021-11-12T15:24:22.361" v="4670" actId="1076"/>
          <ac:spMkLst>
            <pc:docMk/>
            <pc:sldMk cId="314409941" sldId="736"/>
            <ac:spMk id="79" creationId="{CED562EC-1F51-4779-A8EB-9AF29FB95C3E}"/>
          </ac:spMkLst>
        </pc:spChg>
        <pc:grpChg chg="mod">
          <ac:chgData name="Nguyen Thi Hoa" userId="dc6bb5b2-8d99-437a-a7f2-a08842d7305a" providerId="ADAL" clId="{E2EEB4D3-D21A-4720-9B9D-7A7182676317}" dt="2021-11-12T15:16:58.199" v="4649" actId="1076"/>
          <ac:grpSpMkLst>
            <pc:docMk/>
            <pc:sldMk cId="314409941" sldId="736"/>
            <ac:grpSpMk id="11" creationId="{FF016D87-EA71-4A0F-8D34-FD573EED877D}"/>
          </ac:grpSpMkLst>
        </pc:grpChg>
        <pc:grpChg chg="mod">
          <ac:chgData name="Nguyen Thi Hoa" userId="dc6bb5b2-8d99-437a-a7f2-a08842d7305a" providerId="ADAL" clId="{E2EEB4D3-D21A-4720-9B9D-7A7182676317}" dt="2021-11-12T15:17:05.310" v="4650" actId="1076"/>
          <ac:grpSpMkLst>
            <pc:docMk/>
            <pc:sldMk cId="314409941" sldId="736"/>
            <ac:grpSpMk id="69" creationId="{EC677772-2C25-45C4-B433-479A7140BF73}"/>
          </ac:grpSpMkLst>
        </pc:grpChg>
        <pc:picChg chg="add del mod">
          <ac:chgData name="Nguyen Thi Hoa" userId="dc6bb5b2-8d99-437a-a7f2-a08842d7305a" providerId="ADAL" clId="{E2EEB4D3-D21A-4720-9B9D-7A7182676317}" dt="2021-11-12T15:16:25.702" v="4647" actId="478"/>
          <ac:picMkLst>
            <pc:docMk/>
            <pc:sldMk cId="314409941" sldId="736"/>
            <ac:picMk id="48" creationId="{6F95835C-54EB-4040-B929-01BBAD6BD5C8}"/>
          </ac:picMkLst>
        </pc:picChg>
        <pc:picChg chg="mod">
          <ac:chgData name="Nguyen Thi Hoa" userId="dc6bb5b2-8d99-437a-a7f2-a08842d7305a" providerId="ADAL" clId="{E2EEB4D3-D21A-4720-9B9D-7A7182676317}" dt="2021-11-12T15:16:33.013" v="4648" actId="1076"/>
          <ac:picMkLst>
            <pc:docMk/>
            <pc:sldMk cId="314409941" sldId="736"/>
            <ac:picMk id="81" creationId="{2C70F938-9D71-46AB-A68C-BCC22FE3FCD4}"/>
          </ac:picMkLst>
        </pc:picChg>
      </pc:sldChg>
      <pc:sldChg chg="addSp delSp modSp add del mod delAnim modAnim">
        <pc:chgData name="Nguyen Thi Hoa" userId="dc6bb5b2-8d99-437a-a7f2-a08842d7305a" providerId="ADAL" clId="{E2EEB4D3-D21A-4720-9B9D-7A7182676317}" dt="2021-11-11T15:09:33.196" v="4259" actId="47"/>
        <pc:sldMkLst>
          <pc:docMk/>
          <pc:sldMk cId="1855692646" sldId="736"/>
        </pc:sldMkLst>
        <pc:spChg chg="mod">
          <ac:chgData name="Nguyen Thi Hoa" userId="dc6bb5b2-8d99-437a-a7f2-a08842d7305a" providerId="ADAL" clId="{E2EEB4D3-D21A-4720-9B9D-7A7182676317}" dt="2021-11-11T15:01:18.281" v="4236" actId="1076"/>
          <ac:spMkLst>
            <pc:docMk/>
            <pc:sldMk cId="1855692646" sldId="736"/>
            <ac:spMk id="7" creationId="{A2D1BEE2-6B2E-0447-9D44-80814E1C09B9}"/>
          </ac:spMkLst>
        </pc:spChg>
        <pc:spChg chg="del mod">
          <ac:chgData name="Nguyen Thi Hoa" userId="dc6bb5b2-8d99-437a-a7f2-a08842d7305a" providerId="ADAL" clId="{E2EEB4D3-D21A-4720-9B9D-7A7182676317}" dt="2021-11-11T15:01:13.409" v="4234" actId="478"/>
          <ac:spMkLst>
            <pc:docMk/>
            <pc:sldMk cId="1855692646" sldId="736"/>
            <ac:spMk id="18" creationId="{92F6A19C-2DD5-534C-BC05-7CF91BCE83E2}"/>
          </ac:spMkLst>
        </pc:spChg>
        <pc:spChg chg="add del">
          <ac:chgData name="Nguyen Thi Hoa" userId="dc6bb5b2-8d99-437a-a7f2-a08842d7305a" providerId="ADAL" clId="{E2EEB4D3-D21A-4720-9B9D-7A7182676317}" dt="2021-11-11T15:01:29.575" v="4238" actId="21"/>
          <ac:spMkLst>
            <pc:docMk/>
            <pc:sldMk cId="1855692646" sldId="736"/>
            <ac:spMk id="29" creationId="{8820B313-DEE3-44D5-9D0D-A470E160570A}"/>
          </ac:spMkLst>
        </pc:spChg>
        <pc:spChg chg="add del mod">
          <ac:chgData name="Nguyen Thi Hoa" userId="dc6bb5b2-8d99-437a-a7f2-a08842d7305a" providerId="ADAL" clId="{E2EEB4D3-D21A-4720-9B9D-7A7182676317}" dt="2021-11-11T15:01:29.575" v="4238" actId="21"/>
          <ac:spMkLst>
            <pc:docMk/>
            <pc:sldMk cId="1855692646" sldId="736"/>
            <ac:spMk id="33" creationId="{2CA6B605-2F6C-4EC7-94A7-B69459E7F68F}"/>
          </ac:spMkLst>
        </pc:spChg>
        <pc:spChg chg="add del">
          <ac:chgData name="Nguyen Thi Hoa" userId="dc6bb5b2-8d99-437a-a7f2-a08842d7305a" providerId="ADAL" clId="{E2EEB4D3-D21A-4720-9B9D-7A7182676317}" dt="2021-11-11T15:01:29.575" v="4238" actId="21"/>
          <ac:spMkLst>
            <pc:docMk/>
            <pc:sldMk cId="1855692646" sldId="736"/>
            <ac:spMk id="34" creationId="{5D36715E-E3F3-4343-BF92-4C26D5E3010B}"/>
          </ac:spMkLst>
        </pc:spChg>
        <pc:spChg chg="add del mod">
          <ac:chgData name="Nguyen Thi Hoa" userId="dc6bb5b2-8d99-437a-a7f2-a08842d7305a" providerId="ADAL" clId="{E2EEB4D3-D21A-4720-9B9D-7A7182676317}" dt="2021-11-11T15:01:29.575" v="4238" actId="21"/>
          <ac:spMkLst>
            <pc:docMk/>
            <pc:sldMk cId="1855692646" sldId="736"/>
            <ac:spMk id="35" creationId="{952A5FDB-A91A-453A-B7B1-D8E5D64760FC}"/>
          </ac:spMkLst>
        </pc:spChg>
        <pc:spChg chg="add del mod">
          <ac:chgData name="Nguyen Thi Hoa" userId="dc6bb5b2-8d99-437a-a7f2-a08842d7305a" providerId="ADAL" clId="{E2EEB4D3-D21A-4720-9B9D-7A7182676317}" dt="2021-11-11T15:01:29.575" v="4238" actId="21"/>
          <ac:spMkLst>
            <pc:docMk/>
            <pc:sldMk cId="1855692646" sldId="736"/>
            <ac:spMk id="36" creationId="{94F5A706-1856-464F-9431-71FA0FCC3AD1}"/>
          </ac:spMkLst>
        </pc:spChg>
        <pc:spChg chg="mod">
          <ac:chgData name="Nguyen Thi Hoa" userId="dc6bb5b2-8d99-437a-a7f2-a08842d7305a" providerId="ADAL" clId="{E2EEB4D3-D21A-4720-9B9D-7A7182676317}" dt="2021-11-11T15:00:47.645" v="4226" actId="1076"/>
          <ac:spMkLst>
            <pc:docMk/>
            <pc:sldMk cId="1855692646" sldId="736"/>
            <ac:spMk id="37" creationId="{DCF910C8-BD86-4FF2-8DC6-2D09AE8E71CF}"/>
          </ac:spMkLst>
        </pc:spChg>
        <pc:spChg chg="add del mod">
          <ac:chgData name="Nguyen Thi Hoa" userId="dc6bb5b2-8d99-437a-a7f2-a08842d7305a" providerId="ADAL" clId="{E2EEB4D3-D21A-4720-9B9D-7A7182676317}" dt="2021-11-11T15:01:29.575" v="4238" actId="21"/>
          <ac:spMkLst>
            <pc:docMk/>
            <pc:sldMk cId="1855692646" sldId="736"/>
            <ac:spMk id="38" creationId="{45AF562B-DE2E-4DCC-A2E8-D45BD86D8DAE}"/>
          </ac:spMkLst>
        </pc:spChg>
        <pc:spChg chg="add del">
          <ac:chgData name="Nguyen Thi Hoa" userId="dc6bb5b2-8d99-437a-a7f2-a08842d7305a" providerId="ADAL" clId="{E2EEB4D3-D21A-4720-9B9D-7A7182676317}" dt="2021-11-11T15:01:29.575" v="4238" actId="21"/>
          <ac:spMkLst>
            <pc:docMk/>
            <pc:sldMk cId="1855692646" sldId="736"/>
            <ac:spMk id="39" creationId="{BB7D9A19-F3D5-4AB6-A713-915A9E6A2A6A}"/>
          </ac:spMkLst>
        </pc:spChg>
        <pc:picChg chg="mod">
          <ac:chgData name="Nguyen Thi Hoa" userId="dc6bb5b2-8d99-437a-a7f2-a08842d7305a" providerId="ADAL" clId="{E2EEB4D3-D21A-4720-9B9D-7A7182676317}" dt="2021-11-11T15:01:15.725" v="4235" actId="1076"/>
          <ac:picMkLst>
            <pc:docMk/>
            <pc:sldMk cId="1855692646" sldId="736"/>
            <ac:picMk id="28" creationId="{56F74E9C-5541-4EDC-B7A6-C66927BCEC99}"/>
          </ac:picMkLst>
        </pc:picChg>
      </pc:sldChg>
      <pc:sldChg chg="delSp modSp add del mod delAnim modAnim">
        <pc:chgData name="Nguyen Thi Hoa" userId="dc6bb5b2-8d99-437a-a7f2-a08842d7305a" providerId="ADAL" clId="{E2EEB4D3-D21A-4720-9B9D-7A7182676317}" dt="2021-11-11T15:10:01.761" v="4260" actId="47"/>
        <pc:sldMkLst>
          <pc:docMk/>
          <pc:sldMk cId="339105534" sldId="737"/>
        </pc:sldMkLst>
        <pc:spChg chg="del">
          <ac:chgData name="Nguyen Thi Hoa" userId="dc6bb5b2-8d99-437a-a7f2-a08842d7305a" providerId="ADAL" clId="{E2EEB4D3-D21A-4720-9B9D-7A7182676317}" dt="2021-11-11T15:01:59.172" v="4250" actId="478"/>
          <ac:spMkLst>
            <pc:docMk/>
            <pc:sldMk cId="339105534" sldId="737"/>
            <ac:spMk id="2" creationId="{5D6E47B7-BF2D-47D0-A09C-FDE993100EBA}"/>
          </ac:spMkLst>
        </pc:spChg>
        <pc:spChg chg="del">
          <ac:chgData name="Nguyen Thi Hoa" userId="dc6bb5b2-8d99-437a-a7f2-a08842d7305a" providerId="ADAL" clId="{E2EEB4D3-D21A-4720-9B9D-7A7182676317}" dt="2021-11-11T15:01:59.172" v="4250" actId="478"/>
          <ac:spMkLst>
            <pc:docMk/>
            <pc:sldMk cId="339105534" sldId="737"/>
            <ac:spMk id="6" creationId="{D8444B0E-1719-A646-9FE1-A293D995C57E}"/>
          </ac:spMkLst>
        </pc:spChg>
        <pc:spChg chg="del">
          <ac:chgData name="Nguyen Thi Hoa" userId="dc6bb5b2-8d99-437a-a7f2-a08842d7305a" providerId="ADAL" clId="{E2EEB4D3-D21A-4720-9B9D-7A7182676317}" dt="2021-11-11T15:01:43.499" v="4243" actId="478"/>
          <ac:spMkLst>
            <pc:docMk/>
            <pc:sldMk cId="339105534" sldId="737"/>
            <ac:spMk id="7" creationId="{A2D1BEE2-6B2E-0447-9D44-80814E1C09B9}"/>
          </ac:spMkLst>
        </pc:spChg>
        <pc:spChg chg="del mod">
          <ac:chgData name="Nguyen Thi Hoa" userId="dc6bb5b2-8d99-437a-a7f2-a08842d7305a" providerId="ADAL" clId="{E2EEB4D3-D21A-4720-9B9D-7A7182676317}" dt="2021-11-11T15:01:59.172" v="4250" actId="478"/>
          <ac:spMkLst>
            <pc:docMk/>
            <pc:sldMk cId="339105534" sldId="737"/>
            <ac:spMk id="8" creationId="{1DF24A25-AEF0-FD42-BB43-D9113C097FDE}"/>
          </ac:spMkLst>
        </pc:spChg>
        <pc:spChg chg="del">
          <ac:chgData name="Nguyen Thi Hoa" userId="dc6bb5b2-8d99-437a-a7f2-a08842d7305a" providerId="ADAL" clId="{E2EEB4D3-D21A-4720-9B9D-7A7182676317}" dt="2021-11-11T15:01:42.804" v="4242" actId="478"/>
          <ac:spMkLst>
            <pc:docMk/>
            <pc:sldMk cId="339105534" sldId="737"/>
            <ac:spMk id="9" creationId="{1809D7D3-A772-4448-8F64-909C8118C1E6}"/>
          </ac:spMkLst>
        </pc:spChg>
        <pc:spChg chg="del">
          <ac:chgData name="Nguyen Thi Hoa" userId="dc6bb5b2-8d99-437a-a7f2-a08842d7305a" providerId="ADAL" clId="{E2EEB4D3-D21A-4720-9B9D-7A7182676317}" dt="2021-11-11T15:01:59.172" v="4250" actId="478"/>
          <ac:spMkLst>
            <pc:docMk/>
            <pc:sldMk cId="339105534" sldId="737"/>
            <ac:spMk id="10" creationId="{A018BE9B-1883-BF4C-8F34-7456FACD4D41}"/>
          </ac:spMkLst>
        </pc:spChg>
        <pc:spChg chg="del">
          <ac:chgData name="Nguyen Thi Hoa" userId="dc6bb5b2-8d99-437a-a7f2-a08842d7305a" providerId="ADAL" clId="{E2EEB4D3-D21A-4720-9B9D-7A7182676317}" dt="2021-11-11T15:01:59.172" v="4250" actId="478"/>
          <ac:spMkLst>
            <pc:docMk/>
            <pc:sldMk cId="339105534" sldId="737"/>
            <ac:spMk id="12" creationId="{611AF42E-39D3-4294-9A0F-36FE7C1949ED}"/>
          </ac:spMkLst>
        </pc:spChg>
        <pc:spChg chg="del">
          <ac:chgData name="Nguyen Thi Hoa" userId="dc6bb5b2-8d99-437a-a7f2-a08842d7305a" providerId="ADAL" clId="{E2EEB4D3-D21A-4720-9B9D-7A7182676317}" dt="2021-11-11T15:01:59.172" v="4250" actId="478"/>
          <ac:spMkLst>
            <pc:docMk/>
            <pc:sldMk cId="339105534" sldId="737"/>
            <ac:spMk id="13" creationId="{77B525CA-7DB8-4D57-AA17-B47F2A4F4D50}"/>
          </ac:spMkLst>
        </pc:spChg>
        <pc:spChg chg="del">
          <ac:chgData name="Nguyen Thi Hoa" userId="dc6bb5b2-8d99-437a-a7f2-a08842d7305a" providerId="ADAL" clId="{E2EEB4D3-D21A-4720-9B9D-7A7182676317}" dt="2021-11-11T15:01:52.967" v="4247" actId="478"/>
          <ac:spMkLst>
            <pc:docMk/>
            <pc:sldMk cId="339105534" sldId="737"/>
            <ac:spMk id="14" creationId="{431DFD0F-133D-4D78-B4F4-E1142F2B94F4}"/>
          </ac:spMkLst>
        </pc:spChg>
        <pc:spChg chg="del">
          <ac:chgData name="Nguyen Thi Hoa" userId="dc6bb5b2-8d99-437a-a7f2-a08842d7305a" providerId="ADAL" clId="{E2EEB4D3-D21A-4720-9B9D-7A7182676317}" dt="2021-11-11T15:02:02.017" v="4251" actId="478"/>
          <ac:spMkLst>
            <pc:docMk/>
            <pc:sldMk cId="339105534" sldId="737"/>
            <ac:spMk id="15" creationId="{0E3BE271-D502-43D1-AEC6-F76EA9A403A0}"/>
          </ac:spMkLst>
        </pc:spChg>
        <pc:spChg chg="del">
          <ac:chgData name="Nguyen Thi Hoa" userId="dc6bb5b2-8d99-437a-a7f2-a08842d7305a" providerId="ADAL" clId="{E2EEB4D3-D21A-4720-9B9D-7A7182676317}" dt="2021-11-11T15:02:04.209" v="4252" actId="478"/>
          <ac:spMkLst>
            <pc:docMk/>
            <pc:sldMk cId="339105534" sldId="737"/>
            <ac:spMk id="16" creationId="{6A2D6D37-2162-4CDE-BA6C-C50A74E87D8F}"/>
          </ac:spMkLst>
        </pc:spChg>
        <pc:spChg chg="del">
          <ac:chgData name="Nguyen Thi Hoa" userId="dc6bb5b2-8d99-437a-a7f2-a08842d7305a" providerId="ADAL" clId="{E2EEB4D3-D21A-4720-9B9D-7A7182676317}" dt="2021-11-11T15:01:59.172" v="4250" actId="478"/>
          <ac:spMkLst>
            <pc:docMk/>
            <pc:sldMk cId="339105534" sldId="737"/>
            <ac:spMk id="20" creationId="{72224C9E-F49A-4DCD-880E-E4CA75396352}"/>
          </ac:spMkLst>
        </pc:spChg>
        <pc:spChg chg="del">
          <ac:chgData name="Nguyen Thi Hoa" userId="dc6bb5b2-8d99-437a-a7f2-a08842d7305a" providerId="ADAL" clId="{E2EEB4D3-D21A-4720-9B9D-7A7182676317}" dt="2021-11-11T15:01:43.942" v="4244" actId="478"/>
          <ac:spMkLst>
            <pc:docMk/>
            <pc:sldMk cId="339105534" sldId="737"/>
            <ac:spMk id="21" creationId="{FC291E46-D017-4AC5-8994-6856944D2C8E}"/>
          </ac:spMkLst>
        </pc:spChg>
        <pc:spChg chg="del">
          <ac:chgData name="Nguyen Thi Hoa" userId="dc6bb5b2-8d99-437a-a7f2-a08842d7305a" providerId="ADAL" clId="{E2EEB4D3-D21A-4720-9B9D-7A7182676317}" dt="2021-11-11T15:01:59.172" v="4250" actId="478"/>
          <ac:spMkLst>
            <pc:docMk/>
            <pc:sldMk cId="339105534" sldId="737"/>
            <ac:spMk id="22" creationId="{15718EBF-7996-45CE-973D-90E094EC5EB3}"/>
          </ac:spMkLst>
        </pc:spChg>
        <pc:spChg chg="del">
          <ac:chgData name="Nguyen Thi Hoa" userId="dc6bb5b2-8d99-437a-a7f2-a08842d7305a" providerId="ADAL" clId="{E2EEB4D3-D21A-4720-9B9D-7A7182676317}" dt="2021-11-11T15:01:59.172" v="4250" actId="478"/>
          <ac:spMkLst>
            <pc:docMk/>
            <pc:sldMk cId="339105534" sldId="737"/>
            <ac:spMk id="24" creationId="{03F671C1-6147-48B3-A4DD-811501D73AD5}"/>
          </ac:spMkLst>
        </pc:spChg>
        <pc:spChg chg="del">
          <ac:chgData name="Nguyen Thi Hoa" userId="dc6bb5b2-8d99-437a-a7f2-a08842d7305a" providerId="ADAL" clId="{E2EEB4D3-D21A-4720-9B9D-7A7182676317}" dt="2021-11-11T15:01:59.172" v="4250" actId="478"/>
          <ac:spMkLst>
            <pc:docMk/>
            <pc:sldMk cId="339105534" sldId="737"/>
            <ac:spMk id="30" creationId="{E704C358-54AE-4FBB-80F8-75E4BD09289C}"/>
          </ac:spMkLst>
        </pc:spChg>
        <pc:spChg chg="del">
          <ac:chgData name="Nguyen Thi Hoa" userId="dc6bb5b2-8d99-437a-a7f2-a08842d7305a" providerId="ADAL" clId="{E2EEB4D3-D21A-4720-9B9D-7A7182676317}" dt="2021-11-11T15:01:59.172" v="4250" actId="478"/>
          <ac:spMkLst>
            <pc:docMk/>
            <pc:sldMk cId="339105534" sldId="737"/>
            <ac:spMk id="31" creationId="{1D487418-D895-452C-B11B-72F774C7328E}"/>
          </ac:spMkLst>
        </pc:spChg>
        <pc:graphicFrameChg chg="del modGraphic">
          <ac:chgData name="Nguyen Thi Hoa" userId="dc6bb5b2-8d99-437a-a7f2-a08842d7305a" providerId="ADAL" clId="{E2EEB4D3-D21A-4720-9B9D-7A7182676317}" dt="2021-11-11T15:01:46.306" v="4246" actId="478"/>
          <ac:graphicFrameMkLst>
            <pc:docMk/>
            <pc:sldMk cId="339105534" sldId="737"/>
            <ac:graphicFrameMk id="5" creationId="{4220FCA5-1755-9448-A6D9-1EAAD57247C8}"/>
          </ac:graphicFrameMkLst>
        </pc:graphicFrameChg>
        <pc:picChg chg="mod">
          <ac:chgData name="Nguyen Thi Hoa" userId="dc6bb5b2-8d99-437a-a7f2-a08842d7305a" providerId="ADAL" clId="{E2EEB4D3-D21A-4720-9B9D-7A7182676317}" dt="2021-11-11T15:01:37.625" v="4241" actId="1076"/>
          <ac:picMkLst>
            <pc:docMk/>
            <pc:sldMk cId="339105534" sldId="737"/>
            <ac:picMk id="28" creationId="{56F74E9C-5541-4EDC-B7A6-C66927BCEC99}"/>
          </ac:picMkLst>
        </pc:picChg>
      </pc:sldChg>
      <pc:sldMasterChg chg="del delSldLayout">
        <pc:chgData name="Nguyen Thi Hoa" userId="dc6bb5b2-8d99-437a-a7f2-a08842d7305a" providerId="ADAL" clId="{E2EEB4D3-D21A-4720-9B9D-7A7182676317}" dt="2021-11-05T13:53:21.091" v="2785" actId="47"/>
        <pc:sldMasterMkLst>
          <pc:docMk/>
          <pc:sldMasterMk cId="3496051353" sldId="2147483772"/>
        </pc:sldMasterMkLst>
        <pc:sldLayoutChg chg="del">
          <pc:chgData name="Nguyen Thi Hoa" userId="dc6bb5b2-8d99-437a-a7f2-a08842d7305a" providerId="ADAL" clId="{E2EEB4D3-D21A-4720-9B9D-7A7182676317}" dt="2021-11-05T13:53:21.091" v="2785" actId="47"/>
          <pc:sldLayoutMkLst>
            <pc:docMk/>
            <pc:sldMasterMk cId="3496051353" sldId="2147483772"/>
            <pc:sldLayoutMk cId="3587960560" sldId="2147483773"/>
          </pc:sldLayoutMkLst>
        </pc:sldLayoutChg>
        <pc:sldLayoutChg chg="del">
          <pc:chgData name="Nguyen Thi Hoa" userId="dc6bb5b2-8d99-437a-a7f2-a08842d7305a" providerId="ADAL" clId="{E2EEB4D3-D21A-4720-9B9D-7A7182676317}" dt="2021-11-05T13:53:21.091" v="2785" actId="47"/>
          <pc:sldLayoutMkLst>
            <pc:docMk/>
            <pc:sldMasterMk cId="3496051353" sldId="2147483772"/>
            <pc:sldLayoutMk cId="3413850080" sldId="2147483774"/>
          </pc:sldLayoutMkLst>
        </pc:sldLayoutChg>
        <pc:sldLayoutChg chg="del">
          <pc:chgData name="Nguyen Thi Hoa" userId="dc6bb5b2-8d99-437a-a7f2-a08842d7305a" providerId="ADAL" clId="{E2EEB4D3-D21A-4720-9B9D-7A7182676317}" dt="2021-11-05T13:53:21.091" v="2785" actId="47"/>
          <pc:sldLayoutMkLst>
            <pc:docMk/>
            <pc:sldMasterMk cId="3496051353" sldId="2147483772"/>
            <pc:sldLayoutMk cId="2256295138" sldId="2147483775"/>
          </pc:sldLayoutMkLst>
        </pc:sldLayoutChg>
        <pc:sldLayoutChg chg="del">
          <pc:chgData name="Nguyen Thi Hoa" userId="dc6bb5b2-8d99-437a-a7f2-a08842d7305a" providerId="ADAL" clId="{E2EEB4D3-D21A-4720-9B9D-7A7182676317}" dt="2021-11-05T13:53:21.091" v="2785" actId="47"/>
          <pc:sldLayoutMkLst>
            <pc:docMk/>
            <pc:sldMasterMk cId="3496051353" sldId="2147483772"/>
            <pc:sldLayoutMk cId="1181850314" sldId="2147483776"/>
          </pc:sldLayoutMkLst>
        </pc:sldLayoutChg>
        <pc:sldLayoutChg chg="del">
          <pc:chgData name="Nguyen Thi Hoa" userId="dc6bb5b2-8d99-437a-a7f2-a08842d7305a" providerId="ADAL" clId="{E2EEB4D3-D21A-4720-9B9D-7A7182676317}" dt="2021-11-05T13:53:21.091" v="2785" actId="47"/>
          <pc:sldLayoutMkLst>
            <pc:docMk/>
            <pc:sldMasterMk cId="3496051353" sldId="2147483772"/>
            <pc:sldLayoutMk cId="956602525" sldId="2147483777"/>
          </pc:sldLayoutMkLst>
        </pc:sldLayoutChg>
        <pc:sldLayoutChg chg="del">
          <pc:chgData name="Nguyen Thi Hoa" userId="dc6bb5b2-8d99-437a-a7f2-a08842d7305a" providerId="ADAL" clId="{E2EEB4D3-D21A-4720-9B9D-7A7182676317}" dt="2021-11-05T13:53:21.091" v="2785" actId="47"/>
          <pc:sldLayoutMkLst>
            <pc:docMk/>
            <pc:sldMasterMk cId="3496051353" sldId="2147483772"/>
            <pc:sldLayoutMk cId="2376205576" sldId="2147483778"/>
          </pc:sldLayoutMkLst>
        </pc:sldLayoutChg>
        <pc:sldLayoutChg chg="del">
          <pc:chgData name="Nguyen Thi Hoa" userId="dc6bb5b2-8d99-437a-a7f2-a08842d7305a" providerId="ADAL" clId="{E2EEB4D3-D21A-4720-9B9D-7A7182676317}" dt="2021-11-05T13:53:21.091" v="2785" actId="47"/>
          <pc:sldLayoutMkLst>
            <pc:docMk/>
            <pc:sldMasterMk cId="3496051353" sldId="2147483772"/>
            <pc:sldLayoutMk cId="3208674602" sldId="2147483779"/>
          </pc:sldLayoutMkLst>
        </pc:sldLayoutChg>
        <pc:sldLayoutChg chg="del">
          <pc:chgData name="Nguyen Thi Hoa" userId="dc6bb5b2-8d99-437a-a7f2-a08842d7305a" providerId="ADAL" clId="{E2EEB4D3-D21A-4720-9B9D-7A7182676317}" dt="2021-11-05T13:53:21.091" v="2785" actId="47"/>
          <pc:sldLayoutMkLst>
            <pc:docMk/>
            <pc:sldMasterMk cId="3496051353" sldId="2147483772"/>
            <pc:sldLayoutMk cId="3201372063" sldId="2147483780"/>
          </pc:sldLayoutMkLst>
        </pc:sldLayoutChg>
        <pc:sldLayoutChg chg="del">
          <pc:chgData name="Nguyen Thi Hoa" userId="dc6bb5b2-8d99-437a-a7f2-a08842d7305a" providerId="ADAL" clId="{E2EEB4D3-D21A-4720-9B9D-7A7182676317}" dt="2021-11-05T13:53:21.091" v="2785" actId="47"/>
          <pc:sldLayoutMkLst>
            <pc:docMk/>
            <pc:sldMasterMk cId="3496051353" sldId="2147483772"/>
            <pc:sldLayoutMk cId="1999330571" sldId="2147483781"/>
          </pc:sldLayoutMkLst>
        </pc:sldLayoutChg>
        <pc:sldLayoutChg chg="del">
          <pc:chgData name="Nguyen Thi Hoa" userId="dc6bb5b2-8d99-437a-a7f2-a08842d7305a" providerId="ADAL" clId="{E2EEB4D3-D21A-4720-9B9D-7A7182676317}" dt="2021-11-05T13:53:21.091" v="2785" actId="47"/>
          <pc:sldLayoutMkLst>
            <pc:docMk/>
            <pc:sldMasterMk cId="3496051353" sldId="2147483772"/>
            <pc:sldLayoutMk cId="1445795786" sldId="2147483782"/>
          </pc:sldLayoutMkLst>
        </pc:sldLayoutChg>
        <pc:sldLayoutChg chg="del">
          <pc:chgData name="Nguyen Thi Hoa" userId="dc6bb5b2-8d99-437a-a7f2-a08842d7305a" providerId="ADAL" clId="{E2EEB4D3-D21A-4720-9B9D-7A7182676317}" dt="2021-11-05T13:53:21.091" v="2785" actId="47"/>
          <pc:sldLayoutMkLst>
            <pc:docMk/>
            <pc:sldMasterMk cId="3496051353" sldId="2147483772"/>
            <pc:sldLayoutMk cId="2385396977" sldId="2147483783"/>
          </pc:sldLayoutMkLst>
        </pc:sldLayoutChg>
      </pc:sldMasterChg>
      <pc:sldMasterChg chg="del delSldLayout">
        <pc:chgData name="Nguyen Thi Hoa" userId="dc6bb5b2-8d99-437a-a7f2-a08842d7305a" providerId="ADAL" clId="{E2EEB4D3-D21A-4720-9B9D-7A7182676317}" dt="2021-11-04T14:06:36.395" v="1286" actId="47"/>
        <pc:sldMasterMkLst>
          <pc:docMk/>
          <pc:sldMasterMk cId="3022231768" sldId="2147483784"/>
        </pc:sldMasterMkLst>
        <pc:sldLayoutChg chg="del">
          <pc:chgData name="Nguyen Thi Hoa" userId="dc6bb5b2-8d99-437a-a7f2-a08842d7305a" providerId="ADAL" clId="{E2EEB4D3-D21A-4720-9B9D-7A7182676317}" dt="2021-11-04T14:06:36.395" v="1286" actId="47"/>
          <pc:sldLayoutMkLst>
            <pc:docMk/>
            <pc:sldMasterMk cId="3022231768" sldId="2147483784"/>
            <pc:sldLayoutMk cId="2550982449" sldId="2147483785"/>
          </pc:sldLayoutMkLst>
        </pc:sldLayoutChg>
        <pc:sldLayoutChg chg="del">
          <pc:chgData name="Nguyen Thi Hoa" userId="dc6bb5b2-8d99-437a-a7f2-a08842d7305a" providerId="ADAL" clId="{E2EEB4D3-D21A-4720-9B9D-7A7182676317}" dt="2021-11-04T14:06:36.395" v="1286" actId="47"/>
          <pc:sldLayoutMkLst>
            <pc:docMk/>
            <pc:sldMasterMk cId="3022231768" sldId="2147483784"/>
            <pc:sldLayoutMk cId="3851451654" sldId="2147483786"/>
          </pc:sldLayoutMkLst>
        </pc:sldLayoutChg>
        <pc:sldLayoutChg chg="del">
          <pc:chgData name="Nguyen Thi Hoa" userId="dc6bb5b2-8d99-437a-a7f2-a08842d7305a" providerId="ADAL" clId="{E2EEB4D3-D21A-4720-9B9D-7A7182676317}" dt="2021-11-04T14:06:36.395" v="1286" actId="47"/>
          <pc:sldLayoutMkLst>
            <pc:docMk/>
            <pc:sldMasterMk cId="3022231768" sldId="2147483784"/>
            <pc:sldLayoutMk cId="4129432854" sldId="2147483787"/>
          </pc:sldLayoutMkLst>
        </pc:sldLayoutChg>
        <pc:sldLayoutChg chg="del">
          <pc:chgData name="Nguyen Thi Hoa" userId="dc6bb5b2-8d99-437a-a7f2-a08842d7305a" providerId="ADAL" clId="{E2EEB4D3-D21A-4720-9B9D-7A7182676317}" dt="2021-11-04T14:06:36.395" v="1286" actId="47"/>
          <pc:sldLayoutMkLst>
            <pc:docMk/>
            <pc:sldMasterMk cId="3022231768" sldId="2147483784"/>
            <pc:sldLayoutMk cId="3383089753" sldId="2147483788"/>
          </pc:sldLayoutMkLst>
        </pc:sldLayoutChg>
        <pc:sldLayoutChg chg="del">
          <pc:chgData name="Nguyen Thi Hoa" userId="dc6bb5b2-8d99-437a-a7f2-a08842d7305a" providerId="ADAL" clId="{E2EEB4D3-D21A-4720-9B9D-7A7182676317}" dt="2021-11-04T14:06:36.395" v="1286" actId="47"/>
          <pc:sldLayoutMkLst>
            <pc:docMk/>
            <pc:sldMasterMk cId="3022231768" sldId="2147483784"/>
            <pc:sldLayoutMk cId="1592426387" sldId="2147483789"/>
          </pc:sldLayoutMkLst>
        </pc:sldLayoutChg>
        <pc:sldLayoutChg chg="del">
          <pc:chgData name="Nguyen Thi Hoa" userId="dc6bb5b2-8d99-437a-a7f2-a08842d7305a" providerId="ADAL" clId="{E2EEB4D3-D21A-4720-9B9D-7A7182676317}" dt="2021-11-04T14:06:36.395" v="1286" actId="47"/>
          <pc:sldLayoutMkLst>
            <pc:docMk/>
            <pc:sldMasterMk cId="3022231768" sldId="2147483784"/>
            <pc:sldLayoutMk cId="401955686" sldId="2147483790"/>
          </pc:sldLayoutMkLst>
        </pc:sldLayoutChg>
        <pc:sldLayoutChg chg="del">
          <pc:chgData name="Nguyen Thi Hoa" userId="dc6bb5b2-8d99-437a-a7f2-a08842d7305a" providerId="ADAL" clId="{E2EEB4D3-D21A-4720-9B9D-7A7182676317}" dt="2021-11-04T14:06:36.395" v="1286" actId="47"/>
          <pc:sldLayoutMkLst>
            <pc:docMk/>
            <pc:sldMasterMk cId="3022231768" sldId="2147483784"/>
            <pc:sldLayoutMk cId="3742464215" sldId="2147483791"/>
          </pc:sldLayoutMkLst>
        </pc:sldLayoutChg>
        <pc:sldLayoutChg chg="del">
          <pc:chgData name="Nguyen Thi Hoa" userId="dc6bb5b2-8d99-437a-a7f2-a08842d7305a" providerId="ADAL" clId="{E2EEB4D3-D21A-4720-9B9D-7A7182676317}" dt="2021-11-04T14:06:36.395" v="1286" actId="47"/>
          <pc:sldLayoutMkLst>
            <pc:docMk/>
            <pc:sldMasterMk cId="3022231768" sldId="2147483784"/>
            <pc:sldLayoutMk cId="593511404" sldId="2147483792"/>
          </pc:sldLayoutMkLst>
        </pc:sldLayoutChg>
        <pc:sldLayoutChg chg="del">
          <pc:chgData name="Nguyen Thi Hoa" userId="dc6bb5b2-8d99-437a-a7f2-a08842d7305a" providerId="ADAL" clId="{E2EEB4D3-D21A-4720-9B9D-7A7182676317}" dt="2021-11-04T14:06:36.395" v="1286" actId="47"/>
          <pc:sldLayoutMkLst>
            <pc:docMk/>
            <pc:sldMasterMk cId="3022231768" sldId="2147483784"/>
            <pc:sldLayoutMk cId="2674318907" sldId="2147483793"/>
          </pc:sldLayoutMkLst>
        </pc:sldLayoutChg>
        <pc:sldLayoutChg chg="del">
          <pc:chgData name="Nguyen Thi Hoa" userId="dc6bb5b2-8d99-437a-a7f2-a08842d7305a" providerId="ADAL" clId="{E2EEB4D3-D21A-4720-9B9D-7A7182676317}" dt="2021-11-04T14:06:36.395" v="1286" actId="47"/>
          <pc:sldLayoutMkLst>
            <pc:docMk/>
            <pc:sldMasterMk cId="3022231768" sldId="2147483784"/>
            <pc:sldLayoutMk cId="4096027536" sldId="2147483794"/>
          </pc:sldLayoutMkLst>
        </pc:sldLayoutChg>
        <pc:sldLayoutChg chg="del">
          <pc:chgData name="Nguyen Thi Hoa" userId="dc6bb5b2-8d99-437a-a7f2-a08842d7305a" providerId="ADAL" clId="{E2EEB4D3-D21A-4720-9B9D-7A7182676317}" dt="2021-11-04T14:06:36.395" v="1286" actId="47"/>
          <pc:sldLayoutMkLst>
            <pc:docMk/>
            <pc:sldMasterMk cId="3022231768" sldId="2147483784"/>
            <pc:sldLayoutMk cId="1793251290" sldId="2147483795"/>
          </pc:sldLayoutMkLst>
        </pc:sldLayoutChg>
      </pc:sldMasterChg>
      <pc:sldMasterChg chg="delSldLayout">
        <pc:chgData name="Nguyen Thi Hoa" userId="dc6bb5b2-8d99-437a-a7f2-a08842d7305a" providerId="ADAL" clId="{E2EEB4D3-D21A-4720-9B9D-7A7182676317}" dt="2021-11-24T11:06:43.761" v="4886" actId="47"/>
        <pc:sldMasterMkLst>
          <pc:docMk/>
          <pc:sldMasterMk cId="2622822934" sldId="2147483830"/>
        </pc:sldMasterMkLst>
        <pc:sldLayoutChg chg="del">
          <pc:chgData name="Nguyen Thi Hoa" userId="dc6bb5b2-8d99-437a-a7f2-a08842d7305a" providerId="ADAL" clId="{E2EEB4D3-D21A-4720-9B9D-7A7182676317}" dt="2021-11-24T11:06:43.761" v="4886" actId="47"/>
          <pc:sldLayoutMkLst>
            <pc:docMk/>
            <pc:sldMasterMk cId="2622822934" sldId="2147483830"/>
            <pc:sldLayoutMk cId="3352168496" sldId="2147483843"/>
          </pc:sldLayoutMkLst>
        </pc:sldLayoutChg>
      </pc:sldMasterChg>
      <pc:sldMasterChg chg="add del addSldLayout delSldLayout">
        <pc:chgData name="Nguyen Thi Hoa" userId="dc6bb5b2-8d99-437a-a7f2-a08842d7305a" providerId="ADAL" clId="{E2EEB4D3-D21A-4720-9B9D-7A7182676317}" dt="2021-11-05T15:30:34.388" v="3582" actId="47"/>
        <pc:sldMasterMkLst>
          <pc:docMk/>
          <pc:sldMasterMk cId="4131147331" sldId="2147483856"/>
        </pc:sldMasterMkLst>
        <pc:sldLayoutChg chg="add del">
          <pc:chgData name="Nguyen Thi Hoa" userId="dc6bb5b2-8d99-437a-a7f2-a08842d7305a" providerId="ADAL" clId="{E2EEB4D3-D21A-4720-9B9D-7A7182676317}" dt="2021-11-05T15:30:34.388" v="3582" actId="47"/>
          <pc:sldLayoutMkLst>
            <pc:docMk/>
            <pc:sldMasterMk cId="4131147331" sldId="2147483856"/>
            <pc:sldLayoutMk cId="4190881908" sldId="2147483857"/>
          </pc:sldLayoutMkLst>
        </pc:sldLayoutChg>
        <pc:sldLayoutChg chg="add del">
          <pc:chgData name="Nguyen Thi Hoa" userId="dc6bb5b2-8d99-437a-a7f2-a08842d7305a" providerId="ADAL" clId="{E2EEB4D3-D21A-4720-9B9D-7A7182676317}" dt="2021-11-05T15:30:34.388" v="3582" actId="47"/>
          <pc:sldLayoutMkLst>
            <pc:docMk/>
            <pc:sldMasterMk cId="4131147331" sldId="2147483856"/>
            <pc:sldLayoutMk cId="1020426456" sldId="2147483858"/>
          </pc:sldLayoutMkLst>
        </pc:sldLayoutChg>
        <pc:sldLayoutChg chg="add del">
          <pc:chgData name="Nguyen Thi Hoa" userId="dc6bb5b2-8d99-437a-a7f2-a08842d7305a" providerId="ADAL" clId="{E2EEB4D3-D21A-4720-9B9D-7A7182676317}" dt="2021-11-05T15:30:34.388" v="3582" actId="47"/>
          <pc:sldLayoutMkLst>
            <pc:docMk/>
            <pc:sldMasterMk cId="4131147331" sldId="2147483856"/>
            <pc:sldLayoutMk cId="845701054" sldId="2147483859"/>
          </pc:sldLayoutMkLst>
        </pc:sldLayoutChg>
        <pc:sldLayoutChg chg="add del">
          <pc:chgData name="Nguyen Thi Hoa" userId="dc6bb5b2-8d99-437a-a7f2-a08842d7305a" providerId="ADAL" clId="{E2EEB4D3-D21A-4720-9B9D-7A7182676317}" dt="2021-11-05T15:30:34.388" v="3582" actId="47"/>
          <pc:sldLayoutMkLst>
            <pc:docMk/>
            <pc:sldMasterMk cId="4131147331" sldId="2147483856"/>
            <pc:sldLayoutMk cId="2757886692" sldId="2147483860"/>
          </pc:sldLayoutMkLst>
        </pc:sldLayoutChg>
        <pc:sldLayoutChg chg="add del">
          <pc:chgData name="Nguyen Thi Hoa" userId="dc6bb5b2-8d99-437a-a7f2-a08842d7305a" providerId="ADAL" clId="{E2EEB4D3-D21A-4720-9B9D-7A7182676317}" dt="2021-11-05T15:30:34.388" v="3582" actId="47"/>
          <pc:sldLayoutMkLst>
            <pc:docMk/>
            <pc:sldMasterMk cId="4131147331" sldId="2147483856"/>
            <pc:sldLayoutMk cId="2420041066" sldId="2147483861"/>
          </pc:sldLayoutMkLst>
        </pc:sldLayoutChg>
        <pc:sldLayoutChg chg="add del">
          <pc:chgData name="Nguyen Thi Hoa" userId="dc6bb5b2-8d99-437a-a7f2-a08842d7305a" providerId="ADAL" clId="{E2EEB4D3-D21A-4720-9B9D-7A7182676317}" dt="2021-11-05T15:30:34.388" v="3582" actId="47"/>
          <pc:sldLayoutMkLst>
            <pc:docMk/>
            <pc:sldMasterMk cId="4131147331" sldId="2147483856"/>
            <pc:sldLayoutMk cId="2932483944" sldId="2147483862"/>
          </pc:sldLayoutMkLst>
        </pc:sldLayoutChg>
        <pc:sldLayoutChg chg="add del">
          <pc:chgData name="Nguyen Thi Hoa" userId="dc6bb5b2-8d99-437a-a7f2-a08842d7305a" providerId="ADAL" clId="{E2EEB4D3-D21A-4720-9B9D-7A7182676317}" dt="2021-11-05T15:30:34.388" v="3582" actId="47"/>
          <pc:sldLayoutMkLst>
            <pc:docMk/>
            <pc:sldMasterMk cId="4131147331" sldId="2147483856"/>
            <pc:sldLayoutMk cId="4043364222" sldId="2147483863"/>
          </pc:sldLayoutMkLst>
        </pc:sldLayoutChg>
        <pc:sldLayoutChg chg="add del">
          <pc:chgData name="Nguyen Thi Hoa" userId="dc6bb5b2-8d99-437a-a7f2-a08842d7305a" providerId="ADAL" clId="{E2EEB4D3-D21A-4720-9B9D-7A7182676317}" dt="2021-11-05T15:30:34.388" v="3582" actId="47"/>
          <pc:sldLayoutMkLst>
            <pc:docMk/>
            <pc:sldMasterMk cId="4131147331" sldId="2147483856"/>
            <pc:sldLayoutMk cId="114801119" sldId="2147483864"/>
          </pc:sldLayoutMkLst>
        </pc:sldLayoutChg>
        <pc:sldLayoutChg chg="add del">
          <pc:chgData name="Nguyen Thi Hoa" userId="dc6bb5b2-8d99-437a-a7f2-a08842d7305a" providerId="ADAL" clId="{E2EEB4D3-D21A-4720-9B9D-7A7182676317}" dt="2021-11-05T15:30:34.388" v="3582" actId="47"/>
          <pc:sldLayoutMkLst>
            <pc:docMk/>
            <pc:sldMasterMk cId="4131147331" sldId="2147483856"/>
            <pc:sldLayoutMk cId="2049682468" sldId="2147483865"/>
          </pc:sldLayoutMkLst>
        </pc:sldLayoutChg>
        <pc:sldLayoutChg chg="add del">
          <pc:chgData name="Nguyen Thi Hoa" userId="dc6bb5b2-8d99-437a-a7f2-a08842d7305a" providerId="ADAL" clId="{E2EEB4D3-D21A-4720-9B9D-7A7182676317}" dt="2021-11-05T15:30:34.388" v="3582" actId="47"/>
          <pc:sldLayoutMkLst>
            <pc:docMk/>
            <pc:sldMasterMk cId="4131147331" sldId="2147483856"/>
            <pc:sldLayoutMk cId="3372815341" sldId="2147483866"/>
          </pc:sldLayoutMkLst>
        </pc:sldLayoutChg>
        <pc:sldLayoutChg chg="add del">
          <pc:chgData name="Nguyen Thi Hoa" userId="dc6bb5b2-8d99-437a-a7f2-a08842d7305a" providerId="ADAL" clId="{E2EEB4D3-D21A-4720-9B9D-7A7182676317}" dt="2021-11-05T15:30:34.388" v="3582" actId="47"/>
          <pc:sldLayoutMkLst>
            <pc:docMk/>
            <pc:sldMasterMk cId="4131147331" sldId="2147483856"/>
            <pc:sldLayoutMk cId="11498058" sldId="214748386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5D9DF9-F81D-4817-8B20-57C40881CC04}" type="datetimeFigureOut">
              <a:rPr lang="en-US" smtClean="0"/>
              <a:t>11/11/2022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89EE4A-3CB6-43DF-843D-836D505793FF}" type="slidenum">
              <a:rPr lang="en-US" smtClean="0"/>
              <a:t>‹#›</a:t>
            </a:fld>
            <a:endParaRPr lang="en-US"/>
          </a:p>
        </p:txBody>
      </p:sp>
    </p:spTree>
    <p:extLst>
      <p:ext uri="{BB962C8B-B14F-4D97-AF65-F5344CB8AC3E}">
        <p14:creationId xmlns:p14="http://schemas.microsoft.com/office/powerpoint/2010/main" val="559971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3200" dirty="0">
                <a:solidFill>
                  <a:srgbClr val="0000FF"/>
                </a:solidFill>
                <a:cs typeface="Times New Roman" panose="02020603050405020304" pitchFamily="18" charset="0"/>
              </a:rPr>
              <a:t>321475 + 423507 x 2 =</a:t>
            </a:r>
            <a:r>
              <a:rPr lang="en-US" altLang="en-US" sz="3200" baseline="0" dirty="0">
                <a:solidFill>
                  <a:srgbClr val="0000FF"/>
                </a:solidFill>
                <a:cs typeface="Times New Roman" panose="02020603050405020304" pitchFamily="18" charset="0"/>
              </a:rPr>
              <a:t> 321475 + 847014 = 1168489</a:t>
            </a:r>
            <a:endParaRPr lang="en-US" altLang="en-US" sz="3200" dirty="0">
              <a:solidFill>
                <a:srgbClr val="002060"/>
              </a:solidFill>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18B396-F615-4680-BA54-461C3839D2C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9806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80E40B13-4C9E-46BD-9593-5998D79132A5}"/>
              </a:ext>
            </a:extLst>
          </p:cNvPr>
          <p:cNvSpPr>
            <a:spLocks noGrp="1" noRot="1" noChangeAspect="1" noChangeArrowheads="1" noTextEdit="1"/>
          </p:cNvSpPr>
          <p:nvPr>
            <p:ph type="sldImg"/>
          </p:nvPr>
        </p:nvSpPr>
        <p:spPr>
          <a:ln/>
        </p:spPr>
      </p:sp>
      <p:sp>
        <p:nvSpPr>
          <p:cNvPr id="107523" name="Notes Placeholder 2">
            <a:extLst>
              <a:ext uri="{FF2B5EF4-FFF2-40B4-BE49-F238E27FC236}">
                <a16:creationId xmlns:a16="http://schemas.microsoft.com/office/drawing/2014/main" id="{9529659D-8DF1-4625-9DB5-AE439CCCA9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solidFill>
                  <a:srgbClr val="000000"/>
                </a:solidFill>
                <a:latin typeface="Arial" panose="020B0604020202020204" pitchFamily="34" charset="0"/>
                <a:cs typeface="Arial" panose="020B0604020202020204" pitchFamily="34" charset="0"/>
              </a:rPr>
              <a:t>QUa bài hôm nay, cô đã giới thiệu với các con tcgh của phép nhân. </a:t>
            </a:r>
          </a:p>
          <a:p>
            <a:endParaRPr lang="vi-VN" altLang="en-US">
              <a:solidFill>
                <a:srgbClr val="000000"/>
              </a:solidFill>
              <a:latin typeface="Arial" panose="020B0604020202020204" pitchFamily="34" charset="0"/>
              <a:cs typeface="Arial" panose="020B0604020202020204" pitchFamily="34" charset="0"/>
            </a:endParaRPr>
          </a:p>
          <a:p>
            <a:r>
              <a:rPr lang="vi-VN" altLang="en-US">
                <a:solidFill>
                  <a:srgbClr val="000000"/>
                </a:solidFill>
                <a:latin typeface="Arial" panose="020B0604020202020204" pitchFamily="34" charset="0"/>
                <a:cs typeface="Arial" panose="020B0604020202020204" pitchFamily="34" charset="0"/>
              </a:rPr>
              <a:t>Với tc này, các con hãy vận dung một cách sáng tạo để tính nhanh hơn trong các bài toán nhé!</a:t>
            </a:r>
            <a:endParaRPr lang="en-US" altLang="en-US">
              <a:solidFill>
                <a:srgbClr val="000000"/>
              </a:solidFill>
              <a:latin typeface="Arial" panose="020B0604020202020204" pitchFamily="34" charset="0"/>
              <a:cs typeface="Arial" panose="020B0604020202020204" pitchFamily="34" charset="0"/>
            </a:endParaRPr>
          </a:p>
        </p:txBody>
      </p:sp>
      <p:sp>
        <p:nvSpPr>
          <p:cNvPr id="107524" name="Slide Number Placeholder 3">
            <a:extLst>
              <a:ext uri="{FF2B5EF4-FFF2-40B4-BE49-F238E27FC236}">
                <a16:creationId xmlns:a16="http://schemas.microsoft.com/office/drawing/2014/main" id="{CC33C3C6-5F3D-4C7F-A459-52994FB975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2CA15DE-FB08-48BE-837C-AC3B6936A35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5666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045599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238710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89EE4A-3CB6-43DF-843D-836D505793FF}" type="slidenum">
              <a:rPr lang="en-US" smtClean="0"/>
              <a:t>2</a:t>
            </a:fld>
            <a:endParaRPr lang="en-US"/>
          </a:p>
        </p:txBody>
      </p:sp>
    </p:spTree>
    <p:extLst>
      <p:ext uri="{BB962C8B-B14F-4D97-AF65-F5344CB8AC3E}">
        <p14:creationId xmlns:p14="http://schemas.microsoft.com/office/powerpoint/2010/main" val="3608692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FDC57978-C2CA-4D66-81DA-F58B131EC47D}"/>
              </a:ext>
            </a:extLst>
          </p:cNvPr>
          <p:cNvSpPr>
            <a:spLocks noGrp="1" noRot="1" noChangeAspect="1" noChangeArrowheads="1" noTextEdit="1"/>
          </p:cNvSpPr>
          <p:nvPr>
            <p:ph type="sldImg"/>
          </p:nvPr>
        </p:nvSpPr>
        <p:spPr>
          <a:ln/>
        </p:spPr>
      </p:sp>
      <p:sp>
        <p:nvSpPr>
          <p:cNvPr id="76803" name="Notes Placeholder 2">
            <a:extLst>
              <a:ext uri="{FF2B5EF4-FFF2-40B4-BE49-F238E27FC236}">
                <a16:creationId xmlns:a16="http://schemas.microsoft.com/office/drawing/2014/main" id="{3005A986-29E9-4C49-A7B3-B685D969C32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tabLst>
                <a:tab pos="179070" algn="l"/>
              </a:tabLst>
            </a:pPr>
            <a:r>
              <a:rPr lang="en-US" sz="1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Bạn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1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hoán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p>
            <a:pPr>
              <a:tabLst>
                <a:tab pos="2681288" algn="l"/>
              </a:tabLst>
            </a:pPr>
            <a:endParaRPr lang="en-US" altLang="en-US" dirty="0">
              <a:latin typeface="Arial" panose="020B0604020202020204" pitchFamily="34" charset="0"/>
              <a:ea typeface="Calibri" panose="020F0502020204030204" pitchFamily="34" charset="0"/>
              <a:cs typeface="Times New Roman" panose="02020603050405020304" pitchFamily="18" charset="0"/>
            </a:endParaRPr>
          </a:p>
        </p:txBody>
      </p:sp>
      <p:sp>
        <p:nvSpPr>
          <p:cNvPr id="76804" name="Slide Number Placeholder 3">
            <a:extLst>
              <a:ext uri="{FF2B5EF4-FFF2-40B4-BE49-F238E27FC236}">
                <a16:creationId xmlns:a16="http://schemas.microsoft.com/office/drawing/2014/main" id="{768A2812-213C-4D88-8D22-73A49C7D78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DA3ADA-03A1-4AD4-B18F-9ECFC7F6796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88591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41507533-C986-414C-956F-3CCEB38B8CF2}"/>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E3703A4E-5A9E-479F-A596-1209D51A53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a:solidFill>
                  <a:srgbClr val="000000"/>
                </a:solidFill>
                <a:latin typeface="Arial" panose="020B0604020202020204" pitchFamily="34" charset="0"/>
                <a:cs typeface="Arial" panose="020B0604020202020204" pitchFamily="34" charset="0"/>
              </a:rPr>
              <a:t>Để năm rõ hơn về tính chất giao hoán của pmh cũng như vận dụng nó vào giải bài tập như thế nào. Cô mời các con cùng chuyển sang phần luyện tập.</a:t>
            </a:r>
            <a:endParaRPr lang="en-US" altLang="en-US">
              <a:solidFill>
                <a:srgbClr val="000000"/>
              </a:solidFill>
              <a:latin typeface="Arial" panose="020B0604020202020204" pitchFamily="34" charset="0"/>
              <a:cs typeface="Arial" panose="020B0604020202020204" pitchFamily="34" charset="0"/>
            </a:endParaRPr>
          </a:p>
        </p:txBody>
      </p:sp>
      <p:sp>
        <p:nvSpPr>
          <p:cNvPr id="78852" name="Slide Number Placeholder 3">
            <a:extLst>
              <a:ext uri="{FF2B5EF4-FFF2-40B4-BE49-F238E27FC236}">
                <a16:creationId xmlns:a16="http://schemas.microsoft.com/office/drawing/2014/main" id="{76EDF8AA-EAB7-4AB4-B54F-B554DCDBE5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931E8E-2959-478E-8153-BD4E78D581F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563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510" algn="just">
              <a:lnSpc>
                <a:spcPct val="115000"/>
              </a:lnSpc>
            </a:pPr>
            <a:endParaRPr lang="nl-NL"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6510" algn="just">
              <a:lnSpc>
                <a:spcPct val="115000"/>
              </a:lnSpc>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-Nhận xét các phép tính đầu của hai phần a và b?</a:t>
            </a:r>
          </a:p>
          <a:p>
            <a:pPr marL="16510" algn="just">
              <a:lnSpc>
                <a:spcPct val="115000"/>
              </a:lnSpc>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 Để tìm được kết quả của hai phép tính này, ta làm như thế nào?  </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p>
            <a:pPr marL="16510" algn="just">
              <a:lnSpc>
                <a:spcPct val="115000"/>
              </a:lnSpc>
            </a:pPr>
            <a:r>
              <a:rPr lang="nl-NL" sz="1800" dirty="0">
                <a:effectLst/>
                <a:latin typeface="Times New Roman" panose="02020603050405020304" pitchFamily="18" charset="0"/>
                <a:ea typeface="Times New Roman" panose="02020603050405020304" pitchFamily="18" charset="0"/>
                <a:cs typeface="Times New Roman" panose="02020603050405020304" pitchFamily="18" charset="0"/>
              </a:rPr>
              <a:t>- Với  phép tính 7 x 853. Đây</a:t>
            </a:r>
            <a:r>
              <a:rPr lang="vi-VN"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phép nhân với số có 3 chữ số chúng ta chưa học. Vậy bây giờ chúng ta phải làm ntn để tính được kết quả</a:t>
            </a:r>
            <a:r>
              <a:rPr lang="en-US" sz="1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VnTime" panose="020B7200000000000000" pitchFamily="34" charset="0"/>
              <a:ea typeface="Times New Roman" panose="02020603050405020304" pitchFamily="18" charset="0"/>
              <a:cs typeface="Times New Roman" panose="02020603050405020304" pitchFamily="18" charset="0"/>
            </a:endParaRPr>
          </a:p>
          <a:p>
            <a:pPr>
              <a:lnSpc>
                <a:spcPct val="115000"/>
              </a:lnSpc>
            </a:pPr>
            <a:r>
              <a:rPr lang="en-US" sz="1800" kern="1200" dirty="0">
                <a:solidFill>
                  <a:srgbClr val="000000"/>
                </a:solidFill>
                <a:effectLst/>
                <a:latin typeface="Times New Roman" panose="02020603050405020304" pitchFamily="18" charset="0"/>
                <a:ea typeface="Times New Roman" panose="02020603050405020304" pitchFamily="18" charset="0"/>
              </a:rPr>
              <a:t> </a:t>
            </a:r>
            <a:r>
              <a:rPr lang="vi-VN" sz="1800" kern="1200" dirty="0">
                <a:solidFill>
                  <a:srgbClr val="000000"/>
                </a:solidFill>
                <a:effectLst/>
                <a:latin typeface="Times New Roman" panose="02020603050405020304" pitchFamily="18" charset="0"/>
                <a:ea typeface="Times New Roman" panose="02020603050405020304" pitchFamily="18" charset="0"/>
              </a:rPr>
              <a:t> - </a:t>
            </a:r>
            <a:r>
              <a:rPr lang="en-US" sz="1800" kern="1200" dirty="0" err="1">
                <a:solidFill>
                  <a:srgbClr val="000000"/>
                </a:solidFill>
                <a:effectLst/>
                <a:latin typeface="Times New Roman" panose="02020603050405020304" pitchFamily="18" charset="0"/>
                <a:ea typeface="Times New Roman" panose="02020603050405020304" pitchFamily="18" charset="0"/>
              </a:rPr>
              <a:t>Rất</a:t>
            </a:r>
            <a:r>
              <a:rPr lang="en-US" sz="1800" kern="1200" dirty="0">
                <a:solidFill>
                  <a:srgbClr val="000000"/>
                </a:solidFill>
                <a:effectLst/>
                <a:latin typeface="Times New Roman" panose="02020603050405020304" pitchFamily="18" charset="0"/>
                <a:ea typeface="Times New Roman" panose="02020603050405020304" pitchFamily="18" charset="0"/>
              </a:rPr>
              <a:t> </a:t>
            </a:r>
            <a:r>
              <a:rPr lang="en-US" sz="1800" kern="1200" dirty="0" err="1">
                <a:solidFill>
                  <a:srgbClr val="000000"/>
                </a:solidFill>
                <a:effectLst/>
                <a:latin typeface="Times New Roman" panose="02020603050405020304" pitchFamily="18" charset="0"/>
                <a:ea typeface="Times New Roman" panose="02020603050405020304" pitchFamily="18" charset="0"/>
              </a:rPr>
              <a:t>chính</a:t>
            </a:r>
            <a:r>
              <a:rPr lang="en-US" sz="1800" kern="1200" dirty="0">
                <a:solidFill>
                  <a:srgbClr val="000000"/>
                </a:solidFill>
                <a:effectLst/>
                <a:latin typeface="Times New Roman" panose="02020603050405020304" pitchFamily="18" charset="0"/>
                <a:ea typeface="Times New Roman" panose="02020603050405020304" pitchFamily="18" charset="0"/>
              </a:rPr>
              <a:t> </a:t>
            </a:r>
            <a:r>
              <a:rPr lang="en-US" sz="1800" kern="1200" dirty="0" err="1">
                <a:solidFill>
                  <a:srgbClr val="000000"/>
                </a:solidFill>
                <a:effectLst/>
                <a:latin typeface="Times New Roman" panose="02020603050405020304" pitchFamily="18" charset="0"/>
                <a:ea typeface="Times New Roman" panose="02020603050405020304" pitchFamily="18" charset="0"/>
              </a:rPr>
              <a:t>xác</a:t>
            </a:r>
            <a:r>
              <a:rPr lang="en-US" sz="1800" kern="1200" dirty="0">
                <a:solidFill>
                  <a:srgbClr val="000000"/>
                </a:solidFill>
                <a:effectLst/>
                <a:latin typeface="Times New Roman" panose="02020603050405020304" pitchFamily="18" charset="0"/>
                <a:ea typeface="Times New Roman" panose="02020603050405020304" pitchFamily="18" charset="0"/>
              </a:rPr>
              <a:t>!</a:t>
            </a:r>
            <a:r>
              <a:rPr lang="vi-VN" sz="1800" kern="1200" dirty="0">
                <a:solidFill>
                  <a:srgbClr val="000000"/>
                </a:solidFill>
                <a:effectLst/>
                <a:latin typeface="Times New Roman" panose="02020603050405020304" pitchFamily="18" charset="0"/>
                <a:ea typeface="Times New Roman" panose="02020603050405020304" pitchFamily="18" charset="0"/>
              </a:rPr>
              <a:t> Các con hãy vận dung tc giao hoán của phép nhân để chuyển đổi phép tính nhân số có 3 chữ số thành phép tính nhân với số có 1 chữ số.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C89EE4A-3CB6-43DF-843D-836D505793FF}" type="slidenum">
              <a:rPr lang="en-US" smtClean="0"/>
              <a:t>7</a:t>
            </a:fld>
            <a:endParaRPr lang="en-US"/>
          </a:p>
        </p:txBody>
      </p:sp>
    </p:spTree>
    <p:extLst>
      <p:ext uri="{BB962C8B-B14F-4D97-AF65-F5344CB8AC3E}">
        <p14:creationId xmlns:p14="http://schemas.microsoft.com/office/powerpoint/2010/main" val="2352753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5C89EE4A-3CB6-43DF-843D-836D505793FF}" type="slidenum">
              <a:rPr lang="en-US" smtClean="0"/>
              <a:t>8</a:t>
            </a:fld>
            <a:endParaRPr lang="en-US"/>
          </a:p>
        </p:txBody>
      </p:sp>
    </p:spTree>
    <p:extLst>
      <p:ext uri="{BB962C8B-B14F-4D97-AF65-F5344CB8AC3E}">
        <p14:creationId xmlns:p14="http://schemas.microsoft.com/office/powerpoint/2010/main" val="468527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ABE27F81-ACF8-440A-AE73-711C103628E2}"/>
              </a:ext>
            </a:extLst>
          </p:cNvPr>
          <p:cNvSpPr>
            <a:spLocks noGrp="1" noRot="1" noChangeAspect="1" noChangeArrowheads="1" noTextEdit="1"/>
          </p:cNvSpPr>
          <p:nvPr>
            <p:ph type="sldImg"/>
          </p:nvPr>
        </p:nvSpPr>
        <p:spPr>
          <a:ln/>
        </p:spPr>
      </p:sp>
      <p:sp>
        <p:nvSpPr>
          <p:cNvPr id="84995" name="Notes Placeholder 2">
            <a:extLst>
              <a:ext uri="{FF2B5EF4-FFF2-40B4-BE49-F238E27FC236}">
                <a16:creationId xmlns:a16="http://schemas.microsoft.com/office/drawing/2014/main" id="{45E2583E-2B61-4275-BD56-C61C8424E0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err="1">
                <a:solidFill>
                  <a:srgbClr val="000000"/>
                </a:solidFill>
                <a:latin typeface="Arial" panose="020B0604020202020204" pitchFamily="34" charset="0"/>
                <a:cs typeface="Arial" panose="020B0604020202020204" pitchFamily="34" charset="0"/>
              </a:rPr>
              <a:t>Quá</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dễ</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dàng</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để</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chúng</a:t>
            </a:r>
            <a:r>
              <a:rPr lang="en-US" altLang="en-US" dirty="0">
                <a:solidFill>
                  <a:srgbClr val="000000"/>
                </a:solidFill>
                <a:latin typeface="Arial" panose="020B0604020202020204" pitchFamily="34" charset="0"/>
                <a:cs typeface="Arial" panose="020B0604020202020204" pitchFamily="34" charset="0"/>
              </a:rPr>
              <a:t> ta </a:t>
            </a:r>
            <a:r>
              <a:rPr lang="en-US" altLang="en-US" dirty="0" err="1">
                <a:solidFill>
                  <a:srgbClr val="000000"/>
                </a:solidFill>
                <a:latin typeface="Arial" panose="020B0604020202020204" pitchFamily="34" charset="0"/>
                <a:cs typeface="Arial" panose="020B0604020202020204" pitchFamily="34" charset="0"/>
              </a:rPr>
              <a:t>tìm</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đc</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đáp</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án</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đúng</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phải</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không</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các</a:t>
            </a:r>
            <a:r>
              <a:rPr lang="en-US" altLang="en-US" dirty="0">
                <a:solidFill>
                  <a:srgbClr val="000000"/>
                </a:solidFill>
                <a:latin typeface="Arial" panose="020B0604020202020204" pitchFamily="34" charset="0"/>
                <a:cs typeface="Arial" panose="020B0604020202020204" pitchFamily="34" charset="0"/>
              </a:rPr>
              <a:t> con, </a:t>
            </a:r>
            <a:r>
              <a:rPr lang="en-US" altLang="en-US" dirty="0" err="1">
                <a:solidFill>
                  <a:srgbClr val="000000"/>
                </a:solidFill>
                <a:latin typeface="Arial" panose="020B0604020202020204" pitchFamily="34" charset="0"/>
                <a:cs typeface="Arial" panose="020B0604020202020204" pitchFamily="34" charset="0"/>
              </a:rPr>
              <a:t>chỉ</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cần</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vận</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dụng</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tc</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giáo</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hoán</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cuẩ</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phép</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nhân</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là</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chúng</a:t>
            </a:r>
            <a:r>
              <a:rPr lang="en-US" altLang="en-US" dirty="0">
                <a:solidFill>
                  <a:srgbClr val="000000"/>
                </a:solidFill>
                <a:latin typeface="Arial" panose="020B0604020202020204" pitchFamily="34" charset="0"/>
                <a:cs typeface="Arial" panose="020B0604020202020204" pitchFamily="34" charset="0"/>
              </a:rPr>
              <a:t> ta </a:t>
            </a:r>
            <a:r>
              <a:rPr lang="en-US" altLang="en-US" dirty="0" err="1">
                <a:solidFill>
                  <a:srgbClr val="000000"/>
                </a:solidFill>
                <a:latin typeface="Arial" panose="020B0604020202020204" pitchFamily="34" charset="0"/>
                <a:cs typeface="Arial" panose="020B0604020202020204" pitchFamily="34" charset="0"/>
              </a:rPr>
              <a:t>có</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thể</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hoàn</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thành</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bài</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rồi</a:t>
            </a:r>
            <a:r>
              <a:rPr lang="en-US" altLang="en-US" dirty="0">
                <a:solidFill>
                  <a:srgbClr val="000000"/>
                </a:solidFill>
                <a:latin typeface="Arial" panose="020B0604020202020204" pitchFamily="34" charset="0"/>
                <a:cs typeface="Arial" panose="020B0604020202020204" pitchFamily="34" charset="0"/>
              </a:rPr>
              <a:t>.</a:t>
            </a:r>
          </a:p>
          <a:p>
            <a:r>
              <a:rPr lang="en-US" altLang="en-US" dirty="0">
                <a:solidFill>
                  <a:srgbClr val="000000"/>
                </a:solidFill>
                <a:latin typeface="Arial" panose="020B0604020202020204" pitchFamily="34" charset="0"/>
                <a:cs typeface="Arial" panose="020B0604020202020204" pitchFamily="34" charset="0"/>
              </a:rPr>
              <a:t>Con </a:t>
            </a:r>
            <a:r>
              <a:rPr lang="en-US" altLang="en-US" dirty="0" err="1">
                <a:solidFill>
                  <a:srgbClr val="000000"/>
                </a:solidFill>
                <a:latin typeface="Arial" panose="020B0604020202020204" pitchFamily="34" charset="0"/>
                <a:cs typeface="Arial" panose="020B0604020202020204" pitchFamily="34" charset="0"/>
              </a:rPr>
              <a:t>hãy</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nhắc</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lại</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cho</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cô</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tcgh</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của</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phép</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nhân</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nào</a:t>
            </a:r>
            <a:endParaRPr lang="en-US" altLang="en-US" dirty="0">
              <a:solidFill>
                <a:srgbClr val="000000"/>
              </a:solidFill>
              <a:latin typeface="Arial" panose="020B0604020202020204" pitchFamily="34" charset="0"/>
              <a:cs typeface="Arial" panose="020B0604020202020204" pitchFamily="34" charset="0"/>
            </a:endParaRPr>
          </a:p>
          <a:p>
            <a:r>
              <a:rPr lang="en-US" altLang="en-US" dirty="0" err="1">
                <a:solidFill>
                  <a:srgbClr val="000000"/>
                </a:solidFill>
                <a:latin typeface="Arial" panose="020B0604020202020204" pitchFamily="34" charset="0"/>
                <a:cs typeface="Arial" panose="020B0604020202020204" pitchFamily="34" charset="0"/>
              </a:rPr>
              <a:t>Rất</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tốt</a:t>
            </a:r>
            <a:endParaRPr lang="en-US" altLang="en-US" dirty="0">
              <a:solidFill>
                <a:srgbClr val="000000"/>
              </a:solidFill>
              <a:latin typeface="Arial" panose="020B0604020202020204" pitchFamily="34" charset="0"/>
              <a:cs typeface="Arial" panose="020B0604020202020204" pitchFamily="34" charset="0"/>
            </a:endParaRPr>
          </a:p>
          <a:p>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Và</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bây</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giờ</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chúng</a:t>
            </a:r>
            <a:r>
              <a:rPr lang="en-US" altLang="en-US" dirty="0">
                <a:solidFill>
                  <a:srgbClr val="000000"/>
                </a:solidFill>
                <a:latin typeface="Arial" panose="020B0604020202020204" pitchFamily="34" charset="0"/>
                <a:cs typeface="Arial" panose="020B0604020202020204" pitchFamily="34" charset="0"/>
              </a:rPr>
              <a:t> ta </a:t>
            </a:r>
            <a:r>
              <a:rPr lang="en-US" altLang="en-US" dirty="0" err="1">
                <a:solidFill>
                  <a:srgbClr val="000000"/>
                </a:solidFill>
                <a:latin typeface="Arial" panose="020B0604020202020204" pitchFamily="34" charset="0"/>
                <a:cs typeface="Arial" panose="020B0604020202020204" pitchFamily="34" charset="0"/>
              </a:rPr>
              <a:t>cùng</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chuyển</a:t>
            </a:r>
            <a:r>
              <a:rPr lang="en-US" altLang="en-US" dirty="0">
                <a:solidFill>
                  <a:srgbClr val="000000"/>
                </a:solidFill>
                <a:latin typeface="Arial" panose="020B0604020202020204" pitchFamily="34" charset="0"/>
                <a:cs typeface="Arial" panose="020B0604020202020204" pitchFamily="34" charset="0"/>
              </a:rPr>
              <a:t> sang </a:t>
            </a:r>
            <a:r>
              <a:rPr lang="en-US" altLang="en-US" dirty="0" err="1">
                <a:solidFill>
                  <a:srgbClr val="000000"/>
                </a:solidFill>
                <a:latin typeface="Arial" panose="020B0604020202020204" pitchFamily="34" charset="0"/>
                <a:cs typeface="Arial" panose="020B0604020202020204" pitchFamily="34" charset="0"/>
              </a:rPr>
              <a:t>bài</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tập</a:t>
            </a:r>
            <a:r>
              <a:rPr lang="en-US" altLang="en-US" dirty="0">
                <a:solidFill>
                  <a:srgbClr val="000000"/>
                </a:solidFill>
                <a:latin typeface="Arial" panose="020B0604020202020204" pitchFamily="34" charset="0"/>
                <a:cs typeface="Arial" panose="020B0604020202020204" pitchFamily="34" charset="0"/>
              </a:rPr>
              <a:t> </a:t>
            </a:r>
            <a:r>
              <a:rPr lang="en-US" altLang="en-US" dirty="0" err="1">
                <a:solidFill>
                  <a:srgbClr val="000000"/>
                </a:solidFill>
                <a:latin typeface="Arial" panose="020B0604020202020204" pitchFamily="34" charset="0"/>
                <a:cs typeface="Arial" panose="020B0604020202020204" pitchFamily="34" charset="0"/>
              </a:rPr>
              <a:t>số</a:t>
            </a:r>
            <a:r>
              <a:rPr lang="en-US" altLang="en-US" dirty="0">
                <a:solidFill>
                  <a:srgbClr val="000000"/>
                </a:solidFill>
                <a:latin typeface="Arial" panose="020B0604020202020204" pitchFamily="34" charset="0"/>
                <a:cs typeface="Arial" panose="020B0604020202020204" pitchFamily="34" charset="0"/>
              </a:rPr>
              <a:t> 2 </a:t>
            </a:r>
            <a:r>
              <a:rPr lang="en-US" altLang="en-US" dirty="0" err="1">
                <a:solidFill>
                  <a:srgbClr val="000000"/>
                </a:solidFill>
                <a:latin typeface="Arial" panose="020B0604020202020204" pitchFamily="34" charset="0"/>
                <a:cs typeface="Arial" panose="020B0604020202020204" pitchFamily="34" charset="0"/>
              </a:rPr>
              <a:t>nhé</a:t>
            </a:r>
            <a:r>
              <a:rPr lang="en-US" altLang="en-US" dirty="0">
                <a:solidFill>
                  <a:srgbClr val="000000"/>
                </a:solidFill>
                <a:latin typeface="Arial" panose="020B0604020202020204" pitchFamily="34" charset="0"/>
                <a:cs typeface="Arial" panose="020B0604020202020204" pitchFamily="34" charset="0"/>
              </a:rPr>
              <a:t>!</a:t>
            </a:r>
          </a:p>
          <a:p>
            <a:endParaRPr lang="en-US" altLang="en-US" dirty="0">
              <a:solidFill>
                <a:srgbClr val="000000"/>
              </a:solidFill>
              <a:latin typeface="Arial" panose="020B0604020202020204" pitchFamily="34" charset="0"/>
              <a:cs typeface="Arial" panose="020B0604020202020204" pitchFamily="34" charset="0"/>
            </a:endParaRPr>
          </a:p>
        </p:txBody>
      </p:sp>
      <p:sp>
        <p:nvSpPr>
          <p:cNvPr id="84996" name="Slide Number Placeholder 3">
            <a:extLst>
              <a:ext uri="{FF2B5EF4-FFF2-40B4-BE49-F238E27FC236}">
                <a16:creationId xmlns:a16="http://schemas.microsoft.com/office/drawing/2014/main" id="{56F922F3-02D9-4157-9AB1-3F99CAE7A8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580C50-AB32-4166-8636-FB9C6CF506A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57751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85BC8A6E-E13E-418D-B332-E6B23A0C154C}"/>
              </a:ext>
            </a:extLst>
          </p:cNvPr>
          <p:cNvSpPr>
            <a:spLocks noGrp="1" noRot="1" noChangeAspect="1" noChangeArrowheads="1" noTextEdit="1"/>
          </p:cNvSpPr>
          <p:nvPr>
            <p:ph type="sldImg"/>
          </p:nvPr>
        </p:nvSpPr>
        <p:spPr>
          <a:ln/>
        </p:spPr>
      </p:sp>
      <p:sp>
        <p:nvSpPr>
          <p:cNvPr id="97283" name="Notes Placeholder 2">
            <a:extLst>
              <a:ext uri="{FF2B5EF4-FFF2-40B4-BE49-F238E27FC236}">
                <a16:creationId xmlns:a16="http://schemas.microsoft.com/office/drawing/2014/main" id="{670413A1-8B11-4160-935F-62191BFA4A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tabLst>
                <a:tab pos="2681288" algn="l"/>
              </a:tabLst>
            </a:pPr>
            <a:r>
              <a:rPr lang="vi-VN" altLang="en-US" dirty="0">
                <a:solidFill>
                  <a:srgbClr val="000000"/>
                </a:solidFill>
                <a:latin typeface="Arial" panose="020B0604020202020204" pitchFamily="34" charset="0"/>
                <a:cs typeface="Arial" panose="020B0604020202020204" pitchFamily="34" charset="0"/>
              </a:rPr>
              <a:t>Và để thay đổi không khí, ở cuối phần luyện tập cô có chuẩn bị cho các con một trò chơi vô cùng hấp dẫn. Chúng mình cùng xem đó là trò chơi gì nhé! </a:t>
            </a:r>
          </a:p>
          <a:p>
            <a:pPr>
              <a:tabLst>
                <a:tab pos="2681288" algn="l"/>
              </a:tabLst>
            </a:pPr>
            <a:endParaRPr lang="en-US" altLang="en-US" dirty="0">
              <a:solidFill>
                <a:srgbClr val="000000"/>
              </a:solidFill>
              <a:latin typeface="Arial" panose="020B0604020202020204" pitchFamily="34" charset="0"/>
              <a:cs typeface="Arial" panose="020B0604020202020204" pitchFamily="34" charset="0"/>
            </a:endParaRPr>
          </a:p>
        </p:txBody>
      </p:sp>
      <p:sp>
        <p:nvSpPr>
          <p:cNvPr id="97284" name="Slide Number Placeholder 3">
            <a:extLst>
              <a:ext uri="{FF2B5EF4-FFF2-40B4-BE49-F238E27FC236}">
                <a16:creationId xmlns:a16="http://schemas.microsoft.com/office/drawing/2014/main" id="{0114CE0B-046D-4181-BF4E-1316E959C6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1159FC6-766A-4E34-BA1E-74C37409B6A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22505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421BBA50-7427-4448-994B-3B8518781BC8}"/>
              </a:ext>
            </a:extLst>
          </p:cNvPr>
          <p:cNvSpPr>
            <a:spLocks noGrp="1" noRot="1" noChangeAspect="1" noChangeArrowheads="1" noTextEdit="1"/>
          </p:cNvSpPr>
          <p:nvPr>
            <p:ph type="sldImg"/>
          </p:nvPr>
        </p:nvSpPr>
        <p:spPr>
          <a:ln/>
        </p:spPr>
      </p:sp>
      <p:sp>
        <p:nvSpPr>
          <p:cNvPr id="105475" name="Notes Placeholder 2">
            <a:extLst>
              <a:ext uri="{FF2B5EF4-FFF2-40B4-BE49-F238E27FC236}">
                <a16:creationId xmlns:a16="http://schemas.microsoft.com/office/drawing/2014/main" id="{35A05B08-819C-4081-8D6B-89BD0227082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vi-VN" altLang="en-US" dirty="0">
                <a:solidFill>
                  <a:srgbClr val="000000"/>
                </a:solidFill>
                <a:latin typeface="Arial" panose="020B0604020202020204" pitchFamily="34" charset="0"/>
                <a:cs typeface="Arial" panose="020B0604020202020204" pitchFamily="34" charset="0"/>
              </a:rPr>
              <a:t>Qua trò chơi vừa rồi các con đã vận dụng rất tốt tính chất giao hoán của phép nhân để  hoàn thành các thử thách của trò chơi. </a:t>
            </a:r>
          </a:p>
          <a:p>
            <a:r>
              <a:rPr lang="vi-VN" altLang="en-US" dirty="0">
                <a:solidFill>
                  <a:srgbClr val="000000"/>
                </a:solidFill>
                <a:latin typeface="Arial" panose="020B0604020202020204" pitchFamily="34" charset="0"/>
                <a:cs typeface="Arial" panose="020B0604020202020204" pitchFamily="34" charset="0"/>
              </a:rPr>
              <a:t>Ngoài ra, chúng mình còn biết thêm một số tính chất của phép nhân, đó là:</a:t>
            </a:r>
          </a:p>
          <a:p>
            <a:r>
              <a:rPr lang="vi-VN" altLang="en-US" dirty="0">
                <a:solidFill>
                  <a:srgbClr val="000000"/>
                </a:solidFill>
                <a:latin typeface="Arial" panose="020B0604020202020204" pitchFamily="34" charset="0"/>
                <a:cs typeface="Arial" panose="020B0604020202020204" pitchFamily="34" charset="0"/>
              </a:rPr>
              <a:t>Bất cứ số nào nhân với 1 hoặc 1 nhân với bất cứ số nào vẫn bằng chính số đó.</a:t>
            </a:r>
          </a:p>
          <a:p>
            <a:r>
              <a:rPr lang="vi-VN" altLang="en-US" dirty="0">
                <a:solidFill>
                  <a:srgbClr val="000000"/>
                </a:solidFill>
                <a:latin typeface="Arial" panose="020B0604020202020204" pitchFamily="34" charset="0"/>
                <a:cs typeface="Arial" panose="020B0604020202020204" pitchFamily="34" charset="0"/>
              </a:rPr>
              <a:t>Bất cứ số nào nhân với 0 hoặc 0  nhân với bất cứ số nào cũng bằng 0</a:t>
            </a:r>
          </a:p>
          <a:p>
            <a:endParaRPr lang="en-US" altLang="en-US" dirty="0">
              <a:solidFill>
                <a:srgbClr val="000000"/>
              </a:solidFill>
              <a:latin typeface="Arial" panose="020B0604020202020204" pitchFamily="34" charset="0"/>
              <a:cs typeface="Arial" panose="020B0604020202020204" pitchFamily="34" charset="0"/>
            </a:endParaRPr>
          </a:p>
        </p:txBody>
      </p:sp>
      <p:sp>
        <p:nvSpPr>
          <p:cNvPr id="105476" name="Slide Number Placeholder 3">
            <a:extLst>
              <a:ext uri="{FF2B5EF4-FFF2-40B4-BE49-F238E27FC236}">
                <a16:creationId xmlns:a16="http://schemas.microsoft.com/office/drawing/2014/main" id="{9F653E8E-C594-4411-8306-C745940305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0D3CD0A-6905-451A-B1E5-8F6E6AF6009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93754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E4D4E48-7DBF-4D6A-ADCC-E6E69C28F2F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FBE08C9-F9BA-4FED-BA42-8BB44450959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00069FD-9649-40CA-A51E-A9328FE114EC}"/>
              </a:ext>
            </a:extLst>
          </p:cNvPr>
          <p:cNvSpPr>
            <a:spLocks noGrp="1"/>
          </p:cNvSpPr>
          <p:nvPr>
            <p:ph type="sldNum" sz="quarter" idx="12"/>
          </p:nvPr>
        </p:nvSpPr>
        <p:spPr/>
        <p:txBody>
          <a:bodyPr/>
          <a:lstStyle>
            <a:lvl1pPr>
              <a:defRPr/>
            </a:lvl1pPr>
          </a:lstStyle>
          <a:p>
            <a:pPr>
              <a:defRPr/>
            </a:pPr>
            <a:fld id="{E2763F97-F516-4A17-B4B9-F075C1D0AA55}" type="slidenum">
              <a:rPr lang="en-US" altLang="en-US"/>
              <a:pPr>
                <a:defRPr/>
              </a:pPr>
              <a:t>‹#›</a:t>
            </a:fld>
            <a:endParaRPr lang="en-US" altLang="en-US"/>
          </a:p>
        </p:txBody>
      </p:sp>
    </p:spTree>
    <p:extLst>
      <p:ext uri="{BB962C8B-B14F-4D97-AF65-F5344CB8AC3E}">
        <p14:creationId xmlns:p14="http://schemas.microsoft.com/office/powerpoint/2010/main" val="2888581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789B2A-86E4-4837-B5DB-E97F2EC1C80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9188549-0157-4813-AAF4-3F66FD3995D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F5A474-49C3-494B-9E3A-85B81DDD9285}"/>
              </a:ext>
            </a:extLst>
          </p:cNvPr>
          <p:cNvSpPr>
            <a:spLocks noGrp="1"/>
          </p:cNvSpPr>
          <p:nvPr>
            <p:ph type="sldNum" sz="quarter" idx="12"/>
          </p:nvPr>
        </p:nvSpPr>
        <p:spPr/>
        <p:txBody>
          <a:bodyPr/>
          <a:lstStyle>
            <a:lvl1pPr>
              <a:defRPr/>
            </a:lvl1pPr>
          </a:lstStyle>
          <a:p>
            <a:pPr>
              <a:defRPr/>
            </a:pPr>
            <a:fld id="{0EC6ABF2-E0CB-454A-A5F6-7BA59743E870}" type="slidenum">
              <a:rPr lang="en-US" altLang="en-US"/>
              <a:pPr>
                <a:defRPr/>
              </a:pPr>
              <a:t>‹#›</a:t>
            </a:fld>
            <a:endParaRPr lang="en-US" altLang="en-US"/>
          </a:p>
        </p:txBody>
      </p:sp>
    </p:spTree>
    <p:extLst>
      <p:ext uri="{BB962C8B-B14F-4D97-AF65-F5344CB8AC3E}">
        <p14:creationId xmlns:p14="http://schemas.microsoft.com/office/powerpoint/2010/main" val="397561886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3061E4-1C7E-4589-9CED-86B5EBF4B4B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50646B1-F64D-4DD3-815C-1CCBC985F64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8CF518C-4EAB-42A9-9F06-768B6D9C0071}"/>
              </a:ext>
            </a:extLst>
          </p:cNvPr>
          <p:cNvSpPr>
            <a:spLocks noGrp="1"/>
          </p:cNvSpPr>
          <p:nvPr>
            <p:ph type="sldNum" sz="quarter" idx="12"/>
          </p:nvPr>
        </p:nvSpPr>
        <p:spPr/>
        <p:txBody>
          <a:bodyPr/>
          <a:lstStyle>
            <a:lvl1pPr>
              <a:defRPr/>
            </a:lvl1pPr>
          </a:lstStyle>
          <a:p>
            <a:fld id="{F5C81C85-F4C8-4F06-9A8C-333BE47FA942}" type="slidenum">
              <a:rPr lang="en-US" altLang="en-US"/>
              <a:pPr/>
              <a:t>‹#›</a:t>
            </a:fld>
            <a:endParaRPr lang="en-US" altLang="en-US"/>
          </a:p>
        </p:txBody>
      </p:sp>
    </p:spTree>
    <p:extLst>
      <p:ext uri="{BB962C8B-B14F-4D97-AF65-F5344CB8AC3E}">
        <p14:creationId xmlns:p14="http://schemas.microsoft.com/office/powerpoint/2010/main" val="32051486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8D9A02-583A-484D-89B6-1CAC17D4924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B764A75-D3DD-47A0-BA95-F6A490145D4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5D3CB72-48AE-4419-897F-A0B5CC5C7512}"/>
              </a:ext>
            </a:extLst>
          </p:cNvPr>
          <p:cNvSpPr>
            <a:spLocks noGrp="1"/>
          </p:cNvSpPr>
          <p:nvPr>
            <p:ph type="sldNum" sz="quarter" idx="12"/>
          </p:nvPr>
        </p:nvSpPr>
        <p:spPr/>
        <p:txBody>
          <a:bodyPr/>
          <a:lstStyle>
            <a:lvl1pPr>
              <a:defRPr/>
            </a:lvl1pPr>
          </a:lstStyle>
          <a:p>
            <a:fld id="{7CB3AC56-A4AB-4969-A796-09114F0B4350}" type="slidenum">
              <a:rPr lang="en-US" altLang="en-US"/>
              <a:pPr/>
              <a:t>‹#›</a:t>
            </a:fld>
            <a:endParaRPr lang="en-US" altLang="en-US"/>
          </a:p>
        </p:txBody>
      </p:sp>
    </p:spTree>
    <p:extLst>
      <p:ext uri="{BB962C8B-B14F-4D97-AF65-F5344CB8AC3E}">
        <p14:creationId xmlns:p14="http://schemas.microsoft.com/office/powerpoint/2010/main" val="33673685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861E921-AAE4-40D2-BFFB-A395DA0BE84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96E1F72-2DEE-4F42-992A-7E1416F75E1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DD37343-B7FC-49E0-8AFA-614F4CAE11C3}"/>
              </a:ext>
            </a:extLst>
          </p:cNvPr>
          <p:cNvSpPr>
            <a:spLocks noGrp="1"/>
          </p:cNvSpPr>
          <p:nvPr>
            <p:ph type="sldNum" sz="quarter" idx="12"/>
          </p:nvPr>
        </p:nvSpPr>
        <p:spPr/>
        <p:txBody>
          <a:bodyPr/>
          <a:lstStyle>
            <a:lvl1pPr>
              <a:defRPr/>
            </a:lvl1pPr>
          </a:lstStyle>
          <a:p>
            <a:fld id="{158A0A64-74E6-4CE8-A934-B93137E316FA}" type="slidenum">
              <a:rPr lang="en-US" altLang="en-US"/>
              <a:pPr/>
              <a:t>‹#›</a:t>
            </a:fld>
            <a:endParaRPr lang="en-US" altLang="en-US"/>
          </a:p>
        </p:txBody>
      </p:sp>
    </p:spTree>
    <p:extLst>
      <p:ext uri="{BB962C8B-B14F-4D97-AF65-F5344CB8AC3E}">
        <p14:creationId xmlns:p14="http://schemas.microsoft.com/office/powerpoint/2010/main" val="404472153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89FCA0C-14F5-4D09-891F-58A85122F557}"/>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79B94D4F-E80A-4816-8979-CB4C812369D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1E05934-EFB8-4BDE-B94B-931139463518}"/>
              </a:ext>
            </a:extLst>
          </p:cNvPr>
          <p:cNvSpPr>
            <a:spLocks noGrp="1"/>
          </p:cNvSpPr>
          <p:nvPr>
            <p:ph type="sldNum" sz="quarter" idx="12"/>
          </p:nvPr>
        </p:nvSpPr>
        <p:spPr/>
        <p:txBody>
          <a:bodyPr/>
          <a:lstStyle>
            <a:lvl1pPr>
              <a:defRPr/>
            </a:lvl1pPr>
          </a:lstStyle>
          <a:p>
            <a:fld id="{7FEF79F0-C86C-41A7-BDB6-E8BB671F2F88}" type="slidenum">
              <a:rPr lang="en-US" altLang="en-US"/>
              <a:pPr/>
              <a:t>‹#›</a:t>
            </a:fld>
            <a:endParaRPr lang="en-US" altLang="en-US"/>
          </a:p>
        </p:txBody>
      </p:sp>
    </p:spTree>
    <p:extLst>
      <p:ext uri="{BB962C8B-B14F-4D97-AF65-F5344CB8AC3E}">
        <p14:creationId xmlns:p14="http://schemas.microsoft.com/office/powerpoint/2010/main" val="249058837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BE43695-CC6D-4F41-AE95-16B5AE844A5A}"/>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1608800F-B559-4C87-ACB2-266974BCC63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098C256-8513-4DC2-80DD-F2F17639E42D}"/>
              </a:ext>
            </a:extLst>
          </p:cNvPr>
          <p:cNvSpPr>
            <a:spLocks noGrp="1"/>
          </p:cNvSpPr>
          <p:nvPr>
            <p:ph type="sldNum" sz="quarter" idx="12"/>
          </p:nvPr>
        </p:nvSpPr>
        <p:spPr/>
        <p:txBody>
          <a:bodyPr/>
          <a:lstStyle>
            <a:lvl1pPr>
              <a:defRPr/>
            </a:lvl1pPr>
          </a:lstStyle>
          <a:p>
            <a:fld id="{A6C18B52-12F4-4963-9788-4F660F93ECAB}" type="slidenum">
              <a:rPr lang="en-US" altLang="en-US"/>
              <a:pPr/>
              <a:t>‹#›</a:t>
            </a:fld>
            <a:endParaRPr lang="en-US" altLang="en-US"/>
          </a:p>
        </p:txBody>
      </p:sp>
    </p:spTree>
    <p:extLst>
      <p:ext uri="{BB962C8B-B14F-4D97-AF65-F5344CB8AC3E}">
        <p14:creationId xmlns:p14="http://schemas.microsoft.com/office/powerpoint/2010/main" val="7997108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E43BD3B-CDD0-4099-8F17-4233C4F1C3E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F25D7BC2-F5BE-460E-B49A-4EB48FD5DE4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ED0C670-7676-436D-9DDF-6F5CDBF4AB4D}"/>
              </a:ext>
            </a:extLst>
          </p:cNvPr>
          <p:cNvSpPr>
            <a:spLocks noGrp="1"/>
          </p:cNvSpPr>
          <p:nvPr>
            <p:ph type="sldNum" sz="quarter" idx="12"/>
          </p:nvPr>
        </p:nvSpPr>
        <p:spPr/>
        <p:txBody>
          <a:bodyPr/>
          <a:lstStyle>
            <a:lvl1pPr>
              <a:defRPr/>
            </a:lvl1pPr>
          </a:lstStyle>
          <a:p>
            <a:fld id="{D69DB76E-657E-4428-BEEE-D1574BC76F67}" type="slidenum">
              <a:rPr lang="en-US" altLang="en-US"/>
              <a:pPr/>
              <a:t>‹#›</a:t>
            </a:fld>
            <a:endParaRPr lang="en-US" altLang="en-US"/>
          </a:p>
        </p:txBody>
      </p:sp>
    </p:spTree>
    <p:extLst>
      <p:ext uri="{BB962C8B-B14F-4D97-AF65-F5344CB8AC3E}">
        <p14:creationId xmlns:p14="http://schemas.microsoft.com/office/powerpoint/2010/main" val="12664571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254E040-7402-41C0-B435-1A5967DBA6D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0C632BA-2573-4714-8B30-ECA6061B39D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9ED4D4A-5C08-416C-9946-671894E67456}"/>
              </a:ext>
            </a:extLst>
          </p:cNvPr>
          <p:cNvSpPr>
            <a:spLocks noGrp="1"/>
          </p:cNvSpPr>
          <p:nvPr>
            <p:ph type="sldNum" sz="quarter" idx="12"/>
          </p:nvPr>
        </p:nvSpPr>
        <p:spPr/>
        <p:txBody>
          <a:bodyPr/>
          <a:lstStyle>
            <a:lvl1pPr>
              <a:defRPr/>
            </a:lvl1pPr>
          </a:lstStyle>
          <a:p>
            <a:fld id="{FA97FD39-EC08-4AB9-96E5-80A0243E8316}" type="slidenum">
              <a:rPr lang="en-US" altLang="en-US"/>
              <a:pPr/>
              <a:t>‹#›</a:t>
            </a:fld>
            <a:endParaRPr lang="en-US" altLang="en-US"/>
          </a:p>
        </p:txBody>
      </p:sp>
    </p:spTree>
    <p:extLst>
      <p:ext uri="{BB962C8B-B14F-4D97-AF65-F5344CB8AC3E}">
        <p14:creationId xmlns:p14="http://schemas.microsoft.com/office/powerpoint/2010/main" val="292875927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17124DC-837B-413E-B9D4-550FE3B8DC9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5A83ACD-F76C-4E5B-B1DE-D5BC7A50AD8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90645B8-F9D1-4C49-B402-8EF31F81A7BD}"/>
              </a:ext>
            </a:extLst>
          </p:cNvPr>
          <p:cNvSpPr>
            <a:spLocks noGrp="1"/>
          </p:cNvSpPr>
          <p:nvPr>
            <p:ph type="sldNum" sz="quarter" idx="12"/>
          </p:nvPr>
        </p:nvSpPr>
        <p:spPr/>
        <p:txBody>
          <a:bodyPr/>
          <a:lstStyle>
            <a:lvl1pPr>
              <a:defRPr/>
            </a:lvl1pPr>
          </a:lstStyle>
          <a:p>
            <a:fld id="{0541421F-84C5-4142-A4D1-EB56E79412E8}" type="slidenum">
              <a:rPr lang="en-US" altLang="en-US"/>
              <a:pPr/>
              <a:t>‹#›</a:t>
            </a:fld>
            <a:endParaRPr lang="en-US" altLang="en-US"/>
          </a:p>
        </p:txBody>
      </p:sp>
    </p:spTree>
    <p:extLst>
      <p:ext uri="{BB962C8B-B14F-4D97-AF65-F5344CB8AC3E}">
        <p14:creationId xmlns:p14="http://schemas.microsoft.com/office/powerpoint/2010/main" val="15681600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A30F7-92D9-4C9F-9708-A473612D4F8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9298151-D021-469A-B499-F7BF0BDA0A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2BF3C12-F9A5-48D4-ACC0-D7544354F918}"/>
              </a:ext>
            </a:extLst>
          </p:cNvPr>
          <p:cNvSpPr>
            <a:spLocks noGrp="1"/>
          </p:cNvSpPr>
          <p:nvPr>
            <p:ph type="sldNum" sz="quarter" idx="12"/>
          </p:nvPr>
        </p:nvSpPr>
        <p:spPr/>
        <p:txBody>
          <a:bodyPr/>
          <a:lstStyle>
            <a:lvl1pPr>
              <a:defRPr/>
            </a:lvl1pPr>
          </a:lstStyle>
          <a:p>
            <a:fld id="{36F47E7D-815D-436F-BE38-9336AB54FE00}" type="slidenum">
              <a:rPr lang="en-US" altLang="en-US"/>
              <a:pPr/>
              <a:t>‹#›</a:t>
            </a:fld>
            <a:endParaRPr lang="en-US" altLang="en-US"/>
          </a:p>
        </p:txBody>
      </p:sp>
    </p:spTree>
    <p:extLst>
      <p:ext uri="{BB962C8B-B14F-4D97-AF65-F5344CB8AC3E}">
        <p14:creationId xmlns:p14="http://schemas.microsoft.com/office/powerpoint/2010/main" val="225466546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BB5CB2-C1FE-4DAC-B3B9-BC806FAB894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3DD566A-B5B7-464C-993B-8E50AB1AC8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010C810-37C8-4FFE-B64E-E361B0661936}"/>
              </a:ext>
            </a:extLst>
          </p:cNvPr>
          <p:cNvSpPr>
            <a:spLocks noGrp="1"/>
          </p:cNvSpPr>
          <p:nvPr>
            <p:ph type="sldNum" sz="quarter" idx="12"/>
          </p:nvPr>
        </p:nvSpPr>
        <p:spPr/>
        <p:txBody>
          <a:bodyPr/>
          <a:lstStyle>
            <a:lvl1pPr>
              <a:defRPr/>
            </a:lvl1pPr>
          </a:lstStyle>
          <a:p>
            <a:fld id="{B3BD8FDA-55BA-4B25-AA93-771DB533A1E4}" type="slidenum">
              <a:rPr lang="en-US" altLang="en-US"/>
              <a:pPr/>
              <a:t>‹#›</a:t>
            </a:fld>
            <a:endParaRPr lang="en-US" altLang="en-US"/>
          </a:p>
        </p:txBody>
      </p:sp>
    </p:spTree>
    <p:extLst>
      <p:ext uri="{BB962C8B-B14F-4D97-AF65-F5344CB8AC3E}">
        <p14:creationId xmlns:p14="http://schemas.microsoft.com/office/powerpoint/2010/main" val="145673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E9A449-8C1C-4B5D-91EC-4802EB6B21D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00E1E8E-1C99-42E5-AE37-95C09A869B9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D953FA9-EE8B-418C-B21D-B06D949B03E3}"/>
              </a:ext>
            </a:extLst>
          </p:cNvPr>
          <p:cNvSpPr>
            <a:spLocks noGrp="1"/>
          </p:cNvSpPr>
          <p:nvPr>
            <p:ph type="sldNum" sz="quarter" idx="12"/>
          </p:nvPr>
        </p:nvSpPr>
        <p:spPr/>
        <p:txBody>
          <a:bodyPr/>
          <a:lstStyle>
            <a:lvl1pPr>
              <a:defRPr/>
            </a:lvl1pPr>
          </a:lstStyle>
          <a:p>
            <a:pPr>
              <a:defRPr/>
            </a:pPr>
            <a:fld id="{F3500CE0-7D41-4470-8EDA-CB9665116CD3}" type="slidenum">
              <a:rPr lang="en-US" altLang="en-US"/>
              <a:pPr>
                <a:defRPr/>
              </a:pPr>
              <a:t>‹#›</a:t>
            </a:fld>
            <a:endParaRPr lang="en-US" altLang="en-US"/>
          </a:p>
        </p:txBody>
      </p:sp>
    </p:spTree>
    <p:extLst>
      <p:ext uri="{BB962C8B-B14F-4D97-AF65-F5344CB8AC3E}">
        <p14:creationId xmlns:p14="http://schemas.microsoft.com/office/powerpoint/2010/main" val="373160805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4"/>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C97BA8-EEB5-4FE6-A7F1-76A435A1D043}"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2BE8F-91F3-4343-8957-436CC420457B}" type="slidenum">
              <a:rPr lang="en-US" smtClean="0"/>
              <a:t>‹#›</a:t>
            </a:fld>
            <a:endParaRPr lang="en-US"/>
          </a:p>
        </p:txBody>
      </p:sp>
    </p:spTree>
    <p:extLst>
      <p:ext uri="{BB962C8B-B14F-4D97-AF65-F5344CB8AC3E}">
        <p14:creationId xmlns:p14="http://schemas.microsoft.com/office/powerpoint/2010/main" val="25501057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97BA8-EEB5-4FE6-A7F1-76A435A1D043}"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2BE8F-91F3-4343-8957-436CC420457B}" type="slidenum">
              <a:rPr lang="en-US" smtClean="0"/>
              <a:t>‹#›</a:t>
            </a:fld>
            <a:endParaRPr lang="en-US"/>
          </a:p>
        </p:txBody>
      </p:sp>
    </p:spTree>
    <p:extLst>
      <p:ext uri="{BB962C8B-B14F-4D97-AF65-F5344CB8AC3E}">
        <p14:creationId xmlns:p14="http://schemas.microsoft.com/office/powerpoint/2010/main" val="13638803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C97BA8-EEB5-4FE6-A7F1-76A435A1D043}"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2BE8F-91F3-4343-8957-436CC420457B}" type="slidenum">
              <a:rPr lang="en-US" smtClean="0"/>
              <a:t>‹#›</a:t>
            </a:fld>
            <a:endParaRPr lang="en-US"/>
          </a:p>
        </p:txBody>
      </p:sp>
    </p:spTree>
    <p:extLst>
      <p:ext uri="{BB962C8B-B14F-4D97-AF65-F5344CB8AC3E}">
        <p14:creationId xmlns:p14="http://schemas.microsoft.com/office/powerpoint/2010/main" val="11980829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C97BA8-EEB5-4FE6-A7F1-76A435A1D043}"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2BE8F-91F3-4343-8957-436CC420457B}" type="slidenum">
              <a:rPr lang="en-US" smtClean="0"/>
              <a:t>‹#›</a:t>
            </a:fld>
            <a:endParaRPr lang="en-US"/>
          </a:p>
        </p:txBody>
      </p:sp>
    </p:spTree>
    <p:extLst>
      <p:ext uri="{BB962C8B-B14F-4D97-AF65-F5344CB8AC3E}">
        <p14:creationId xmlns:p14="http://schemas.microsoft.com/office/powerpoint/2010/main" val="24699063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4"/>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4"/>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C97BA8-EEB5-4FE6-A7F1-76A435A1D043}" type="datetimeFigureOut">
              <a:rPr lang="en-US" smtClean="0"/>
              <a:t>11/11/2022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F2BE8F-91F3-4343-8957-436CC420457B}" type="slidenum">
              <a:rPr lang="en-US" smtClean="0"/>
              <a:t>‹#›</a:t>
            </a:fld>
            <a:endParaRPr lang="en-US"/>
          </a:p>
        </p:txBody>
      </p:sp>
    </p:spTree>
    <p:extLst>
      <p:ext uri="{BB962C8B-B14F-4D97-AF65-F5344CB8AC3E}">
        <p14:creationId xmlns:p14="http://schemas.microsoft.com/office/powerpoint/2010/main" val="15492953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C97BA8-EEB5-4FE6-A7F1-76A435A1D043}" type="datetimeFigureOut">
              <a:rPr lang="en-US" smtClean="0"/>
              <a:t>11/11/2022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F2BE8F-91F3-4343-8957-436CC420457B}" type="slidenum">
              <a:rPr lang="en-US" smtClean="0"/>
              <a:t>‹#›</a:t>
            </a:fld>
            <a:endParaRPr lang="en-US"/>
          </a:p>
        </p:txBody>
      </p:sp>
    </p:spTree>
    <p:extLst>
      <p:ext uri="{BB962C8B-B14F-4D97-AF65-F5344CB8AC3E}">
        <p14:creationId xmlns:p14="http://schemas.microsoft.com/office/powerpoint/2010/main" val="14424660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97BA8-EEB5-4FE6-A7F1-76A435A1D043}" type="datetimeFigureOut">
              <a:rPr lang="en-US" smtClean="0"/>
              <a:t>11/11/2022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F2BE8F-91F3-4343-8957-436CC420457B}" type="slidenum">
              <a:rPr lang="en-US" smtClean="0"/>
              <a:t>‹#›</a:t>
            </a:fld>
            <a:endParaRPr lang="en-US"/>
          </a:p>
        </p:txBody>
      </p:sp>
    </p:spTree>
    <p:extLst>
      <p:ext uri="{BB962C8B-B14F-4D97-AF65-F5344CB8AC3E}">
        <p14:creationId xmlns:p14="http://schemas.microsoft.com/office/powerpoint/2010/main" val="275446261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9"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9"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C97BA8-EEB5-4FE6-A7F1-76A435A1D043}"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2BE8F-91F3-4343-8957-436CC420457B}" type="slidenum">
              <a:rPr lang="en-US" smtClean="0"/>
              <a:t>‹#›</a:t>
            </a:fld>
            <a:endParaRPr lang="en-US"/>
          </a:p>
        </p:txBody>
      </p:sp>
    </p:spTree>
    <p:extLst>
      <p:ext uri="{BB962C8B-B14F-4D97-AF65-F5344CB8AC3E}">
        <p14:creationId xmlns:p14="http://schemas.microsoft.com/office/powerpoint/2010/main" val="4206013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9"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9" y="987428"/>
            <a:ext cx="6172201"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9"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C97BA8-EEB5-4FE6-A7F1-76A435A1D043}" type="datetimeFigureOut">
              <a:rPr lang="en-US" smtClean="0"/>
              <a:t>11/11/2022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F2BE8F-91F3-4343-8957-436CC420457B}" type="slidenum">
              <a:rPr lang="en-US" smtClean="0"/>
              <a:t>‹#›</a:t>
            </a:fld>
            <a:endParaRPr lang="en-US"/>
          </a:p>
        </p:txBody>
      </p:sp>
    </p:spTree>
    <p:extLst>
      <p:ext uri="{BB962C8B-B14F-4D97-AF65-F5344CB8AC3E}">
        <p14:creationId xmlns:p14="http://schemas.microsoft.com/office/powerpoint/2010/main" val="25112070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97BA8-EEB5-4FE6-A7F1-76A435A1D043}"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2BE8F-91F3-4343-8957-436CC420457B}" type="slidenum">
              <a:rPr lang="en-US" smtClean="0"/>
              <a:t>‹#›</a:t>
            </a:fld>
            <a:endParaRPr lang="en-US"/>
          </a:p>
        </p:txBody>
      </p:sp>
    </p:spTree>
    <p:extLst>
      <p:ext uri="{BB962C8B-B14F-4D97-AF65-F5344CB8AC3E}">
        <p14:creationId xmlns:p14="http://schemas.microsoft.com/office/powerpoint/2010/main" val="4261854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192881" indent="0" algn="ctr">
              <a:buNone/>
              <a:defRPr>
                <a:solidFill>
                  <a:schemeClr val="tx1">
                    <a:tint val="75000"/>
                  </a:schemeClr>
                </a:solidFill>
              </a:defRPr>
            </a:lvl2pPr>
            <a:lvl3pPr marL="385763" indent="0" algn="ctr">
              <a:buNone/>
              <a:defRPr>
                <a:solidFill>
                  <a:schemeClr val="tx1">
                    <a:tint val="75000"/>
                  </a:schemeClr>
                </a:solidFill>
              </a:defRPr>
            </a:lvl3pPr>
            <a:lvl4pPr marL="578644" indent="0" algn="ctr">
              <a:buNone/>
              <a:defRPr>
                <a:solidFill>
                  <a:schemeClr val="tx1">
                    <a:tint val="75000"/>
                  </a:schemeClr>
                </a:solidFill>
              </a:defRPr>
            </a:lvl4pPr>
            <a:lvl5pPr marL="771525" indent="0" algn="ctr">
              <a:buNone/>
              <a:defRPr>
                <a:solidFill>
                  <a:schemeClr val="tx1">
                    <a:tint val="75000"/>
                  </a:schemeClr>
                </a:solidFill>
              </a:defRPr>
            </a:lvl5pPr>
            <a:lvl6pPr marL="964406" indent="0" algn="ctr">
              <a:buNone/>
              <a:defRPr>
                <a:solidFill>
                  <a:schemeClr val="tx1">
                    <a:tint val="75000"/>
                  </a:schemeClr>
                </a:solidFill>
              </a:defRPr>
            </a:lvl6pPr>
            <a:lvl7pPr marL="1157288" indent="0" algn="ctr">
              <a:buNone/>
              <a:defRPr>
                <a:solidFill>
                  <a:schemeClr val="tx1">
                    <a:tint val="75000"/>
                  </a:schemeClr>
                </a:solidFill>
              </a:defRPr>
            </a:lvl7pPr>
            <a:lvl8pPr marL="1350169" indent="0" algn="ctr">
              <a:buNone/>
              <a:defRPr>
                <a:solidFill>
                  <a:schemeClr val="tx1">
                    <a:tint val="75000"/>
                  </a:schemeClr>
                </a:solidFill>
              </a:defRPr>
            </a:lvl8pPr>
            <a:lvl9pPr marL="154305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9A6CDF5-8D51-478B-B02C-EB181818EAEF}"/>
              </a:ext>
            </a:extLst>
          </p:cNvPr>
          <p:cNvSpPr>
            <a:spLocks noGrp="1"/>
          </p:cNvSpPr>
          <p:nvPr>
            <p:ph type="dt" sz="half" idx="10"/>
          </p:nvPr>
        </p:nvSpPr>
        <p:spPr/>
        <p:txBody>
          <a:bodyPr/>
          <a:lstStyle>
            <a:lvl1pPr>
              <a:defRPr/>
            </a:lvl1pPr>
          </a:lstStyle>
          <a:p>
            <a:pPr>
              <a:defRPr/>
            </a:pPr>
            <a:fld id="{108A8ED9-4A98-4DDE-9CC4-88E01F267C87}" type="datetimeFigureOut">
              <a:rPr lang="en-US"/>
              <a:pPr>
                <a:defRPr/>
              </a:pPr>
              <a:t>11/11/2022</a:t>
            </a:fld>
            <a:endParaRPr lang="en-US"/>
          </a:p>
        </p:txBody>
      </p:sp>
      <p:sp>
        <p:nvSpPr>
          <p:cNvPr id="5" name="Footer Placeholder 4">
            <a:extLst>
              <a:ext uri="{FF2B5EF4-FFF2-40B4-BE49-F238E27FC236}">
                <a16:creationId xmlns:a16="http://schemas.microsoft.com/office/drawing/2014/main" id="{F1017C30-CF2E-416C-925E-228C520B20A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DFA4BD0-89A1-4577-8330-06BE2FBFDC13}"/>
              </a:ext>
            </a:extLst>
          </p:cNvPr>
          <p:cNvSpPr>
            <a:spLocks noGrp="1"/>
          </p:cNvSpPr>
          <p:nvPr>
            <p:ph type="sldNum" sz="quarter" idx="12"/>
          </p:nvPr>
        </p:nvSpPr>
        <p:spPr/>
        <p:txBody>
          <a:bodyPr/>
          <a:lstStyle>
            <a:lvl1pPr>
              <a:defRPr/>
            </a:lvl1pPr>
          </a:lstStyle>
          <a:p>
            <a:pPr>
              <a:defRPr/>
            </a:pPr>
            <a:fld id="{0A0FBCCA-1549-4216-9E85-55417B9F1726}" type="slidenum">
              <a:rPr lang="en-US"/>
              <a:pPr>
                <a:defRPr/>
              </a:pPr>
              <a:t>‹#›</a:t>
            </a:fld>
            <a:endParaRPr lang="en-US"/>
          </a:p>
        </p:txBody>
      </p:sp>
    </p:spTree>
    <p:extLst>
      <p:ext uri="{BB962C8B-B14F-4D97-AF65-F5344CB8AC3E}">
        <p14:creationId xmlns:p14="http://schemas.microsoft.com/office/powerpoint/2010/main" val="113159678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6"/>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97BA8-EEB5-4FE6-A7F1-76A435A1D043}" type="datetimeFigureOut">
              <a:rPr lang="en-US" smtClean="0"/>
              <a:t>11/11/2022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F2BE8F-91F3-4343-8957-436CC420457B}" type="slidenum">
              <a:rPr lang="en-US" smtClean="0"/>
              <a:t>‹#›</a:t>
            </a:fld>
            <a:endParaRPr lang="en-US"/>
          </a:p>
        </p:txBody>
      </p:sp>
    </p:spTree>
    <p:extLst>
      <p:ext uri="{BB962C8B-B14F-4D97-AF65-F5344CB8AC3E}">
        <p14:creationId xmlns:p14="http://schemas.microsoft.com/office/powerpoint/2010/main" val="1543156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4D6A42-B320-4268-AA7B-7620DDC8E4D9}"/>
              </a:ext>
            </a:extLst>
          </p:cNvPr>
          <p:cNvSpPr>
            <a:spLocks noGrp="1"/>
          </p:cNvSpPr>
          <p:nvPr>
            <p:ph type="dt" sz="half" idx="10"/>
          </p:nvPr>
        </p:nvSpPr>
        <p:spPr/>
        <p:txBody>
          <a:bodyPr/>
          <a:lstStyle>
            <a:lvl1pPr>
              <a:defRPr/>
            </a:lvl1pPr>
          </a:lstStyle>
          <a:p>
            <a:pPr>
              <a:defRPr/>
            </a:pPr>
            <a:fld id="{776D2EF2-7CDA-4236-9172-5CF8EA3E9527}" type="datetimeFigureOut">
              <a:rPr lang="en-US"/>
              <a:pPr>
                <a:defRPr/>
              </a:pPr>
              <a:t>11/11/2022</a:t>
            </a:fld>
            <a:endParaRPr lang="en-US"/>
          </a:p>
        </p:txBody>
      </p:sp>
      <p:sp>
        <p:nvSpPr>
          <p:cNvPr id="5" name="Footer Placeholder 4">
            <a:extLst>
              <a:ext uri="{FF2B5EF4-FFF2-40B4-BE49-F238E27FC236}">
                <a16:creationId xmlns:a16="http://schemas.microsoft.com/office/drawing/2014/main" id="{5A38ABB5-460B-4F5A-A72A-8C5094B945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FD98578-D00F-428D-AFCE-84D3185CD2ED}"/>
              </a:ext>
            </a:extLst>
          </p:cNvPr>
          <p:cNvSpPr>
            <a:spLocks noGrp="1"/>
          </p:cNvSpPr>
          <p:nvPr>
            <p:ph type="sldNum" sz="quarter" idx="12"/>
          </p:nvPr>
        </p:nvSpPr>
        <p:spPr/>
        <p:txBody>
          <a:bodyPr/>
          <a:lstStyle>
            <a:lvl1pPr>
              <a:defRPr/>
            </a:lvl1pPr>
          </a:lstStyle>
          <a:p>
            <a:pPr>
              <a:defRPr/>
            </a:pPr>
            <a:fld id="{B74A90DA-E8A7-449C-A63F-752263F20CB8}" type="slidenum">
              <a:rPr lang="en-US"/>
              <a:pPr>
                <a:defRPr/>
              </a:pPr>
              <a:t>‹#›</a:t>
            </a:fld>
            <a:endParaRPr lang="en-US"/>
          </a:p>
        </p:txBody>
      </p:sp>
    </p:spTree>
    <p:extLst>
      <p:ext uri="{BB962C8B-B14F-4D97-AF65-F5344CB8AC3E}">
        <p14:creationId xmlns:p14="http://schemas.microsoft.com/office/powerpoint/2010/main" val="943356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9"/>
            <a:ext cx="10363200" cy="1362075"/>
          </a:xfrm>
        </p:spPr>
        <p:txBody>
          <a:bodyPr anchor="t"/>
          <a:lstStyle>
            <a:lvl1pPr algn="l">
              <a:defRPr sz="1688"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844">
                <a:solidFill>
                  <a:schemeClr val="tx1">
                    <a:tint val="75000"/>
                  </a:schemeClr>
                </a:solidFill>
              </a:defRPr>
            </a:lvl1pPr>
            <a:lvl2pPr marL="192881" indent="0">
              <a:buNone/>
              <a:defRPr sz="761">
                <a:solidFill>
                  <a:schemeClr val="tx1">
                    <a:tint val="75000"/>
                  </a:schemeClr>
                </a:solidFill>
              </a:defRPr>
            </a:lvl2pPr>
            <a:lvl3pPr marL="385763" indent="0">
              <a:buNone/>
              <a:defRPr sz="675">
                <a:solidFill>
                  <a:schemeClr val="tx1">
                    <a:tint val="75000"/>
                  </a:schemeClr>
                </a:solidFill>
              </a:defRPr>
            </a:lvl3pPr>
            <a:lvl4pPr marL="578644" indent="0">
              <a:buNone/>
              <a:defRPr sz="593">
                <a:solidFill>
                  <a:schemeClr val="tx1">
                    <a:tint val="75000"/>
                  </a:schemeClr>
                </a:solidFill>
              </a:defRPr>
            </a:lvl4pPr>
            <a:lvl5pPr marL="771525" indent="0">
              <a:buNone/>
              <a:defRPr sz="593">
                <a:solidFill>
                  <a:schemeClr val="tx1">
                    <a:tint val="75000"/>
                  </a:schemeClr>
                </a:solidFill>
              </a:defRPr>
            </a:lvl5pPr>
            <a:lvl6pPr marL="964406" indent="0">
              <a:buNone/>
              <a:defRPr sz="593">
                <a:solidFill>
                  <a:schemeClr val="tx1">
                    <a:tint val="75000"/>
                  </a:schemeClr>
                </a:solidFill>
              </a:defRPr>
            </a:lvl6pPr>
            <a:lvl7pPr marL="1157288" indent="0">
              <a:buNone/>
              <a:defRPr sz="593">
                <a:solidFill>
                  <a:schemeClr val="tx1">
                    <a:tint val="75000"/>
                  </a:schemeClr>
                </a:solidFill>
              </a:defRPr>
            </a:lvl7pPr>
            <a:lvl8pPr marL="1350169" indent="0">
              <a:buNone/>
              <a:defRPr sz="593">
                <a:solidFill>
                  <a:schemeClr val="tx1">
                    <a:tint val="75000"/>
                  </a:schemeClr>
                </a:solidFill>
              </a:defRPr>
            </a:lvl8pPr>
            <a:lvl9pPr marL="1543050" indent="0">
              <a:buNone/>
              <a:defRPr sz="59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FC410E-18A1-4BA9-8EE1-133C0A3D3996}"/>
              </a:ext>
            </a:extLst>
          </p:cNvPr>
          <p:cNvSpPr>
            <a:spLocks noGrp="1"/>
          </p:cNvSpPr>
          <p:nvPr>
            <p:ph type="dt" sz="half" idx="10"/>
          </p:nvPr>
        </p:nvSpPr>
        <p:spPr/>
        <p:txBody>
          <a:bodyPr/>
          <a:lstStyle>
            <a:lvl1pPr>
              <a:defRPr/>
            </a:lvl1pPr>
          </a:lstStyle>
          <a:p>
            <a:pPr>
              <a:defRPr/>
            </a:pPr>
            <a:fld id="{54E455AC-EDDB-4EB1-A112-72A0BCFF22DE}" type="datetimeFigureOut">
              <a:rPr lang="en-US"/>
              <a:pPr>
                <a:defRPr/>
              </a:pPr>
              <a:t>11/11/2022</a:t>
            </a:fld>
            <a:endParaRPr lang="en-US"/>
          </a:p>
        </p:txBody>
      </p:sp>
      <p:sp>
        <p:nvSpPr>
          <p:cNvPr id="5" name="Footer Placeholder 4">
            <a:extLst>
              <a:ext uri="{FF2B5EF4-FFF2-40B4-BE49-F238E27FC236}">
                <a16:creationId xmlns:a16="http://schemas.microsoft.com/office/drawing/2014/main" id="{89F65495-CA1C-4638-837C-682D4EDA28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31D5C9-86E3-4FB7-9030-6944C29BAD0C}"/>
              </a:ext>
            </a:extLst>
          </p:cNvPr>
          <p:cNvSpPr>
            <a:spLocks noGrp="1"/>
          </p:cNvSpPr>
          <p:nvPr>
            <p:ph type="sldNum" sz="quarter" idx="12"/>
          </p:nvPr>
        </p:nvSpPr>
        <p:spPr/>
        <p:txBody>
          <a:bodyPr/>
          <a:lstStyle>
            <a:lvl1pPr>
              <a:defRPr/>
            </a:lvl1pPr>
          </a:lstStyle>
          <a:p>
            <a:pPr>
              <a:defRPr/>
            </a:pPr>
            <a:fld id="{76FF9249-F248-4753-8AD8-F3CC17F62AE8}" type="slidenum">
              <a:rPr lang="en-US"/>
              <a:pPr>
                <a:defRPr/>
              </a:pPr>
              <a:t>‹#›</a:t>
            </a:fld>
            <a:endParaRPr lang="en-US"/>
          </a:p>
        </p:txBody>
      </p:sp>
    </p:spTree>
    <p:extLst>
      <p:ext uri="{BB962C8B-B14F-4D97-AF65-F5344CB8AC3E}">
        <p14:creationId xmlns:p14="http://schemas.microsoft.com/office/powerpoint/2010/main" val="3374243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1181"/>
            </a:lvl1pPr>
            <a:lvl2pPr>
              <a:defRPr sz="1013"/>
            </a:lvl2pPr>
            <a:lvl3pPr>
              <a:defRPr sz="844"/>
            </a:lvl3pPr>
            <a:lvl4pPr>
              <a:defRPr sz="761"/>
            </a:lvl4pPr>
            <a:lvl5pPr>
              <a:defRPr sz="761"/>
            </a:lvl5pPr>
            <a:lvl6pPr>
              <a:defRPr sz="761"/>
            </a:lvl6pPr>
            <a:lvl7pPr>
              <a:defRPr sz="761"/>
            </a:lvl7pPr>
            <a:lvl8pPr>
              <a:defRPr sz="761"/>
            </a:lvl8pPr>
            <a:lvl9pPr>
              <a:defRPr sz="7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1181"/>
            </a:lvl1pPr>
            <a:lvl2pPr>
              <a:defRPr sz="1013"/>
            </a:lvl2pPr>
            <a:lvl3pPr>
              <a:defRPr sz="844"/>
            </a:lvl3pPr>
            <a:lvl4pPr>
              <a:defRPr sz="761"/>
            </a:lvl4pPr>
            <a:lvl5pPr>
              <a:defRPr sz="761"/>
            </a:lvl5pPr>
            <a:lvl6pPr>
              <a:defRPr sz="761"/>
            </a:lvl6pPr>
            <a:lvl7pPr>
              <a:defRPr sz="761"/>
            </a:lvl7pPr>
            <a:lvl8pPr>
              <a:defRPr sz="761"/>
            </a:lvl8pPr>
            <a:lvl9pPr>
              <a:defRPr sz="76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3CC901A-EFC3-46D0-8FEC-52CB6E1ED1C8}"/>
              </a:ext>
            </a:extLst>
          </p:cNvPr>
          <p:cNvSpPr>
            <a:spLocks noGrp="1"/>
          </p:cNvSpPr>
          <p:nvPr>
            <p:ph type="dt" sz="half" idx="10"/>
          </p:nvPr>
        </p:nvSpPr>
        <p:spPr/>
        <p:txBody>
          <a:bodyPr/>
          <a:lstStyle>
            <a:lvl1pPr>
              <a:defRPr/>
            </a:lvl1pPr>
          </a:lstStyle>
          <a:p>
            <a:pPr>
              <a:defRPr/>
            </a:pPr>
            <a:fld id="{C6CE6EE4-D17C-495D-8311-EFEC6D78FC7E}" type="datetimeFigureOut">
              <a:rPr lang="en-US"/>
              <a:pPr>
                <a:defRPr/>
              </a:pPr>
              <a:t>11/11/2022</a:t>
            </a:fld>
            <a:endParaRPr lang="en-US"/>
          </a:p>
        </p:txBody>
      </p:sp>
      <p:sp>
        <p:nvSpPr>
          <p:cNvPr id="6" name="Footer Placeholder 4">
            <a:extLst>
              <a:ext uri="{FF2B5EF4-FFF2-40B4-BE49-F238E27FC236}">
                <a16:creationId xmlns:a16="http://schemas.microsoft.com/office/drawing/2014/main" id="{FD3D0982-3F4E-432E-BFD7-0E394A0AB3E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2AE23CC-D5CC-48B4-86EC-B825F38543A1}"/>
              </a:ext>
            </a:extLst>
          </p:cNvPr>
          <p:cNvSpPr>
            <a:spLocks noGrp="1"/>
          </p:cNvSpPr>
          <p:nvPr>
            <p:ph type="sldNum" sz="quarter" idx="12"/>
          </p:nvPr>
        </p:nvSpPr>
        <p:spPr/>
        <p:txBody>
          <a:bodyPr/>
          <a:lstStyle>
            <a:lvl1pPr>
              <a:defRPr/>
            </a:lvl1pPr>
          </a:lstStyle>
          <a:p>
            <a:pPr>
              <a:defRPr/>
            </a:pPr>
            <a:fld id="{E9A3F1E8-D7F9-4814-BA23-1A5BCD9A54F8}" type="slidenum">
              <a:rPr lang="en-US"/>
              <a:pPr>
                <a:defRPr/>
              </a:pPr>
              <a:t>‹#›</a:t>
            </a:fld>
            <a:endParaRPr lang="en-US"/>
          </a:p>
        </p:txBody>
      </p:sp>
    </p:spTree>
    <p:extLst>
      <p:ext uri="{BB962C8B-B14F-4D97-AF65-F5344CB8AC3E}">
        <p14:creationId xmlns:p14="http://schemas.microsoft.com/office/powerpoint/2010/main" val="1602057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013" b="1"/>
            </a:lvl1pPr>
            <a:lvl2pPr marL="192881" indent="0">
              <a:buNone/>
              <a:defRPr sz="844" b="1"/>
            </a:lvl2pPr>
            <a:lvl3pPr marL="385763" indent="0">
              <a:buNone/>
              <a:defRPr sz="761"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013"/>
            </a:lvl1pPr>
            <a:lvl2pPr>
              <a:defRPr sz="844"/>
            </a:lvl2pPr>
            <a:lvl3pPr>
              <a:defRPr sz="761"/>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0" y="1535113"/>
            <a:ext cx="5389033" cy="639762"/>
          </a:xfrm>
        </p:spPr>
        <p:txBody>
          <a:bodyPr anchor="b"/>
          <a:lstStyle>
            <a:lvl1pPr marL="0" indent="0">
              <a:buNone/>
              <a:defRPr sz="1013" b="1"/>
            </a:lvl1pPr>
            <a:lvl2pPr marL="192881" indent="0">
              <a:buNone/>
              <a:defRPr sz="844" b="1"/>
            </a:lvl2pPr>
            <a:lvl3pPr marL="385763" indent="0">
              <a:buNone/>
              <a:defRPr sz="761"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1013"/>
            </a:lvl1pPr>
            <a:lvl2pPr>
              <a:defRPr sz="844"/>
            </a:lvl2pPr>
            <a:lvl3pPr>
              <a:defRPr sz="761"/>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9DAF75B-5298-4A27-9EB9-C72D78332646}"/>
              </a:ext>
            </a:extLst>
          </p:cNvPr>
          <p:cNvSpPr>
            <a:spLocks noGrp="1"/>
          </p:cNvSpPr>
          <p:nvPr>
            <p:ph type="dt" sz="half" idx="10"/>
          </p:nvPr>
        </p:nvSpPr>
        <p:spPr/>
        <p:txBody>
          <a:bodyPr/>
          <a:lstStyle>
            <a:lvl1pPr>
              <a:defRPr/>
            </a:lvl1pPr>
          </a:lstStyle>
          <a:p>
            <a:pPr>
              <a:defRPr/>
            </a:pPr>
            <a:fld id="{BB8F9974-3CE6-438B-A428-4EEC1765C9C3}" type="datetimeFigureOut">
              <a:rPr lang="en-US"/>
              <a:pPr>
                <a:defRPr/>
              </a:pPr>
              <a:t>11/11/2022</a:t>
            </a:fld>
            <a:endParaRPr lang="en-US"/>
          </a:p>
        </p:txBody>
      </p:sp>
      <p:sp>
        <p:nvSpPr>
          <p:cNvPr id="8" name="Footer Placeholder 4">
            <a:extLst>
              <a:ext uri="{FF2B5EF4-FFF2-40B4-BE49-F238E27FC236}">
                <a16:creationId xmlns:a16="http://schemas.microsoft.com/office/drawing/2014/main" id="{A1B8245E-2663-4478-8A3A-6406DFC755C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E10A87F-46DA-47A5-9384-7713A4FFD94C}"/>
              </a:ext>
            </a:extLst>
          </p:cNvPr>
          <p:cNvSpPr>
            <a:spLocks noGrp="1"/>
          </p:cNvSpPr>
          <p:nvPr>
            <p:ph type="sldNum" sz="quarter" idx="12"/>
          </p:nvPr>
        </p:nvSpPr>
        <p:spPr/>
        <p:txBody>
          <a:bodyPr/>
          <a:lstStyle>
            <a:lvl1pPr>
              <a:defRPr/>
            </a:lvl1pPr>
          </a:lstStyle>
          <a:p>
            <a:pPr>
              <a:defRPr/>
            </a:pPr>
            <a:fld id="{C5C4E356-31D7-42D5-858A-1EBCF724D0CA}" type="slidenum">
              <a:rPr lang="en-US"/>
              <a:pPr>
                <a:defRPr/>
              </a:pPr>
              <a:t>‹#›</a:t>
            </a:fld>
            <a:endParaRPr lang="en-US"/>
          </a:p>
        </p:txBody>
      </p:sp>
    </p:spTree>
    <p:extLst>
      <p:ext uri="{BB962C8B-B14F-4D97-AF65-F5344CB8AC3E}">
        <p14:creationId xmlns:p14="http://schemas.microsoft.com/office/powerpoint/2010/main" val="3459814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AA757FF-FF79-4743-A830-6A340B6BAADD}"/>
              </a:ext>
            </a:extLst>
          </p:cNvPr>
          <p:cNvSpPr>
            <a:spLocks noGrp="1"/>
          </p:cNvSpPr>
          <p:nvPr>
            <p:ph type="dt" sz="half" idx="10"/>
          </p:nvPr>
        </p:nvSpPr>
        <p:spPr/>
        <p:txBody>
          <a:bodyPr/>
          <a:lstStyle>
            <a:lvl1pPr>
              <a:defRPr/>
            </a:lvl1pPr>
          </a:lstStyle>
          <a:p>
            <a:pPr>
              <a:defRPr/>
            </a:pPr>
            <a:fld id="{CCF24A9A-CE9B-4797-82EE-6790DEAF96CB}" type="datetimeFigureOut">
              <a:rPr lang="en-US"/>
              <a:pPr>
                <a:defRPr/>
              </a:pPr>
              <a:t>11/11/2022</a:t>
            </a:fld>
            <a:endParaRPr lang="en-US"/>
          </a:p>
        </p:txBody>
      </p:sp>
      <p:sp>
        <p:nvSpPr>
          <p:cNvPr id="4" name="Footer Placeholder 4">
            <a:extLst>
              <a:ext uri="{FF2B5EF4-FFF2-40B4-BE49-F238E27FC236}">
                <a16:creationId xmlns:a16="http://schemas.microsoft.com/office/drawing/2014/main" id="{2673B451-CF1B-41C6-9A7F-8EDC5E3ABC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ED1A75A-44F1-4EB0-B37D-1B098E2A7F0D}"/>
              </a:ext>
            </a:extLst>
          </p:cNvPr>
          <p:cNvSpPr>
            <a:spLocks noGrp="1"/>
          </p:cNvSpPr>
          <p:nvPr>
            <p:ph type="sldNum" sz="quarter" idx="12"/>
          </p:nvPr>
        </p:nvSpPr>
        <p:spPr/>
        <p:txBody>
          <a:bodyPr/>
          <a:lstStyle>
            <a:lvl1pPr>
              <a:defRPr/>
            </a:lvl1pPr>
          </a:lstStyle>
          <a:p>
            <a:pPr>
              <a:defRPr/>
            </a:pPr>
            <a:fld id="{F684DD78-BAB8-4521-9F64-CBF5A8713F97}" type="slidenum">
              <a:rPr lang="en-US"/>
              <a:pPr>
                <a:defRPr/>
              </a:pPr>
              <a:t>‹#›</a:t>
            </a:fld>
            <a:endParaRPr lang="en-US"/>
          </a:p>
        </p:txBody>
      </p:sp>
    </p:spTree>
    <p:extLst>
      <p:ext uri="{BB962C8B-B14F-4D97-AF65-F5344CB8AC3E}">
        <p14:creationId xmlns:p14="http://schemas.microsoft.com/office/powerpoint/2010/main" val="4010535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6F2B012-64D0-41B0-BC17-FD0FDCA16605}"/>
              </a:ext>
            </a:extLst>
          </p:cNvPr>
          <p:cNvSpPr>
            <a:spLocks noGrp="1"/>
          </p:cNvSpPr>
          <p:nvPr>
            <p:ph type="dt" sz="half" idx="10"/>
          </p:nvPr>
        </p:nvSpPr>
        <p:spPr/>
        <p:txBody>
          <a:bodyPr/>
          <a:lstStyle>
            <a:lvl1pPr>
              <a:defRPr/>
            </a:lvl1pPr>
          </a:lstStyle>
          <a:p>
            <a:pPr>
              <a:defRPr/>
            </a:pPr>
            <a:fld id="{4AD31994-4E7A-400C-8BC6-448324685A3A}" type="datetimeFigureOut">
              <a:rPr lang="en-US"/>
              <a:pPr>
                <a:defRPr/>
              </a:pPr>
              <a:t>11/11/2022</a:t>
            </a:fld>
            <a:endParaRPr lang="en-US"/>
          </a:p>
        </p:txBody>
      </p:sp>
      <p:sp>
        <p:nvSpPr>
          <p:cNvPr id="3" name="Footer Placeholder 4">
            <a:extLst>
              <a:ext uri="{FF2B5EF4-FFF2-40B4-BE49-F238E27FC236}">
                <a16:creationId xmlns:a16="http://schemas.microsoft.com/office/drawing/2014/main" id="{B67AB971-D176-42F5-9325-DF1C6EB0AC4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7A8B2D8-9B89-4589-B5D8-80DDF9D2EEE8}"/>
              </a:ext>
            </a:extLst>
          </p:cNvPr>
          <p:cNvSpPr>
            <a:spLocks noGrp="1"/>
          </p:cNvSpPr>
          <p:nvPr>
            <p:ph type="sldNum" sz="quarter" idx="12"/>
          </p:nvPr>
        </p:nvSpPr>
        <p:spPr/>
        <p:txBody>
          <a:bodyPr/>
          <a:lstStyle>
            <a:lvl1pPr>
              <a:defRPr/>
            </a:lvl1pPr>
          </a:lstStyle>
          <a:p>
            <a:pPr>
              <a:defRPr/>
            </a:pPr>
            <a:fld id="{E886B4CE-F9E4-4B4F-980C-BFB7364A6FF0}" type="slidenum">
              <a:rPr lang="en-US"/>
              <a:pPr>
                <a:defRPr/>
              </a:pPr>
              <a:t>‹#›</a:t>
            </a:fld>
            <a:endParaRPr lang="en-US"/>
          </a:p>
        </p:txBody>
      </p:sp>
    </p:spTree>
    <p:extLst>
      <p:ext uri="{BB962C8B-B14F-4D97-AF65-F5344CB8AC3E}">
        <p14:creationId xmlns:p14="http://schemas.microsoft.com/office/powerpoint/2010/main" val="3545262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844" b="1"/>
            </a:lvl1pPr>
          </a:lstStyle>
          <a:p>
            <a:r>
              <a:rPr lang="en-US"/>
              <a:t>Click to edit Master title style</a:t>
            </a:r>
          </a:p>
        </p:txBody>
      </p:sp>
      <p:sp>
        <p:nvSpPr>
          <p:cNvPr id="3" name="Content Placeholder 2"/>
          <p:cNvSpPr>
            <a:spLocks noGrp="1"/>
          </p:cNvSpPr>
          <p:nvPr>
            <p:ph idx="1"/>
          </p:nvPr>
        </p:nvSpPr>
        <p:spPr>
          <a:xfrm>
            <a:off x="4766733" y="273069"/>
            <a:ext cx="6815667" cy="5853113"/>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593"/>
            </a:lvl1pPr>
            <a:lvl2pPr marL="192881" indent="0">
              <a:buNone/>
              <a:defRPr sz="506"/>
            </a:lvl2pPr>
            <a:lvl3pPr marL="385763" indent="0">
              <a:buNone/>
              <a:defRPr sz="424"/>
            </a:lvl3pPr>
            <a:lvl4pPr marL="578644" indent="0">
              <a:buNone/>
              <a:defRPr sz="379"/>
            </a:lvl4pPr>
            <a:lvl5pPr marL="771525" indent="0">
              <a:buNone/>
              <a:defRPr sz="379"/>
            </a:lvl5pPr>
            <a:lvl6pPr marL="964406" indent="0">
              <a:buNone/>
              <a:defRPr sz="379"/>
            </a:lvl6pPr>
            <a:lvl7pPr marL="1157288" indent="0">
              <a:buNone/>
              <a:defRPr sz="379"/>
            </a:lvl7pPr>
            <a:lvl8pPr marL="1350169" indent="0">
              <a:buNone/>
              <a:defRPr sz="379"/>
            </a:lvl8pPr>
            <a:lvl9pPr marL="1543050" indent="0">
              <a:buNone/>
              <a:defRPr sz="379"/>
            </a:lvl9pPr>
          </a:lstStyle>
          <a:p>
            <a:pPr lvl="0"/>
            <a:r>
              <a:rPr lang="en-US"/>
              <a:t>Click to edit Master text styles</a:t>
            </a:r>
          </a:p>
        </p:txBody>
      </p:sp>
      <p:sp>
        <p:nvSpPr>
          <p:cNvPr id="5" name="Date Placeholder 3">
            <a:extLst>
              <a:ext uri="{FF2B5EF4-FFF2-40B4-BE49-F238E27FC236}">
                <a16:creationId xmlns:a16="http://schemas.microsoft.com/office/drawing/2014/main" id="{BD46AF73-A7EE-4C4C-BB00-A28828663DD5}"/>
              </a:ext>
            </a:extLst>
          </p:cNvPr>
          <p:cNvSpPr>
            <a:spLocks noGrp="1"/>
          </p:cNvSpPr>
          <p:nvPr>
            <p:ph type="dt" sz="half" idx="10"/>
          </p:nvPr>
        </p:nvSpPr>
        <p:spPr/>
        <p:txBody>
          <a:bodyPr/>
          <a:lstStyle>
            <a:lvl1pPr>
              <a:defRPr/>
            </a:lvl1pPr>
          </a:lstStyle>
          <a:p>
            <a:pPr>
              <a:defRPr/>
            </a:pPr>
            <a:fld id="{52BE98A6-EEE1-4841-992D-441E33CDC665}" type="datetimeFigureOut">
              <a:rPr lang="en-US"/>
              <a:pPr>
                <a:defRPr/>
              </a:pPr>
              <a:t>11/11/2022</a:t>
            </a:fld>
            <a:endParaRPr lang="en-US"/>
          </a:p>
        </p:txBody>
      </p:sp>
      <p:sp>
        <p:nvSpPr>
          <p:cNvPr id="6" name="Footer Placeholder 4">
            <a:extLst>
              <a:ext uri="{FF2B5EF4-FFF2-40B4-BE49-F238E27FC236}">
                <a16:creationId xmlns:a16="http://schemas.microsoft.com/office/drawing/2014/main" id="{E724DBC9-0C55-4E98-99C9-A3509A2E79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442AD7D-B312-4B92-A634-BB76309B3308}"/>
              </a:ext>
            </a:extLst>
          </p:cNvPr>
          <p:cNvSpPr>
            <a:spLocks noGrp="1"/>
          </p:cNvSpPr>
          <p:nvPr>
            <p:ph type="sldNum" sz="quarter" idx="12"/>
          </p:nvPr>
        </p:nvSpPr>
        <p:spPr/>
        <p:txBody>
          <a:bodyPr/>
          <a:lstStyle>
            <a:lvl1pPr>
              <a:defRPr/>
            </a:lvl1pPr>
          </a:lstStyle>
          <a:p>
            <a:pPr>
              <a:defRPr/>
            </a:pPr>
            <a:fld id="{72950F95-5CB9-4663-9F12-2F2472987DE4}" type="slidenum">
              <a:rPr lang="en-US"/>
              <a:pPr>
                <a:defRPr/>
              </a:pPr>
              <a:t>‹#›</a:t>
            </a:fld>
            <a:endParaRPr lang="en-US"/>
          </a:p>
        </p:txBody>
      </p:sp>
    </p:spTree>
    <p:extLst>
      <p:ext uri="{BB962C8B-B14F-4D97-AF65-F5344CB8AC3E}">
        <p14:creationId xmlns:p14="http://schemas.microsoft.com/office/powerpoint/2010/main" val="3063564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50AFCF-2473-44BA-8E57-5D79D4D172D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D34D7BA-5102-4695-BB05-D23E0008482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AA8A3F9-DC3E-48E2-A1DF-022A209FC967}"/>
              </a:ext>
            </a:extLst>
          </p:cNvPr>
          <p:cNvSpPr>
            <a:spLocks noGrp="1"/>
          </p:cNvSpPr>
          <p:nvPr>
            <p:ph type="sldNum" sz="quarter" idx="12"/>
          </p:nvPr>
        </p:nvSpPr>
        <p:spPr/>
        <p:txBody>
          <a:bodyPr/>
          <a:lstStyle>
            <a:lvl1pPr>
              <a:defRPr/>
            </a:lvl1pPr>
          </a:lstStyle>
          <a:p>
            <a:pPr>
              <a:defRPr/>
            </a:pPr>
            <a:fld id="{C4BF2601-CE52-4E75-9B4B-B80113B50489}" type="slidenum">
              <a:rPr lang="en-US" altLang="en-US"/>
              <a:pPr>
                <a:defRPr/>
              </a:pPr>
              <a:t>‹#›</a:t>
            </a:fld>
            <a:endParaRPr lang="en-US" altLang="en-US"/>
          </a:p>
        </p:txBody>
      </p:sp>
    </p:spTree>
    <p:extLst>
      <p:ext uri="{BB962C8B-B14F-4D97-AF65-F5344CB8AC3E}">
        <p14:creationId xmlns:p14="http://schemas.microsoft.com/office/powerpoint/2010/main" val="4131869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844"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593"/>
            </a:lvl1pPr>
            <a:lvl2pPr marL="192881" indent="0">
              <a:buNone/>
              <a:defRPr sz="506"/>
            </a:lvl2pPr>
            <a:lvl3pPr marL="385763" indent="0">
              <a:buNone/>
              <a:defRPr sz="424"/>
            </a:lvl3pPr>
            <a:lvl4pPr marL="578644" indent="0">
              <a:buNone/>
              <a:defRPr sz="379"/>
            </a:lvl4pPr>
            <a:lvl5pPr marL="771525" indent="0">
              <a:buNone/>
              <a:defRPr sz="379"/>
            </a:lvl5pPr>
            <a:lvl6pPr marL="964406" indent="0">
              <a:buNone/>
              <a:defRPr sz="379"/>
            </a:lvl6pPr>
            <a:lvl7pPr marL="1157288" indent="0">
              <a:buNone/>
              <a:defRPr sz="379"/>
            </a:lvl7pPr>
            <a:lvl8pPr marL="1350169" indent="0">
              <a:buNone/>
              <a:defRPr sz="379"/>
            </a:lvl8pPr>
            <a:lvl9pPr marL="1543050" indent="0">
              <a:buNone/>
              <a:defRPr sz="379"/>
            </a:lvl9pPr>
          </a:lstStyle>
          <a:p>
            <a:pPr lvl="0"/>
            <a:r>
              <a:rPr lang="en-US"/>
              <a:t>Click to edit Master text styles</a:t>
            </a:r>
          </a:p>
        </p:txBody>
      </p:sp>
      <p:sp>
        <p:nvSpPr>
          <p:cNvPr id="5" name="Date Placeholder 3">
            <a:extLst>
              <a:ext uri="{FF2B5EF4-FFF2-40B4-BE49-F238E27FC236}">
                <a16:creationId xmlns:a16="http://schemas.microsoft.com/office/drawing/2014/main" id="{75FC09BB-9247-48DC-B011-A7C00CC415C7}"/>
              </a:ext>
            </a:extLst>
          </p:cNvPr>
          <p:cNvSpPr>
            <a:spLocks noGrp="1"/>
          </p:cNvSpPr>
          <p:nvPr>
            <p:ph type="dt" sz="half" idx="10"/>
          </p:nvPr>
        </p:nvSpPr>
        <p:spPr/>
        <p:txBody>
          <a:bodyPr/>
          <a:lstStyle>
            <a:lvl1pPr>
              <a:defRPr/>
            </a:lvl1pPr>
          </a:lstStyle>
          <a:p>
            <a:pPr>
              <a:defRPr/>
            </a:pPr>
            <a:fld id="{65760025-FA0B-4F02-8317-72419A486CBC}" type="datetimeFigureOut">
              <a:rPr lang="en-US"/>
              <a:pPr>
                <a:defRPr/>
              </a:pPr>
              <a:t>11/11/2022</a:t>
            </a:fld>
            <a:endParaRPr lang="en-US"/>
          </a:p>
        </p:txBody>
      </p:sp>
      <p:sp>
        <p:nvSpPr>
          <p:cNvPr id="6" name="Footer Placeholder 4">
            <a:extLst>
              <a:ext uri="{FF2B5EF4-FFF2-40B4-BE49-F238E27FC236}">
                <a16:creationId xmlns:a16="http://schemas.microsoft.com/office/drawing/2014/main" id="{F71D90B5-201B-445D-AC0C-8A21DD88518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DF87013-7C5A-4DDF-B911-A2E7D3A2256A}"/>
              </a:ext>
            </a:extLst>
          </p:cNvPr>
          <p:cNvSpPr>
            <a:spLocks noGrp="1"/>
          </p:cNvSpPr>
          <p:nvPr>
            <p:ph type="sldNum" sz="quarter" idx="12"/>
          </p:nvPr>
        </p:nvSpPr>
        <p:spPr/>
        <p:txBody>
          <a:bodyPr/>
          <a:lstStyle>
            <a:lvl1pPr>
              <a:defRPr/>
            </a:lvl1pPr>
          </a:lstStyle>
          <a:p>
            <a:pPr>
              <a:defRPr/>
            </a:pPr>
            <a:fld id="{68FC4BE9-6BBC-4F24-9B77-49981496C836}" type="slidenum">
              <a:rPr lang="en-US"/>
              <a:pPr>
                <a:defRPr/>
              </a:pPr>
              <a:t>‹#›</a:t>
            </a:fld>
            <a:endParaRPr lang="en-US"/>
          </a:p>
        </p:txBody>
      </p:sp>
    </p:spTree>
    <p:extLst>
      <p:ext uri="{BB962C8B-B14F-4D97-AF65-F5344CB8AC3E}">
        <p14:creationId xmlns:p14="http://schemas.microsoft.com/office/powerpoint/2010/main" val="779558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36EFCB-C8C6-4087-8265-620651BE0C8E}"/>
              </a:ext>
            </a:extLst>
          </p:cNvPr>
          <p:cNvSpPr>
            <a:spLocks noGrp="1"/>
          </p:cNvSpPr>
          <p:nvPr>
            <p:ph type="dt" sz="half" idx="10"/>
          </p:nvPr>
        </p:nvSpPr>
        <p:spPr/>
        <p:txBody>
          <a:bodyPr/>
          <a:lstStyle>
            <a:lvl1pPr>
              <a:defRPr/>
            </a:lvl1pPr>
          </a:lstStyle>
          <a:p>
            <a:pPr>
              <a:defRPr/>
            </a:pPr>
            <a:fld id="{9E4F8059-A79F-4CC9-9AD7-F43AFE1E846F}" type="datetimeFigureOut">
              <a:rPr lang="en-US"/>
              <a:pPr>
                <a:defRPr/>
              </a:pPr>
              <a:t>11/11/2022</a:t>
            </a:fld>
            <a:endParaRPr lang="en-US"/>
          </a:p>
        </p:txBody>
      </p:sp>
      <p:sp>
        <p:nvSpPr>
          <p:cNvPr id="5" name="Footer Placeholder 4">
            <a:extLst>
              <a:ext uri="{FF2B5EF4-FFF2-40B4-BE49-F238E27FC236}">
                <a16:creationId xmlns:a16="http://schemas.microsoft.com/office/drawing/2014/main" id="{3279680C-1F95-49B7-9363-37A07FC549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160FAA7-D11A-4842-937C-E3F5138E116C}"/>
              </a:ext>
            </a:extLst>
          </p:cNvPr>
          <p:cNvSpPr>
            <a:spLocks noGrp="1"/>
          </p:cNvSpPr>
          <p:nvPr>
            <p:ph type="sldNum" sz="quarter" idx="12"/>
          </p:nvPr>
        </p:nvSpPr>
        <p:spPr/>
        <p:txBody>
          <a:bodyPr/>
          <a:lstStyle>
            <a:lvl1pPr>
              <a:defRPr/>
            </a:lvl1pPr>
          </a:lstStyle>
          <a:p>
            <a:pPr>
              <a:defRPr/>
            </a:pPr>
            <a:fld id="{65CE296D-5067-4CCE-9689-C3E21728729C}" type="slidenum">
              <a:rPr lang="en-US"/>
              <a:pPr>
                <a:defRPr/>
              </a:pPr>
              <a:t>‹#›</a:t>
            </a:fld>
            <a:endParaRPr lang="en-US"/>
          </a:p>
        </p:txBody>
      </p:sp>
    </p:spTree>
    <p:extLst>
      <p:ext uri="{BB962C8B-B14F-4D97-AF65-F5344CB8AC3E}">
        <p14:creationId xmlns:p14="http://schemas.microsoft.com/office/powerpoint/2010/main" val="2017282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061D07-E0AE-4EFD-9167-F6E20CEDE73C}"/>
              </a:ext>
            </a:extLst>
          </p:cNvPr>
          <p:cNvSpPr>
            <a:spLocks noGrp="1"/>
          </p:cNvSpPr>
          <p:nvPr>
            <p:ph type="dt" sz="half" idx="10"/>
          </p:nvPr>
        </p:nvSpPr>
        <p:spPr/>
        <p:txBody>
          <a:bodyPr/>
          <a:lstStyle>
            <a:lvl1pPr>
              <a:defRPr/>
            </a:lvl1pPr>
          </a:lstStyle>
          <a:p>
            <a:pPr>
              <a:defRPr/>
            </a:pPr>
            <a:fld id="{0CE87321-96FE-44FA-B381-3E2B259125B4}" type="datetimeFigureOut">
              <a:rPr lang="en-US"/>
              <a:pPr>
                <a:defRPr/>
              </a:pPr>
              <a:t>11/11/2022</a:t>
            </a:fld>
            <a:endParaRPr lang="en-US"/>
          </a:p>
        </p:txBody>
      </p:sp>
      <p:sp>
        <p:nvSpPr>
          <p:cNvPr id="5" name="Footer Placeholder 4">
            <a:extLst>
              <a:ext uri="{FF2B5EF4-FFF2-40B4-BE49-F238E27FC236}">
                <a16:creationId xmlns:a16="http://schemas.microsoft.com/office/drawing/2014/main" id="{38E4BDAF-4B2F-4DDD-AFF0-0EDBAFAF1A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43E5AEE-974D-4A5B-AB75-5E460CA2E16E}"/>
              </a:ext>
            </a:extLst>
          </p:cNvPr>
          <p:cNvSpPr>
            <a:spLocks noGrp="1"/>
          </p:cNvSpPr>
          <p:nvPr>
            <p:ph type="sldNum" sz="quarter" idx="12"/>
          </p:nvPr>
        </p:nvSpPr>
        <p:spPr/>
        <p:txBody>
          <a:bodyPr/>
          <a:lstStyle>
            <a:lvl1pPr>
              <a:defRPr/>
            </a:lvl1pPr>
          </a:lstStyle>
          <a:p>
            <a:pPr>
              <a:defRPr/>
            </a:pPr>
            <a:fld id="{3F8D4C88-C3F8-42D4-95E8-47A81AF8BBD2}" type="slidenum">
              <a:rPr lang="en-US"/>
              <a:pPr>
                <a:defRPr/>
              </a:pPr>
              <a:t>‹#›</a:t>
            </a:fld>
            <a:endParaRPr lang="en-US"/>
          </a:p>
        </p:txBody>
      </p:sp>
    </p:spTree>
    <p:extLst>
      <p:ext uri="{BB962C8B-B14F-4D97-AF65-F5344CB8AC3E}">
        <p14:creationId xmlns:p14="http://schemas.microsoft.com/office/powerpoint/2010/main" val="16953506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DD29C90-CF92-4A5C-B3F0-2A2A313D5121}"/>
              </a:ext>
            </a:extLst>
          </p:cNvPr>
          <p:cNvSpPr>
            <a:spLocks noGrp="1" noChangeArrowheads="1"/>
          </p:cNvSpPr>
          <p:nvPr>
            <p:ph type="dt" sz="half" idx="10"/>
          </p:nvPr>
        </p:nvSpPr>
        <p:spPr/>
        <p:txBody>
          <a:bodyPr/>
          <a:lstStyle>
            <a:lvl1pPr defTabSz="914400">
              <a:defRPr/>
            </a:lvl1pPr>
          </a:lstStyle>
          <a:p>
            <a:pPr>
              <a:defRPr/>
            </a:pPr>
            <a:endParaRPr lang="en-US"/>
          </a:p>
        </p:txBody>
      </p:sp>
      <p:sp>
        <p:nvSpPr>
          <p:cNvPr id="5" name="Rectangle 5">
            <a:extLst>
              <a:ext uri="{FF2B5EF4-FFF2-40B4-BE49-F238E27FC236}">
                <a16:creationId xmlns:a16="http://schemas.microsoft.com/office/drawing/2014/main" id="{0AC0182F-6C2B-43FB-A9BD-1A338B7731FA}"/>
              </a:ext>
            </a:extLst>
          </p:cNvPr>
          <p:cNvSpPr>
            <a:spLocks noGrp="1" noChangeArrowheads="1"/>
          </p:cNvSpPr>
          <p:nvPr>
            <p:ph type="ftr" sz="quarter" idx="11"/>
          </p:nvPr>
        </p:nvSpPr>
        <p:spPr/>
        <p:txBody>
          <a:bodyPr/>
          <a:lstStyle>
            <a:lvl1pPr defTabSz="914400">
              <a:defRPr/>
            </a:lvl1pPr>
          </a:lstStyle>
          <a:p>
            <a:pPr>
              <a:defRPr/>
            </a:pPr>
            <a:endParaRPr lang="en-US"/>
          </a:p>
        </p:txBody>
      </p:sp>
      <p:sp>
        <p:nvSpPr>
          <p:cNvPr id="6" name="Rectangle 6">
            <a:extLst>
              <a:ext uri="{FF2B5EF4-FFF2-40B4-BE49-F238E27FC236}">
                <a16:creationId xmlns:a16="http://schemas.microsoft.com/office/drawing/2014/main" id="{628CC4C9-B9B7-4771-8986-90CC24E36A4E}"/>
              </a:ext>
            </a:extLst>
          </p:cNvPr>
          <p:cNvSpPr>
            <a:spLocks noGrp="1" noChangeArrowheads="1"/>
          </p:cNvSpPr>
          <p:nvPr>
            <p:ph type="sldNum" sz="quarter" idx="12"/>
          </p:nvPr>
        </p:nvSpPr>
        <p:spPr/>
        <p:txBody>
          <a:bodyPr/>
          <a:lstStyle>
            <a:lvl1pPr defTabSz="914400">
              <a:defRPr/>
            </a:lvl1pPr>
          </a:lstStyle>
          <a:p>
            <a:pPr>
              <a:defRPr/>
            </a:pPr>
            <a:fld id="{B460F892-96ED-4128-BDE8-8B8E0FDC47DD}" type="slidenum">
              <a:rPr lang="en-US"/>
              <a:pPr>
                <a:defRPr/>
              </a:pPr>
              <a:t>‹#›</a:t>
            </a:fld>
            <a:endParaRPr lang="en-US"/>
          </a:p>
        </p:txBody>
      </p:sp>
    </p:spTree>
    <p:extLst>
      <p:ext uri="{BB962C8B-B14F-4D97-AF65-F5344CB8AC3E}">
        <p14:creationId xmlns:p14="http://schemas.microsoft.com/office/powerpoint/2010/main" val="3641123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77EE0B-2A5A-4A8F-AD54-20B84AB499AD}"/>
              </a:ext>
            </a:extLst>
          </p:cNvPr>
          <p:cNvSpPr>
            <a:spLocks noGrp="1" noChangeArrowheads="1"/>
          </p:cNvSpPr>
          <p:nvPr>
            <p:ph type="dt" sz="half" idx="10"/>
          </p:nvPr>
        </p:nvSpPr>
        <p:spPr/>
        <p:txBody>
          <a:bodyPr/>
          <a:lstStyle>
            <a:lvl1pPr defTabSz="914400">
              <a:defRPr/>
            </a:lvl1pPr>
          </a:lstStyle>
          <a:p>
            <a:pPr>
              <a:defRPr/>
            </a:pPr>
            <a:endParaRPr lang="en-US"/>
          </a:p>
        </p:txBody>
      </p:sp>
      <p:sp>
        <p:nvSpPr>
          <p:cNvPr id="5" name="Rectangle 5">
            <a:extLst>
              <a:ext uri="{FF2B5EF4-FFF2-40B4-BE49-F238E27FC236}">
                <a16:creationId xmlns:a16="http://schemas.microsoft.com/office/drawing/2014/main" id="{C8E51572-214A-4F18-8256-F49F41142E6B}"/>
              </a:ext>
            </a:extLst>
          </p:cNvPr>
          <p:cNvSpPr>
            <a:spLocks noGrp="1" noChangeArrowheads="1"/>
          </p:cNvSpPr>
          <p:nvPr>
            <p:ph type="ftr" sz="quarter" idx="11"/>
          </p:nvPr>
        </p:nvSpPr>
        <p:spPr/>
        <p:txBody>
          <a:bodyPr/>
          <a:lstStyle>
            <a:lvl1pPr defTabSz="914400">
              <a:defRPr/>
            </a:lvl1pPr>
          </a:lstStyle>
          <a:p>
            <a:pPr>
              <a:defRPr/>
            </a:pPr>
            <a:endParaRPr lang="en-US"/>
          </a:p>
        </p:txBody>
      </p:sp>
      <p:sp>
        <p:nvSpPr>
          <p:cNvPr id="6" name="Rectangle 6">
            <a:extLst>
              <a:ext uri="{FF2B5EF4-FFF2-40B4-BE49-F238E27FC236}">
                <a16:creationId xmlns:a16="http://schemas.microsoft.com/office/drawing/2014/main" id="{9DC5B4B6-1F85-4B75-BC1A-99AECFF01F6F}"/>
              </a:ext>
            </a:extLst>
          </p:cNvPr>
          <p:cNvSpPr>
            <a:spLocks noGrp="1" noChangeArrowheads="1"/>
          </p:cNvSpPr>
          <p:nvPr>
            <p:ph type="sldNum" sz="quarter" idx="12"/>
          </p:nvPr>
        </p:nvSpPr>
        <p:spPr/>
        <p:txBody>
          <a:bodyPr/>
          <a:lstStyle>
            <a:lvl1pPr defTabSz="914400">
              <a:defRPr/>
            </a:lvl1pPr>
          </a:lstStyle>
          <a:p>
            <a:pPr>
              <a:defRPr/>
            </a:pPr>
            <a:fld id="{5537D07A-4981-4528-80E3-D15863DBC2A5}" type="slidenum">
              <a:rPr lang="en-US"/>
              <a:pPr>
                <a:defRPr/>
              </a:pPr>
              <a:t>‹#›</a:t>
            </a:fld>
            <a:endParaRPr lang="en-US"/>
          </a:p>
        </p:txBody>
      </p:sp>
    </p:spTree>
    <p:extLst>
      <p:ext uri="{BB962C8B-B14F-4D97-AF65-F5344CB8AC3E}">
        <p14:creationId xmlns:p14="http://schemas.microsoft.com/office/powerpoint/2010/main" val="28097074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4"/>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892" indent="0">
              <a:buNone/>
              <a:defRPr sz="1425"/>
            </a:lvl2pPr>
            <a:lvl3pPr marL="685783" indent="0">
              <a:buNone/>
              <a:defRPr sz="1200"/>
            </a:lvl3pPr>
            <a:lvl4pPr marL="1028675" indent="0">
              <a:buNone/>
              <a:defRPr sz="1125"/>
            </a:lvl4pPr>
            <a:lvl5pPr marL="1371566" indent="0">
              <a:buNone/>
              <a:defRPr sz="1125"/>
            </a:lvl5pPr>
            <a:lvl6pPr marL="1714457" indent="0">
              <a:buNone/>
              <a:defRPr sz="1125"/>
            </a:lvl6pPr>
            <a:lvl7pPr marL="2057348" indent="0">
              <a:buNone/>
              <a:defRPr sz="1125"/>
            </a:lvl7pPr>
            <a:lvl8pPr marL="2400240" indent="0">
              <a:buNone/>
              <a:defRPr sz="1125"/>
            </a:lvl8pPr>
            <a:lvl9pPr marL="2743132" indent="0">
              <a:buNone/>
              <a:defRPr sz="1125"/>
            </a:lvl9pPr>
          </a:lstStyle>
          <a:p>
            <a:pPr lvl="0"/>
            <a:r>
              <a:rPr lang="en-US"/>
              <a:t>Click to edit Master text styles</a:t>
            </a:r>
          </a:p>
        </p:txBody>
      </p:sp>
      <p:sp>
        <p:nvSpPr>
          <p:cNvPr id="4" name="Rectangle 4">
            <a:extLst>
              <a:ext uri="{FF2B5EF4-FFF2-40B4-BE49-F238E27FC236}">
                <a16:creationId xmlns:a16="http://schemas.microsoft.com/office/drawing/2014/main" id="{8E1747FB-00AF-4A7F-AEC2-A13EE721FD9E}"/>
              </a:ext>
            </a:extLst>
          </p:cNvPr>
          <p:cNvSpPr>
            <a:spLocks noGrp="1" noChangeArrowheads="1"/>
          </p:cNvSpPr>
          <p:nvPr>
            <p:ph type="dt" sz="half" idx="10"/>
          </p:nvPr>
        </p:nvSpPr>
        <p:spPr/>
        <p:txBody>
          <a:bodyPr/>
          <a:lstStyle>
            <a:lvl1pPr defTabSz="914400">
              <a:defRPr/>
            </a:lvl1pPr>
          </a:lstStyle>
          <a:p>
            <a:pPr>
              <a:defRPr/>
            </a:pPr>
            <a:endParaRPr lang="en-US"/>
          </a:p>
        </p:txBody>
      </p:sp>
      <p:sp>
        <p:nvSpPr>
          <p:cNvPr id="5" name="Rectangle 5">
            <a:extLst>
              <a:ext uri="{FF2B5EF4-FFF2-40B4-BE49-F238E27FC236}">
                <a16:creationId xmlns:a16="http://schemas.microsoft.com/office/drawing/2014/main" id="{9343EB29-C284-468E-8067-BDC8299FF7BD}"/>
              </a:ext>
            </a:extLst>
          </p:cNvPr>
          <p:cNvSpPr>
            <a:spLocks noGrp="1" noChangeArrowheads="1"/>
          </p:cNvSpPr>
          <p:nvPr>
            <p:ph type="ftr" sz="quarter" idx="11"/>
          </p:nvPr>
        </p:nvSpPr>
        <p:spPr/>
        <p:txBody>
          <a:bodyPr/>
          <a:lstStyle>
            <a:lvl1pPr defTabSz="914400">
              <a:defRPr/>
            </a:lvl1pPr>
          </a:lstStyle>
          <a:p>
            <a:pPr>
              <a:defRPr/>
            </a:pPr>
            <a:endParaRPr lang="en-US"/>
          </a:p>
        </p:txBody>
      </p:sp>
      <p:sp>
        <p:nvSpPr>
          <p:cNvPr id="6" name="Rectangle 6">
            <a:extLst>
              <a:ext uri="{FF2B5EF4-FFF2-40B4-BE49-F238E27FC236}">
                <a16:creationId xmlns:a16="http://schemas.microsoft.com/office/drawing/2014/main" id="{02D487C0-5C94-4449-9E84-86651902D505}"/>
              </a:ext>
            </a:extLst>
          </p:cNvPr>
          <p:cNvSpPr>
            <a:spLocks noGrp="1" noChangeArrowheads="1"/>
          </p:cNvSpPr>
          <p:nvPr>
            <p:ph type="sldNum" sz="quarter" idx="12"/>
          </p:nvPr>
        </p:nvSpPr>
        <p:spPr/>
        <p:txBody>
          <a:bodyPr/>
          <a:lstStyle>
            <a:lvl1pPr defTabSz="914400">
              <a:defRPr/>
            </a:lvl1pPr>
          </a:lstStyle>
          <a:p>
            <a:pPr>
              <a:defRPr/>
            </a:pPr>
            <a:fld id="{A070AAB9-88CC-4B5A-B9F7-2B9C096E14D0}" type="slidenum">
              <a:rPr lang="en-US"/>
              <a:pPr>
                <a:defRPr/>
              </a:pPr>
              <a:t>‹#›</a:t>
            </a:fld>
            <a:endParaRPr lang="en-US"/>
          </a:p>
        </p:txBody>
      </p:sp>
    </p:spTree>
    <p:extLst>
      <p:ext uri="{BB962C8B-B14F-4D97-AF65-F5344CB8AC3E}">
        <p14:creationId xmlns:p14="http://schemas.microsoft.com/office/powerpoint/2010/main" val="40819303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425"/>
            </a:lvl4pPr>
            <a:lvl5pPr>
              <a:defRPr sz="1425"/>
            </a:lvl5pPr>
            <a:lvl6pPr>
              <a:defRPr sz="1425"/>
            </a:lvl6pPr>
            <a:lvl7pPr>
              <a:defRPr sz="1425"/>
            </a:lvl7pPr>
            <a:lvl8pPr>
              <a:defRPr sz="1425"/>
            </a:lvl8pPr>
            <a:lvl9pPr>
              <a:defRPr sz="14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425"/>
            </a:lvl4pPr>
            <a:lvl5pPr>
              <a:defRPr sz="1425"/>
            </a:lvl5pPr>
            <a:lvl6pPr>
              <a:defRPr sz="1425"/>
            </a:lvl6pPr>
            <a:lvl7pPr>
              <a:defRPr sz="1425"/>
            </a:lvl7pPr>
            <a:lvl8pPr>
              <a:defRPr sz="1425"/>
            </a:lvl8pPr>
            <a:lvl9pPr>
              <a:defRPr sz="14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a:extLst>
              <a:ext uri="{FF2B5EF4-FFF2-40B4-BE49-F238E27FC236}">
                <a16:creationId xmlns:a16="http://schemas.microsoft.com/office/drawing/2014/main" id="{038D1752-93A7-4A48-AE61-98A398F27ADF}"/>
              </a:ext>
            </a:extLst>
          </p:cNvPr>
          <p:cNvSpPr>
            <a:spLocks noGrp="1" noChangeArrowheads="1"/>
          </p:cNvSpPr>
          <p:nvPr>
            <p:ph type="dt" sz="half" idx="10"/>
          </p:nvPr>
        </p:nvSpPr>
        <p:spPr/>
        <p:txBody>
          <a:bodyPr/>
          <a:lstStyle>
            <a:lvl1pPr defTabSz="914400">
              <a:defRPr/>
            </a:lvl1pPr>
          </a:lstStyle>
          <a:p>
            <a:pPr>
              <a:defRPr/>
            </a:pPr>
            <a:endParaRPr lang="en-US"/>
          </a:p>
        </p:txBody>
      </p:sp>
      <p:sp>
        <p:nvSpPr>
          <p:cNvPr id="6" name="Footer Placeholder 7">
            <a:extLst>
              <a:ext uri="{FF2B5EF4-FFF2-40B4-BE49-F238E27FC236}">
                <a16:creationId xmlns:a16="http://schemas.microsoft.com/office/drawing/2014/main" id="{BB2A694E-0735-4E4C-96E9-0A2EF76E174E}"/>
              </a:ext>
            </a:extLst>
          </p:cNvPr>
          <p:cNvSpPr>
            <a:spLocks noGrp="1" noChangeArrowheads="1"/>
          </p:cNvSpPr>
          <p:nvPr>
            <p:ph type="ftr" sz="quarter" idx="11"/>
          </p:nvPr>
        </p:nvSpPr>
        <p:spPr/>
        <p:txBody>
          <a:bodyPr/>
          <a:lstStyle>
            <a:lvl1pPr defTabSz="914400">
              <a:defRPr/>
            </a:lvl1pPr>
          </a:lstStyle>
          <a:p>
            <a:pPr>
              <a:defRPr/>
            </a:pPr>
            <a:endParaRPr lang="en-US"/>
          </a:p>
        </p:txBody>
      </p:sp>
      <p:sp>
        <p:nvSpPr>
          <p:cNvPr id="7" name="Slide Number Placeholder 8">
            <a:extLst>
              <a:ext uri="{FF2B5EF4-FFF2-40B4-BE49-F238E27FC236}">
                <a16:creationId xmlns:a16="http://schemas.microsoft.com/office/drawing/2014/main" id="{2D6D2A9D-3932-4444-80FB-050CB28BC4FB}"/>
              </a:ext>
            </a:extLst>
          </p:cNvPr>
          <p:cNvSpPr>
            <a:spLocks noGrp="1" noChangeArrowheads="1"/>
          </p:cNvSpPr>
          <p:nvPr>
            <p:ph type="sldNum" sz="quarter" idx="12"/>
          </p:nvPr>
        </p:nvSpPr>
        <p:spPr/>
        <p:txBody>
          <a:bodyPr/>
          <a:lstStyle>
            <a:lvl1pPr defTabSz="914400">
              <a:defRPr/>
            </a:lvl1pPr>
          </a:lstStyle>
          <a:p>
            <a:pPr>
              <a:defRPr/>
            </a:pPr>
            <a:fld id="{56872C23-7177-4119-9563-A0F8688B45CD}" type="slidenum">
              <a:rPr lang="en-US"/>
              <a:pPr>
                <a:defRPr/>
              </a:pPr>
              <a:t>‹#›</a:t>
            </a:fld>
            <a:endParaRPr lang="en-US"/>
          </a:p>
        </p:txBody>
      </p:sp>
    </p:spTree>
    <p:extLst>
      <p:ext uri="{BB962C8B-B14F-4D97-AF65-F5344CB8AC3E}">
        <p14:creationId xmlns:p14="http://schemas.microsoft.com/office/powerpoint/2010/main" val="1047772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1800" b="1"/>
            </a:lvl1pPr>
            <a:lvl2pPr marL="342892" indent="0">
              <a:buNone/>
              <a:defRPr sz="1500" b="1"/>
            </a:lvl2pPr>
            <a:lvl3pPr marL="685783" indent="0">
              <a:buNone/>
              <a:defRPr sz="1425"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42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0" y="1535117"/>
            <a:ext cx="5389033" cy="639763"/>
          </a:xfrm>
        </p:spPr>
        <p:txBody>
          <a:bodyPr anchor="b"/>
          <a:lstStyle>
            <a:lvl1pPr marL="0" indent="0">
              <a:buNone/>
              <a:defRPr sz="1800" b="1"/>
            </a:lvl1pPr>
            <a:lvl2pPr marL="342892" indent="0">
              <a:buNone/>
              <a:defRPr sz="1500" b="1"/>
            </a:lvl2pPr>
            <a:lvl3pPr marL="685783" indent="0">
              <a:buNone/>
              <a:defRPr sz="1425"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90" y="2174875"/>
            <a:ext cx="5389033" cy="3951288"/>
          </a:xfrm>
        </p:spPr>
        <p:txBody>
          <a:bodyPr/>
          <a:lstStyle>
            <a:lvl1pPr>
              <a:defRPr sz="1800"/>
            </a:lvl1pPr>
            <a:lvl2pPr>
              <a:defRPr sz="1500"/>
            </a:lvl2pPr>
            <a:lvl3pPr>
              <a:defRPr sz="142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9344386-D319-445C-96B1-04E07B5848D5}"/>
              </a:ext>
            </a:extLst>
          </p:cNvPr>
          <p:cNvSpPr>
            <a:spLocks noGrp="1" noChangeArrowheads="1"/>
          </p:cNvSpPr>
          <p:nvPr>
            <p:ph type="dt" sz="half" idx="10"/>
          </p:nvPr>
        </p:nvSpPr>
        <p:spPr/>
        <p:txBody>
          <a:bodyPr/>
          <a:lstStyle>
            <a:lvl1pPr defTabSz="914400">
              <a:defRPr/>
            </a:lvl1pPr>
          </a:lstStyle>
          <a:p>
            <a:pPr>
              <a:defRPr/>
            </a:pPr>
            <a:endParaRPr lang="en-US"/>
          </a:p>
        </p:txBody>
      </p:sp>
      <p:sp>
        <p:nvSpPr>
          <p:cNvPr id="8" name="Rectangle 5">
            <a:extLst>
              <a:ext uri="{FF2B5EF4-FFF2-40B4-BE49-F238E27FC236}">
                <a16:creationId xmlns:a16="http://schemas.microsoft.com/office/drawing/2014/main" id="{F2F2C00B-81F9-4E00-8957-1D3EFA7127ED}"/>
              </a:ext>
            </a:extLst>
          </p:cNvPr>
          <p:cNvSpPr>
            <a:spLocks noGrp="1" noChangeArrowheads="1"/>
          </p:cNvSpPr>
          <p:nvPr>
            <p:ph type="ftr" sz="quarter" idx="11"/>
          </p:nvPr>
        </p:nvSpPr>
        <p:spPr/>
        <p:txBody>
          <a:bodyPr/>
          <a:lstStyle>
            <a:lvl1pPr defTabSz="914400">
              <a:defRPr/>
            </a:lvl1pPr>
          </a:lstStyle>
          <a:p>
            <a:pPr>
              <a:defRPr/>
            </a:pPr>
            <a:endParaRPr lang="en-US"/>
          </a:p>
        </p:txBody>
      </p:sp>
      <p:sp>
        <p:nvSpPr>
          <p:cNvPr id="9" name="Rectangle 6">
            <a:extLst>
              <a:ext uri="{FF2B5EF4-FFF2-40B4-BE49-F238E27FC236}">
                <a16:creationId xmlns:a16="http://schemas.microsoft.com/office/drawing/2014/main" id="{EAD9327D-7503-4299-9BE6-0A5F20D3755D}"/>
              </a:ext>
            </a:extLst>
          </p:cNvPr>
          <p:cNvSpPr>
            <a:spLocks noGrp="1" noChangeArrowheads="1"/>
          </p:cNvSpPr>
          <p:nvPr>
            <p:ph type="sldNum" sz="quarter" idx="12"/>
          </p:nvPr>
        </p:nvSpPr>
        <p:spPr/>
        <p:txBody>
          <a:bodyPr/>
          <a:lstStyle>
            <a:lvl1pPr defTabSz="914400">
              <a:defRPr/>
            </a:lvl1pPr>
          </a:lstStyle>
          <a:p>
            <a:pPr>
              <a:defRPr/>
            </a:pPr>
            <a:fld id="{99D67797-8B24-4219-A03A-D9801348F100}" type="slidenum">
              <a:rPr lang="en-US"/>
              <a:pPr>
                <a:defRPr/>
              </a:pPr>
              <a:t>‹#›</a:t>
            </a:fld>
            <a:endParaRPr lang="en-US"/>
          </a:p>
        </p:txBody>
      </p:sp>
    </p:spTree>
    <p:extLst>
      <p:ext uri="{BB962C8B-B14F-4D97-AF65-F5344CB8AC3E}">
        <p14:creationId xmlns:p14="http://schemas.microsoft.com/office/powerpoint/2010/main" val="3791441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1FBF220-43FE-4B67-8F7E-C68C364ABF9F}"/>
              </a:ext>
            </a:extLst>
          </p:cNvPr>
          <p:cNvSpPr>
            <a:spLocks noGrp="1" noChangeArrowheads="1"/>
          </p:cNvSpPr>
          <p:nvPr>
            <p:ph type="dt" sz="half" idx="10"/>
          </p:nvPr>
        </p:nvSpPr>
        <p:spPr/>
        <p:txBody>
          <a:bodyPr/>
          <a:lstStyle>
            <a:lvl1pPr defTabSz="914400">
              <a:defRPr/>
            </a:lvl1pPr>
          </a:lstStyle>
          <a:p>
            <a:pPr>
              <a:defRPr/>
            </a:pPr>
            <a:endParaRPr lang="en-US"/>
          </a:p>
        </p:txBody>
      </p:sp>
      <p:sp>
        <p:nvSpPr>
          <p:cNvPr id="4" name="Rectangle 5">
            <a:extLst>
              <a:ext uri="{FF2B5EF4-FFF2-40B4-BE49-F238E27FC236}">
                <a16:creationId xmlns:a16="http://schemas.microsoft.com/office/drawing/2014/main" id="{B3D1A055-CA16-486E-AB3F-72E09C453F98}"/>
              </a:ext>
            </a:extLst>
          </p:cNvPr>
          <p:cNvSpPr>
            <a:spLocks noGrp="1" noChangeArrowheads="1"/>
          </p:cNvSpPr>
          <p:nvPr>
            <p:ph type="ftr" sz="quarter" idx="11"/>
          </p:nvPr>
        </p:nvSpPr>
        <p:spPr/>
        <p:txBody>
          <a:bodyPr/>
          <a:lstStyle>
            <a:lvl1pPr defTabSz="914400">
              <a:defRPr/>
            </a:lvl1pPr>
          </a:lstStyle>
          <a:p>
            <a:pPr>
              <a:defRPr/>
            </a:pPr>
            <a:endParaRPr lang="en-US"/>
          </a:p>
        </p:txBody>
      </p:sp>
      <p:sp>
        <p:nvSpPr>
          <p:cNvPr id="5" name="Rectangle 6">
            <a:extLst>
              <a:ext uri="{FF2B5EF4-FFF2-40B4-BE49-F238E27FC236}">
                <a16:creationId xmlns:a16="http://schemas.microsoft.com/office/drawing/2014/main" id="{7704D11B-2A75-4B8B-96EA-608F08FB24F1}"/>
              </a:ext>
            </a:extLst>
          </p:cNvPr>
          <p:cNvSpPr>
            <a:spLocks noGrp="1" noChangeArrowheads="1"/>
          </p:cNvSpPr>
          <p:nvPr>
            <p:ph type="sldNum" sz="quarter" idx="12"/>
          </p:nvPr>
        </p:nvSpPr>
        <p:spPr/>
        <p:txBody>
          <a:bodyPr/>
          <a:lstStyle>
            <a:lvl1pPr defTabSz="914400">
              <a:defRPr/>
            </a:lvl1pPr>
          </a:lstStyle>
          <a:p>
            <a:pPr>
              <a:defRPr/>
            </a:pPr>
            <a:fld id="{78224F83-B7E7-4235-8ADD-8278EC802E15}" type="slidenum">
              <a:rPr lang="en-US"/>
              <a:pPr>
                <a:defRPr/>
              </a:pPr>
              <a:t>‹#›</a:t>
            </a:fld>
            <a:endParaRPr lang="en-US"/>
          </a:p>
        </p:txBody>
      </p:sp>
    </p:spTree>
    <p:extLst>
      <p:ext uri="{BB962C8B-B14F-4D97-AF65-F5344CB8AC3E}">
        <p14:creationId xmlns:p14="http://schemas.microsoft.com/office/powerpoint/2010/main" val="35508606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17DA6DB-4EEC-4DDF-87C6-D0DA0A8C321B}"/>
              </a:ext>
            </a:extLst>
          </p:cNvPr>
          <p:cNvSpPr>
            <a:spLocks noGrp="1" noChangeArrowheads="1"/>
          </p:cNvSpPr>
          <p:nvPr>
            <p:ph type="dt" sz="half" idx="10"/>
          </p:nvPr>
        </p:nvSpPr>
        <p:spPr/>
        <p:txBody>
          <a:bodyPr/>
          <a:lstStyle>
            <a:lvl1pPr defTabSz="914400">
              <a:defRPr/>
            </a:lvl1pPr>
          </a:lstStyle>
          <a:p>
            <a:pPr>
              <a:defRPr/>
            </a:pPr>
            <a:endParaRPr lang="en-US"/>
          </a:p>
        </p:txBody>
      </p:sp>
      <p:sp>
        <p:nvSpPr>
          <p:cNvPr id="3" name="Rectangle 5">
            <a:extLst>
              <a:ext uri="{FF2B5EF4-FFF2-40B4-BE49-F238E27FC236}">
                <a16:creationId xmlns:a16="http://schemas.microsoft.com/office/drawing/2014/main" id="{F8287A37-401C-495A-964E-FD2E2E578593}"/>
              </a:ext>
            </a:extLst>
          </p:cNvPr>
          <p:cNvSpPr>
            <a:spLocks noGrp="1" noChangeArrowheads="1"/>
          </p:cNvSpPr>
          <p:nvPr>
            <p:ph type="ftr" sz="quarter" idx="11"/>
          </p:nvPr>
        </p:nvSpPr>
        <p:spPr/>
        <p:txBody>
          <a:bodyPr/>
          <a:lstStyle>
            <a:lvl1pPr defTabSz="914400">
              <a:defRPr/>
            </a:lvl1pPr>
          </a:lstStyle>
          <a:p>
            <a:pPr>
              <a:defRPr/>
            </a:pPr>
            <a:endParaRPr lang="en-US"/>
          </a:p>
        </p:txBody>
      </p:sp>
      <p:sp>
        <p:nvSpPr>
          <p:cNvPr id="4" name="Rectangle 6">
            <a:extLst>
              <a:ext uri="{FF2B5EF4-FFF2-40B4-BE49-F238E27FC236}">
                <a16:creationId xmlns:a16="http://schemas.microsoft.com/office/drawing/2014/main" id="{07F63A78-1C5A-4AD8-BB6B-1292DD61A5C1}"/>
              </a:ext>
            </a:extLst>
          </p:cNvPr>
          <p:cNvSpPr>
            <a:spLocks noGrp="1" noChangeArrowheads="1"/>
          </p:cNvSpPr>
          <p:nvPr>
            <p:ph type="sldNum" sz="quarter" idx="12"/>
          </p:nvPr>
        </p:nvSpPr>
        <p:spPr/>
        <p:txBody>
          <a:bodyPr/>
          <a:lstStyle>
            <a:lvl1pPr defTabSz="914400">
              <a:defRPr/>
            </a:lvl1pPr>
          </a:lstStyle>
          <a:p>
            <a:pPr>
              <a:defRPr/>
            </a:pPr>
            <a:fld id="{12A0B6D4-91E5-4FE0-B060-7020E618545E}" type="slidenum">
              <a:rPr lang="en-US"/>
              <a:pPr>
                <a:defRPr/>
              </a:pPr>
              <a:t>‹#›</a:t>
            </a:fld>
            <a:endParaRPr lang="en-US"/>
          </a:p>
        </p:txBody>
      </p:sp>
    </p:spTree>
    <p:extLst>
      <p:ext uri="{BB962C8B-B14F-4D97-AF65-F5344CB8AC3E}">
        <p14:creationId xmlns:p14="http://schemas.microsoft.com/office/powerpoint/2010/main" val="4095374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95D86F-8F52-4C9B-A9CA-B45028DDD9F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C2DB11-C760-4328-A66E-B096CACEFF6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D0C6597-BFDE-4D49-A4F4-9904C6BA55A9}"/>
              </a:ext>
            </a:extLst>
          </p:cNvPr>
          <p:cNvSpPr>
            <a:spLocks noGrp="1"/>
          </p:cNvSpPr>
          <p:nvPr>
            <p:ph type="sldNum" sz="quarter" idx="12"/>
          </p:nvPr>
        </p:nvSpPr>
        <p:spPr/>
        <p:txBody>
          <a:bodyPr/>
          <a:lstStyle>
            <a:lvl1pPr>
              <a:defRPr/>
            </a:lvl1pPr>
          </a:lstStyle>
          <a:p>
            <a:pPr>
              <a:defRPr/>
            </a:pPr>
            <a:fld id="{F56EDF19-F8BA-4E25-8C0E-FED240B828BB}" type="slidenum">
              <a:rPr lang="en-US" altLang="en-US"/>
              <a:pPr>
                <a:defRPr/>
              </a:pPr>
              <a:t>‹#›</a:t>
            </a:fld>
            <a:endParaRPr lang="en-US" altLang="en-US"/>
          </a:p>
        </p:txBody>
      </p:sp>
    </p:spTree>
    <p:extLst>
      <p:ext uri="{BB962C8B-B14F-4D97-AF65-F5344CB8AC3E}">
        <p14:creationId xmlns:p14="http://schemas.microsoft.com/office/powerpoint/2010/main" val="5071326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5"/>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84"/>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125"/>
            </a:lvl1pPr>
            <a:lvl2pPr marL="342892" indent="0">
              <a:buNone/>
              <a:defRPr sz="900"/>
            </a:lvl2pPr>
            <a:lvl3pPr marL="685783" indent="0">
              <a:buNone/>
              <a:defRPr sz="825"/>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6">
            <a:extLst>
              <a:ext uri="{FF2B5EF4-FFF2-40B4-BE49-F238E27FC236}">
                <a16:creationId xmlns:a16="http://schemas.microsoft.com/office/drawing/2014/main" id="{5D38FF13-86F6-4589-891A-705FA42123E6}"/>
              </a:ext>
            </a:extLst>
          </p:cNvPr>
          <p:cNvSpPr>
            <a:spLocks noGrp="1" noChangeArrowheads="1"/>
          </p:cNvSpPr>
          <p:nvPr>
            <p:ph type="dt" sz="half" idx="10"/>
          </p:nvPr>
        </p:nvSpPr>
        <p:spPr/>
        <p:txBody>
          <a:bodyPr/>
          <a:lstStyle>
            <a:lvl1pPr defTabSz="914400">
              <a:defRPr/>
            </a:lvl1pPr>
          </a:lstStyle>
          <a:p>
            <a:pPr>
              <a:defRPr/>
            </a:pPr>
            <a:endParaRPr lang="en-US"/>
          </a:p>
        </p:txBody>
      </p:sp>
      <p:sp>
        <p:nvSpPr>
          <p:cNvPr id="6" name="Footer Placeholder 7">
            <a:extLst>
              <a:ext uri="{FF2B5EF4-FFF2-40B4-BE49-F238E27FC236}">
                <a16:creationId xmlns:a16="http://schemas.microsoft.com/office/drawing/2014/main" id="{B8A92A59-769F-45E5-A533-7D08A40504C5}"/>
              </a:ext>
            </a:extLst>
          </p:cNvPr>
          <p:cNvSpPr>
            <a:spLocks noGrp="1" noChangeArrowheads="1"/>
          </p:cNvSpPr>
          <p:nvPr>
            <p:ph type="ftr" sz="quarter" idx="11"/>
          </p:nvPr>
        </p:nvSpPr>
        <p:spPr/>
        <p:txBody>
          <a:bodyPr/>
          <a:lstStyle>
            <a:lvl1pPr defTabSz="914400">
              <a:defRPr/>
            </a:lvl1pPr>
          </a:lstStyle>
          <a:p>
            <a:pPr>
              <a:defRPr/>
            </a:pPr>
            <a:endParaRPr lang="en-US"/>
          </a:p>
        </p:txBody>
      </p:sp>
      <p:sp>
        <p:nvSpPr>
          <p:cNvPr id="7" name="Slide Number Placeholder 8">
            <a:extLst>
              <a:ext uri="{FF2B5EF4-FFF2-40B4-BE49-F238E27FC236}">
                <a16:creationId xmlns:a16="http://schemas.microsoft.com/office/drawing/2014/main" id="{0D6D4576-662C-4E98-A817-63553FC6372C}"/>
              </a:ext>
            </a:extLst>
          </p:cNvPr>
          <p:cNvSpPr>
            <a:spLocks noGrp="1" noChangeArrowheads="1"/>
          </p:cNvSpPr>
          <p:nvPr>
            <p:ph type="sldNum" sz="quarter" idx="12"/>
          </p:nvPr>
        </p:nvSpPr>
        <p:spPr/>
        <p:txBody>
          <a:bodyPr/>
          <a:lstStyle>
            <a:lvl1pPr defTabSz="914400">
              <a:defRPr/>
            </a:lvl1pPr>
          </a:lstStyle>
          <a:p>
            <a:pPr>
              <a:defRPr/>
            </a:pPr>
            <a:fld id="{87737DA1-6250-4F20-A2FD-8F272E9D8385}" type="slidenum">
              <a:rPr lang="en-US"/>
              <a:pPr>
                <a:defRPr/>
              </a:pPr>
              <a:t>‹#›</a:t>
            </a:fld>
            <a:endParaRPr lang="en-US"/>
          </a:p>
        </p:txBody>
      </p:sp>
    </p:spTree>
    <p:extLst>
      <p:ext uri="{BB962C8B-B14F-4D97-AF65-F5344CB8AC3E}">
        <p14:creationId xmlns:p14="http://schemas.microsoft.com/office/powerpoint/2010/main" val="32567084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6"/>
            <a:ext cx="73152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US" noProof="0"/>
          </a:p>
        </p:txBody>
      </p:sp>
      <p:sp>
        <p:nvSpPr>
          <p:cNvPr id="4" name="Text Placeholder 3"/>
          <p:cNvSpPr>
            <a:spLocks noGrp="1"/>
          </p:cNvSpPr>
          <p:nvPr>
            <p:ph type="body" sz="half" idx="2"/>
          </p:nvPr>
        </p:nvSpPr>
        <p:spPr>
          <a:xfrm>
            <a:off x="2389717" y="5367344"/>
            <a:ext cx="7315200" cy="804863"/>
          </a:xfrm>
        </p:spPr>
        <p:txBody>
          <a:bodyPr/>
          <a:lstStyle>
            <a:lvl1pPr marL="0" indent="0">
              <a:buNone/>
              <a:defRPr sz="1125"/>
            </a:lvl1pPr>
            <a:lvl2pPr marL="342892" indent="0">
              <a:buNone/>
              <a:defRPr sz="900"/>
            </a:lvl2pPr>
            <a:lvl3pPr marL="685783" indent="0">
              <a:buNone/>
              <a:defRPr sz="825"/>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6">
            <a:extLst>
              <a:ext uri="{FF2B5EF4-FFF2-40B4-BE49-F238E27FC236}">
                <a16:creationId xmlns:a16="http://schemas.microsoft.com/office/drawing/2014/main" id="{6471A5C5-323D-4E25-B0B8-5B1F1300A3DE}"/>
              </a:ext>
            </a:extLst>
          </p:cNvPr>
          <p:cNvSpPr>
            <a:spLocks noGrp="1" noChangeArrowheads="1"/>
          </p:cNvSpPr>
          <p:nvPr>
            <p:ph type="dt" sz="half" idx="10"/>
          </p:nvPr>
        </p:nvSpPr>
        <p:spPr/>
        <p:txBody>
          <a:bodyPr/>
          <a:lstStyle>
            <a:lvl1pPr defTabSz="914400">
              <a:defRPr/>
            </a:lvl1pPr>
          </a:lstStyle>
          <a:p>
            <a:pPr>
              <a:defRPr/>
            </a:pPr>
            <a:endParaRPr lang="en-US"/>
          </a:p>
        </p:txBody>
      </p:sp>
      <p:sp>
        <p:nvSpPr>
          <p:cNvPr id="6" name="Footer Placeholder 7">
            <a:extLst>
              <a:ext uri="{FF2B5EF4-FFF2-40B4-BE49-F238E27FC236}">
                <a16:creationId xmlns:a16="http://schemas.microsoft.com/office/drawing/2014/main" id="{8CAC5201-4B44-468B-B9AF-47FDBAEE6E0B}"/>
              </a:ext>
            </a:extLst>
          </p:cNvPr>
          <p:cNvSpPr>
            <a:spLocks noGrp="1" noChangeArrowheads="1"/>
          </p:cNvSpPr>
          <p:nvPr>
            <p:ph type="ftr" sz="quarter" idx="11"/>
          </p:nvPr>
        </p:nvSpPr>
        <p:spPr/>
        <p:txBody>
          <a:bodyPr/>
          <a:lstStyle>
            <a:lvl1pPr defTabSz="914400">
              <a:defRPr/>
            </a:lvl1pPr>
          </a:lstStyle>
          <a:p>
            <a:pPr>
              <a:defRPr/>
            </a:pPr>
            <a:endParaRPr lang="en-US"/>
          </a:p>
        </p:txBody>
      </p:sp>
      <p:sp>
        <p:nvSpPr>
          <p:cNvPr id="7" name="Slide Number Placeholder 8">
            <a:extLst>
              <a:ext uri="{FF2B5EF4-FFF2-40B4-BE49-F238E27FC236}">
                <a16:creationId xmlns:a16="http://schemas.microsoft.com/office/drawing/2014/main" id="{F91E4989-9F02-4CA6-8000-651CA52AF062}"/>
              </a:ext>
            </a:extLst>
          </p:cNvPr>
          <p:cNvSpPr>
            <a:spLocks noGrp="1" noChangeArrowheads="1"/>
          </p:cNvSpPr>
          <p:nvPr>
            <p:ph type="sldNum" sz="quarter" idx="12"/>
          </p:nvPr>
        </p:nvSpPr>
        <p:spPr/>
        <p:txBody>
          <a:bodyPr/>
          <a:lstStyle>
            <a:lvl1pPr defTabSz="914400">
              <a:defRPr/>
            </a:lvl1pPr>
          </a:lstStyle>
          <a:p>
            <a:pPr>
              <a:defRPr/>
            </a:pPr>
            <a:fld id="{723D7A8D-23B9-4BA9-9358-6606A00C3730}" type="slidenum">
              <a:rPr lang="en-US"/>
              <a:pPr>
                <a:defRPr/>
              </a:pPr>
              <a:t>‹#›</a:t>
            </a:fld>
            <a:endParaRPr lang="en-US"/>
          </a:p>
        </p:txBody>
      </p:sp>
    </p:spTree>
    <p:extLst>
      <p:ext uri="{BB962C8B-B14F-4D97-AF65-F5344CB8AC3E}">
        <p14:creationId xmlns:p14="http://schemas.microsoft.com/office/powerpoint/2010/main" val="4376752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21DE31E-1266-4424-A20F-D5B66BD97AF0}"/>
              </a:ext>
            </a:extLst>
          </p:cNvPr>
          <p:cNvSpPr>
            <a:spLocks noGrp="1" noChangeArrowheads="1"/>
          </p:cNvSpPr>
          <p:nvPr>
            <p:ph type="dt" sz="half" idx="10"/>
          </p:nvPr>
        </p:nvSpPr>
        <p:spPr/>
        <p:txBody>
          <a:bodyPr/>
          <a:lstStyle>
            <a:lvl1pPr defTabSz="914400">
              <a:defRPr/>
            </a:lvl1pPr>
          </a:lstStyle>
          <a:p>
            <a:pPr>
              <a:defRPr/>
            </a:pPr>
            <a:endParaRPr lang="en-US"/>
          </a:p>
        </p:txBody>
      </p:sp>
      <p:sp>
        <p:nvSpPr>
          <p:cNvPr id="5" name="Rectangle 5">
            <a:extLst>
              <a:ext uri="{FF2B5EF4-FFF2-40B4-BE49-F238E27FC236}">
                <a16:creationId xmlns:a16="http://schemas.microsoft.com/office/drawing/2014/main" id="{06780D4B-0241-497D-8781-9CA9E9D680BD}"/>
              </a:ext>
            </a:extLst>
          </p:cNvPr>
          <p:cNvSpPr>
            <a:spLocks noGrp="1" noChangeArrowheads="1"/>
          </p:cNvSpPr>
          <p:nvPr>
            <p:ph type="ftr" sz="quarter" idx="11"/>
          </p:nvPr>
        </p:nvSpPr>
        <p:spPr/>
        <p:txBody>
          <a:bodyPr/>
          <a:lstStyle>
            <a:lvl1pPr defTabSz="914400">
              <a:defRPr/>
            </a:lvl1pPr>
          </a:lstStyle>
          <a:p>
            <a:pPr>
              <a:defRPr/>
            </a:pPr>
            <a:endParaRPr lang="en-US"/>
          </a:p>
        </p:txBody>
      </p:sp>
      <p:sp>
        <p:nvSpPr>
          <p:cNvPr id="6" name="Rectangle 6">
            <a:extLst>
              <a:ext uri="{FF2B5EF4-FFF2-40B4-BE49-F238E27FC236}">
                <a16:creationId xmlns:a16="http://schemas.microsoft.com/office/drawing/2014/main" id="{3F830D43-A913-4898-A212-A60108BA9693}"/>
              </a:ext>
            </a:extLst>
          </p:cNvPr>
          <p:cNvSpPr>
            <a:spLocks noGrp="1" noChangeArrowheads="1"/>
          </p:cNvSpPr>
          <p:nvPr>
            <p:ph type="sldNum" sz="quarter" idx="12"/>
          </p:nvPr>
        </p:nvSpPr>
        <p:spPr/>
        <p:txBody>
          <a:bodyPr/>
          <a:lstStyle>
            <a:lvl1pPr defTabSz="914400">
              <a:defRPr/>
            </a:lvl1pPr>
          </a:lstStyle>
          <a:p>
            <a:pPr>
              <a:defRPr/>
            </a:pPr>
            <a:fld id="{EA8AD776-C455-40EC-94C8-C699458E1DDE}" type="slidenum">
              <a:rPr lang="en-US"/>
              <a:pPr>
                <a:defRPr/>
              </a:pPr>
              <a:t>‹#›</a:t>
            </a:fld>
            <a:endParaRPr lang="en-US"/>
          </a:p>
        </p:txBody>
      </p:sp>
    </p:spTree>
    <p:extLst>
      <p:ext uri="{BB962C8B-B14F-4D97-AF65-F5344CB8AC3E}">
        <p14:creationId xmlns:p14="http://schemas.microsoft.com/office/powerpoint/2010/main" val="1877270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7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CA8E381-6718-4DAE-BD48-7771A844F8B9}"/>
              </a:ext>
            </a:extLst>
          </p:cNvPr>
          <p:cNvSpPr>
            <a:spLocks noGrp="1" noChangeArrowheads="1"/>
          </p:cNvSpPr>
          <p:nvPr>
            <p:ph type="dt" sz="half" idx="10"/>
          </p:nvPr>
        </p:nvSpPr>
        <p:spPr/>
        <p:txBody>
          <a:bodyPr/>
          <a:lstStyle>
            <a:lvl1pPr defTabSz="914400">
              <a:defRPr/>
            </a:lvl1pPr>
          </a:lstStyle>
          <a:p>
            <a:pPr>
              <a:defRPr/>
            </a:pPr>
            <a:endParaRPr lang="en-US"/>
          </a:p>
        </p:txBody>
      </p:sp>
      <p:sp>
        <p:nvSpPr>
          <p:cNvPr id="5" name="Rectangle 5">
            <a:extLst>
              <a:ext uri="{FF2B5EF4-FFF2-40B4-BE49-F238E27FC236}">
                <a16:creationId xmlns:a16="http://schemas.microsoft.com/office/drawing/2014/main" id="{CF23EC0A-DC2F-4D00-A697-D6085A8C1EEC}"/>
              </a:ext>
            </a:extLst>
          </p:cNvPr>
          <p:cNvSpPr>
            <a:spLocks noGrp="1" noChangeArrowheads="1"/>
          </p:cNvSpPr>
          <p:nvPr>
            <p:ph type="ftr" sz="quarter" idx="11"/>
          </p:nvPr>
        </p:nvSpPr>
        <p:spPr/>
        <p:txBody>
          <a:bodyPr/>
          <a:lstStyle>
            <a:lvl1pPr defTabSz="914400">
              <a:defRPr/>
            </a:lvl1pPr>
          </a:lstStyle>
          <a:p>
            <a:pPr>
              <a:defRPr/>
            </a:pPr>
            <a:endParaRPr lang="en-US"/>
          </a:p>
        </p:txBody>
      </p:sp>
      <p:sp>
        <p:nvSpPr>
          <p:cNvPr id="6" name="Rectangle 6">
            <a:extLst>
              <a:ext uri="{FF2B5EF4-FFF2-40B4-BE49-F238E27FC236}">
                <a16:creationId xmlns:a16="http://schemas.microsoft.com/office/drawing/2014/main" id="{49DEFD98-0A25-4395-B3F2-D010B7D597CF}"/>
              </a:ext>
            </a:extLst>
          </p:cNvPr>
          <p:cNvSpPr>
            <a:spLocks noGrp="1" noChangeArrowheads="1"/>
          </p:cNvSpPr>
          <p:nvPr>
            <p:ph type="sldNum" sz="quarter" idx="12"/>
          </p:nvPr>
        </p:nvSpPr>
        <p:spPr/>
        <p:txBody>
          <a:bodyPr/>
          <a:lstStyle>
            <a:lvl1pPr defTabSz="914400">
              <a:defRPr/>
            </a:lvl1pPr>
          </a:lstStyle>
          <a:p>
            <a:pPr>
              <a:defRPr/>
            </a:pPr>
            <a:fld id="{34A15E03-90FF-4EEB-B92F-9055F292E4EE}" type="slidenum">
              <a:rPr lang="en-US"/>
              <a:pPr>
                <a:defRPr/>
              </a:pPr>
              <a:t>‹#›</a:t>
            </a:fld>
            <a:endParaRPr lang="en-US"/>
          </a:p>
        </p:txBody>
      </p:sp>
    </p:spTree>
    <p:extLst>
      <p:ext uri="{BB962C8B-B14F-4D97-AF65-F5344CB8AC3E}">
        <p14:creationId xmlns:p14="http://schemas.microsoft.com/office/powerpoint/2010/main" val="2257819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5D31D4A5-CBC2-44A3-87AE-195C96E0F354}"/>
              </a:ext>
            </a:extLst>
          </p:cNvPr>
          <p:cNvSpPr>
            <a:spLocks noGrp="1"/>
          </p:cNvSpPr>
          <p:nvPr>
            <p:ph type="dt" sz="half" idx="10"/>
          </p:nvPr>
        </p:nvSpPr>
        <p:spPr/>
        <p:txBody>
          <a:bodyPr/>
          <a:lstStyle>
            <a:lvl1pPr>
              <a:defRPr/>
            </a:lvl1pPr>
          </a:lstStyle>
          <a:p>
            <a:pPr>
              <a:defRPr/>
            </a:pPr>
            <a:fld id="{C74AB5EB-8385-4BDB-985B-D2732B12B831}" type="datetimeFigureOut">
              <a:rPr lang="vi-VN"/>
              <a:pPr>
                <a:defRPr/>
              </a:pPr>
              <a:t>11/11/2022</a:t>
            </a:fld>
            <a:endParaRPr lang="vi-VN"/>
          </a:p>
        </p:txBody>
      </p:sp>
      <p:sp>
        <p:nvSpPr>
          <p:cNvPr id="5" name="Footer Placeholder 4">
            <a:extLst>
              <a:ext uri="{FF2B5EF4-FFF2-40B4-BE49-F238E27FC236}">
                <a16:creationId xmlns:a16="http://schemas.microsoft.com/office/drawing/2014/main" id="{1E796640-35B5-4CC4-AAFA-87EE28AB0CD2}"/>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BFA3030D-8E29-4EAE-AD79-FEE9A8B06FD3}"/>
              </a:ext>
            </a:extLst>
          </p:cNvPr>
          <p:cNvSpPr>
            <a:spLocks noGrp="1"/>
          </p:cNvSpPr>
          <p:nvPr>
            <p:ph type="sldNum" sz="quarter" idx="12"/>
          </p:nvPr>
        </p:nvSpPr>
        <p:spPr/>
        <p:txBody>
          <a:bodyPr/>
          <a:lstStyle>
            <a:lvl1pPr>
              <a:defRPr/>
            </a:lvl1pPr>
          </a:lstStyle>
          <a:p>
            <a:pPr>
              <a:defRPr/>
            </a:pPr>
            <a:fld id="{C21503D8-361C-4C6C-8488-F4CAAB062C3E}" type="slidenum">
              <a:rPr lang="vi-VN"/>
              <a:pPr>
                <a:defRPr/>
              </a:pPr>
              <a:t>‹#›</a:t>
            </a:fld>
            <a:endParaRPr lang="vi-VN"/>
          </a:p>
        </p:txBody>
      </p:sp>
    </p:spTree>
    <p:extLst>
      <p:ext uri="{BB962C8B-B14F-4D97-AF65-F5344CB8AC3E}">
        <p14:creationId xmlns:p14="http://schemas.microsoft.com/office/powerpoint/2010/main" val="26936718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451E833-F186-40E1-96E6-30D9F0A12093}"/>
              </a:ext>
            </a:extLst>
          </p:cNvPr>
          <p:cNvSpPr>
            <a:spLocks noGrp="1"/>
          </p:cNvSpPr>
          <p:nvPr>
            <p:ph type="dt" sz="half" idx="10"/>
          </p:nvPr>
        </p:nvSpPr>
        <p:spPr/>
        <p:txBody>
          <a:bodyPr/>
          <a:lstStyle>
            <a:lvl1pPr>
              <a:defRPr/>
            </a:lvl1pPr>
          </a:lstStyle>
          <a:p>
            <a:pPr>
              <a:defRPr/>
            </a:pPr>
            <a:fld id="{E67E43BB-E786-495D-84C1-8A45536585F2}" type="datetimeFigureOut">
              <a:rPr lang="vi-VN"/>
              <a:pPr>
                <a:defRPr/>
              </a:pPr>
              <a:t>11/11/2022</a:t>
            </a:fld>
            <a:endParaRPr lang="vi-VN"/>
          </a:p>
        </p:txBody>
      </p:sp>
      <p:sp>
        <p:nvSpPr>
          <p:cNvPr id="5" name="Footer Placeholder 4">
            <a:extLst>
              <a:ext uri="{FF2B5EF4-FFF2-40B4-BE49-F238E27FC236}">
                <a16:creationId xmlns:a16="http://schemas.microsoft.com/office/drawing/2014/main" id="{454FC827-4454-48E6-8EFB-DF84B551ADB2}"/>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10BE39A5-DE70-4511-A0E9-6B5935E8E613}"/>
              </a:ext>
            </a:extLst>
          </p:cNvPr>
          <p:cNvSpPr>
            <a:spLocks noGrp="1"/>
          </p:cNvSpPr>
          <p:nvPr>
            <p:ph type="sldNum" sz="quarter" idx="12"/>
          </p:nvPr>
        </p:nvSpPr>
        <p:spPr/>
        <p:txBody>
          <a:bodyPr/>
          <a:lstStyle>
            <a:lvl1pPr>
              <a:defRPr/>
            </a:lvl1pPr>
          </a:lstStyle>
          <a:p>
            <a:pPr>
              <a:defRPr/>
            </a:pPr>
            <a:fld id="{5063F669-CF30-49AD-8F41-B1C61BC8CA6E}" type="slidenum">
              <a:rPr lang="vi-VN"/>
              <a:pPr>
                <a:defRPr/>
              </a:pPr>
              <a:t>‹#›</a:t>
            </a:fld>
            <a:endParaRPr lang="vi-VN"/>
          </a:p>
        </p:txBody>
      </p:sp>
    </p:spTree>
    <p:extLst>
      <p:ext uri="{BB962C8B-B14F-4D97-AF65-F5344CB8AC3E}">
        <p14:creationId xmlns:p14="http://schemas.microsoft.com/office/powerpoint/2010/main" val="7989235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anchor="t"/>
          <a:lstStyle>
            <a:lvl1pPr algn="l">
              <a:defRPr sz="3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FF805A-F053-42FF-89CD-327EAFF9D6CA}"/>
              </a:ext>
            </a:extLst>
          </p:cNvPr>
          <p:cNvSpPr>
            <a:spLocks noGrp="1"/>
          </p:cNvSpPr>
          <p:nvPr>
            <p:ph type="dt" sz="half" idx="10"/>
          </p:nvPr>
        </p:nvSpPr>
        <p:spPr/>
        <p:txBody>
          <a:bodyPr/>
          <a:lstStyle>
            <a:lvl1pPr>
              <a:defRPr/>
            </a:lvl1pPr>
          </a:lstStyle>
          <a:p>
            <a:pPr>
              <a:defRPr/>
            </a:pPr>
            <a:fld id="{148BEB8F-5197-4F4B-8184-39BC46FC248D}" type="datetimeFigureOut">
              <a:rPr lang="vi-VN"/>
              <a:pPr>
                <a:defRPr/>
              </a:pPr>
              <a:t>11/11/2022</a:t>
            </a:fld>
            <a:endParaRPr lang="vi-VN"/>
          </a:p>
        </p:txBody>
      </p:sp>
      <p:sp>
        <p:nvSpPr>
          <p:cNvPr id="5" name="Footer Placeholder 4">
            <a:extLst>
              <a:ext uri="{FF2B5EF4-FFF2-40B4-BE49-F238E27FC236}">
                <a16:creationId xmlns:a16="http://schemas.microsoft.com/office/drawing/2014/main" id="{ADC8ECCF-C0C5-4009-92AA-DD88ED8E6535}"/>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85DC4DC5-8221-4254-AB1F-6C416752EBB0}"/>
              </a:ext>
            </a:extLst>
          </p:cNvPr>
          <p:cNvSpPr>
            <a:spLocks noGrp="1"/>
          </p:cNvSpPr>
          <p:nvPr>
            <p:ph type="sldNum" sz="quarter" idx="12"/>
          </p:nvPr>
        </p:nvSpPr>
        <p:spPr/>
        <p:txBody>
          <a:bodyPr/>
          <a:lstStyle>
            <a:lvl1pPr>
              <a:defRPr/>
            </a:lvl1pPr>
          </a:lstStyle>
          <a:p>
            <a:pPr>
              <a:defRPr/>
            </a:pPr>
            <a:fld id="{6ED52062-09AD-4D89-9578-F78A88D97406}" type="slidenum">
              <a:rPr lang="vi-VN"/>
              <a:pPr>
                <a:defRPr/>
              </a:pPr>
              <a:t>‹#›</a:t>
            </a:fld>
            <a:endParaRPr lang="vi-VN"/>
          </a:p>
        </p:txBody>
      </p:sp>
    </p:spTree>
    <p:extLst>
      <p:ext uri="{BB962C8B-B14F-4D97-AF65-F5344CB8AC3E}">
        <p14:creationId xmlns:p14="http://schemas.microsoft.com/office/powerpoint/2010/main" val="30837582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id="{9ADD7D83-D513-4190-BE42-B03961C88A5A}"/>
              </a:ext>
            </a:extLst>
          </p:cNvPr>
          <p:cNvSpPr>
            <a:spLocks noGrp="1"/>
          </p:cNvSpPr>
          <p:nvPr>
            <p:ph type="dt" sz="half" idx="10"/>
          </p:nvPr>
        </p:nvSpPr>
        <p:spPr/>
        <p:txBody>
          <a:bodyPr/>
          <a:lstStyle>
            <a:lvl1pPr>
              <a:defRPr/>
            </a:lvl1pPr>
          </a:lstStyle>
          <a:p>
            <a:pPr>
              <a:defRPr/>
            </a:pPr>
            <a:fld id="{6A97833A-A09D-4C66-B914-EA96D23C79CF}" type="datetimeFigureOut">
              <a:rPr lang="vi-VN"/>
              <a:pPr>
                <a:defRPr/>
              </a:pPr>
              <a:t>11/11/2022</a:t>
            </a:fld>
            <a:endParaRPr lang="vi-VN"/>
          </a:p>
        </p:txBody>
      </p:sp>
      <p:sp>
        <p:nvSpPr>
          <p:cNvPr id="6" name="Footer Placeholder 4">
            <a:extLst>
              <a:ext uri="{FF2B5EF4-FFF2-40B4-BE49-F238E27FC236}">
                <a16:creationId xmlns:a16="http://schemas.microsoft.com/office/drawing/2014/main" id="{30E3F30C-D5FC-42EC-B1D7-DE7250CFDA43}"/>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70360BDC-A7CB-44A9-9D30-57441951BC9C}"/>
              </a:ext>
            </a:extLst>
          </p:cNvPr>
          <p:cNvSpPr>
            <a:spLocks noGrp="1"/>
          </p:cNvSpPr>
          <p:nvPr>
            <p:ph type="sldNum" sz="quarter" idx="12"/>
          </p:nvPr>
        </p:nvSpPr>
        <p:spPr/>
        <p:txBody>
          <a:bodyPr/>
          <a:lstStyle>
            <a:lvl1pPr>
              <a:defRPr/>
            </a:lvl1pPr>
          </a:lstStyle>
          <a:p>
            <a:pPr>
              <a:defRPr/>
            </a:pPr>
            <a:fld id="{4EFA0135-2630-4402-B03D-B1CCEE214ABD}" type="slidenum">
              <a:rPr lang="vi-VN"/>
              <a:pPr>
                <a:defRPr/>
              </a:pPr>
              <a:t>‹#›</a:t>
            </a:fld>
            <a:endParaRPr lang="vi-VN"/>
          </a:p>
        </p:txBody>
      </p:sp>
    </p:spTree>
    <p:extLst>
      <p:ext uri="{BB962C8B-B14F-4D97-AF65-F5344CB8AC3E}">
        <p14:creationId xmlns:p14="http://schemas.microsoft.com/office/powerpoint/2010/main" val="25867785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6"/>
            <a:ext cx="5386917"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73" y="1535116"/>
            <a:ext cx="5389033"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id="{0B396EF7-552F-41D9-9BE4-A68C1A28342A}"/>
              </a:ext>
            </a:extLst>
          </p:cNvPr>
          <p:cNvSpPr>
            <a:spLocks noGrp="1"/>
          </p:cNvSpPr>
          <p:nvPr>
            <p:ph type="dt" sz="half" idx="10"/>
          </p:nvPr>
        </p:nvSpPr>
        <p:spPr/>
        <p:txBody>
          <a:bodyPr/>
          <a:lstStyle>
            <a:lvl1pPr>
              <a:defRPr/>
            </a:lvl1pPr>
          </a:lstStyle>
          <a:p>
            <a:pPr>
              <a:defRPr/>
            </a:pPr>
            <a:fld id="{7908F3FE-C529-43E6-8D42-DE2AFC0645DC}" type="datetimeFigureOut">
              <a:rPr lang="vi-VN"/>
              <a:pPr>
                <a:defRPr/>
              </a:pPr>
              <a:t>11/11/2022</a:t>
            </a:fld>
            <a:endParaRPr lang="vi-VN"/>
          </a:p>
        </p:txBody>
      </p:sp>
      <p:sp>
        <p:nvSpPr>
          <p:cNvPr id="8" name="Footer Placeholder 4">
            <a:extLst>
              <a:ext uri="{FF2B5EF4-FFF2-40B4-BE49-F238E27FC236}">
                <a16:creationId xmlns:a16="http://schemas.microsoft.com/office/drawing/2014/main" id="{B89FD27C-5266-4698-8419-CBECB492CD9E}"/>
              </a:ext>
            </a:extLst>
          </p:cNvPr>
          <p:cNvSpPr>
            <a:spLocks noGrp="1"/>
          </p:cNvSpPr>
          <p:nvPr>
            <p:ph type="ftr" sz="quarter" idx="11"/>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C2758214-5587-4D99-BDA6-B6BE2D7528A8}"/>
              </a:ext>
            </a:extLst>
          </p:cNvPr>
          <p:cNvSpPr>
            <a:spLocks noGrp="1"/>
          </p:cNvSpPr>
          <p:nvPr>
            <p:ph type="sldNum" sz="quarter" idx="12"/>
          </p:nvPr>
        </p:nvSpPr>
        <p:spPr/>
        <p:txBody>
          <a:bodyPr/>
          <a:lstStyle>
            <a:lvl1pPr>
              <a:defRPr/>
            </a:lvl1pPr>
          </a:lstStyle>
          <a:p>
            <a:pPr>
              <a:defRPr/>
            </a:pPr>
            <a:fld id="{3DA2956B-95AC-491B-82B4-A16D7A2E692F}" type="slidenum">
              <a:rPr lang="vi-VN"/>
              <a:pPr>
                <a:defRPr/>
              </a:pPr>
              <a:t>‹#›</a:t>
            </a:fld>
            <a:endParaRPr lang="vi-VN"/>
          </a:p>
        </p:txBody>
      </p:sp>
    </p:spTree>
    <p:extLst>
      <p:ext uri="{BB962C8B-B14F-4D97-AF65-F5344CB8AC3E}">
        <p14:creationId xmlns:p14="http://schemas.microsoft.com/office/powerpoint/2010/main" val="3266722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id="{A8909A86-2B22-41CB-BB9E-22FC11A37EC5}"/>
              </a:ext>
            </a:extLst>
          </p:cNvPr>
          <p:cNvSpPr>
            <a:spLocks noGrp="1"/>
          </p:cNvSpPr>
          <p:nvPr>
            <p:ph type="dt" sz="half" idx="10"/>
          </p:nvPr>
        </p:nvSpPr>
        <p:spPr/>
        <p:txBody>
          <a:bodyPr/>
          <a:lstStyle>
            <a:lvl1pPr>
              <a:defRPr/>
            </a:lvl1pPr>
          </a:lstStyle>
          <a:p>
            <a:pPr>
              <a:defRPr/>
            </a:pPr>
            <a:fld id="{01004B24-BA37-4E73-A5DF-94AB93D7B6EC}" type="datetimeFigureOut">
              <a:rPr lang="vi-VN"/>
              <a:pPr>
                <a:defRPr/>
              </a:pPr>
              <a:t>11/11/2022</a:t>
            </a:fld>
            <a:endParaRPr lang="vi-VN"/>
          </a:p>
        </p:txBody>
      </p:sp>
      <p:sp>
        <p:nvSpPr>
          <p:cNvPr id="4" name="Footer Placeholder 4">
            <a:extLst>
              <a:ext uri="{FF2B5EF4-FFF2-40B4-BE49-F238E27FC236}">
                <a16:creationId xmlns:a16="http://schemas.microsoft.com/office/drawing/2014/main" id="{8619C319-A74D-4039-9BC4-9FC7D1501FEE}"/>
              </a:ext>
            </a:extLst>
          </p:cNvPr>
          <p:cNvSpPr>
            <a:spLocks noGrp="1"/>
          </p:cNvSpPr>
          <p:nvPr>
            <p:ph type="ftr" sz="quarter" idx="11"/>
          </p:nvPr>
        </p:nvSpPr>
        <p:spPr/>
        <p:txBody>
          <a:bodyPr/>
          <a:lstStyle>
            <a:lvl1pPr>
              <a:defRPr/>
            </a:lvl1pPr>
          </a:lstStyle>
          <a:p>
            <a:pPr>
              <a:defRPr/>
            </a:pPr>
            <a:endParaRPr lang="vi-VN"/>
          </a:p>
        </p:txBody>
      </p:sp>
      <p:sp>
        <p:nvSpPr>
          <p:cNvPr id="5" name="Slide Number Placeholder 5">
            <a:extLst>
              <a:ext uri="{FF2B5EF4-FFF2-40B4-BE49-F238E27FC236}">
                <a16:creationId xmlns:a16="http://schemas.microsoft.com/office/drawing/2014/main" id="{4FC0C484-BEDD-4804-8F30-198F8F24C184}"/>
              </a:ext>
            </a:extLst>
          </p:cNvPr>
          <p:cNvSpPr>
            <a:spLocks noGrp="1"/>
          </p:cNvSpPr>
          <p:nvPr>
            <p:ph type="sldNum" sz="quarter" idx="12"/>
          </p:nvPr>
        </p:nvSpPr>
        <p:spPr/>
        <p:txBody>
          <a:bodyPr/>
          <a:lstStyle>
            <a:lvl1pPr>
              <a:defRPr/>
            </a:lvl1pPr>
          </a:lstStyle>
          <a:p>
            <a:pPr>
              <a:defRPr/>
            </a:pPr>
            <a:fld id="{71B5FA6C-1EE2-4E3D-990C-FE8628D6B08A}" type="slidenum">
              <a:rPr lang="vi-VN"/>
              <a:pPr>
                <a:defRPr/>
              </a:pPr>
              <a:t>‹#›</a:t>
            </a:fld>
            <a:endParaRPr lang="vi-VN"/>
          </a:p>
        </p:txBody>
      </p:sp>
    </p:spTree>
    <p:extLst>
      <p:ext uri="{BB962C8B-B14F-4D97-AF65-F5344CB8AC3E}">
        <p14:creationId xmlns:p14="http://schemas.microsoft.com/office/powerpoint/2010/main" val="1987598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4813EC1-3F35-4908-85BC-F6A0D6152C0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E9CC745-7869-4D94-B9D4-B7B9C524C2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F21ADE9-7FB9-4F52-92FC-044A0DB5676B}"/>
              </a:ext>
            </a:extLst>
          </p:cNvPr>
          <p:cNvSpPr>
            <a:spLocks noGrp="1"/>
          </p:cNvSpPr>
          <p:nvPr>
            <p:ph type="sldNum" sz="quarter" idx="12"/>
          </p:nvPr>
        </p:nvSpPr>
        <p:spPr/>
        <p:txBody>
          <a:bodyPr/>
          <a:lstStyle>
            <a:lvl1pPr>
              <a:defRPr/>
            </a:lvl1pPr>
          </a:lstStyle>
          <a:p>
            <a:pPr>
              <a:defRPr/>
            </a:pPr>
            <a:fld id="{F6C8B9AF-DDB2-4B3E-B848-491125F0A905}" type="slidenum">
              <a:rPr lang="en-US" altLang="en-US"/>
              <a:pPr>
                <a:defRPr/>
              </a:pPr>
              <a:t>‹#›</a:t>
            </a:fld>
            <a:endParaRPr lang="en-US" altLang="en-US"/>
          </a:p>
        </p:txBody>
      </p:sp>
    </p:spTree>
    <p:extLst>
      <p:ext uri="{BB962C8B-B14F-4D97-AF65-F5344CB8AC3E}">
        <p14:creationId xmlns:p14="http://schemas.microsoft.com/office/powerpoint/2010/main" val="16665504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1CD5BF5-E61A-4B08-8FC4-5B847CEAE59F}"/>
              </a:ext>
            </a:extLst>
          </p:cNvPr>
          <p:cNvSpPr>
            <a:spLocks noGrp="1"/>
          </p:cNvSpPr>
          <p:nvPr>
            <p:ph type="dt" sz="half" idx="10"/>
          </p:nvPr>
        </p:nvSpPr>
        <p:spPr/>
        <p:txBody>
          <a:bodyPr/>
          <a:lstStyle>
            <a:lvl1pPr>
              <a:defRPr/>
            </a:lvl1pPr>
          </a:lstStyle>
          <a:p>
            <a:pPr>
              <a:defRPr/>
            </a:pPr>
            <a:fld id="{EEF0C061-61DE-4BEA-96F3-28AA490B0D00}" type="datetimeFigureOut">
              <a:rPr lang="vi-VN"/>
              <a:pPr>
                <a:defRPr/>
              </a:pPr>
              <a:t>11/11/2022</a:t>
            </a:fld>
            <a:endParaRPr lang="vi-VN"/>
          </a:p>
        </p:txBody>
      </p:sp>
      <p:sp>
        <p:nvSpPr>
          <p:cNvPr id="3" name="Footer Placeholder 4">
            <a:extLst>
              <a:ext uri="{FF2B5EF4-FFF2-40B4-BE49-F238E27FC236}">
                <a16:creationId xmlns:a16="http://schemas.microsoft.com/office/drawing/2014/main" id="{6B10B564-EEAF-4B20-8F40-5B587024A402}"/>
              </a:ext>
            </a:extLst>
          </p:cNvPr>
          <p:cNvSpPr>
            <a:spLocks noGrp="1"/>
          </p:cNvSpPr>
          <p:nvPr>
            <p:ph type="ftr" sz="quarter" idx="11"/>
          </p:nvPr>
        </p:nvSpPr>
        <p:spPr/>
        <p:txBody>
          <a:bodyPr/>
          <a:lstStyle>
            <a:lvl1pPr>
              <a:defRPr/>
            </a:lvl1pPr>
          </a:lstStyle>
          <a:p>
            <a:pPr>
              <a:defRPr/>
            </a:pPr>
            <a:endParaRPr lang="vi-VN"/>
          </a:p>
        </p:txBody>
      </p:sp>
      <p:sp>
        <p:nvSpPr>
          <p:cNvPr id="4" name="Slide Number Placeholder 5">
            <a:extLst>
              <a:ext uri="{FF2B5EF4-FFF2-40B4-BE49-F238E27FC236}">
                <a16:creationId xmlns:a16="http://schemas.microsoft.com/office/drawing/2014/main" id="{1A6768B3-7249-4C83-AFFC-4FAD024BECD2}"/>
              </a:ext>
            </a:extLst>
          </p:cNvPr>
          <p:cNvSpPr>
            <a:spLocks noGrp="1"/>
          </p:cNvSpPr>
          <p:nvPr>
            <p:ph type="sldNum" sz="quarter" idx="12"/>
          </p:nvPr>
        </p:nvSpPr>
        <p:spPr/>
        <p:txBody>
          <a:bodyPr/>
          <a:lstStyle>
            <a:lvl1pPr>
              <a:defRPr/>
            </a:lvl1pPr>
          </a:lstStyle>
          <a:p>
            <a:pPr>
              <a:defRPr/>
            </a:pPr>
            <a:fld id="{BAB1A3E2-33F5-4E67-9253-6BDCA49464A5}" type="slidenum">
              <a:rPr lang="vi-VN"/>
              <a:pPr>
                <a:defRPr/>
              </a:pPr>
              <a:t>‹#›</a:t>
            </a:fld>
            <a:endParaRPr lang="vi-VN"/>
          </a:p>
        </p:txBody>
      </p:sp>
    </p:spTree>
    <p:extLst>
      <p:ext uri="{BB962C8B-B14F-4D97-AF65-F5344CB8AC3E}">
        <p14:creationId xmlns:p14="http://schemas.microsoft.com/office/powerpoint/2010/main" val="17233247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4"/>
            <a:ext cx="4011084" cy="1162051"/>
          </a:xfrm>
        </p:spPr>
        <p:txBody>
          <a:bodyPr anchor="b"/>
          <a:lstStyle>
            <a:lvl1pPr algn="l">
              <a:defRPr sz="1500" b="1"/>
            </a:lvl1pPr>
          </a:lstStyle>
          <a:p>
            <a:r>
              <a:rPr lang="en-US"/>
              <a:t>Click to edit Master title style</a:t>
            </a:r>
            <a:endParaRPr lang="vi-VN"/>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71577CA6-2A95-4E1F-A56B-2A66127EA21E}"/>
              </a:ext>
            </a:extLst>
          </p:cNvPr>
          <p:cNvSpPr>
            <a:spLocks noGrp="1"/>
          </p:cNvSpPr>
          <p:nvPr>
            <p:ph type="dt" sz="half" idx="10"/>
          </p:nvPr>
        </p:nvSpPr>
        <p:spPr/>
        <p:txBody>
          <a:bodyPr/>
          <a:lstStyle>
            <a:lvl1pPr>
              <a:defRPr/>
            </a:lvl1pPr>
          </a:lstStyle>
          <a:p>
            <a:pPr>
              <a:defRPr/>
            </a:pPr>
            <a:fld id="{DD677395-766B-4514-BD7D-A3E1908AC89E}" type="datetimeFigureOut">
              <a:rPr lang="vi-VN"/>
              <a:pPr>
                <a:defRPr/>
              </a:pPr>
              <a:t>11/11/2022</a:t>
            </a:fld>
            <a:endParaRPr lang="vi-VN"/>
          </a:p>
        </p:txBody>
      </p:sp>
      <p:sp>
        <p:nvSpPr>
          <p:cNvPr id="6" name="Footer Placeholder 4">
            <a:extLst>
              <a:ext uri="{FF2B5EF4-FFF2-40B4-BE49-F238E27FC236}">
                <a16:creationId xmlns:a16="http://schemas.microsoft.com/office/drawing/2014/main" id="{0BD0AED9-3AE6-48B0-A35F-EF61911F6424}"/>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02461E50-1AC4-43F7-9D24-4CB50AC67DF7}"/>
              </a:ext>
            </a:extLst>
          </p:cNvPr>
          <p:cNvSpPr>
            <a:spLocks noGrp="1"/>
          </p:cNvSpPr>
          <p:nvPr>
            <p:ph type="sldNum" sz="quarter" idx="12"/>
          </p:nvPr>
        </p:nvSpPr>
        <p:spPr/>
        <p:txBody>
          <a:bodyPr/>
          <a:lstStyle>
            <a:lvl1pPr>
              <a:defRPr/>
            </a:lvl1pPr>
          </a:lstStyle>
          <a:p>
            <a:pPr>
              <a:defRPr/>
            </a:pPr>
            <a:fld id="{515633F2-B823-479E-ADC4-246C2940EF3E}" type="slidenum">
              <a:rPr lang="vi-VN"/>
              <a:pPr>
                <a:defRPr/>
              </a:pPr>
              <a:t>‹#›</a:t>
            </a:fld>
            <a:endParaRPr lang="vi-VN"/>
          </a:p>
        </p:txBody>
      </p:sp>
    </p:spTree>
    <p:extLst>
      <p:ext uri="{BB962C8B-B14F-4D97-AF65-F5344CB8AC3E}">
        <p14:creationId xmlns:p14="http://schemas.microsoft.com/office/powerpoint/2010/main" val="25392349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15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vi-VN" noProof="0"/>
          </a:p>
        </p:txBody>
      </p:sp>
      <p:sp>
        <p:nvSpPr>
          <p:cNvPr id="4" name="Text Placeholder 3"/>
          <p:cNvSpPr>
            <a:spLocks noGrp="1"/>
          </p:cNvSpPr>
          <p:nvPr>
            <p:ph type="body" sz="half" idx="2"/>
          </p:nvPr>
        </p:nvSpPr>
        <p:spPr>
          <a:xfrm>
            <a:off x="2389717" y="5367342"/>
            <a:ext cx="7315200" cy="804861"/>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4122D55D-778A-431B-8BF4-FD865BA2A24A}"/>
              </a:ext>
            </a:extLst>
          </p:cNvPr>
          <p:cNvSpPr>
            <a:spLocks noGrp="1"/>
          </p:cNvSpPr>
          <p:nvPr>
            <p:ph type="dt" sz="half" idx="10"/>
          </p:nvPr>
        </p:nvSpPr>
        <p:spPr/>
        <p:txBody>
          <a:bodyPr/>
          <a:lstStyle>
            <a:lvl1pPr>
              <a:defRPr/>
            </a:lvl1pPr>
          </a:lstStyle>
          <a:p>
            <a:pPr>
              <a:defRPr/>
            </a:pPr>
            <a:fld id="{7F3DE148-CC5F-49A4-8A42-81D23E1677DC}" type="datetimeFigureOut">
              <a:rPr lang="vi-VN"/>
              <a:pPr>
                <a:defRPr/>
              </a:pPr>
              <a:t>11/11/2022</a:t>
            </a:fld>
            <a:endParaRPr lang="vi-VN"/>
          </a:p>
        </p:txBody>
      </p:sp>
      <p:sp>
        <p:nvSpPr>
          <p:cNvPr id="6" name="Footer Placeholder 4">
            <a:extLst>
              <a:ext uri="{FF2B5EF4-FFF2-40B4-BE49-F238E27FC236}">
                <a16:creationId xmlns:a16="http://schemas.microsoft.com/office/drawing/2014/main" id="{09F5ED30-36E5-4A71-B79D-488A14799C92}"/>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2FB1A837-4FDA-4042-B742-022330020F02}"/>
              </a:ext>
            </a:extLst>
          </p:cNvPr>
          <p:cNvSpPr>
            <a:spLocks noGrp="1"/>
          </p:cNvSpPr>
          <p:nvPr>
            <p:ph type="sldNum" sz="quarter" idx="12"/>
          </p:nvPr>
        </p:nvSpPr>
        <p:spPr/>
        <p:txBody>
          <a:bodyPr/>
          <a:lstStyle>
            <a:lvl1pPr>
              <a:defRPr/>
            </a:lvl1pPr>
          </a:lstStyle>
          <a:p>
            <a:pPr>
              <a:defRPr/>
            </a:pPr>
            <a:fld id="{B24F2D17-D765-440A-BA4E-6E0EDE3641EC}" type="slidenum">
              <a:rPr lang="vi-VN"/>
              <a:pPr>
                <a:defRPr/>
              </a:pPr>
              <a:t>‹#›</a:t>
            </a:fld>
            <a:endParaRPr lang="vi-VN"/>
          </a:p>
        </p:txBody>
      </p:sp>
    </p:spTree>
    <p:extLst>
      <p:ext uri="{BB962C8B-B14F-4D97-AF65-F5344CB8AC3E}">
        <p14:creationId xmlns:p14="http://schemas.microsoft.com/office/powerpoint/2010/main" val="21930597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482A005-3F3C-4FC6-8F0B-F65802CC3034}"/>
              </a:ext>
            </a:extLst>
          </p:cNvPr>
          <p:cNvSpPr>
            <a:spLocks noGrp="1"/>
          </p:cNvSpPr>
          <p:nvPr>
            <p:ph type="dt" sz="half" idx="10"/>
          </p:nvPr>
        </p:nvSpPr>
        <p:spPr/>
        <p:txBody>
          <a:bodyPr/>
          <a:lstStyle>
            <a:lvl1pPr>
              <a:defRPr/>
            </a:lvl1pPr>
          </a:lstStyle>
          <a:p>
            <a:pPr>
              <a:defRPr/>
            </a:pPr>
            <a:fld id="{795726A0-88FC-4EDB-8657-3598AF016B1E}" type="datetimeFigureOut">
              <a:rPr lang="vi-VN"/>
              <a:pPr>
                <a:defRPr/>
              </a:pPr>
              <a:t>11/11/2022</a:t>
            </a:fld>
            <a:endParaRPr lang="vi-VN"/>
          </a:p>
        </p:txBody>
      </p:sp>
      <p:sp>
        <p:nvSpPr>
          <p:cNvPr id="5" name="Footer Placeholder 4">
            <a:extLst>
              <a:ext uri="{FF2B5EF4-FFF2-40B4-BE49-F238E27FC236}">
                <a16:creationId xmlns:a16="http://schemas.microsoft.com/office/drawing/2014/main" id="{F595339B-25F8-46A5-A1FC-73C2FF9B5AEB}"/>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9984E3A6-757C-48D1-9554-2AFCBCC9EDB5}"/>
              </a:ext>
            </a:extLst>
          </p:cNvPr>
          <p:cNvSpPr>
            <a:spLocks noGrp="1"/>
          </p:cNvSpPr>
          <p:nvPr>
            <p:ph type="sldNum" sz="quarter" idx="12"/>
          </p:nvPr>
        </p:nvSpPr>
        <p:spPr/>
        <p:txBody>
          <a:bodyPr/>
          <a:lstStyle>
            <a:lvl1pPr>
              <a:defRPr/>
            </a:lvl1pPr>
          </a:lstStyle>
          <a:p>
            <a:pPr>
              <a:defRPr/>
            </a:pPr>
            <a:fld id="{8429E3C8-0534-4B6F-B524-0E2720BAFAC6}" type="slidenum">
              <a:rPr lang="vi-VN"/>
              <a:pPr>
                <a:defRPr/>
              </a:pPr>
              <a:t>‹#›</a:t>
            </a:fld>
            <a:endParaRPr lang="vi-VN"/>
          </a:p>
        </p:txBody>
      </p:sp>
    </p:spTree>
    <p:extLst>
      <p:ext uri="{BB962C8B-B14F-4D97-AF65-F5344CB8AC3E}">
        <p14:creationId xmlns:p14="http://schemas.microsoft.com/office/powerpoint/2010/main" val="12182959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6FD379D-E47B-43A0-BE33-83A4A24C9FB4}"/>
              </a:ext>
            </a:extLst>
          </p:cNvPr>
          <p:cNvSpPr>
            <a:spLocks noGrp="1"/>
          </p:cNvSpPr>
          <p:nvPr>
            <p:ph type="dt" sz="half" idx="10"/>
          </p:nvPr>
        </p:nvSpPr>
        <p:spPr/>
        <p:txBody>
          <a:bodyPr/>
          <a:lstStyle>
            <a:lvl1pPr>
              <a:defRPr/>
            </a:lvl1pPr>
          </a:lstStyle>
          <a:p>
            <a:pPr>
              <a:defRPr/>
            </a:pPr>
            <a:fld id="{CFB36CE2-71CA-4A8E-827E-80D7C76D87A6}" type="datetimeFigureOut">
              <a:rPr lang="vi-VN"/>
              <a:pPr>
                <a:defRPr/>
              </a:pPr>
              <a:t>11/11/2022</a:t>
            </a:fld>
            <a:endParaRPr lang="vi-VN"/>
          </a:p>
        </p:txBody>
      </p:sp>
      <p:sp>
        <p:nvSpPr>
          <p:cNvPr id="5" name="Footer Placeholder 4">
            <a:extLst>
              <a:ext uri="{FF2B5EF4-FFF2-40B4-BE49-F238E27FC236}">
                <a16:creationId xmlns:a16="http://schemas.microsoft.com/office/drawing/2014/main" id="{102B0A37-09D5-48AD-B49F-2E384C63F85B}"/>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B43C0E17-1F42-45AA-A1C7-563EFBFACAB3}"/>
              </a:ext>
            </a:extLst>
          </p:cNvPr>
          <p:cNvSpPr>
            <a:spLocks noGrp="1"/>
          </p:cNvSpPr>
          <p:nvPr>
            <p:ph type="sldNum" sz="quarter" idx="12"/>
          </p:nvPr>
        </p:nvSpPr>
        <p:spPr/>
        <p:txBody>
          <a:bodyPr/>
          <a:lstStyle>
            <a:lvl1pPr>
              <a:defRPr/>
            </a:lvl1pPr>
          </a:lstStyle>
          <a:p>
            <a:pPr>
              <a:defRPr/>
            </a:pPr>
            <a:fld id="{BA8EEBAC-6A0D-401C-82ED-A74CB0C5B25D}" type="slidenum">
              <a:rPr lang="vi-VN"/>
              <a:pPr>
                <a:defRPr/>
              </a:pPr>
              <a:t>‹#›</a:t>
            </a:fld>
            <a:endParaRPr lang="vi-VN"/>
          </a:p>
        </p:txBody>
      </p:sp>
    </p:spTree>
    <p:extLst>
      <p:ext uri="{BB962C8B-B14F-4D97-AF65-F5344CB8AC3E}">
        <p14:creationId xmlns:p14="http://schemas.microsoft.com/office/powerpoint/2010/main" val="340487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1291C1-2B03-4DBD-A9C9-CF8A8B555AEB}"/>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68579" tIns="34289" rIns="68579" bIns="34289" anchor="ctr"/>
          <a:lstStyle/>
          <a:p>
            <a:pPr algn="ctr" eaLnBrk="1" hangingPunct="1">
              <a:defRPr/>
            </a:pPr>
            <a:endParaRPr lang="en-US" sz="1800"/>
          </a:p>
        </p:txBody>
      </p:sp>
      <p:sp>
        <p:nvSpPr>
          <p:cNvPr id="5" name="Rectangle 4">
            <a:extLst>
              <a:ext uri="{FF2B5EF4-FFF2-40B4-BE49-F238E27FC236}">
                <a16:creationId xmlns:a16="http://schemas.microsoft.com/office/drawing/2014/main" id="{BC3C965D-9154-4381-B380-2DF18DBC7D5D}"/>
              </a:ext>
            </a:extLst>
          </p:cNvPr>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68579" tIns="34289" rIns="68579" bIns="34289" anchor="ctr"/>
          <a:lstStyle/>
          <a:p>
            <a:pPr algn="ctr" eaLnBrk="1" hangingPunct="1">
              <a:defRPr/>
            </a:pPr>
            <a:endParaRPr lang="en-US" sz="1800"/>
          </a:p>
        </p:txBody>
      </p:sp>
      <p:sp>
        <p:nvSpPr>
          <p:cNvPr id="6" name="Rectangle 5">
            <a:extLst>
              <a:ext uri="{FF2B5EF4-FFF2-40B4-BE49-F238E27FC236}">
                <a16:creationId xmlns:a16="http://schemas.microsoft.com/office/drawing/2014/main" id="{C111CA4A-E445-4287-9C07-48CB3F32EF0F}"/>
              </a:ext>
            </a:extLst>
          </p:cNvPr>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68579" tIns="34289" rIns="68579" bIns="34289" anchor="ctr"/>
          <a:lstStyle/>
          <a:p>
            <a:pPr algn="ctr" eaLnBrk="1" hangingPunct="1">
              <a:defRPr/>
            </a:pPr>
            <a:endParaRPr lang="en-US" sz="1800"/>
          </a:p>
        </p:txBody>
      </p:sp>
      <p:sp>
        <p:nvSpPr>
          <p:cNvPr id="7" name="Rectangle 6">
            <a:extLst>
              <a:ext uri="{FF2B5EF4-FFF2-40B4-BE49-F238E27FC236}">
                <a16:creationId xmlns:a16="http://schemas.microsoft.com/office/drawing/2014/main" id="{C000E6D0-F452-48B0-8491-0AAF4A1D410C}"/>
              </a:ext>
            </a:extLst>
          </p:cNvPr>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68579" tIns="34289" rIns="68579" bIns="34289" anchor="ctr"/>
          <a:lstStyle/>
          <a:p>
            <a:pPr algn="ctr" eaLnBrk="1" hangingPunct="1">
              <a:defRPr/>
            </a:pPr>
            <a:endParaRPr lang="en-US" sz="1800"/>
          </a:p>
        </p:txBody>
      </p:sp>
      <p:sp>
        <p:nvSpPr>
          <p:cNvPr id="10" name="Straight Connector 9">
            <a:extLst>
              <a:ext uri="{FF2B5EF4-FFF2-40B4-BE49-F238E27FC236}">
                <a16:creationId xmlns:a16="http://schemas.microsoft.com/office/drawing/2014/main" id="{3663B2EB-1338-4EEF-9BC8-5D7A5D39F269}"/>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lIns="68579" tIns="34289" rIns="68579" bIns="34289"/>
          <a:lstStyle/>
          <a:p>
            <a:pPr>
              <a:defRPr/>
            </a:pPr>
            <a:endParaRPr lang="en-US" sz="1800"/>
          </a:p>
        </p:txBody>
      </p:sp>
      <p:sp>
        <p:nvSpPr>
          <p:cNvPr id="11" name="Straight Connector 10">
            <a:extLst>
              <a:ext uri="{FF2B5EF4-FFF2-40B4-BE49-F238E27FC236}">
                <a16:creationId xmlns:a16="http://schemas.microsoft.com/office/drawing/2014/main" id="{CFBF2DC9-0720-46F6-8249-2DDACC87A8C6}"/>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lIns="68579" tIns="34289" rIns="68579" bIns="34289"/>
          <a:lstStyle/>
          <a:p>
            <a:pPr>
              <a:defRPr/>
            </a:pPr>
            <a:endParaRPr lang="en-US" sz="1800"/>
          </a:p>
        </p:txBody>
      </p:sp>
      <p:sp>
        <p:nvSpPr>
          <p:cNvPr id="12" name="Straight Connector 11">
            <a:extLst>
              <a:ext uri="{FF2B5EF4-FFF2-40B4-BE49-F238E27FC236}">
                <a16:creationId xmlns:a16="http://schemas.microsoft.com/office/drawing/2014/main" id="{35E9CE2A-3CF2-4DD7-8414-B05A34E9341A}"/>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lIns="68579" tIns="34289" rIns="68579" bIns="34289"/>
          <a:lstStyle/>
          <a:p>
            <a:pPr>
              <a:defRPr/>
            </a:pPr>
            <a:endParaRPr lang="en-US" sz="1800"/>
          </a:p>
        </p:txBody>
      </p:sp>
      <p:sp>
        <p:nvSpPr>
          <p:cNvPr id="13" name="Straight Connector 12">
            <a:extLst>
              <a:ext uri="{FF2B5EF4-FFF2-40B4-BE49-F238E27FC236}">
                <a16:creationId xmlns:a16="http://schemas.microsoft.com/office/drawing/2014/main" id="{ADFFFD8F-95D7-4922-A40D-7B9C69D33889}"/>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lIns="68579" tIns="34289" rIns="68579" bIns="34289"/>
          <a:lstStyle/>
          <a:p>
            <a:pPr>
              <a:defRPr/>
            </a:pPr>
            <a:endParaRPr lang="en-US" sz="1800"/>
          </a:p>
        </p:txBody>
      </p:sp>
      <p:sp>
        <p:nvSpPr>
          <p:cNvPr id="14" name="Straight Connector 13">
            <a:extLst>
              <a:ext uri="{FF2B5EF4-FFF2-40B4-BE49-F238E27FC236}">
                <a16:creationId xmlns:a16="http://schemas.microsoft.com/office/drawing/2014/main" id="{5736CE63-2E32-4D5A-A620-8759B7D22FEE}"/>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lIns="68579" tIns="34289" rIns="68579" bIns="34289"/>
          <a:lstStyle/>
          <a:p>
            <a:pPr>
              <a:defRPr/>
            </a:pPr>
            <a:endParaRPr lang="en-US" sz="1800"/>
          </a:p>
        </p:txBody>
      </p:sp>
      <p:sp>
        <p:nvSpPr>
          <p:cNvPr id="15" name="Straight Connector 14">
            <a:extLst>
              <a:ext uri="{FF2B5EF4-FFF2-40B4-BE49-F238E27FC236}">
                <a16:creationId xmlns:a16="http://schemas.microsoft.com/office/drawing/2014/main" id="{0A4BE2CE-E203-4841-96E3-D5D438F2E854}"/>
              </a:ext>
            </a:extLst>
          </p:cNvPr>
          <p:cNvSpPr>
            <a:spLocks noChangeShapeType="1"/>
          </p:cNvSpPr>
          <p:nvPr/>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lIns="68579" tIns="34289" rIns="68579" bIns="34289"/>
          <a:lstStyle/>
          <a:p>
            <a:pPr>
              <a:defRPr/>
            </a:pPr>
            <a:endParaRPr lang="en-US" sz="1800"/>
          </a:p>
        </p:txBody>
      </p:sp>
      <p:sp>
        <p:nvSpPr>
          <p:cNvPr id="16" name="Rectangle 15">
            <a:extLst>
              <a:ext uri="{FF2B5EF4-FFF2-40B4-BE49-F238E27FC236}">
                <a16:creationId xmlns:a16="http://schemas.microsoft.com/office/drawing/2014/main" id="{6A09D3BA-23D2-461F-80D9-2B8F32C3F1B9}"/>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68579" tIns="34289" rIns="68579" bIns="34289" anchor="ctr"/>
          <a:lstStyle/>
          <a:p>
            <a:pPr algn="ctr" eaLnBrk="1" hangingPunct="1">
              <a:defRPr/>
            </a:pPr>
            <a:endParaRPr lang="en-US" sz="1800" dirty="0"/>
          </a:p>
        </p:txBody>
      </p:sp>
      <p:sp>
        <p:nvSpPr>
          <p:cNvPr id="17" name="Oval 16">
            <a:extLst>
              <a:ext uri="{FF2B5EF4-FFF2-40B4-BE49-F238E27FC236}">
                <a16:creationId xmlns:a16="http://schemas.microsoft.com/office/drawing/2014/main" id="{4906454F-1BC0-43A5-B1FB-513C68BB44F8}"/>
              </a:ext>
            </a:extLst>
          </p:cNvPr>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68579" tIns="34289" rIns="68579" bIns="34289" anchor="ctr"/>
          <a:lstStyle/>
          <a:p>
            <a:pPr algn="ctr" eaLnBrk="1" hangingPunct="1">
              <a:defRPr/>
            </a:pPr>
            <a:endParaRPr lang="en-US" sz="1800" dirty="0"/>
          </a:p>
        </p:txBody>
      </p:sp>
      <p:sp>
        <p:nvSpPr>
          <p:cNvPr id="18" name="Oval 17">
            <a:extLst>
              <a:ext uri="{FF2B5EF4-FFF2-40B4-BE49-F238E27FC236}">
                <a16:creationId xmlns:a16="http://schemas.microsoft.com/office/drawing/2014/main" id="{C1B9B285-4B85-47F1-AC4D-8B9420E2A39F}"/>
              </a:ext>
            </a:extLst>
          </p:cNvPr>
          <p:cNvSpPr/>
          <p:nvPr/>
        </p:nvSpPr>
        <p:spPr bwMode="auto">
          <a:xfrm>
            <a:off x="1746251" y="4867275"/>
            <a:ext cx="855133"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68579" tIns="34289" rIns="68579" bIns="34289" anchor="ctr"/>
          <a:lstStyle/>
          <a:p>
            <a:pPr algn="ctr" eaLnBrk="1" hangingPunct="1">
              <a:defRPr/>
            </a:pPr>
            <a:endParaRPr lang="en-US" sz="1800" dirty="0"/>
          </a:p>
        </p:txBody>
      </p:sp>
      <p:sp>
        <p:nvSpPr>
          <p:cNvPr id="19" name="Oval 18">
            <a:extLst>
              <a:ext uri="{FF2B5EF4-FFF2-40B4-BE49-F238E27FC236}">
                <a16:creationId xmlns:a16="http://schemas.microsoft.com/office/drawing/2014/main" id="{7AA54871-6908-4347-A019-C3A84592CC9D}"/>
              </a:ext>
            </a:extLst>
          </p:cNvPr>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68579" tIns="34289" rIns="68579" bIns="34289" anchor="ctr"/>
          <a:lstStyle/>
          <a:p>
            <a:pPr algn="ctr" eaLnBrk="1" hangingPunct="1">
              <a:defRPr/>
            </a:pPr>
            <a:endParaRPr lang="en-US" sz="1800" dirty="0"/>
          </a:p>
        </p:txBody>
      </p:sp>
      <p:sp>
        <p:nvSpPr>
          <p:cNvPr id="20" name="Oval 19">
            <a:extLst>
              <a:ext uri="{FF2B5EF4-FFF2-40B4-BE49-F238E27FC236}">
                <a16:creationId xmlns:a16="http://schemas.microsoft.com/office/drawing/2014/main" id="{E603FD61-2F3A-438B-8ABA-B23273982F11}"/>
              </a:ext>
            </a:extLst>
          </p:cNvPr>
          <p:cNvSpPr/>
          <p:nvPr/>
        </p:nvSpPr>
        <p:spPr bwMode="auto">
          <a:xfrm>
            <a:off x="2218267" y="5788025"/>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68579" tIns="34289" rIns="68579" bIns="34289" anchor="ctr"/>
          <a:lstStyle/>
          <a:p>
            <a:pPr algn="ctr" eaLnBrk="1" hangingPunct="1">
              <a:defRPr/>
            </a:pPr>
            <a:endParaRPr lang="en-US" sz="1800" dirty="0"/>
          </a:p>
        </p:txBody>
      </p:sp>
      <p:sp>
        <p:nvSpPr>
          <p:cNvPr id="21" name="Oval 20">
            <a:extLst>
              <a:ext uri="{FF2B5EF4-FFF2-40B4-BE49-F238E27FC236}">
                <a16:creationId xmlns:a16="http://schemas.microsoft.com/office/drawing/2014/main" id="{2ED56F8C-1D26-49E1-BF31-1BB6ED9854FF}"/>
              </a:ext>
            </a:extLst>
          </p:cNvPr>
          <p:cNvSpPr/>
          <p:nvPr/>
        </p:nvSpPr>
        <p:spPr>
          <a:xfrm>
            <a:off x="2540001" y="4495801"/>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68579" tIns="34289" rIns="68579" bIns="34289" anchor="ctr"/>
          <a:lstStyle/>
          <a:p>
            <a:pPr algn="ctr" eaLnBrk="1" hangingPunct="1">
              <a:defRPr/>
            </a:pPr>
            <a:endParaRPr lang="en-US" sz="1800" dirty="0"/>
          </a:p>
        </p:txBody>
      </p:sp>
      <p:sp>
        <p:nvSpPr>
          <p:cNvPr id="8" name="Title 7"/>
          <p:cNvSpPr>
            <a:spLocks noGrp="1"/>
          </p:cNvSpPr>
          <p:nvPr>
            <p:ph type="ctrTitle"/>
          </p:nvPr>
        </p:nvSpPr>
        <p:spPr>
          <a:xfrm>
            <a:off x="3048000" y="3124206"/>
            <a:ext cx="8229600" cy="1894363"/>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3048000" y="5003323"/>
            <a:ext cx="8229600" cy="1371600"/>
          </a:xfrm>
        </p:spPr>
        <p:txBody>
          <a:bodyPr/>
          <a:lstStyle>
            <a:lvl1pPr marL="0" indent="0" algn="l">
              <a:buNone/>
              <a:defRPr sz="1425" b="1">
                <a:solidFill>
                  <a:schemeClr val="tx2"/>
                </a:solidFill>
              </a:defRPr>
            </a:lvl1pPr>
            <a:lvl2pPr marL="342892" indent="0" algn="ctr">
              <a:buNone/>
            </a:lvl2pPr>
            <a:lvl3pPr marL="685783" indent="0" algn="ctr">
              <a:buNone/>
            </a:lvl3pPr>
            <a:lvl4pPr marL="1028675" indent="0" algn="ctr">
              <a:buNone/>
            </a:lvl4pPr>
            <a:lvl5pPr marL="1371566" indent="0" algn="ctr">
              <a:buNone/>
            </a:lvl5pPr>
            <a:lvl6pPr marL="1714457" indent="0" algn="ctr">
              <a:buNone/>
            </a:lvl6pPr>
            <a:lvl7pPr marL="2057348" indent="0" algn="ctr">
              <a:buNone/>
            </a:lvl7pPr>
            <a:lvl8pPr marL="2400240" indent="0" algn="ctr">
              <a:buNone/>
            </a:lvl8pPr>
            <a:lvl9pPr marL="2743132" indent="0" algn="ctr">
              <a:buNone/>
            </a:lvl9pPr>
          </a:lstStyle>
          <a:p>
            <a:r>
              <a:rPr lang="en-US"/>
              <a:t>Click to edit Master subtitle style</a:t>
            </a:r>
          </a:p>
        </p:txBody>
      </p:sp>
      <p:sp>
        <p:nvSpPr>
          <p:cNvPr id="22" name="Date Placeholder 27">
            <a:extLst>
              <a:ext uri="{FF2B5EF4-FFF2-40B4-BE49-F238E27FC236}">
                <a16:creationId xmlns:a16="http://schemas.microsoft.com/office/drawing/2014/main" id="{E0283FF9-36B3-40A7-AC49-C923EA6D1457}"/>
              </a:ext>
            </a:extLst>
          </p:cNvPr>
          <p:cNvSpPr>
            <a:spLocks noGrp="1"/>
          </p:cNvSpPr>
          <p:nvPr>
            <p:ph type="dt" sz="half" idx="10"/>
          </p:nvPr>
        </p:nvSpPr>
        <p:spPr bwMode="auto">
          <a:xfrm rot="5400000">
            <a:off x="10733617" y="1111250"/>
            <a:ext cx="2286000" cy="508000"/>
          </a:xfrm>
        </p:spPr>
        <p:txBody>
          <a:bodyPr/>
          <a:lstStyle>
            <a:lvl1pPr>
              <a:defRPr>
                <a:solidFill>
                  <a:prstClr val="black">
                    <a:tint val="75000"/>
                  </a:prstClr>
                </a:solidFill>
              </a:defRPr>
            </a:lvl1pPr>
          </a:lstStyle>
          <a:p>
            <a:pPr>
              <a:defRPr/>
            </a:pPr>
            <a:fld id="{02CAB47B-1436-4717-95DC-D0A8ABEA7AEC}" type="datetimeFigureOut">
              <a:rPr lang="en-US"/>
              <a:pPr>
                <a:defRPr/>
              </a:pPr>
              <a:t>11/11/2022</a:t>
            </a:fld>
            <a:endParaRPr lang="en-US" dirty="0"/>
          </a:p>
        </p:txBody>
      </p:sp>
      <p:sp>
        <p:nvSpPr>
          <p:cNvPr id="23" name="Footer Placeholder 16">
            <a:extLst>
              <a:ext uri="{FF2B5EF4-FFF2-40B4-BE49-F238E27FC236}">
                <a16:creationId xmlns:a16="http://schemas.microsoft.com/office/drawing/2014/main" id="{E958C6E3-30F2-4996-9131-7B096612E4F0}"/>
              </a:ext>
            </a:extLst>
          </p:cNvPr>
          <p:cNvSpPr>
            <a:spLocks noGrp="1"/>
          </p:cNvSpPr>
          <p:nvPr>
            <p:ph type="ftr" sz="quarter" idx="11"/>
          </p:nvPr>
        </p:nvSpPr>
        <p:spPr bwMode="auto">
          <a:xfrm rot="5400000">
            <a:off x="10045701" y="4117447"/>
            <a:ext cx="3657600" cy="512233"/>
          </a:xfrm>
        </p:spPr>
        <p:txBody>
          <a:bodyPr/>
          <a:lstStyle>
            <a:lvl1pPr>
              <a:defRPr>
                <a:solidFill>
                  <a:prstClr val="black">
                    <a:tint val="75000"/>
                  </a:prstClr>
                </a:solidFill>
              </a:defRPr>
            </a:lvl1pPr>
          </a:lstStyle>
          <a:p>
            <a:pPr>
              <a:defRPr/>
            </a:pPr>
            <a:endParaRPr lang="en-US"/>
          </a:p>
        </p:txBody>
      </p:sp>
      <p:sp>
        <p:nvSpPr>
          <p:cNvPr id="24" name="Slide Number Placeholder 28">
            <a:extLst>
              <a:ext uri="{FF2B5EF4-FFF2-40B4-BE49-F238E27FC236}">
                <a16:creationId xmlns:a16="http://schemas.microsoft.com/office/drawing/2014/main" id="{21DFFC45-43A5-4CB2-8E6F-B5DBC535CA95}"/>
              </a:ext>
            </a:extLst>
          </p:cNvPr>
          <p:cNvSpPr>
            <a:spLocks noGrp="1"/>
          </p:cNvSpPr>
          <p:nvPr>
            <p:ph type="sldNum" sz="quarter" idx="12"/>
          </p:nvPr>
        </p:nvSpPr>
        <p:spPr bwMode="auto">
          <a:xfrm>
            <a:off x="1767417" y="4929189"/>
            <a:ext cx="812800" cy="517525"/>
          </a:xfrm>
        </p:spPr>
        <p:txBody>
          <a:bodyPr/>
          <a:lstStyle>
            <a:lvl1pPr>
              <a:defRPr>
                <a:solidFill>
                  <a:prstClr val="black">
                    <a:tint val="75000"/>
                  </a:prstClr>
                </a:solidFill>
              </a:defRPr>
            </a:lvl1pPr>
          </a:lstStyle>
          <a:p>
            <a:pPr>
              <a:defRPr/>
            </a:pPr>
            <a:fld id="{F406B5BD-F741-4A2F-AAE6-D28DCFABF4D4}" type="slidenum">
              <a:rPr lang="en-US"/>
              <a:pPr>
                <a:defRPr/>
              </a:pPr>
              <a:t>‹#›</a:t>
            </a:fld>
            <a:endParaRPr lang="en-US" dirty="0"/>
          </a:p>
        </p:txBody>
      </p:sp>
    </p:spTree>
    <p:extLst>
      <p:ext uri="{BB962C8B-B14F-4D97-AF65-F5344CB8AC3E}">
        <p14:creationId xmlns:p14="http://schemas.microsoft.com/office/powerpoint/2010/main" val="4276539670"/>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a:extLst>
              <a:ext uri="{FF2B5EF4-FFF2-40B4-BE49-F238E27FC236}">
                <a16:creationId xmlns:a16="http://schemas.microsoft.com/office/drawing/2014/main" id="{AADF9F85-C2F0-4B15-BA05-61BE5524F267}"/>
              </a:ext>
            </a:extLst>
          </p:cNvPr>
          <p:cNvSpPr>
            <a:spLocks noGrp="1"/>
          </p:cNvSpPr>
          <p:nvPr>
            <p:ph type="dt" sz="half" idx="10"/>
          </p:nvPr>
        </p:nvSpPr>
        <p:spPr/>
        <p:txBody>
          <a:bodyPr rtlCol="0"/>
          <a:lstStyle>
            <a:lvl1pPr>
              <a:defRPr>
                <a:solidFill>
                  <a:prstClr val="black">
                    <a:tint val="75000"/>
                  </a:prstClr>
                </a:solidFill>
              </a:defRPr>
            </a:lvl1pPr>
          </a:lstStyle>
          <a:p>
            <a:pPr>
              <a:defRPr/>
            </a:pPr>
            <a:fld id="{3048B64C-C71E-44AD-AE21-8F818A04A181}" type="datetimeFigureOut">
              <a:rPr lang="en-US"/>
              <a:pPr>
                <a:defRPr/>
              </a:pPr>
              <a:t>11/11/2022</a:t>
            </a:fld>
            <a:endParaRPr lang="en-US" dirty="0"/>
          </a:p>
        </p:txBody>
      </p:sp>
      <p:sp>
        <p:nvSpPr>
          <p:cNvPr id="5" name="Slide Number Placeholder 8">
            <a:extLst>
              <a:ext uri="{FF2B5EF4-FFF2-40B4-BE49-F238E27FC236}">
                <a16:creationId xmlns:a16="http://schemas.microsoft.com/office/drawing/2014/main" id="{2F363DE7-24DD-4B2D-9B6F-32606D44E002}"/>
              </a:ext>
            </a:extLst>
          </p:cNvPr>
          <p:cNvSpPr>
            <a:spLocks noGrp="1"/>
          </p:cNvSpPr>
          <p:nvPr>
            <p:ph type="sldNum" sz="quarter" idx="11"/>
          </p:nvPr>
        </p:nvSpPr>
        <p:spPr/>
        <p:txBody>
          <a:bodyPr rtlCol="0"/>
          <a:lstStyle>
            <a:lvl1pPr>
              <a:defRPr>
                <a:solidFill>
                  <a:prstClr val="black">
                    <a:tint val="75000"/>
                  </a:prstClr>
                </a:solidFill>
              </a:defRPr>
            </a:lvl1pPr>
          </a:lstStyle>
          <a:p>
            <a:pPr>
              <a:defRPr/>
            </a:pPr>
            <a:fld id="{89F3B7B1-C8FC-472E-BF22-9442EEF1F2F1}" type="slidenum">
              <a:rPr lang="en-US"/>
              <a:pPr>
                <a:defRPr/>
              </a:pPr>
              <a:t>‹#›</a:t>
            </a:fld>
            <a:endParaRPr lang="en-US" dirty="0"/>
          </a:p>
        </p:txBody>
      </p:sp>
      <p:sp>
        <p:nvSpPr>
          <p:cNvPr id="6" name="Footer Placeholder 9">
            <a:extLst>
              <a:ext uri="{FF2B5EF4-FFF2-40B4-BE49-F238E27FC236}">
                <a16:creationId xmlns:a16="http://schemas.microsoft.com/office/drawing/2014/main" id="{4E6EF9AA-2402-45E4-9D16-D9E2BB530B5A}"/>
              </a:ext>
            </a:extLst>
          </p:cNvPr>
          <p:cNvSpPr>
            <a:spLocks noGrp="1"/>
          </p:cNvSpPr>
          <p:nvPr>
            <p:ph type="ftr" sz="quarter" idx="12"/>
          </p:nvPr>
        </p:nvSpPr>
        <p:spPr/>
        <p:txBody>
          <a:bodyPr rtlCol="0"/>
          <a:lstStyle>
            <a:lvl1pPr>
              <a:defRPr>
                <a:solidFill>
                  <a:prstClr val="black">
                    <a:tint val="75000"/>
                  </a:prstClr>
                </a:solidFill>
              </a:defRPr>
            </a:lvl1pPr>
          </a:lstStyle>
          <a:p>
            <a:pPr>
              <a:defRPr/>
            </a:pPr>
            <a:endParaRPr lang="en-US"/>
          </a:p>
        </p:txBody>
      </p:sp>
    </p:spTree>
    <p:extLst>
      <p:ext uri="{BB962C8B-B14F-4D97-AF65-F5344CB8AC3E}">
        <p14:creationId xmlns:p14="http://schemas.microsoft.com/office/powerpoint/2010/main" val="8751825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EFB7FD-4656-4085-802B-FE9C2527812B}"/>
              </a:ext>
            </a:extLst>
          </p:cNvPr>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68579" tIns="34289" rIns="68579" bIns="34289" anchor="ctr"/>
          <a:lstStyle/>
          <a:p>
            <a:pPr algn="ctr" eaLnBrk="1" hangingPunct="1">
              <a:defRPr/>
            </a:pPr>
            <a:endParaRPr lang="en-US" sz="1800"/>
          </a:p>
        </p:txBody>
      </p:sp>
      <p:sp>
        <p:nvSpPr>
          <p:cNvPr id="5" name="Rectangle 4">
            <a:extLst>
              <a:ext uri="{FF2B5EF4-FFF2-40B4-BE49-F238E27FC236}">
                <a16:creationId xmlns:a16="http://schemas.microsoft.com/office/drawing/2014/main" id="{D207AE15-92E7-4DD7-8AB3-CCA68043CD4C}"/>
              </a:ext>
            </a:extLst>
          </p:cNvPr>
          <p:cNvSpPr/>
          <p:nvPr/>
        </p:nvSpPr>
        <p:spPr bwMode="auto">
          <a:xfrm>
            <a:off x="368301" y="0"/>
            <a:ext cx="139700"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68579" tIns="34289" rIns="68579" bIns="34289" anchor="ctr"/>
          <a:lstStyle/>
          <a:p>
            <a:pPr algn="ctr" eaLnBrk="1" hangingPunct="1">
              <a:defRPr/>
            </a:pPr>
            <a:endParaRPr lang="en-US" sz="1800"/>
          </a:p>
        </p:txBody>
      </p:sp>
      <p:sp>
        <p:nvSpPr>
          <p:cNvPr id="6" name="Rectangle 5">
            <a:extLst>
              <a:ext uri="{FF2B5EF4-FFF2-40B4-BE49-F238E27FC236}">
                <a16:creationId xmlns:a16="http://schemas.microsoft.com/office/drawing/2014/main" id="{F06E5834-903F-41F2-B21F-506584148F8A}"/>
              </a:ext>
            </a:extLst>
          </p:cNvPr>
          <p:cNvSpPr/>
          <p:nvPr/>
        </p:nvSpPr>
        <p:spPr bwMode="auto">
          <a:xfrm>
            <a:off x="1320801" y="0"/>
            <a:ext cx="243417"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68579" tIns="34289" rIns="68579" bIns="34289" anchor="ctr"/>
          <a:lstStyle/>
          <a:p>
            <a:pPr algn="ctr" eaLnBrk="1" hangingPunct="1">
              <a:defRPr/>
            </a:pPr>
            <a:endParaRPr lang="en-US" sz="1800"/>
          </a:p>
        </p:txBody>
      </p:sp>
      <p:sp>
        <p:nvSpPr>
          <p:cNvPr id="7" name="Rectangle 6">
            <a:extLst>
              <a:ext uri="{FF2B5EF4-FFF2-40B4-BE49-F238E27FC236}">
                <a16:creationId xmlns:a16="http://schemas.microsoft.com/office/drawing/2014/main" id="{83838010-8C33-4AF3-9E47-AE929D983F32}"/>
              </a:ext>
            </a:extLst>
          </p:cNvPr>
          <p:cNvSpPr/>
          <p:nvPr/>
        </p:nvSpPr>
        <p:spPr bwMode="auto">
          <a:xfrm>
            <a:off x="1521885" y="0"/>
            <a:ext cx="306916"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68579" tIns="34289" rIns="68579" bIns="34289" anchor="ctr"/>
          <a:lstStyle/>
          <a:p>
            <a:pPr algn="ctr" eaLnBrk="1" hangingPunct="1">
              <a:defRPr/>
            </a:pPr>
            <a:endParaRPr lang="en-US" sz="1800"/>
          </a:p>
        </p:txBody>
      </p:sp>
      <p:sp>
        <p:nvSpPr>
          <p:cNvPr id="8" name="Straight Connector 7">
            <a:extLst>
              <a:ext uri="{FF2B5EF4-FFF2-40B4-BE49-F238E27FC236}">
                <a16:creationId xmlns:a16="http://schemas.microsoft.com/office/drawing/2014/main" id="{08B39F6D-CDCD-44D0-B0F3-E67E29D09130}"/>
              </a:ext>
            </a:extLst>
          </p:cNvPr>
          <p:cNvSpPr>
            <a:spLocks noChangeShapeType="1"/>
          </p:cNvSpPr>
          <p:nvPr/>
        </p:nvSpPr>
        <p:spPr bwMode="auto">
          <a:xfrm>
            <a:off x="141817"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lIns="68579" tIns="34289" rIns="68579" bIns="34289"/>
          <a:lstStyle/>
          <a:p>
            <a:pPr>
              <a:defRPr/>
            </a:pPr>
            <a:endParaRPr lang="en-US" sz="1800"/>
          </a:p>
        </p:txBody>
      </p:sp>
      <p:sp>
        <p:nvSpPr>
          <p:cNvPr id="9" name="Straight Connector 8">
            <a:extLst>
              <a:ext uri="{FF2B5EF4-FFF2-40B4-BE49-F238E27FC236}">
                <a16:creationId xmlns:a16="http://schemas.microsoft.com/office/drawing/2014/main" id="{EA33207D-CED3-41AC-9D86-C521D89DC5FC}"/>
              </a:ext>
            </a:extLst>
          </p:cNvPr>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lIns="68579" tIns="34289" rIns="68579" bIns="34289"/>
          <a:lstStyle/>
          <a:p>
            <a:pPr>
              <a:defRPr/>
            </a:pPr>
            <a:endParaRPr lang="en-US" sz="1800"/>
          </a:p>
        </p:txBody>
      </p:sp>
      <p:sp>
        <p:nvSpPr>
          <p:cNvPr id="10" name="Straight Connector 9">
            <a:extLst>
              <a:ext uri="{FF2B5EF4-FFF2-40B4-BE49-F238E27FC236}">
                <a16:creationId xmlns:a16="http://schemas.microsoft.com/office/drawing/2014/main" id="{8F70B612-DF41-4C87-BC0C-51624A686281}"/>
              </a:ext>
            </a:extLst>
          </p:cNvPr>
          <p:cNvSpPr>
            <a:spLocks noChangeShapeType="1"/>
          </p:cNvSpPr>
          <p:nvPr/>
        </p:nvSpPr>
        <p:spPr bwMode="auto">
          <a:xfrm>
            <a:off x="1138767"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lIns="68579" tIns="34289" rIns="68579" bIns="34289"/>
          <a:lstStyle/>
          <a:p>
            <a:pPr>
              <a:defRPr/>
            </a:pPr>
            <a:endParaRPr lang="en-US" sz="1800"/>
          </a:p>
        </p:txBody>
      </p:sp>
      <p:sp>
        <p:nvSpPr>
          <p:cNvPr id="11" name="Straight Connector 10">
            <a:extLst>
              <a:ext uri="{FF2B5EF4-FFF2-40B4-BE49-F238E27FC236}">
                <a16:creationId xmlns:a16="http://schemas.microsoft.com/office/drawing/2014/main" id="{5969A2C6-8403-4CB1-8A00-5A440B66945F}"/>
              </a:ext>
            </a:extLst>
          </p:cNvPr>
          <p:cNvSpPr>
            <a:spLocks noChangeShapeType="1"/>
          </p:cNvSpPr>
          <p:nvPr/>
        </p:nvSpPr>
        <p:spPr bwMode="auto">
          <a:xfrm>
            <a:off x="2302933"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lIns="68579" tIns="34289" rIns="68579" bIns="34289"/>
          <a:lstStyle/>
          <a:p>
            <a:pPr>
              <a:defRPr/>
            </a:pPr>
            <a:endParaRPr lang="en-US" sz="1800"/>
          </a:p>
        </p:txBody>
      </p:sp>
      <p:sp>
        <p:nvSpPr>
          <p:cNvPr id="12" name="Straight Connector 11">
            <a:extLst>
              <a:ext uri="{FF2B5EF4-FFF2-40B4-BE49-F238E27FC236}">
                <a16:creationId xmlns:a16="http://schemas.microsoft.com/office/drawing/2014/main" id="{B830D027-A3C7-47A1-BC81-4AE7706C61ED}"/>
              </a:ext>
            </a:extLst>
          </p:cNvPr>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lIns="68579" tIns="34289" rIns="68579" bIns="34289"/>
          <a:lstStyle/>
          <a:p>
            <a:pPr>
              <a:defRPr/>
            </a:pPr>
            <a:endParaRPr lang="en-US" sz="1800"/>
          </a:p>
        </p:txBody>
      </p:sp>
      <p:sp>
        <p:nvSpPr>
          <p:cNvPr id="13" name="Rectangle 12">
            <a:extLst>
              <a:ext uri="{FF2B5EF4-FFF2-40B4-BE49-F238E27FC236}">
                <a16:creationId xmlns:a16="http://schemas.microsoft.com/office/drawing/2014/main" id="{56EF3BD0-56A8-4012-BA86-4BAB94CF779F}"/>
              </a:ext>
            </a:extLst>
          </p:cNvPr>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68579" tIns="34289" rIns="68579" bIns="34289" anchor="ctr"/>
          <a:lstStyle/>
          <a:p>
            <a:pPr algn="ctr" eaLnBrk="1" hangingPunct="1">
              <a:defRPr/>
            </a:pPr>
            <a:endParaRPr lang="en-US" sz="1800" dirty="0"/>
          </a:p>
        </p:txBody>
      </p:sp>
      <p:sp>
        <p:nvSpPr>
          <p:cNvPr id="14" name="Oval 13">
            <a:extLst>
              <a:ext uri="{FF2B5EF4-FFF2-40B4-BE49-F238E27FC236}">
                <a16:creationId xmlns:a16="http://schemas.microsoft.com/office/drawing/2014/main" id="{3EDAD054-898C-4842-83AA-9A17B68B8289}"/>
              </a:ext>
            </a:extLst>
          </p:cNvPr>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68579" tIns="34289" rIns="68579" bIns="34289" anchor="ctr"/>
          <a:lstStyle/>
          <a:p>
            <a:pPr algn="ctr" eaLnBrk="1" hangingPunct="1">
              <a:defRPr/>
            </a:pPr>
            <a:endParaRPr lang="en-US" sz="1800" dirty="0"/>
          </a:p>
        </p:txBody>
      </p:sp>
      <p:sp>
        <p:nvSpPr>
          <p:cNvPr id="15" name="Oval 14">
            <a:extLst>
              <a:ext uri="{FF2B5EF4-FFF2-40B4-BE49-F238E27FC236}">
                <a16:creationId xmlns:a16="http://schemas.microsoft.com/office/drawing/2014/main" id="{D14989CA-5357-4042-B79B-EFD79940C137}"/>
              </a:ext>
            </a:extLst>
          </p:cNvPr>
          <p:cNvSpPr/>
          <p:nvPr/>
        </p:nvSpPr>
        <p:spPr bwMode="auto">
          <a:xfrm>
            <a:off x="1765300" y="4867275"/>
            <a:ext cx="857251"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68579" tIns="34289" rIns="68579" bIns="34289" anchor="ctr"/>
          <a:lstStyle/>
          <a:p>
            <a:pPr algn="ctr" eaLnBrk="1" hangingPunct="1">
              <a:defRPr/>
            </a:pPr>
            <a:endParaRPr lang="en-US" sz="1800" dirty="0"/>
          </a:p>
        </p:txBody>
      </p:sp>
      <p:sp>
        <p:nvSpPr>
          <p:cNvPr id="16" name="Oval 15">
            <a:extLst>
              <a:ext uri="{FF2B5EF4-FFF2-40B4-BE49-F238E27FC236}">
                <a16:creationId xmlns:a16="http://schemas.microsoft.com/office/drawing/2014/main" id="{CEF4E50C-4227-4FE3-A99C-99068C0B2A80}"/>
              </a:ext>
            </a:extLst>
          </p:cNvPr>
          <p:cNvSpPr/>
          <p:nvPr/>
        </p:nvSpPr>
        <p:spPr bwMode="auto">
          <a:xfrm>
            <a:off x="1454151" y="5500689"/>
            <a:ext cx="184149"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68579" tIns="34289" rIns="68579" bIns="34289" anchor="ctr"/>
          <a:lstStyle/>
          <a:p>
            <a:pPr algn="ctr" eaLnBrk="1" hangingPunct="1">
              <a:defRPr/>
            </a:pPr>
            <a:endParaRPr lang="en-US" sz="1800" dirty="0"/>
          </a:p>
        </p:txBody>
      </p:sp>
      <p:sp>
        <p:nvSpPr>
          <p:cNvPr id="17" name="Oval 16">
            <a:extLst>
              <a:ext uri="{FF2B5EF4-FFF2-40B4-BE49-F238E27FC236}">
                <a16:creationId xmlns:a16="http://schemas.microsoft.com/office/drawing/2014/main" id="{86F8F69D-A13F-40B7-867E-F9DA5EC23C0F}"/>
              </a:ext>
            </a:extLst>
          </p:cNvPr>
          <p:cNvSpPr/>
          <p:nvPr/>
        </p:nvSpPr>
        <p:spPr bwMode="auto">
          <a:xfrm>
            <a:off x="2218267" y="5791200"/>
            <a:ext cx="366184"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68579" tIns="34289" rIns="68579" bIns="34289" anchor="ctr"/>
          <a:lstStyle/>
          <a:p>
            <a:pPr algn="ctr" eaLnBrk="1" hangingPunct="1">
              <a:defRPr/>
            </a:pPr>
            <a:endParaRPr lang="en-US" sz="1800" dirty="0"/>
          </a:p>
        </p:txBody>
      </p:sp>
      <p:sp>
        <p:nvSpPr>
          <p:cNvPr id="18" name="Oval 17">
            <a:extLst>
              <a:ext uri="{FF2B5EF4-FFF2-40B4-BE49-F238E27FC236}">
                <a16:creationId xmlns:a16="http://schemas.microsoft.com/office/drawing/2014/main" id="{584E0E60-4885-411A-8149-7728AB270B92}"/>
              </a:ext>
            </a:extLst>
          </p:cNvPr>
          <p:cNvSpPr/>
          <p:nvPr/>
        </p:nvSpPr>
        <p:spPr bwMode="auto">
          <a:xfrm>
            <a:off x="2506134" y="4479926"/>
            <a:ext cx="486833"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68579" tIns="34289" rIns="68579" bIns="34289" anchor="ctr"/>
          <a:lstStyle/>
          <a:p>
            <a:pPr algn="ctr" eaLnBrk="1" hangingPunct="1">
              <a:defRPr/>
            </a:pPr>
            <a:endParaRPr lang="en-US" sz="1800" dirty="0"/>
          </a:p>
        </p:txBody>
      </p:sp>
      <p:sp>
        <p:nvSpPr>
          <p:cNvPr id="19" name="Straight Connector 18">
            <a:extLst>
              <a:ext uri="{FF2B5EF4-FFF2-40B4-BE49-F238E27FC236}">
                <a16:creationId xmlns:a16="http://schemas.microsoft.com/office/drawing/2014/main" id="{93D1BE10-7A7B-4AC6-8281-DB76A493277B}"/>
              </a:ext>
            </a:extLst>
          </p:cNvPr>
          <p:cNvSpPr>
            <a:spLocks noChangeShapeType="1"/>
          </p:cNvSpPr>
          <p:nvPr/>
        </p:nvSpPr>
        <p:spPr bwMode="auto">
          <a:xfrm>
            <a:off x="12130617"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lIns="68579" tIns="34289" rIns="68579" bIns="34289"/>
          <a:lstStyle/>
          <a:p>
            <a:pPr>
              <a:defRPr/>
            </a:pPr>
            <a:endParaRPr lang="en-US" sz="1800"/>
          </a:p>
        </p:txBody>
      </p:sp>
      <p:sp>
        <p:nvSpPr>
          <p:cNvPr id="2" name="Title 1"/>
          <p:cNvSpPr>
            <a:spLocks noGrp="1"/>
          </p:cNvSpPr>
          <p:nvPr>
            <p:ph type="title"/>
          </p:nvPr>
        </p:nvSpPr>
        <p:spPr>
          <a:xfrm>
            <a:off x="3048000" y="2895605"/>
            <a:ext cx="8229600" cy="2053591"/>
          </a:xfrm>
        </p:spPr>
        <p:txBody>
          <a:bodyPr/>
          <a:lstStyle>
            <a:lvl1pPr algn="l">
              <a:buNone/>
              <a:defRPr sz="2325" b="1" cap="small" baseline="0"/>
            </a:lvl1pPr>
          </a:lstStyle>
          <a:p>
            <a:r>
              <a:rPr lang="en-US"/>
              <a:t>Click to edit Master title style</a:t>
            </a:r>
          </a:p>
        </p:txBody>
      </p:sp>
      <p:sp>
        <p:nvSpPr>
          <p:cNvPr id="3" name="Text Placeholder 2"/>
          <p:cNvSpPr>
            <a:spLocks noGrp="1"/>
          </p:cNvSpPr>
          <p:nvPr>
            <p:ph type="body" idx="1"/>
          </p:nvPr>
        </p:nvSpPr>
        <p:spPr>
          <a:xfrm>
            <a:off x="3048000" y="5010151"/>
            <a:ext cx="8229600" cy="1371600"/>
          </a:xfrm>
        </p:spPr>
        <p:txBody>
          <a:bodyPr/>
          <a:lstStyle>
            <a:lvl1pPr marL="0" indent="0">
              <a:buNone/>
              <a:defRPr sz="1425" b="1">
                <a:solidFill>
                  <a:schemeClr val="tx2"/>
                </a:solidFill>
              </a:defRPr>
            </a:lvl1pPr>
            <a:lvl2pPr>
              <a:buNone/>
              <a:defRPr sz="1425">
                <a:solidFill>
                  <a:schemeClr val="tx1">
                    <a:tint val="75000"/>
                  </a:schemeClr>
                </a:solidFill>
              </a:defRPr>
            </a:lvl2pPr>
            <a:lvl3pPr>
              <a:buNone/>
              <a:defRPr sz="1200">
                <a:solidFill>
                  <a:schemeClr val="tx1">
                    <a:tint val="75000"/>
                  </a:schemeClr>
                </a:solidFill>
              </a:defRPr>
            </a:lvl3pPr>
            <a:lvl4pPr>
              <a:buNone/>
              <a:defRPr sz="1125">
                <a:solidFill>
                  <a:schemeClr val="tx1">
                    <a:tint val="75000"/>
                  </a:schemeClr>
                </a:solidFill>
              </a:defRPr>
            </a:lvl4pPr>
            <a:lvl5pPr>
              <a:buNone/>
              <a:defRPr sz="1125">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7F8F2738-7FE5-43FD-8291-E354E43305B1}"/>
              </a:ext>
            </a:extLst>
          </p:cNvPr>
          <p:cNvSpPr>
            <a:spLocks noGrp="1"/>
          </p:cNvSpPr>
          <p:nvPr>
            <p:ph type="dt" sz="half" idx="10"/>
          </p:nvPr>
        </p:nvSpPr>
        <p:spPr bwMode="auto">
          <a:xfrm rot="5400000">
            <a:off x="10731500" y="1106488"/>
            <a:ext cx="2286000" cy="508000"/>
          </a:xfrm>
        </p:spPr>
        <p:txBody>
          <a:bodyPr/>
          <a:lstStyle>
            <a:lvl1pPr>
              <a:defRPr>
                <a:solidFill>
                  <a:prstClr val="black">
                    <a:tint val="75000"/>
                  </a:prstClr>
                </a:solidFill>
              </a:defRPr>
            </a:lvl1pPr>
          </a:lstStyle>
          <a:p>
            <a:pPr>
              <a:defRPr/>
            </a:pPr>
            <a:fld id="{3829549B-4348-469A-9EEC-1A4F533B1B21}" type="datetimeFigureOut">
              <a:rPr lang="en-US"/>
              <a:pPr>
                <a:defRPr/>
              </a:pPr>
              <a:t>11/11/2022</a:t>
            </a:fld>
            <a:endParaRPr lang="en-US" dirty="0"/>
          </a:p>
        </p:txBody>
      </p:sp>
      <p:sp>
        <p:nvSpPr>
          <p:cNvPr id="21" name="Footer Placeholder 4">
            <a:extLst>
              <a:ext uri="{FF2B5EF4-FFF2-40B4-BE49-F238E27FC236}">
                <a16:creationId xmlns:a16="http://schemas.microsoft.com/office/drawing/2014/main" id="{5E0D6570-73DF-46A4-A9C9-CEED01A863EC}"/>
              </a:ext>
            </a:extLst>
          </p:cNvPr>
          <p:cNvSpPr>
            <a:spLocks noGrp="1"/>
          </p:cNvSpPr>
          <p:nvPr>
            <p:ph type="ftr" sz="quarter" idx="11"/>
          </p:nvPr>
        </p:nvSpPr>
        <p:spPr bwMode="auto">
          <a:xfrm rot="5400000">
            <a:off x="10045701" y="4114272"/>
            <a:ext cx="3657600" cy="512233"/>
          </a:xfrm>
        </p:spPr>
        <p:txBody>
          <a:bodyPr/>
          <a:lstStyle>
            <a:lvl1pPr>
              <a:defRPr>
                <a:solidFill>
                  <a:prstClr val="black">
                    <a:tint val="75000"/>
                  </a:prstClr>
                </a:solidFill>
              </a:defRPr>
            </a:lvl1pPr>
          </a:lstStyle>
          <a:p>
            <a:pPr>
              <a:defRPr/>
            </a:pPr>
            <a:endParaRPr lang="en-US"/>
          </a:p>
        </p:txBody>
      </p:sp>
      <p:sp>
        <p:nvSpPr>
          <p:cNvPr id="22" name="Slide Number Placeholder 5">
            <a:extLst>
              <a:ext uri="{FF2B5EF4-FFF2-40B4-BE49-F238E27FC236}">
                <a16:creationId xmlns:a16="http://schemas.microsoft.com/office/drawing/2014/main" id="{1C235ABB-1AED-4D4B-895C-9DF9173DC2CA}"/>
              </a:ext>
            </a:extLst>
          </p:cNvPr>
          <p:cNvSpPr>
            <a:spLocks noGrp="1"/>
          </p:cNvSpPr>
          <p:nvPr>
            <p:ph type="sldNum" sz="quarter" idx="12"/>
          </p:nvPr>
        </p:nvSpPr>
        <p:spPr bwMode="auto">
          <a:xfrm>
            <a:off x="1786467" y="4929189"/>
            <a:ext cx="812800" cy="517525"/>
          </a:xfrm>
        </p:spPr>
        <p:txBody>
          <a:bodyPr/>
          <a:lstStyle>
            <a:lvl1pPr>
              <a:defRPr>
                <a:solidFill>
                  <a:prstClr val="black">
                    <a:tint val="75000"/>
                  </a:prstClr>
                </a:solidFill>
              </a:defRPr>
            </a:lvl1pPr>
          </a:lstStyle>
          <a:p>
            <a:pPr>
              <a:defRPr/>
            </a:pPr>
            <a:fld id="{B34014FB-1245-4445-B3B0-AF2001835B43}" type="slidenum">
              <a:rPr lang="en-US"/>
              <a:pPr>
                <a:defRPr/>
              </a:pPr>
              <a:t>‹#›</a:t>
            </a:fld>
            <a:endParaRPr lang="en-US" dirty="0"/>
          </a:p>
        </p:txBody>
      </p:sp>
    </p:spTree>
    <p:extLst>
      <p:ext uri="{BB962C8B-B14F-4D97-AF65-F5344CB8AC3E}">
        <p14:creationId xmlns:p14="http://schemas.microsoft.com/office/powerpoint/2010/main" val="960536182"/>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5693664" y="1600200"/>
            <a:ext cx="4876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BAC30-7EF0-4A21-B47E-88FCD18CF300}"/>
              </a:ext>
            </a:extLst>
          </p:cNvPr>
          <p:cNvSpPr>
            <a:spLocks noGrp="1"/>
          </p:cNvSpPr>
          <p:nvPr>
            <p:ph type="dt" sz="half" idx="10"/>
          </p:nvPr>
        </p:nvSpPr>
        <p:spPr/>
        <p:txBody>
          <a:bodyPr/>
          <a:lstStyle>
            <a:lvl1pPr>
              <a:defRPr>
                <a:solidFill>
                  <a:prstClr val="black">
                    <a:tint val="75000"/>
                  </a:prstClr>
                </a:solidFill>
              </a:defRPr>
            </a:lvl1pPr>
          </a:lstStyle>
          <a:p>
            <a:pPr>
              <a:defRPr/>
            </a:pPr>
            <a:fld id="{F9DEB0D2-0FEC-4180-AB57-7A3CCD33FE21}" type="datetimeFigureOut">
              <a:rPr lang="en-US"/>
              <a:pPr>
                <a:defRPr/>
              </a:pPr>
              <a:t>11/11/2022</a:t>
            </a:fld>
            <a:endParaRPr lang="en-US" dirty="0"/>
          </a:p>
        </p:txBody>
      </p:sp>
      <p:sp>
        <p:nvSpPr>
          <p:cNvPr id="6" name="Footer Placeholder 5">
            <a:extLst>
              <a:ext uri="{FF2B5EF4-FFF2-40B4-BE49-F238E27FC236}">
                <a16:creationId xmlns:a16="http://schemas.microsoft.com/office/drawing/2014/main" id="{E9F2269D-4371-4E5D-8F3F-980B5A77F317}"/>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7" name="Slide Number Placeholder 6">
            <a:extLst>
              <a:ext uri="{FF2B5EF4-FFF2-40B4-BE49-F238E27FC236}">
                <a16:creationId xmlns:a16="http://schemas.microsoft.com/office/drawing/2014/main" id="{64A67322-A909-487B-A395-526DF19ABAD6}"/>
              </a:ext>
            </a:extLst>
          </p:cNvPr>
          <p:cNvSpPr>
            <a:spLocks noGrp="1"/>
          </p:cNvSpPr>
          <p:nvPr>
            <p:ph type="sldNum" sz="quarter" idx="12"/>
          </p:nvPr>
        </p:nvSpPr>
        <p:spPr/>
        <p:txBody>
          <a:bodyPr/>
          <a:lstStyle>
            <a:lvl1pPr>
              <a:defRPr>
                <a:solidFill>
                  <a:prstClr val="black">
                    <a:tint val="75000"/>
                  </a:prstClr>
                </a:solidFill>
              </a:defRPr>
            </a:lvl1pPr>
          </a:lstStyle>
          <a:p>
            <a:pPr>
              <a:defRPr/>
            </a:pPr>
            <a:fld id="{5FB21CAF-1E5D-4777-9696-8CF19633EBA6}" type="slidenum">
              <a:rPr lang="en-US"/>
              <a:pPr>
                <a:defRPr/>
              </a:pPr>
              <a:t>‹#›</a:t>
            </a:fld>
            <a:endParaRPr lang="en-US" dirty="0"/>
          </a:p>
        </p:txBody>
      </p:sp>
    </p:spTree>
    <p:extLst>
      <p:ext uri="{BB962C8B-B14F-4D97-AF65-F5344CB8AC3E}">
        <p14:creationId xmlns:p14="http://schemas.microsoft.com/office/powerpoint/2010/main" val="6033688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100584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6096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5829300" y="2362200"/>
            <a:ext cx="4876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15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1500" b="1">
                <a:solidFill>
                  <a:srgbClr val="FFFFFF"/>
                </a:solidFill>
              </a:defRPr>
            </a:lvl1pPr>
          </a:lstStyle>
          <a:p>
            <a:pPr lvl="0"/>
            <a:r>
              <a:rPr lang="en-US"/>
              <a:t>Click to edit Master text styles</a:t>
            </a:r>
          </a:p>
        </p:txBody>
      </p:sp>
      <p:sp>
        <p:nvSpPr>
          <p:cNvPr id="7" name="Date Placeholder 6">
            <a:extLst>
              <a:ext uri="{FF2B5EF4-FFF2-40B4-BE49-F238E27FC236}">
                <a16:creationId xmlns:a16="http://schemas.microsoft.com/office/drawing/2014/main" id="{240FDD39-75E5-4569-9E09-C8CE56DD3359}"/>
              </a:ext>
            </a:extLst>
          </p:cNvPr>
          <p:cNvSpPr>
            <a:spLocks noGrp="1"/>
          </p:cNvSpPr>
          <p:nvPr>
            <p:ph type="dt" sz="half" idx="10"/>
          </p:nvPr>
        </p:nvSpPr>
        <p:spPr/>
        <p:txBody>
          <a:bodyPr/>
          <a:lstStyle>
            <a:lvl1pPr>
              <a:defRPr>
                <a:solidFill>
                  <a:prstClr val="black">
                    <a:tint val="75000"/>
                  </a:prstClr>
                </a:solidFill>
              </a:defRPr>
            </a:lvl1pPr>
          </a:lstStyle>
          <a:p>
            <a:pPr>
              <a:defRPr/>
            </a:pPr>
            <a:fld id="{EED96CE5-6730-4B28-99AD-82BFE3D24C1F}" type="datetimeFigureOut">
              <a:rPr lang="en-US"/>
              <a:pPr>
                <a:defRPr/>
              </a:pPr>
              <a:t>11/11/2022</a:t>
            </a:fld>
            <a:endParaRPr lang="en-US" dirty="0"/>
          </a:p>
        </p:txBody>
      </p:sp>
      <p:sp>
        <p:nvSpPr>
          <p:cNvPr id="8" name="Footer Placeholder 7">
            <a:extLst>
              <a:ext uri="{FF2B5EF4-FFF2-40B4-BE49-F238E27FC236}">
                <a16:creationId xmlns:a16="http://schemas.microsoft.com/office/drawing/2014/main" id="{10D4CBA3-B581-4087-A942-B8FF26F6A2DC}"/>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9" name="Slide Number Placeholder 8">
            <a:extLst>
              <a:ext uri="{FF2B5EF4-FFF2-40B4-BE49-F238E27FC236}">
                <a16:creationId xmlns:a16="http://schemas.microsoft.com/office/drawing/2014/main" id="{8443ECBD-DEF2-4382-BFF8-C664E8CC0B51}"/>
              </a:ext>
            </a:extLst>
          </p:cNvPr>
          <p:cNvSpPr>
            <a:spLocks noGrp="1"/>
          </p:cNvSpPr>
          <p:nvPr>
            <p:ph type="sldNum" sz="quarter" idx="12"/>
          </p:nvPr>
        </p:nvSpPr>
        <p:spPr/>
        <p:txBody>
          <a:bodyPr/>
          <a:lstStyle>
            <a:lvl1pPr>
              <a:defRPr>
                <a:solidFill>
                  <a:prstClr val="black">
                    <a:tint val="75000"/>
                  </a:prstClr>
                </a:solidFill>
              </a:defRPr>
            </a:lvl1pPr>
          </a:lstStyle>
          <a:p>
            <a:pPr>
              <a:defRPr/>
            </a:pPr>
            <a:fld id="{AA39AE41-1976-43AE-8B93-15AE7D95B39C}" type="slidenum">
              <a:rPr lang="en-US"/>
              <a:pPr>
                <a:defRPr/>
              </a:pPr>
              <a:t>‹#›</a:t>
            </a:fld>
            <a:endParaRPr lang="en-US" dirty="0"/>
          </a:p>
        </p:txBody>
      </p:sp>
    </p:spTree>
    <p:extLst>
      <p:ext uri="{BB962C8B-B14F-4D97-AF65-F5344CB8AC3E}">
        <p14:creationId xmlns:p14="http://schemas.microsoft.com/office/powerpoint/2010/main" val="2931567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3F5216F-CBEB-4B1C-B62F-0C6231E68938}"/>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1CAED246-5853-4832-8D41-0D746925788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19742A5-52A3-4391-BA13-D3D134BCA667}"/>
              </a:ext>
            </a:extLst>
          </p:cNvPr>
          <p:cNvSpPr>
            <a:spLocks noGrp="1"/>
          </p:cNvSpPr>
          <p:nvPr>
            <p:ph type="sldNum" sz="quarter" idx="12"/>
          </p:nvPr>
        </p:nvSpPr>
        <p:spPr/>
        <p:txBody>
          <a:bodyPr/>
          <a:lstStyle>
            <a:lvl1pPr>
              <a:defRPr/>
            </a:lvl1pPr>
          </a:lstStyle>
          <a:p>
            <a:pPr>
              <a:defRPr/>
            </a:pPr>
            <a:fld id="{A4C75465-8404-499C-8A28-A9A597BDB8EE}" type="slidenum">
              <a:rPr lang="en-US" altLang="en-US"/>
              <a:pPr>
                <a:defRPr/>
              </a:pPr>
              <a:t>‹#›</a:t>
            </a:fld>
            <a:endParaRPr lang="en-US" altLang="en-US"/>
          </a:p>
        </p:txBody>
      </p:sp>
    </p:spTree>
    <p:extLst>
      <p:ext uri="{BB962C8B-B14F-4D97-AF65-F5344CB8AC3E}">
        <p14:creationId xmlns:p14="http://schemas.microsoft.com/office/powerpoint/2010/main" val="10284949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419DEB1E-558C-41C3-98B4-5B81F6C5BD48}"/>
              </a:ext>
            </a:extLst>
          </p:cNvPr>
          <p:cNvSpPr>
            <a:spLocks noGrp="1"/>
          </p:cNvSpPr>
          <p:nvPr>
            <p:ph type="dt" sz="half" idx="10"/>
          </p:nvPr>
        </p:nvSpPr>
        <p:spPr/>
        <p:txBody>
          <a:bodyPr rtlCol="0"/>
          <a:lstStyle>
            <a:lvl1pPr>
              <a:defRPr>
                <a:solidFill>
                  <a:prstClr val="black">
                    <a:tint val="75000"/>
                  </a:prstClr>
                </a:solidFill>
              </a:defRPr>
            </a:lvl1pPr>
          </a:lstStyle>
          <a:p>
            <a:pPr>
              <a:defRPr/>
            </a:pPr>
            <a:fld id="{5ED8AC6B-FF03-48F1-9708-EF485FF1726E}" type="datetimeFigureOut">
              <a:rPr lang="en-US"/>
              <a:pPr>
                <a:defRPr/>
              </a:pPr>
              <a:t>11/11/2022</a:t>
            </a:fld>
            <a:endParaRPr lang="en-US" dirty="0"/>
          </a:p>
        </p:txBody>
      </p:sp>
      <p:sp>
        <p:nvSpPr>
          <p:cNvPr id="4" name="Slide Number Placeholder 6">
            <a:extLst>
              <a:ext uri="{FF2B5EF4-FFF2-40B4-BE49-F238E27FC236}">
                <a16:creationId xmlns:a16="http://schemas.microsoft.com/office/drawing/2014/main" id="{B4421FBF-B0DA-4244-A45A-55C4192F5FC4}"/>
              </a:ext>
            </a:extLst>
          </p:cNvPr>
          <p:cNvSpPr>
            <a:spLocks noGrp="1"/>
          </p:cNvSpPr>
          <p:nvPr>
            <p:ph type="sldNum" sz="quarter" idx="11"/>
          </p:nvPr>
        </p:nvSpPr>
        <p:spPr/>
        <p:txBody>
          <a:bodyPr rtlCol="0"/>
          <a:lstStyle>
            <a:lvl1pPr>
              <a:defRPr>
                <a:solidFill>
                  <a:prstClr val="black">
                    <a:tint val="75000"/>
                  </a:prstClr>
                </a:solidFill>
              </a:defRPr>
            </a:lvl1pPr>
          </a:lstStyle>
          <a:p>
            <a:pPr>
              <a:defRPr/>
            </a:pPr>
            <a:fld id="{02F8EBB6-F0E1-485C-8DF3-F94C0A7EA649}" type="slidenum">
              <a:rPr lang="en-US"/>
              <a:pPr>
                <a:defRPr/>
              </a:pPr>
              <a:t>‹#›</a:t>
            </a:fld>
            <a:endParaRPr lang="en-US" dirty="0"/>
          </a:p>
        </p:txBody>
      </p:sp>
      <p:sp>
        <p:nvSpPr>
          <p:cNvPr id="5" name="Footer Placeholder 7">
            <a:extLst>
              <a:ext uri="{FF2B5EF4-FFF2-40B4-BE49-F238E27FC236}">
                <a16:creationId xmlns:a16="http://schemas.microsoft.com/office/drawing/2014/main" id="{B12B7DF4-4D7B-4B6D-A51A-AA123F67E291}"/>
              </a:ext>
            </a:extLst>
          </p:cNvPr>
          <p:cNvSpPr>
            <a:spLocks noGrp="1"/>
          </p:cNvSpPr>
          <p:nvPr>
            <p:ph type="ftr" sz="quarter" idx="12"/>
          </p:nvPr>
        </p:nvSpPr>
        <p:spPr/>
        <p:txBody>
          <a:bodyPr rtlCol="0"/>
          <a:lstStyle>
            <a:lvl1pPr>
              <a:defRPr>
                <a:solidFill>
                  <a:prstClr val="black">
                    <a:tint val="75000"/>
                  </a:prstClr>
                </a:solidFill>
              </a:defRPr>
            </a:lvl1pPr>
          </a:lstStyle>
          <a:p>
            <a:pPr>
              <a:defRPr/>
            </a:pPr>
            <a:endParaRPr lang="en-US"/>
          </a:p>
        </p:txBody>
      </p:sp>
    </p:spTree>
    <p:extLst>
      <p:ext uri="{BB962C8B-B14F-4D97-AF65-F5344CB8AC3E}">
        <p14:creationId xmlns:p14="http://schemas.microsoft.com/office/powerpoint/2010/main" val="6317945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1B71F2-2F06-4BB5-8CD1-6EEB881D9FBD}"/>
              </a:ext>
            </a:extLst>
          </p:cNvPr>
          <p:cNvSpPr>
            <a:spLocks noGrp="1"/>
          </p:cNvSpPr>
          <p:nvPr>
            <p:ph type="dt" sz="half" idx="10"/>
          </p:nvPr>
        </p:nvSpPr>
        <p:spPr/>
        <p:txBody>
          <a:bodyPr/>
          <a:lstStyle>
            <a:lvl1pPr>
              <a:defRPr>
                <a:solidFill>
                  <a:prstClr val="black">
                    <a:tint val="75000"/>
                  </a:prstClr>
                </a:solidFill>
              </a:defRPr>
            </a:lvl1pPr>
          </a:lstStyle>
          <a:p>
            <a:pPr>
              <a:defRPr/>
            </a:pPr>
            <a:fld id="{DA012B52-8A61-472C-A3BD-0728C97221EB}" type="datetimeFigureOut">
              <a:rPr lang="en-US"/>
              <a:pPr>
                <a:defRPr/>
              </a:pPr>
              <a:t>11/11/2022</a:t>
            </a:fld>
            <a:endParaRPr lang="en-US" dirty="0"/>
          </a:p>
        </p:txBody>
      </p:sp>
      <p:sp>
        <p:nvSpPr>
          <p:cNvPr id="3" name="Footer Placeholder 2">
            <a:extLst>
              <a:ext uri="{FF2B5EF4-FFF2-40B4-BE49-F238E27FC236}">
                <a16:creationId xmlns:a16="http://schemas.microsoft.com/office/drawing/2014/main" id="{F17CDD28-0D49-4118-BED8-FE335CD84CD4}"/>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4" name="Slide Number Placeholder 3">
            <a:extLst>
              <a:ext uri="{FF2B5EF4-FFF2-40B4-BE49-F238E27FC236}">
                <a16:creationId xmlns:a16="http://schemas.microsoft.com/office/drawing/2014/main" id="{D19F3330-A7FE-4065-B674-A4F7792B15BB}"/>
              </a:ext>
            </a:extLst>
          </p:cNvPr>
          <p:cNvSpPr>
            <a:spLocks noGrp="1"/>
          </p:cNvSpPr>
          <p:nvPr>
            <p:ph type="sldNum" sz="quarter" idx="12"/>
          </p:nvPr>
        </p:nvSpPr>
        <p:spPr/>
        <p:txBody>
          <a:bodyPr/>
          <a:lstStyle>
            <a:lvl1pPr>
              <a:defRPr>
                <a:solidFill>
                  <a:prstClr val="black">
                    <a:tint val="75000"/>
                  </a:prstClr>
                </a:solidFill>
              </a:defRPr>
            </a:lvl1pPr>
          </a:lstStyle>
          <a:p>
            <a:pPr>
              <a:defRPr/>
            </a:pPr>
            <a:fld id="{69FE2FAE-E600-448E-9F2A-B67399F576D6}" type="slidenum">
              <a:rPr lang="en-US"/>
              <a:pPr>
                <a:defRPr/>
              </a:pPr>
              <a:t>‹#›</a:t>
            </a:fld>
            <a:endParaRPr lang="en-US" dirty="0"/>
          </a:p>
        </p:txBody>
      </p:sp>
    </p:spTree>
    <p:extLst>
      <p:ext uri="{BB962C8B-B14F-4D97-AF65-F5344CB8AC3E}">
        <p14:creationId xmlns:p14="http://schemas.microsoft.com/office/powerpoint/2010/main" val="23271850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9BBEF8D7-047F-4B01-BE75-2B9A5102B49A}"/>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lIns="68579" tIns="34289" rIns="68579" bIns="34289"/>
          <a:lstStyle/>
          <a:p>
            <a:pPr>
              <a:defRPr/>
            </a:pPr>
            <a:endParaRPr lang="en-US" sz="1800" dirty="0"/>
          </a:p>
        </p:txBody>
      </p:sp>
      <p:sp>
        <p:nvSpPr>
          <p:cNvPr id="6" name="Straight Connector 5">
            <a:extLst>
              <a:ext uri="{FF2B5EF4-FFF2-40B4-BE49-F238E27FC236}">
                <a16:creationId xmlns:a16="http://schemas.microsoft.com/office/drawing/2014/main" id="{F5C4B38E-2291-4311-B8E3-F55D7C5B382A}"/>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lIns="68579" tIns="34289" rIns="68579" bIns="34289"/>
          <a:lstStyle/>
          <a:p>
            <a:pPr>
              <a:defRPr/>
            </a:pPr>
            <a:endParaRPr lang="en-US" sz="1800" dirty="0"/>
          </a:p>
        </p:txBody>
      </p:sp>
      <p:sp>
        <p:nvSpPr>
          <p:cNvPr id="7" name="Straight Connector 17">
            <a:extLst>
              <a:ext uri="{FF2B5EF4-FFF2-40B4-BE49-F238E27FC236}">
                <a16:creationId xmlns:a16="http://schemas.microsoft.com/office/drawing/2014/main" id="{6F10D707-E05D-4B54-8C0C-8A37A5193F93}"/>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lIns="68579" tIns="34289" rIns="68579" bIns="34289"/>
          <a:lstStyle/>
          <a:p>
            <a:endParaRPr lang="en-US" sz="1800"/>
          </a:p>
        </p:txBody>
      </p:sp>
      <p:sp>
        <p:nvSpPr>
          <p:cNvPr id="8" name="Straight Connector 18">
            <a:extLst>
              <a:ext uri="{FF2B5EF4-FFF2-40B4-BE49-F238E27FC236}">
                <a16:creationId xmlns:a16="http://schemas.microsoft.com/office/drawing/2014/main" id="{907EB1B6-658A-4834-8C18-B147B5EF78AA}"/>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lIns="68579" tIns="34289" rIns="68579" bIns="34289"/>
          <a:lstStyle/>
          <a:p>
            <a:endParaRPr lang="en-US" sz="1800"/>
          </a:p>
        </p:txBody>
      </p:sp>
      <p:sp>
        <p:nvSpPr>
          <p:cNvPr id="9" name="Rectangle 8">
            <a:extLst>
              <a:ext uri="{FF2B5EF4-FFF2-40B4-BE49-F238E27FC236}">
                <a16:creationId xmlns:a16="http://schemas.microsoft.com/office/drawing/2014/main" id="{8DAB3EC5-8B14-478F-A50E-87FA866671A3}"/>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68579" tIns="34289" rIns="68579" bIns="34289" anchor="ctr"/>
          <a:lstStyle/>
          <a:p>
            <a:pPr algn="ctr" eaLnBrk="1" hangingPunct="1">
              <a:defRPr/>
            </a:pPr>
            <a:endParaRPr lang="en-US" sz="1800"/>
          </a:p>
        </p:txBody>
      </p:sp>
      <p:sp>
        <p:nvSpPr>
          <p:cNvPr id="10" name="Straight Connector 20">
            <a:extLst>
              <a:ext uri="{FF2B5EF4-FFF2-40B4-BE49-F238E27FC236}">
                <a16:creationId xmlns:a16="http://schemas.microsoft.com/office/drawing/2014/main" id="{2D1CD76C-3CC4-4A36-BBB0-05A1B41FCF36}"/>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lIns="68579" tIns="34289" rIns="68579" bIns="34289"/>
          <a:lstStyle/>
          <a:p>
            <a:endParaRPr lang="en-US" sz="1800"/>
          </a:p>
        </p:txBody>
      </p:sp>
      <p:sp>
        <p:nvSpPr>
          <p:cNvPr id="11" name="Oval 10">
            <a:extLst>
              <a:ext uri="{FF2B5EF4-FFF2-40B4-BE49-F238E27FC236}">
                <a16:creationId xmlns:a16="http://schemas.microsoft.com/office/drawing/2014/main" id="{DFC51094-3050-4D30-BDDB-7771D09352B9}"/>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68579" tIns="34289" rIns="68579" bIns="34289" anchor="ctr"/>
          <a:lstStyle/>
          <a:p>
            <a:pPr algn="ctr" eaLnBrk="1" hangingPunct="1">
              <a:defRPr/>
            </a:pPr>
            <a:endParaRPr lang="en-US" sz="1800" dirty="0"/>
          </a:p>
        </p:txBody>
      </p:sp>
      <p:sp>
        <p:nvSpPr>
          <p:cNvPr id="2" name="Title 1"/>
          <p:cNvSpPr>
            <a:spLocks noGrp="1"/>
          </p:cNvSpPr>
          <p:nvPr>
            <p:ph type="title"/>
          </p:nvPr>
        </p:nvSpPr>
        <p:spPr>
          <a:xfrm rot="5400000">
            <a:off x="5547360" y="3124200"/>
            <a:ext cx="6309360" cy="609600"/>
          </a:xfrm>
        </p:spPr>
        <p:txBody>
          <a:bodyPr/>
          <a:lstStyle>
            <a:lvl1pPr algn="l">
              <a:buNone/>
              <a:defRPr sz="1500" b="1" cap="small" baseline="0"/>
            </a:lvl1pPr>
          </a:lstStyle>
          <a:p>
            <a:r>
              <a:rPr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300"/>
              </a:spcBef>
              <a:spcAft>
                <a:spcPts val="750"/>
              </a:spcAft>
              <a:buNone/>
              <a:defRPr sz="900"/>
            </a:lvl1pPr>
            <a:lvl2pPr>
              <a:buNone/>
              <a:defRPr sz="900"/>
            </a:lvl2pPr>
            <a:lvl3pPr>
              <a:buNone/>
              <a:defRPr sz="825"/>
            </a:lvl3pPr>
            <a:lvl4pPr>
              <a:buNone/>
              <a:defRPr sz="675"/>
            </a:lvl4pPr>
            <a:lvl5pPr>
              <a:buNone/>
              <a:defRPr sz="675"/>
            </a:lvl5pPr>
          </a:lstStyle>
          <a:p>
            <a:pPr lvl="0"/>
            <a:r>
              <a:rPr lang="en-US"/>
              <a:t>Click to edit Master text styles</a:t>
            </a:r>
          </a:p>
        </p:txBody>
      </p:sp>
      <p:sp>
        <p:nvSpPr>
          <p:cNvPr id="18" name="Content Placeholder 17"/>
          <p:cNvSpPr>
            <a:spLocks noGrp="1"/>
          </p:cNvSpPr>
          <p:nvPr>
            <p:ph sz="quarter" idx="1"/>
          </p:nvPr>
        </p:nvSpPr>
        <p:spPr>
          <a:xfrm>
            <a:off x="406400" y="274320"/>
            <a:ext cx="75184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a:extLst>
              <a:ext uri="{FF2B5EF4-FFF2-40B4-BE49-F238E27FC236}">
                <a16:creationId xmlns:a16="http://schemas.microsoft.com/office/drawing/2014/main" id="{0349DE40-D6B4-4BA4-BD99-CE06B13EA1B4}"/>
              </a:ext>
            </a:extLst>
          </p:cNvPr>
          <p:cNvSpPr>
            <a:spLocks noGrp="1"/>
          </p:cNvSpPr>
          <p:nvPr>
            <p:ph type="dt" sz="half" idx="10"/>
          </p:nvPr>
        </p:nvSpPr>
        <p:spPr/>
        <p:txBody>
          <a:bodyPr rtlCol="0"/>
          <a:lstStyle>
            <a:lvl1pPr>
              <a:defRPr>
                <a:solidFill>
                  <a:prstClr val="black">
                    <a:tint val="75000"/>
                  </a:prstClr>
                </a:solidFill>
              </a:defRPr>
            </a:lvl1pPr>
          </a:lstStyle>
          <a:p>
            <a:pPr>
              <a:defRPr/>
            </a:pPr>
            <a:fld id="{CC9507F4-6933-4B21-B998-570EF88C5C1E}" type="datetimeFigureOut">
              <a:rPr lang="en-US"/>
              <a:pPr>
                <a:defRPr/>
              </a:pPr>
              <a:t>11/11/2022</a:t>
            </a:fld>
            <a:endParaRPr lang="en-US" dirty="0"/>
          </a:p>
        </p:txBody>
      </p:sp>
      <p:sp>
        <p:nvSpPr>
          <p:cNvPr id="13" name="Slide Number Placeholder 21">
            <a:extLst>
              <a:ext uri="{FF2B5EF4-FFF2-40B4-BE49-F238E27FC236}">
                <a16:creationId xmlns:a16="http://schemas.microsoft.com/office/drawing/2014/main" id="{CB22F6F2-8331-4D12-AEC7-DA07CE0BFECF}"/>
              </a:ext>
            </a:extLst>
          </p:cNvPr>
          <p:cNvSpPr>
            <a:spLocks noGrp="1"/>
          </p:cNvSpPr>
          <p:nvPr>
            <p:ph type="sldNum" sz="quarter" idx="11"/>
          </p:nvPr>
        </p:nvSpPr>
        <p:spPr/>
        <p:txBody>
          <a:bodyPr rtlCol="0"/>
          <a:lstStyle>
            <a:lvl1pPr>
              <a:defRPr>
                <a:solidFill>
                  <a:prstClr val="black">
                    <a:tint val="75000"/>
                  </a:prstClr>
                </a:solidFill>
              </a:defRPr>
            </a:lvl1pPr>
          </a:lstStyle>
          <a:p>
            <a:pPr>
              <a:defRPr/>
            </a:pPr>
            <a:fld id="{D34CB1EE-9D50-4A2C-A173-11188B6550C0}" type="slidenum">
              <a:rPr lang="en-US"/>
              <a:pPr>
                <a:defRPr/>
              </a:pPr>
              <a:t>‹#›</a:t>
            </a:fld>
            <a:endParaRPr lang="en-US" dirty="0"/>
          </a:p>
        </p:txBody>
      </p:sp>
      <p:sp>
        <p:nvSpPr>
          <p:cNvPr id="14" name="Footer Placeholder 22">
            <a:extLst>
              <a:ext uri="{FF2B5EF4-FFF2-40B4-BE49-F238E27FC236}">
                <a16:creationId xmlns:a16="http://schemas.microsoft.com/office/drawing/2014/main" id="{76045F88-5254-453C-8F58-C285EE7023AA}"/>
              </a:ext>
            </a:extLst>
          </p:cNvPr>
          <p:cNvSpPr>
            <a:spLocks noGrp="1"/>
          </p:cNvSpPr>
          <p:nvPr>
            <p:ph type="ftr" sz="quarter" idx="12"/>
          </p:nvPr>
        </p:nvSpPr>
        <p:spPr/>
        <p:txBody>
          <a:bodyPr rtlCol="0"/>
          <a:lstStyle>
            <a:lvl1pPr>
              <a:defRPr>
                <a:solidFill>
                  <a:prstClr val="black">
                    <a:tint val="75000"/>
                  </a:prstClr>
                </a:solidFill>
              </a:defRPr>
            </a:lvl1pPr>
          </a:lstStyle>
          <a:p>
            <a:pPr>
              <a:defRPr/>
            </a:pPr>
            <a:endParaRPr lang="en-US"/>
          </a:p>
        </p:txBody>
      </p:sp>
    </p:spTree>
    <p:extLst>
      <p:ext uri="{BB962C8B-B14F-4D97-AF65-F5344CB8AC3E}">
        <p14:creationId xmlns:p14="http://schemas.microsoft.com/office/powerpoint/2010/main" val="2513378375"/>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73AC2720-5F0A-4B9B-974B-A04CEA25E621}"/>
              </a:ext>
            </a:extLst>
          </p:cNvPr>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lIns="68579" tIns="34289" rIns="68579" bIns="34289"/>
          <a:lstStyle/>
          <a:p>
            <a:pPr>
              <a:defRPr/>
            </a:pPr>
            <a:endParaRPr lang="en-US" sz="1800"/>
          </a:p>
        </p:txBody>
      </p:sp>
      <p:sp>
        <p:nvSpPr>
          <p:cNvPr id="6" name="Oval 5">
            <a:extLst>
              <a:ext uri="{FF2B5EF4-FFF2-40B4-BE49-F238E27FC236}">
                <a16:creationId xmlns:a16="http://schemas.microsoft.com/office/drawing/2014/main" id="{4862AAB4-3CF8-4D6C-B8A5-6248062DA84E}"/>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68579" tIns="34289" rIns="68579" bIns="34289" anchor="ctr"/>
          <a:lstStyle/>
          <a:p>
            <a:pPr algn="ctr" eaLnBrk="1" hangingPunct="1">
              <a:defRPr/>
            </a:pPr>
            <a:endParaRPr lang="en-US" sz="1800" dirty="0"/>
          </a:p>
        </p:txBody>
      </p:sp>
      <p:sp>
        <p:nvSpPr>
          <p:cNvPr id="7" name="Straight Connector 17">
            <a:extLst>
              <a:ext uri="{FF2B5EF4-FFF2-40B4-BE49-F238E27FC236}">
                <a16:creationId xmlns:a16="http://schemas.microsoft.com/office/drawing/2014/main" id="{5F201A95-8583-4439-ADE3-0C075057E423}"/>
              </a:ext>
            </a:extLst>
          </p:cNvPr>
          <p:cNvSpPr>
            <a:spLocks noChangeShapeType="1"/>
          </p:cNvSpPr>
          <p:nvPr/>
        </p:nvSpPr>
        <p:spPr bwMode="auto">
          <a:xfrm>
            <a:off x="119888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lIns="68579" tIns="34289" rIns="68579" bIns="34289"/>
          <a:lstStyle/>
          <a:p>
            <a:endParaRPr lang="en-US" sz="1800"/>
          </a:p>
        </p:txBody>
      </p:sp>
      <p:sp>
        <p:nvSpPr>
          <p:cNvPr id="8" name="Rectangle 7">
            <a:extLst>
              <a:ext uri="{FF2B5EF4-FFF2-40B4-BE49-F238E27FC236}">
                <a16:creationId xmlns:a16="http://schemas.microsoft.com/office/drawing/2014/main" id="{A9D5AB22-C199-4010-AF14-15323F97E068}"/>
              </a:ext>
            </a:extLst>
          </p:cNvPr>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68579" tIns="34289" rIns="68579" bIns="34289" anchor="ctr"/>
          <a:lstStyle/>
          <a:p>
            <a:pPr algn="ctr" eaLnBrk="1" hangingPunct="1">
              <a:defRPr/>
            </a:pPr>
            <a:endParaRPr lang="en-US" sz="1800"/>
          </a:p>
        </p:txBody>
      </p:sp>
      <p:sp>
        <p:nvSpPr>
          <p:cNvPr id="9" name="Straight Connector 19">
            <a:extLst>
              <a:ext uri="{FF2B5EF4-FFF2-40B4-BE49-F238E27FC236}">
                <a16:creationId xmlns:a16="http://schemas.microsoft.com/office/drawing/2014/main" id="{78DBF83B-BD2F-4B53-9F4C-F59A39AFF75D}"/>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lIns="68579" tIns="34289" rIns="68579" bIns="34289"/>
          <a:lstStyle/>
          <a:p>
            <a:endParaRPr lang="en-US" sz="1800"/>
          </a:p>
        </p:txBody>
      </p:sp>
      <p:sp>
        <p:nvSpPr>
          <p:cNvPr id="10" name="Straight Connector 9">
            <a:extLst>
              <a:ext uri="{FF2B5EF4-FFF2-40B4-BE49-F238E27FC236}">
                <a16:creationId xmlns:a16="http://schemas.microsoft.com/office/drawing/2014/main" id="{A9464904-6947-4369-B75E-517353CB6379}"/>
              </a:ext>
            </a:extLst>
          </p:cNvPr>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lIns="68579" tIns="34289" rIns="68579" bIns="34289"/>
          <a:lstStyle/>
          <a:p>
            <a:pPr>
              <a:defRPr/>
            </a:pPr>
            <a:endParaRPr lang="en-US" sz="1800" dirty="0"/>
          </a:p>
        </p:txBody>
      </p:sp>
      <p:sp>
        <p:nvSpPr>
          <p:cNvPr id="11" name="Straight Connector 23">
            <a:extLst>
              <a:ext uri="{FF2B5EF4-FFF2-40B4-BE49-F238E27FC236}">
                <a16:creationId xmlns:a16="http://schemas.microsoft.com/office/drawing/2014/main" id="{7D4941F4-9456-4A04-9DC3-B3418764F66A}"/>
              </a:ext>
            </a:extLst>
          </p:cNvPr>
          <p:cNvSpPr>
            <a:spLocks noChangeShapeType="1"/>
          </p:cNvSpPr>
          <p:nvPr/>
        </p:nvSpPr>
        <p:spPr bwMode="auto">
          <a:xfrm>
            <a:off x="8257117"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lIns="68579" tIns="34289" rIns="68579" bIns="34289"/>
          <a:lstStyle/>
          <a:p>
            <a:endParaRPr lang="en-US" sz="1800"/>
          </a:p>
        </p:txBody>
      </p:sp>
      <p:sp>
        <p:nvSpPr>
          <p:cNvPr id="2" name="Title 1"/>
          <p:cNvSpPr>
            <a:spLocks noGrp="1"/>
          </p:cNvSpPr>
          <p:nvPr>
            <p:ph type="title"/>
          </p:nvPr>
        </p:nvSpPr>
        <p:spPr>
          <a:xfrm rot="5400000">
            <a:off x="5518404" y="3124200"/>
            <a:ext cx="6309360" cy="609600"/>
          </a:xfrm>
        </p:spPr>
        <p:txBody>
          <a:bodyPr/>
          <a:lstStyle>
            <a:lvl1pPr algn="l">
              <a:buNone/>
              <a:defRPr sz="1500" b="1"/>
            </a:lvl1pPr>
          </a:lstStyle>
          <a:p>
            <a:r>
              <a:rPr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24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spcCol="274313" rtlCol="0" fromWordArt="0" forceAA="0"/>
          <a:lstStyle>
            <a:lvl1pPr marL="0" indent="0">
              <a:spcBef>
                <a:spcPts val="75"/>
              </a:spcBef>
              <a:spcAft>
                <a:spcPts val="300"/>
              </a:spcAft>
              <a:buFontTx/>
              <a:buNone/>
              <a:defRPr sz="900"/>
            </a:lvl1pPr>
            <a:lvl2pPr>
              <a:defRPr sz="900"/>
            </a:lvl2pPr>
            <a:lvl3pPr>
              <a:defRPr sz="825"/>
            </a:lvl3pPr>
            <a:lvl4pPr>
              <a:defRPr sz="675"/>
            </a:lvl4pPr>
            <a:lvl5pPr>
              <a:defRPr sz="675"/>
            </a:lvl5pPr>
          </a:lstStyle>
          <a:p>
            <a:pPr lvl="0"/>
            <a:r>
              <a:rPr lang="en-US"/>
              <a:t>Click to edit Master text styles</a:t>
            </a:r>
          </a:p>
        </p:txBody>
      </p:sp>
      <p:sp>
        <p:nvSpPr>
          <p:cNvPr id="12" name="Date Placeholder 16">
            <a:extLst>
              <a:ext uri="{FF2B5EF4-FFF2-40B4-BE49-F238E27FC236}">
                <a16:creationId xmlns:a16="http://schemas.microsoft.com/office/drawing/2014/main" id="{278EE651-617C-4887-8168-6AAEDFDE796B}"/>
              </a:ext>
            </a:extLst>
          </p:cNvPr>
          <p:cNvSpPr>
            <a:spLocks noGrp="1"/>
          </p:cNvSpPr>
          <p:nvPr>
            <p:ph type="dt" sz="half" idx="10"/>
          </p:nvPr>
        </p:nvSpPr>
        <p:spPr/>
        <p:txBody>
          <a:bodyPr rtlCol="0"/>
          <a:lstStyle>
            <a:lvl1pPr>
              <a:defRPr>
                <a:solidFill>
                  <a:prstClr val="black">
                    <a:tint val="75000"/>
                  </a:prstClr>
                </a:solidFill>
              </a:defRPr>
            </a:lvl1pPr>
          </a:lstStyle>
          <a:p>
            <a:pPr>
              <a:defRPr/>
            </a:pPr>
            <a:fld id="{34ABF96F-160E-4EC2-9FB1-171CEB246F32}" type="datetimeFigureOut">
              <a:rPr lang="en-US"/>
              <a:pPr>
                <a:defRPr/>
              </a:pPr>
              <a:t>11/11/2022</a:t>
            </a:fld>
            <a:endParaRPr lang="en-US" dirty="0"/>
          </a:p>
        </p:txBody>
      </p:sp>
      <p:sp>
        <p:nvSpPr>
          <p:cNvPr id="13" name="Slide Number Placeholder 17">
            <a:extLst>
              <a:ext uri="{FF2B5EF4-FFF2-40B4-BE49-F238E27FC236}">
                <a16:creationId xmlns:a16="http://schemas.microsoft.com/office/drawing/2014/main" id="{A4995162-5DC6-447B-9AA2-339F5F09153E}"/>
              </a:ext>
            </a:extLst>
          </p:cNvPr>
          <p:cNvSpPr>
            <a:spLocks noGrp="1"/>
          </p:cNvSpPr>
          <p:nvPr>
            <p:ph type="sldNum" sz="quarter" idx="11"/>
          </p:nvPr>
        </p:nvSpPr>
        <p:spPr/>
        <p:txBody>
          <a:bodyPr rtlCol="0"/>
          <a:lstStyle>
            <a:lvl1pPr>
              <a:defRPr>
                <a:solidFill>
                  <a:prstClr val="black">
                    <a:tint val="75000"/>
                  </a:prstClr>
                </a:solidFill>
              </a:defRPr>
            </a:lvl1pPr>
          </a:lstStyle>
          <a:p>
            <a:pPr>
              <a:defRPr/>
            </a:pPr>
            <a:fld id="{017332A1-E835-4B82-BC99-94F7769C4C49}" type="slidenum">
              <a:rPr lang="en-US"/>
              <a:pPr>
                <a:defRPr/>
              </a:pPr>
              <a:t>‹#›</a:t>
            </a:fld>
            <a:endParaRPr lang="en-US" dirty="0"/>
          </a:p>
        </p:txBody>
      </p:sp>
      <p:sp>
        <p:nvSpPr>
          <p:cNvPr id="14" name="Footer Placeholder 20">
            <a:extLst>
              <a:ext uri="{FF2B5EF4-FFF2-40B4-BE49-F238E27FC236}">
                <a16:creationId xmlns:a16="http://schemas.microsoft.com/office/drawing/2014/main" id="{08E68282-EC6D-47A2-A526-0B92588E7604}"/>
              </a:ext>
            </a:extLst>
          </p:cNvPr>
          <p:cNvSpPr>
            <a:spLocks noGrp="1"/>
          </p:cNvSpPr>
          <p:nvPr>
            <p:ph type="ftr" sz="quarter" idx="12"/>
          </p:nvPr>
        </p:nvSpPr>
        <p:spPr/>
        <p:txBody>
          <a:bodyPr rtlCol="0"/>
          <a:lstStyle>
            <a:lvl1pPr>
              <a:defRPr>
                <a:solidFill>
                  <a:prstClr val="black">
                    <a:tint val="75000"/>
                  </a:prstClr>
                </a:solidFill>
              </a:defRPr>
            </a:lvl1pPr>
          </a:lstStyle>
          <a:p>
            <a:pPr>
              <a:defRPr/>
            </a:pPr>
            <a:endParaRPr lang="en-US"/>
          </a:p>
        </p:txBody>
      </p:sp>
    </p:spTree>
    <p:extLst>
      <p:ext uri="{BB962C8B-B14F-4D97-AF65-F5344CB8AC3E}">
        <p14:creationId xmlns:p14="http://schemas.microsoft.com/office/powerpoint/2010/main" val="23055791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B10695-3B01-4C5B-9334-780B90F5D145}"/>
              </a:ext>
            </a:extLst>
          </p:cNvPr>
          <p:cNvSpPr>
            <a:spLocks noGrp="1"/>
          </p:cNvSpPr>
          <p:nvPr>
            <p:ph type="dt" sz="half" idx="10"/>
          </p:nvPr>
        </p:nvSpPr>
        <p:spPr/>
        <p:txBody>
          <a:bodyPr/>
          <a:lstStyle>
            <a:lvl1pPr>
              <a:defRPr>
                <a:solidFill>
                  <a:prstClr val="black">
                    <a:tint val="75000"/>
                  </a:prstClr>
                </a:solidFill>
              </a:defRPr>
            </a:lvl1pPr>
          </a:lstStyle>
          <a:p>
            <a:pPr>
              <a:defRPr/>
            </a:pPr>
            <a:fld id="{1F1EBC6C-B45A-4904-98E6-DC900CEC5F67}" type="datetimeFigureOut">
              <a:rPr lang="en-US"/>
              <a:pPr>
                <a:defRPr/>
              </a:pPr>
              <a:t>11/11/2022</a:t>
            </a:fld>
            <a:endParaRPr lang="en-US" dirty="0"/>
          </a:p>
        </p:txBody>
      </p:sp>
      <p:sp>
        <p:nvSpPr>
          <p:cNvPr id="5" name="Footer Placeholder 4">
            <a:extLst>
              <a:ext uri="{FF2B5EF4-FFF2-40B4-BE49-F238E27FC236}">
                <a16:creationId xmlns:a16="http://schemas.microsoft.com/office/drawing/2014/main" id="{7761DD4C-F886-44F0-8C50-9B4548275E4D}"/>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6" name="Slide Number Placeholder 5">
            <a:extLst>
              <a:ext uri="{FF2B5EF4-FFF2-40B4-BE49-F238E27FC236}">
                <a16:creationId xmlns:a16="http://schemas.microsoft.com/office/drawing/2014/main" id="{9BFA71E3-225C-48FC-B14B-39C260608ADC}"/>
              </a:ext>
            </a:extLst>
          </p:cNvPr>
          <p:cNvSpPr>
            <a:spLocks noGrp="1"/>
          </p:cNvSpPr>
          <p:nvPr>
            <p:ph type="sldNum" sz="quarter" idx="12"/>
          </p:nvPr>
        </p:nvSpPr>
        <p:spPr/>
        <p:txBody>
          <a:bodyPr/>
          <a:lstStyle>
            <a:lvl1pPr>
              <a:defRPr>
                <a:solidFill>
                  <a:prstClr val="black">
                    <a:tint val="75000"/>
                  </a:prstClr>
                </a:solidFill>
              </a:defRPr>
            </a:lvl1pPr>
          </a:lstStyle>
          <a:p>
            <a:pPr>
              <a:defRPr/>
            </a:pPr>
            <a:fld id="{3806B0FC-F2C8-40A9-9A59-0206232EF89B}" type="slidenum">
              <a:rPr lang="en-US"/>
              <a:pPr>
                <a:defRPr/>
              </a:pPr>
              <a:t>‹#›</a:t>
            </a:fld>
            <a:endParaRPr lang="en-US" dirty="0"/>
          </a:p>
        </p:txBody>
      </p:sp>
    </p:spTree>
    <p:extLst>
      <p:ext uri="{BB962C8B-B14F-4D97-AF65-F5344CB8AC3E}">
        <p14:creationId xmlns:p14="http://schemas.microsoft.com/office/powerpoint/2010/main" val="10956836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4"/>
            <a:ext cx="2235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74"/>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2B553-9C08-445C-84D3-552D62378966}"/>
              </a:ext>
            </a:extLst>
          </p:cNvPr>
          <p:cNvSpPr>
            <a:spLocks noGrp="1"/>
          </p:cNvSpPr>
          <p:nvPr>
            <p:ph type="dt" sz="half" idx="10"/>
          </p:nvPr>
        </p:nvSpPr>
        <p:spPr/>
        <p:txBody>
          <a:bodyPr/>
          <a:lstStyle>
            <a:lvl1pPr>
              <a:defRPr>
                <a:solidFill>
                  <a:prstClr val="black">
                    <a:tint val="75000"/>
                  </a:prstClr>
                </a:solidFill>
              </a:defRPr>
            </a:lvl1pPr>
          </a:lstStyle>
          <a:p>
            <a:pPr>
              <a:defRPr/>
            </a:pPr>
            <a:fld id="{C50D94C2-BF68-4F8E-9960-C3B4980203E3}" type="datetimeFigureOut">
              <a:rPr lang="en-US"/>
              <a:pPr>
                <a:defRPr/>
              </a:pPr>
              <a:t>11/11/2022</a:t>
            </a:fld>
            <a:endParaRPr lang="en-US" dirty="0"/>
          </a:p>
        </p:txBody>
      </p:sp>
      <p:sp>
        <p:nvSpPr>
          <p:cNvPr id="5" name="Footer Placeholder 4">
            <a:extLst>
              <a:ext uri="{FF2B5EF4-FFF2-40B4-BE49-F238E27FC236}">
                <a16:creationId xmlns:a16="http://schemas.microsoft.com/office/drawing/2014/main" id="{BC52C56F-BB7F-4EED-9C19-ABDBC6067D2E}"/>
              </a:ext>
            </a:extLst>
          </p:cNvPr>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6" name="Slide Number Placeholder 5">
            <a:extLst>
              <a:ext uri="{FF2B5EF4-FFF2-40B4-BE49-F238E27FC236}">
                <a16:creationId xmlns:a16="http://schemas.microsoft.com/office/drawing/2014/main" id="{C7F2110C-BD44-47BB-B435-DBB98BC27363}"/>
              </a:ext>
            </a:extLst>
          </p:cNvPr>
          <p:cNvSpPr>
            <a:spLocks noGrp="1"/>
          </p:cNvSpPr>
          <p:nvPr>
            <p:ph type="sldNum" sz="quarter" idx="12"/>
          </p:nvPr>
        </p:nvSpPr>
        <p:spPr/>
        <p:txBody>
          <a:bodyPr/>
          <a:lstStyle>
            <a:lvl1pPr>
              <a:defRPr>
                <a:solidFill>
                  <a:prstClr val="black">
                    <a:tint val="75000"/>
                  </a:prstClr>
                </a:solidFill>
              </a:defRPr>
            </a:lvl1pPr>
          </a:lstStyle>
          <a:p>
            <a:pPr>
              <a:defRPr/>
            </a:pPr>
            <a:fld id="{2B79D71B-8034-467F-ACF9-6C8D867C6F05}" type="slidenum">
              <a:rPr lang="en-US"/>
              <a:pPr>
                <a:defRPr/>
              </a:pPr>
              <a:t>‹#›</a:t>
            </a:fld>
            <a:endParaRPr lang="en-US" dirty="0"/>
          </a:p>
        </p:txBody>
      </p:sp>
    </p:spTree>
    <p:extLst>
      <p:ext uri="{BB962C8B-B14F-4D97-AF65-F5344CB8AC3E}">
        <p14:creationId xmlns:p14="http://schemas.microsoft.com/office/powerpoint/2010/main" val="11911345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A7F12E3-EA3F-4D56-9807-34A2524F394B}"/>
              </a:ext>
            </a:extLst>
          </p:cNvPr>
          <p:cNvSpPr>
            <a:spLocks noGrp="1"/>
          </p:cNvSpPr>
          <p:nvPr>
            <p:ph type="dt" sz="half" idx="10"/>
          </p:nvPr>
        </p:nvSpPr>
        <p:spPr/>
        <p:txBody>
          <a:bodyPr/>
          <a:lstStyle>
            <a:lvl1pPr>
              <a:defRPr/>
            </a:lvl1pPr>
          </a:lstStyle>
          <a:p>
            <a:pPr>
              <a:defRPr/>
            </a:pPr>
            <a:fld id="{2F74165F-DDB0-4B63-BD99-C3A539EF1AA2}" type="datetimeFigureOut">
              <a:rPr lang="en-US"/>
              <a:pPr>
                <a:defRPr/>
              </a:pPr>
              <a:t>11/11/2022</a:t>
            </a:fld>
            <a:endParaRPr lang="en-US"/>
          </a:p>
        </p:txBody>
      </p:sp>
      <p:sp>
        <p:nvSpPr>
          <p:cNvPr id="5" name="Footer Placeholder 4">
            <a:extLst>
              <a:ext uri="{FF2B5EF4-FFF2-40B4-BE49-F238E27FC236}">
                <a16:creationId xmlns:a16="http://schemas.microsoft.com/office/drawing/2014/main" id="{D9D150BF-CFEB-41B1-96CC-43E4E1EA49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5641142-D925-4EAE-A9C7-751B5CCCE5C0}"/>
              </a:ext>
            </a:extLst>
          </p:cNvPr>
          <p:cNvSpPr>
            <a:spLocks noGrp="1"/>
          </p:cNvSpPr>
          <p:nvPr>
            <p:ph type="sldNum" sz="quarter" idx="12"/>
          </p:nvPr>
        </p:nvSpPr>
        <p:spPr/>
        <p:txBody>
          <a:bodyPr/>
          <a:lstStyle>
            <a:lvl1pPr>
              <a:defRPr/>
            </a:lvl1pPr>
          </a:lstStyle>
          <a:p>
            <a:pPr>
              <a:defRPr/>
            </a:pPr>
            <a:fld id="{A65610E2-D1EA-461E-A789-8DB3CEED507E}" type="slidenum">
              <a:rPr lang="en-US"/>
              <a:pPr>
                <a:defRPr/>
              </a:pPr>
              <a:t>‹#›</a:t>
            </a:fld>
            <a:endParaRPr lang="en-US"/>
          </a:p>
        </p:txBody>
      </p:sp>
    </p:spTree>
    <p:extLst>
      <p:ext uri="{BB962C8B-B14F-4D97-AF65-F5344CB8AC3E}">
        <p14:creationId xmlns:p14="http://schemas.microsoft.com/office/powerpoint/2010/main" val="19310002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A860BC-F04A-490A-9151-6D9C66275C6B}"/>
              </a:ext>
            </a:extLst>
          </p:cNvPr>
          <p:cNvSpPr>
            <a:spLocks noGrp="1"/>
          </p:cNvSpPr>
          <p:nvPr>
            <p:ph type="dt" sz="half" idx="10"/>
          </p:nvPr>
        </p:nvSpPr>
        <p:spPr/>
        <p:txBody>
          <a:bodyPr/>
          <a:lstStyle>
            <a:lvl1pPr>
              <a:defRPr/>
            </a:lvl1pPr>
          </a:lstStyle>
          <a:p>
            <a:pPr>
              <a:defRPr/>
            </a:pPr>
            <a:fld id="{CE787707-B1B7-4DE3-B60C-32D0B7B62E91}" type="datetimeFigureOut">
              <a:rPr lang="en-US"/>
              <a:pPr>
                <a:defRPr/>
              </a:pPr>
              <a:t>11/11/2022</a:t>
            </a:fld>
            <a:endParaRPr lang="en-US"/>
          </a:p>
        </p:txBody>
      </p:sp>
      <p:sp>
        <p:nvSpPr>
          <p:cNvPr id="5" name="Footer Placeholder 4">
            <a:extLst>
              <a:ext uri="{FF2B5EF4-FFF2-40B4-BE49-F238E27FC236}">
                <a16:creationId xmlns:a16="http://schemas.microsoft.com/office/drawing/2014/main" id="{D207C861-7C51-4F31-BCEA-33B46EB8A72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4CBD63E-5BBD-4CDE-AC4D-179014E79D86}"/>
              </a:ext>
            </a:extLst>
          </p:cNvPr>
          <p:cNvSpPr>
            <a:spLocks noGrp="1"/>
          </p:cNvSpPr>
          <p:nvPr>
            <p:ph type="sldNum" sz="quarter" idx="12"/>
          </p:nvPr>
        </p:nvSpPr>
        <p:spPr/>
        <p:txBody>
          <a:bodyPr/>
          <a:lstStyle>
            <a:lvl1pPr>
              <a:defRPr/>
            </a:lvl1pPr>
          </a:lstStyle>
          <a:p>
            <a:pPr>
              <a:defRPr/>
            </a:pPr>
            <a:fld id="{E1109706-BFBD-4834-950D-0440533F0064}" type="slidenum">
              <a:rPr lang="en-US"/>
              <a:pPr>
                <a:defRPr/>
              </a:pPr>
              <a:t>‹#›</a:t>
            </a:fld>
            <a:endParaRPr lang="en-US"/>
          </a:p>
        </p:txBody>
      </p:sp>
    </p:spTree>
    <p:extLst>
      <p:ext uri="{BB962C8B-B14F-4D97-AF65-F5344CB8AC3E}">
        <p14:creationId xmlns:p14="http://schemas.microsoft.com/office/powerpoint/2010/main" val="7136855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5136E9-316C-4CF9-8174-D91C5C64F04B}"/>
              </a:ext>
            </a:extLst>
          </p:cNvPr>
          <p:cNvSpPr>
            <a:spLocks noGrp="1"/>
          </p:cNvSpPr>
          <p:nvPr>
            <p:ph type="dt" sz="half" idx="10"/>
          </p:nvPr>
        </p:nvSpPr>
        <p:spPr/>
        <p:txBody>
          <a:bodyPr/>
          <a:lstStyle>
            <a:lvl1pPr>
              <a:defRPr/>
            </a:lvl1pPr>
          </a:lstStyle>
          <a:p>
            <a:pPr>
              <a:defRPr/>
            </a:pPr>
            <a:fld id="{D63EC88B-54EE-4D81-8CC3-0F180CB2D606}" type="datetimeFigureOut">
              <a:rPr lang="en-US"/>
              <a:pPr>
                <a:defRPr/>
              </a:pPr>
              <a:t>11/11/2022</a:t>
            </a:fld>
            <a:endParaRPr lang="en-US"/>
          </a:p>
        </p:txBody>
      </p:sp>
      <p:sp>
        <p:nvSpPr>
          <p:cNvPr id="5" name="Footer Placeholder 4">
            <a:extLst>
              <a:ext uri="{FF2B5EF4-FFF2-40B4-BE49-F238E27FC236}">
                <a16:creationId xmlns:a16="http://schemas.microsoft.com/office/drawing/2014/main" id="{D91BE010-E77B-4782-9E47-51EE5A18E20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329C743-F7EF-4137-B481-D99E2D78ED58}"/>
              </a:ext>
            </a:extLst>
          </p:cNvPr>
          <p:cNvSpPr>
            <a:spLocks noGrp="1"/>
          </p:cNvSpPr>
          <p:nvPr>
            <p:ph type="sldNum" sz="quarter" idx="12"/>
          </p:nvPr>
        </p:nvSpPr>
        <p:spPr/>
        <p:txBody>
          <a:bodyPr/>
          <a:lstStyle>
            <a:lvl1pPr>
              <a:defRPr/>
            </a:lvl1pPr>
          </a:lstStyle>
          <a:p>
            <a:pPr>
              <a:defRPr/>
            </a:pPr>
            <a:fld id="{8B93592A-3FCE-4D4E-8211-1F8DE297547C}" type="slidenum">
              <a:rPr lang="en-US"/>
              <a:pPr>
                <a:defRPr/>
              </a:pPr>
              <a:t>‹#›</a:t>
            </a:fld>
            <a:endParaRPr lang="en-US"/>
          </a:p>
        </p:txBody>
      </p:sp>
    </p:spTree>
    <p:extLst>
      <p:ext uri="{BB962C8B-B14F-4D97-AF65-F5344CB8AC3E}">
        <p14:creationId xmlns:p14="http://schemas.microsoft.com/office/powerpoint/2010/main" val="6347971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6EAF906-BA0D-449F-9835-EA93C8C2AA30}"/>
              </a:ext>
            </a:extLst>
          </p:cNvPr>
          <p:cNvSpPr>
            <a:spLocks noGrp="1"/>
          </p:cNvSpPr>
          <p:nvPr>
            <p:ph type="dt" sz="half" idx="10"/>
          </p:nvPr>
        </p:nvSpPr>
        <p:spPr/>
        <p:txBody>
          <a:bodyPr/>
          <a:lstStyle>
            <a:lvl1pPr>
              <a:defRPr/>
            </a:lvl1pPr>
          </a:lstStyle>
          <a:p>
            <a:pPr>
              <a:defRPr/>
            </a:pPr>
            <a:fld id="{55B10BD7-0761-4D83-8608-4CF65DE36595}" type="datetimeFigureOut">
              <a:rPr lang="en-US"/>
              <a:pPr>
                <a:defRPr/>
              </a:pPr>
              <a:t>11/11/2022</a:t>
            </a:fld>
            <a:endParaRPr lang="en-US"/>
          </a:p>
        </p:txBody>
      </p:sp>
      <p:sp>
        <p:nvSpPr>
          <p:cNvPr id="6" name="Footer Placeholder 4">
            <a:extLst>
              <a:ext uri="{FF2B5EF4-FFF2-40B4-BE49-F238E27FC236}">
                <a16:creationId xmlns:a16="http://schemas.microsoft.com/office/drawing/2014/main" id="{B5822126-FC63-4759-B0B7-0DABBEF2AF6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533CF91-D075-420B-BB25-75CD9511EFC4}"/>
              </a:ext>
            </a:extLst>
          </p:cNvPr>
          <p:cNvSpPr>
            <a:spLocks noGrp="1"/>
          </p:cNvSpPr>
          <p:nvPr>
            <p:ph type="sldNum" sz="quarter" idx="12"/>
          </p:nvPr>
        </p:nvSpPr>
        <p:spPr/>
        <p:txBody>
          <a:bodyPr/>
          <a:lstStyle>
            <a:lvl1pPr>
              <a:defRPr/>
            </a:lvl1pPr>
          </a:lstStyle>
          <a:p>
            <a:pPr>
              <a:defRPr/>
            </a:pPr>
            <a:fld id="{E2865701-1D4B-46FB-BFA3-8343E7A88366}" type="slidenum">
              <a:rPr lang="en-US"/>
              <a:pPr>
                <a:defRPr/>
              </a:pPr>
              <a:t>‹#›</a:t>
            </a:fld>
            <a:endParaRPr lang="en-US"/>
          </a:p>
        </p:txBody>
      </p:sp>
    </p:spTree>
    <p:extLst>
      <p:ext uri="{BB962C8B-B14F-4D97-AF65-F5344CB8AC3E}">
        <p14:creationId xmlns:p14="http://schemas.microsoft.com/office/powerpoint/2010/main" val="2730188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CE9B622-89B0-42C1-9823-2CF8FB4FB8B3}"/>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9FCCA021-D626-4DDE-AFEA-B74BDAAB240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751BF3B-1D3D-4F2E-A722-0E6E7BB20152}"/>
              </a:ext>
            </a:extLst>
          </p:cNvPr>
          <p:cNvSpPr>
            <a:spLocks noGrp="1"/>
          </p:cNvSpPr>
          <p:nvPr>
            <p:ph type="sldNum" sz="quarter" idx="12"/>
          </p:nvPr>
        </p:nvSpPr>
        <p:spPr/>
        <p:txBody>
          <a:bodyPr/>
          <a:lstStyle>
            <a:lvl1pPr>
              <a:defRPr/>
            </a:lvl1pPr>
          </a:lstStyle>
          <a:p>
            <a:pPr>
              <a:defRPr/>
            </a:pPr>
            <a:fld id="{7FCDA849-92D9-41DD-8C18-0A12803D71D3}" type="slidenum">
              <a:rPr lang="en-US" altLang="en-US"/>
              <a:pPr>
                <a:defRPr/>
              </a:pPr>
              <a:t>‹#›</a:t>
            </a:fld>
            <a:endParaRPr lang="en-US" altLang="en-US"/>
          </a:p>
        </p:txBody>
      </p:sp>
    </p:spTree>
    <p:extLst>
      <p:ext uri="{BB962C8B-B14F-4D97-AF65-F5344CB8AC3E}">
        <p14:creationId xmlns:p14="http://schemas.microsoft.com/office/powerpoint/2010/main" val="1145021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BA68445-3E6A-449C-9E67-905B51F16704}"/>
              </a:ext>
            </a:extLst>
          </p:cNvPr>
          <p:cNvSpPr>
            <a:spLocks noGrp="1"/>
          </p:cNvSpPr>
          <p:nvPr>
            <p:ph type="dt" sz="half" idx="10"/>
          </p:nvPr>
        </p:nvSpPr>
        <p:spPr/>
        <p:txBody>
          <a:bodyPr/>
          <a:lstStyle>
            <a:lvl1pPr>
              <a:defRPr/>
            </a:lvl1pPr>
          </a:lstStyle>
          <a:p>
            <a:pPr>
              <a:defRPr/>
            </a:pPr>
            <a:fld id="{711F0203-6EEA-4EFC-8094-41F7D22A3DBA}" type="datetimeFigureOut">
              <a:rPr lang="en-US"/>
              <a:pPr>
                <a:defRPr/>
              </a:pPr>
              <a:t>11/11/2022</a:t>
            </a:fld>
            <a:endParaRPr lang="en-US"/>
          </a:p>
        </p:txBody>
      </p:sp>
      <p:sp>
        <p:nvSpPr>
          <p:cNvPr id="8" name="Footer Placeholder 4">
            <a:extLst>
              <a:ext uri="{FF2B5EF4-FFF2-40B4-BE49-F238E27FC236}">
                <a16:creationId xmlns:a16="http://schemas.microsoft.com/office/drawing/2014/main" id="{5321C15A-F536-4823-B4A4-39CF0D3421A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587CA1A-D6F5-450F-9492-1503DE9D9510}"/>
              </a:ext>
            </a:extLst>
          </p:cNvPr>
          <p:cNvSpPr>
            <a:spLocks noGrp="1"/>
          </p:cNvSpPr>
          <p:nvPr>
            <p:ph type="sldNum" sz="quarter" idx="12"/>
          </p:nvPr>
        </p:nvSpPr>
        <p:spPr/>
        <p:txBody>
          <a:bodyPr/>
          <a:lstStyle>
            <a:lvl1pPr>
              <a:defRPr/>
            </a:lvl1pPr>
          </a:lstStyle>
          <a:p>
            <a:pPr>
              <a:defRPr/>
            </a:pPr>
            <a:fld id="{8B6A4E6F-993C-46B5-9930-998601B9BF9B}" type="slidenum">
              <a:rPr lang="en-US"/>
              <a:pPr>
                <a:defRPr/>
              </a:pPr>
              <a:t>‹#›</a:t>
            </a:fld>
            <a:endParaRPr lang="en-US"/>
          </a:p>
        </p:txBody>
      </p:sp>
    </p:spTree>
    <p:extLst>
      <p:ext uri="{BB962C8B-B14F-4D97-AF65-F5344CB8AC3E}">
        <p14:creationId xmlns:p14="http://schemas.microsoft.com/office/powerpoint/2010/main" val="31275206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E8DF667-7220-48B0-B8A8-0F9159C2C465}"/>
              </a:ext>
            </a:extLst>
          </p:cNvPr>
          <p:cNvSpPr>
            <a:spLocks noGrp="1"/>
          </p:cNvSpPr>
          <p:nvPr>
            <p:ph type="dt" sz="half" idx="10"/>
          </p:nvPr>
        </p:nvSpPr>
        <p:spPr/>
        <p:txBody>
          <a:bodyPr/>
          <a:lstStyle>
            <a:lvl1pPr>
              <a:defRPr/>
            </a:lvl1pPr>
          </a:lstStyle>
          <a:p>
            <a:pPr>
              <a:defRPr/>
            </a:pPr>
            <a:fld id="{2611819D-5BE5-4C82-B869-FAD506ABED2A}" type="datetimeFigureOut">
              <a:rPr lang="en-US"/>
              <a:pPr>
                <a:defRPr/>
              </a:pPr>
              <a:t>11/11/2022</a:t>
            </a:fld>
            <a:endParaRPr lang="en-US"/>
          </a:p>
        </p:txBody>
      </p:sp>
      <p:sp>
        <p:nvSpPr>
          <p:cNvPr id="4" name="Footer Placeholder 4">
            <a:extLst>
              <a:ext uri="{FF2B5EF4-FFF2-40B4-BE49-F238E27FC236}">
                <a16:creationId xmlns:a16="http://schemas.microsoft.com/office/drawing/2014/main" id="{E8F2E7D4-D452-4D1C-A957-C004FAAFDFF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0FDBAF0-902F-452C-9FB8-46D08C5F4ABE}"/>
              </a:ext>
            </a:extLst>
          </p:cNvPr>
          <p:cNvSpPr>
            <a:spLocks noGrp="1"/>
          </p:cNvSpPr>
          <p:nvPr>
            <p:ph type="sldNum" sz="quarter" idx="12"/>
          </p:nvPr>
        </p:nvSpPr>
        <p:spPr/>
        <p:txBody>
          <a:bodyPr/>
          <a:lstStyle>
            <a:lvl1pPr>
              <a:defRPr/>
            </a:lvl1pPr>
          </a:lstStyle>
          <a:p>
            <a:pPr>
              <a:defRPr/>
            </a:pPr>
            <a:fld id="{AA907739-03FC-4044-B7A1-A4C4C24158E8}" type="slidenum">
              <a:rPr lang="en-US"/>
              <a:pPr>
                <a:defRPr/>
              </a:pPr>
              <a:t>‹#›</a:t>
            </a:fld>
            <a:endParaRPr lang="en-US"/>
          </a:p>
        </p:txBody>
      </p:sp>
    </p:spTree>
    <p:extLst>
      <p:ext uri="{BB962C8B-B14F-4D97-AF65-F5344CB8AC3E}">
        <p14:creationId xmlns:p14="http://schemas.microsoft.com/office/powerpoint/2010/main" val="34132636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79ED3D4-11CA-4398-9B0E-B83586FBC25B}"/>
              </a:ext>
            </a:extLst>
          </p:cNvPr>
          <p:cNvSpPr>
            <a:spLocks noGrp="1"/>
          </p:cNvSpPr>
          <p:nvPr>
            <p:ph type="dt" sz="half" idx="10"/>
          </p:nvPr>
        </p:nvSpPr>
        <p:spPr/>
        <p:txBody>
          <a:bodyPr/>
          <a:lstStyle>
            <a:lvl1pPr>
              <a:defRPr/>
            </a:lvl1pPr>
          </a:lstStyle>
          <a:p>
            <a:pPr>
              <a:defRPr/>
            </a:pPr>
            <a:fld id="{18F2EB99-4208-4775-A1A8-34B48A127985}" type="datetimeFigureOut">
              <a:rPr lang="en-US"/>
              <a:pPr>
                <a:defRPr/>
              </a:pPr>
              <a:t>11/11/2022</a:t>
            </a:fld>
            <a:endParaRPr lang="en-US"/>
          </a:p>
        </p:txBody>
      </p:sp>
      <p:sp>
        <p:nvSpPr>
          <p:cNvPr id="3" name="Footer Placeholder 4">
            <a:extLst>
              <a:ext uri="{FF2B5EF4-FFF2-40B4-BE49-F238E27FC236}">
                <a16:creationId xmlns:a16="http://schemas.microsoft.com/office/drawing/2014/main" id="{4388155D-61B7-40AD-88DB-857A418BC81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A9D9EC1-1608-465B-8D26-78D1011A3DEB}"/>
              </a:ext>
            </a:extLst>
          </p:cNvPr>
          <p:cNvSpPr>
            <a:spLocks noGrp="1"/>
          </p:cNvSpPr>
          <p:nvPr>
            <p:ph type="sldNum" sz="quarter" idx="12"/>
          </p:nvPr>
        </p:nvSpPr>
        <p:spPr/>
        <p:txBody>
          <a:bodyPr/>
          <a:lstStyle>
            <a:lvl1pPr>
              <a:defRPr/>
            </a:lvl1pPr>
          </a:lstStyle>
          <a:p>
            <a:pPr>
              <a:defRPr/>
            </a:pPr>
            <a:fld id="{68359F20-FA08-4286-A2C4-09DE28CBDD65}" type="slidenum">
              <a:rPr lang="en-US"/>
              <a:pPr>
                <a:defRPr/>
              </a:pPr>
              <a:t>‹#›</a:t>
            </a:fld>
            <a:endParaRPr lang="en-US"/>
          </a:p>
        </p:txBody>
      </p:sp>
    </p:spTree>
    <p:extLst>
      <p:ext uri="{BB962C8B-B14F-4D97-AF65-F5344CB8AC3E}">
        <p14:creationId xmlns:p14="http://schemas.microsoft.com/office/powerpoint/2010/main" val="25143155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3F10AFEB-956E-478F-B939-CE2D36EDD07B}"/>
              </a:ext>
            </a:extLst>
          </p:cNvPr>
          <p:cNvSpPr>
            <a:spLocks noGrp="1"/>
          </p:cNvSpPr>
          <p:nvPr>
            <p:ph type="dt" sz="half" idx="10"/>
          </p:nvPr>
        </p:nvSpPr>
        <p:spPr/>
        <p:txBody>
          <a:bodyPr/>
          <a:lstStyle>
            <a:lvl1pPr>
              <a:defRPr/>
            </a:lvl1pPr>
          </a:lstStyle>
          <a:p>
            <a:pPr>
              <a:defRPr/>
            </a:pPr>
            <a:fld id="{77FB73F9-A689-493F-9054-EA4B7CB5AFE8}" type="datetimeFigureOut">
              <a:rPr lang="en-US"/>
              <a:pPr>
                <a:defRPr/>
              </a:pPr>
              <a:t>11/11/2022</a:t>
            </a:fld>
            <a:endParaRPr lang="en-US"/>
          </a:p>
        </p:txBody>
      </p:sp>
      <p:sp>
        <p:nvSpPr>
          <p:cNvPr id="6" name="Footer Placeholder 4">
            <a:extLst>
              <a:ext uri="{FF2B5EF4-FFF2-40B4-BE49-F238E27FC236}">
                <a16:creationId xmlns:a16="http://schemas.microsoft.com/office/drawing/2014/main" id="{FFEABA5C-5EE0-4750-9547-1C0B5733A8A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2B3D981-3EFE-4FE5-A1CC-9FB54468BFFC}"/>
              </a:ext>
            </a:extLst>
          </p:cNvPr>
          <p:cNvSpPr>
            <a:spLocks noGrp="1"/>
          </p:cNvSpPr>
          <p:nvPr>
            <p:ph type="sldNum" sz="quarter" idx="12"/>
          </p:nvPr>
        </p:nvSpPr>
        <p:spPr/>
        <p:txBody>
          <a:bodyPr/>
          <a:lstStyle>
            <a:lvl1pPr>
              <a:defRPr/>
            </a:lvl1pPr>
          </a:lstStyle>
          <a:p>
            <a:pPr>
              <a:defRPr/>
            </a:pPr>
            <a:fld id="{6C22701C-0BAC-402B-BBFB-2670513B583B}" type="slidenum">
              <a:rPr lang="en-US"/>
              <a:pPr>
                <a:defRPr/>
              </a:pPr>
              <a:t>‹#›</a:t>
            </a:fld>
            <a:endParaRPr lang="en-US"/>
          </a:p>
        </p:txBody>
      </p:sp>
    </p:spTree>
    <p:extLst>
      <p:ext uri="{BB962C8B-B14F-4D97-AF65-F5344CB8AC3E}">
        <p14:creationId xmlns:p14="http://schemas.microsoft.com/office/powerpoint/2010/main" val="73907314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8516121B-E8FD-4782-AFB3-DD21792B034F}"/>
              </a:ext>
            </a:extLst>
          </p:cNvPr>
          <p:cNvSpPr>
            <a:spLocks noGrp="1"/>
          </p:cNvSpPr>
          <p:nvPr>
            <p:ph type="dt" sz="half" idx="10"/>
          </p:nvPr>
        </p:nvSpPr>
        <p:spPr/>
        <p:txBody>
          <a:bodyPr/>
          <a:lstStyle>
            <a:lvl1pPr>
              <a:defRPr/>
            </a:lvl1pPr>
          </a:lstStyle>
          <a:p>
            <a:pPr>
              <a:defRPr/>
            </a:pPr>
            <a:fld id="{D25BDD3E-ADEA-4570-A2EB-BBD6CD537D5A}" type="datetimeFigureOut">
              <a:rPr lang="en-US"/>
              <a:pPr>
                <a:defRPr/>
              </a:pPr>
              <a:t>11/11/2022</a:t>
            </a:fld>
            <a:endParaRPr lang="en-US"/>
          </a:p>
        </p:txBody>
      </p:sp>
      <p:sp>
        <p:nvSpPr>
          <p:cNvPr id="6" name="Footer Placeholder 4">
            <a:extLst>
              <a:ext uri="{FF2B5EF4-FFF2-40B4-BE49-F238E27FC236}">
                <a16:creationId xmlns:a16="http://schemas.microsoft.com/office/drawing/2014/main" id="{E3B8921C-8ABD-4244-86C0-BBCC097E3E5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69ACA3A-2E0C-4B24-86BC-48C7FDEADC8A}"/>
              </a:ext>
            </a:extLst>
          </p:cNvPr>
          <p:cNvSpPr>
            <a:spLocks noGrp="1"/>
          </p:cNvSpPr>
          <p:nvPr>
            <p:ph type="sldNum" sz="quarter" idx="12"/>
          </p:nvPr>
        </p:nvSpPr>
        <p:spPr/>
        <p:txBody>
          <a:bodyPr/>
          <a:lstStyle>
            <a:lvl1pPr>
              <a:defRPr/>
            </a:lvl1pPr>
          </a:lstStyle>
          <a:p>
            <a:pPr>
              <a:defRPr/>
            </a:pPr>
            <a:fld id="{22CE2907-E6D6-4641-895E-9F9BCA3F4210}" type="slidenum">
              <a:rPr lang="en-US"/>
              <a:pPr>
                <a:defRPr/>
              </a:pPr>
              <a:t>‹#›</a:t>
            </a:fld>
            <a:endParaRPr lang="en-US"/>
          </a:p>
        </p:txBody>
      </p:sp>
    </p:spTree>
    <p:extLst>
      <p:ext uri="{BB962C8B-B14F-4D97-AF65-F5344CB8AC3E}">
        <p14:creationId xmlns:p14="http://schemas.microsoft.com/office/powerpoint/2010/main" val="25297643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BA9098-54BB-4415-BCFC-F2EDB9BD6818}"/>
              </a:ext>
            </a:extLst>
          </p:cNvPr>
          <p:cNvSpPr>
            <a:spLocks noGrp="1"/>
          </p:cNvSpPr>
          <p:nvPr>
            <p:ph type="dt" sz="half" idx="10"/>
          </p:nvPr>
        </p:nvSpPr>
        <p:spPr/>
        <p:txBody>
          <a:bodyPr/>
          <a:lstStyle>
            <a:lvl1pPr>
              <a:defRPr/>
            </a:lvl1pPr>
          </a:lstStyle>
          <a:p>
            <a:pPr>
              <a:defRPr/>
            </a:pPr>
            <a:fld id="{AA89CEC4-3455-4D9A-B217-9F61C6A91DBB}" type="datetimeFigureOut">
              <a:rPr lang="en-US"/>
              <a:pPr>
                <a:defRPr/>
              </a:pPr>
              <a:t>11/11/2022</a:t>
            </a:fld>
            <a:endParaRPr lang="en-US"/>
          </a:p>
        </p:txBody>
      </p:sp>
      <p:sp>
        <p:nvSpPr>
          <p:cNvPr id="5" name="Footer Placeholder 4">
            <a:extLst>
              <a:ext uri="{FF2B5EF4-FFF2-40B4-BE49-F238E27FC236}">
                <a16:creationId xmlns:a16="http://schemas.microsoft.com/office/drawing/2014/main" id="{5959ABFA-3519-44D8-96C0-7F45DE4C757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1579CE-1E80-4868-B805-39B1F15631D9}"/>
              </a:ext>
            </a:extLst>
          </p:cNvPr>
          <p:cNvSpPr>
            <a:spLocks noGrp="1"/>
          </p:cNvSpPr>
          <p:nvPr>
            <p:ph type="sldNum" sz="quarter" idx="12"/>
          </p:nvPr>
        </p:nvSpPr>
        <p:spPr/>
        <p:txBody>
          <a:bodyPr/>
          <a:lstStyle>
            <a:lvl1pPr>
              <a:defRPr/>
            </a:lvl1pPr>
          </a:lstStyle>
          <a:p>
            <a:pPr>
              <a:defRPr/>
            </a:pPr>
            <a:fld id="{9D85D9C2-9361-4E59-8F69-C798AA5C29EC}" type="slidenum">
              <a:rPr lang="en-US"/>
              <a:pPr>
                <a:defRPr/>
              </a:pPr>
              <a:t>‹#›</a:t>
            </a:fld>
            <a:endParaRPr lang="en-US"/>
          </a:p>
        </p:txBody>
      </p:sp>
    </p:spTree>
    <p:extLst>
      <p:ext uri="{BB962C8B-B14F-4D97-AF65-F5344CB8AC3E}">
        <p14:creationId xmlns:p14="http://schemas.microsoft.com/office/powerpoint/2010/main" val="27429764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DF542A-4754-418C-A5A2-E038805D97C8}"/>
              </a:ext>
            </a:extLst>
          </p:cNvPr>
          <p:cNvSpPr>
            <a:spLocks noGrp="1"/>
          </p:cNvSpPr>
          <p:nvPr>
            <p:ph type="dt" sz="half" idx="10"/>
          </p:nvPr>
        </p:nvSpPr>
        <p:spPr/>
        <p:txBody>
          <a:bodyPr/>
          <a:lstStyle>
            <a:lvl1pPr>
              <a:defRPr/>
            </a:lvl1pPr>
          </a:lstStyle>
          <a:p>
            <a:pPr>
              <a:defRPr/>
            </a:pPr>
            <a:fld id="{0885DDC5-4494-42A6-9795-8495F59E9EE4}" type="datetimeFigureOut">
              <a:rPr lang="en-US"/>
              <a:pPr>
                <a:defRPr/>
              </a:pPr>
              <a:t>11/11/2022</a:t>
            </a:fld>
            <a:endParaRPr lang="en-US"/>
          </a:p>
        </p:txBody>
      </p:sp>
      <p:sp>
        <p:nvSpPr>
          <p:cNvPr id="5" name="Footer Placeholder 4">
            <a:extLst>
              <a:ext uri="{FF2B5EF4-FFF2-40B4-BE49-F238E27FC236}">
                <a16:creationId xmlns:a16="http://schemas.microsoft.com/office/drawing/2014/main" id="{E0F17F83-51C6-4BC4-9AB8-A766E79C9B4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59C8BA-B4A0-4948-8B29-C7724A7EB728}"/>
              </a:ext>
            </a:extLst>
          </p:cNvPr>
          <p:cNvSpPr>
            <a:spLocks noGrp="1"/>
          </p:cNvSpPr>
          <p:nvPr>
            <p:ph type="sldNum" sz="quarter" idx="12"/>
          </p:nvPr>
        </p:nvSpPr>
        <p:spPr/>
        <p:txBody>
          <a:bodyPr/>
          <a:lstStyle>
            <a:lvl1pPr>
              <a:defRPr/>
            </a:lvl1pPr>
          </a:lstStyle>
          <a:p>
            <a:pPr>
              <a:defRPr/>
            </a:pPr>
            <a:fld id="{48AF6724-C5FA-4175-9AE3-515826FD3E02}" type="slidenum">
              <a:rPr lang="en-US"/>
              <a:pPr>
                <a:defRPr/>
              </a:pPr>
              <a:t>‹#›</a:t>
            </a:fld>
            <a:endParaRPr lang="en-US"/>
          </a:p>
        </p:txBody>
      </p:sp>
    </p:spTree>
    <p:extLst>
      <p:ext uri="{BB962C8B-B14F-4D97-AF65-F5344CB8AC3E}">
        <p14:creationId xmlns:p14="http://schemas.microsoft.com/office/powerpoint/2010/main" val="10243336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17"/>
        <p:cNvGrpSpPr/>
        <p:nvPr/>
      </p:nvGrpSpPr>
      <p:grpSpPr>
        <a:xfrm>
          <a:off x="0" y="0"/>
          <a:ext cx="0" cy="0"/>
          <a:chOff x="0" y="0"/>
          <a:chExt cx="0" cy="0"/>
        </a:xfrm>
      </p:grpSpPr>
      <p:sp>
        <p:nvSpPr>
          <p:cNvPr id="118" name="Google Shape;118;p29"/>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29"/>
          <p:cNvSpPr txBox="1">
            <a:spLocks noGrp="1"/>
          </p:cNvSpPr>
          <p:nvPr>
            <p:ph type="body" idx="1"/>
          </p:nvPr>
        </p:nvSpPr>
        <p:spPr>
          <a:xfrm>
            <a:off x="609600" y="1200151"/>
            <a:ext cx="5384800" cy="3394075"/>
          </a:xfrm>
          <a:prstGeom prst="rect">
            <a:avLst/>
          </a:prstGeom>
          <a:noFill/>
          <a:ln>
            <a:noFill/>
          </a:ln>
        </p:spPr>
        <p:txBody>
          <a:bodyPr spcFirstLastPara="1" wrap="square" lIns="91425" tIns="45700" rIns="91425" bIns="45700" anchor="t" anchorCtr="0">
            <a:normAutofit/>
          </a:bodyPr>
          <a:lstStyle>
            <a:lvl1pPr marL="457200" lvl="0" indent="-465772" algn="l">
              <a:spcBef>
                <a:spcPts val="747"/>
              </a:spcBef>
              <a:spcAft>
                <a:spcPts val="0"/>
              </a:spcAft>
              <a:buClr>
                <a:schemeClr val="dk1"/>
              </a:buClr>
              <a:buSzPts val="3735"/>
              <a:buChar char="•"/>
              <a:defRPr sz="3734"/>
            </a:lvl1pPr>
            <a:lvl2pPr marL="914400" lvl="1" indent="-431800" algn="l">
              <a:spcBef>
                <a:spcPts val="640"/>
              </a:spcBef>
              <a:spcAft>
                <a:spcPts val="0"/>
              </a:spcAft>
              <a:buClr>
                <a:schemeClr val="dk1"/>
              </a:buClr>
              <a:buSzPts val="3200"/>
              <a:buChar char="–"/>
              <a:defRPr sz="3200"/>
            </a:lvl2pPr>
            <a:lvl3pPr marL="1371600" lvl="2" indent="-397827" algn="l">
              <a:spcBef>
                <a:spcPts val="533"/>
              </a:spcBef>
              <a:spcAft>
                <a:spcPts val="0"/>
              </a:spcAft>
              <a:buClr>
                <a:schemeClr val="dk1"/>
              </a:buClr>
              <a:buSzPts val="2665"/>
              <a:buChar char="•"/>
              <a:defRPr sz="2665"/>
            </a:lvl3pPr>
            <a:lvl4pPr marL="1828800" lvl="3" indent="-381000" algn="l">
              <a:spcBef>
                <a:spcPts val="480"/>
              </a:spcBef>
              <a:spcAft>
                <a:spcPts val="0"/>
              </a:spcAft>
              <a:buClr>
                <a:schemeClr val="dk1"/>
              </a:buClr>
              <a:buSzPts val="2400"/>
              <a:buChar char="–"/>
              <a:defRPr sz="2400"/>
            </a:lvl4pPr>
            <a:lvl5pPr marL="2286000" lvl="4" indent="-381000" algn="l">
              <a:spcBef>
                <a:spcPts val="480"/>
              </a:spcBef>
              <a:spcAft>
                <a:spcPts val="0"/>
              </a:spcAft>
              <a:buClr>
                <a:schemeClr val="dk1"/>
              </a:buClr>
              <a:buSzPts val="240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120" name="Google Shape;120;p29"/>
          <p:cNvSpPr txBox="1">
            <a:spLocks noGrp="1"/>
          </p:cNvSpPr>
          <p:nvPr>
            <p:ph type="body" idx="2"/>
          </p:nvPr>
        </p:nvSpPr>
        <p:spPr>
          <a:xfrm>
            <a:off x="6197600" y="1200151"/>
            <a:ext cx="5384800" cy="3394075"/>
          </a:xfrm>
          <a:prstGeom prst="rect">
            <a:avLst/>
          </a:prstGeom>
          <a:noFill/>
          <a:ln>
            <a:noFill/>
          </a:ln>
        </p:spPr>
        <p:txBody>
          <a:bodyPr spcFirstLastPara="1" wrap="square" lIns="91425" tIns="45700" rIns="91425" bIns="45700" anchor="t" anchorCtr="0">
            <a:normAutofit/>
          </a:bodyPr>
          <a:lstStyle>
            <a:lvl1pPr marL="457200" lvl="0" indent="-465772" algn="l">
              <a:spcBef>
                <a:spcPts val="747"/>
              </a:spcBef>
              <a:spcAft>
                <a:spcPts val="0"/>
              </a:spcAft>
              <a:buClr>
                <a:schemeClr val="dk1"/>
              </a:buClr>
              <a:buSzPts val="3735"/>
              <a:buChar char="•"/>
              <a:defRPr sz="3734"/>
            </a:lvl1pPr>
            <a:lvl2pPr marL="914400" lvl="1" indent="-431800" algn="l">
              <a:spcBef>
                <a:spcPts val="640"/>
              </a:spcBef>
              <a:spcAft>
                <a:spcPts val="0"/>
              </a:spcAft>
              <a:buClr>
                <a:schemeClr val="dk1"/>
              </a:buClr>
              <a:buSzPts val="3200"/>
              <a:buChar char="–"/>
              <a:defRPr sz="3200"/>
            </a:lvl2pPr>
            <a:lvl3pPr marL="1371600" lvl="2" indent="-397827" algn="l">
              <a:spcBef>
                <a:spcPts val="533"/>
              </a:spcBef>
              <a:spcAft>
                <a:spcPts val="0"/>
              </a:spcAft>
              <a:buClr>
                <a:schemeClr val="dk1"/>
              </a:buClr>
              <a:buSzPts val="2665"/>
              <a:buChar char="•"/>
              <a:defRPr sz="2665"/>
            </a:lvl3pPr>
            <a:lvl4pPr marL="1828800" lvl="3" indent="-381000" algn="l">
              <a:spcBef>
                <a:spcPts val="480"/>
              </a:spcBef>
              <a:spcAft>
                <a:spcPts val="0"/>
              </a:spcAft>
              <a:buClr>
                <a:schemeClr val="dk1"/>
              </a:buClr>
              <a:buSzPts val="2400"/>
              <a:buChar char="–"/>
              <a:defRPr sz="2400"/>
            </a:lvl4pPr>
            <a:lvl5pPr marL="2286000" lvl="4" indent="-381000" algn="l">
              <a:spcBef>
                <a:spcPts val="480"/>
              </a:spcBef>
              <a:spcAft>
                <a:spcPts val="0"/>
              </a:spcAft>
              <a:buClr>
                <a:schemeClr val="dk1"/>
              </a:buClr>
              <a:buSzPts val="2400"/>
              <a:buChar char="»"/>
              <a:defRPr sz="2400"/>
            </a:lvl5pPr>
            <a:lvl6pPr marL="2743200" lvl="5" indent="-381000" algn="l">
              <a:spcBef>
                <a:spcPts val="480"/>
              </a:spcBef>
              <a:spcAft>
                <a:spcPts val="0"/>
              </a:spcAft>
              <a:buClr>
                <a:schemeClr val="dk1"/>
              </a:buClr>
              <a:buSzPts val="2400"/>
              <a:buChar char="•"/>
              <a:defRPr sz="2400"/>
            </a:lvl6pPr>
            <a:lvl7pPr marL="3200400" lvl="6" indent="-381000" algn="l">
              <a:spcBef>
                <a:spcPts val="480"/>
              </a:spcBef>
              <a:spcAft>
                <a:spcPts val="0"/>
              </a:spcAft>
              <a:buClr>
                <a:schemeClr val="dk1"/>
              </a:buClr>
              <a:buSzPts val="2400"/>
              <a:buChar char="•"/>
              <a:defRPr sz="2400"/>
            </a:lvl7pPr>
            <a:lvl8pPr marL="3657600" lvl="7" indent="-381000" algn="l">
              <a:spcBef>
                <a:spcPts val="480"/>
              </a:spcBef>
              <a:spcAft>
                <a:spcPts val="0"/>
              </a:spcAft>
              <a:buClr>
                <a:schemeClr val="dk1"/>
              </a:buClr>
              <a:buSzPts val="2400"/>
              <a:buChar char="•"/>
              <a:defRPr sz="2400"/>
            </a:lvl8pPr>
            <a:lvl9pPr marL="4114800" lvl="8" indent="-381000" algn="l">
              <a:spcBef>
                <a:spcPts val="480"/>
              </a:spcBef>
              <a:spcAft>
                <a:spcPts val="0"/>
              </a:spcAft>
              <a:buClr>
                <a:schemeClr val="dk1"/>
              </a:buClr>
              <a:buSzPts val="2400"/>
              <a:buChar char="•"/>
              <a:defRPr sz="2400"/>
            </a:lvl9pPr>
          </a:lstStyle>
          <a:p>
            <a:endParaRPr/>
          </a:p>
        </p:txBody>
      </p:sp>
      <p:sp>
        <p:nvSpPr>
          <p:cNvPr id="121" name="Google Shape;121;p2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Calibri"/>
              <a:sym typeface="Calibri"/>
            </a:endParaRPr>
          </a:p>
        </p:txBody>
      </p:sp>
      <p:sp>
        <p:nvSpPr>
          <p:cNvPr id="122" name="Google Shape;122;p2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Calibri"/>
              <a:sym typeface="Calibri"/>
            </a:endParaRPr>
          </a:p>
        </p:txBody>
      </p:sp>
      <p:sp>
        <p:nvSpPr>
          <p:cNvPr id="123" name="Google Shape;123;p2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6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21004840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24"/>
        <p:cNvGrpSpPr/>
        <p:nvPr/>
      </p:nvGrpSpPr>
      <p:grpSpPr>
        <a:xfrm>
          <a:off x="0" y="0"/>
          <a:ext cx="0" cy="0"/>
          <a:chOff x="0" y="0"/>
          <a:chExt cx="0" cy="0"/>
        </a:xfrm>
      </p:grpSpPr>
      <p:sp>
        <p:nvSpPr>
          <p:cNvPr id="125" name="Google Shape;125;p30"/>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5865"/>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30"/>
          <p:cNvSpPr txBox="1">
            <a:spLocks noGrp="1"/>
          </p:cNvSpPr>
          <p:nvPr>
            <p:ph type="body" idx="1"/>
          </p:nvPr>
        </p:nvSpPr>
        <p:spPr>
          <a:xfrm>
            <a:off x="609600" y="1535113"/>
            <a:ext cx="5386917"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640"/>
              </a:spcBef>
              <a:spcAft>
                <a:spcPts val="0"/>
              </a:spcAft>
              <a:buClr>
                <a:schemeClr val="dk1"/>
              </a:buClr>
              <a:buSzPts val="3200"/>
              <a:buNone/>
              <a:defRPr sz="3200" b="1"/>
            </a:lvl1pPr>
            <a:lvl2pPr marL="914400" lvl="1" indent="-228600" algn="l">
              <a:spcBef>
                <a:spcPts val="533"/>
              </a:spcBef>
              <a:spcAft>
                <a:spcPts val="0"/>
              </a:spcAft>
              <a:buClr>
                <a:schemeClr val="dk1"/>
              </a:buClr>
              <a:buSzPts val="2665"/>
              <a:buNone/>
              <a:defRPr sz="2665" b="1"/>
            </a:lvl2pPr>
            <a:lvl3pPr marL="1371600" lvl="2" indent="-228600" algn="l">
              <a:spcBef>
                <a:spcPts val="480"/>
              </a:spcBef>
              <a:spcAft>
                <a:spcPts val="0"/>
              </a:spcAft>
              <a:buClr>
                <a:schemeClr val="dk1"/>
              </a:buClr>
              <a:buSzPts val="2400"/>
              <a:buNone/>
              <a:defRPr sz="2400" b="1"/>
            </a:lvl3pPr>
            <a:lvl4pPr marL="1828800" lvl="3" indent="-228600" algn="l">
              <a:spcBef>
                <a:spcPts val="427"/>
              </a:spcBef>
              <a:spcAft>
                <a:spcPts val="0"/>
              </a:spcAft>
              <a:buClr>
                <a:schemeClr val="dk1"/>
              </a:buClr>
              <a:buSzPts val="2135"/>
              <a:buNone/>
              <a:defRPr sz="2135" b="1"/>
            </a:lvl4pPr>
            <a:lvl5pPr marL="2286000" lvl="4" indent="-228600" algn="l">
              <a:spcBef>
                <a:spcPts val="427"/>
              </a:spcBef>
              <a:spcAft>
                <a:spcPts val="0"/>
              </a:spcAft>
              <a:buClr>
                <a:schemeClr val="dk1"/>
              </a:buClr>
              <a:buSzPts val="2135"/>
              <a:buNone/>
              <a:defRPr sz="2135" b="1"/>
            </a:lvl5pPr>
            <a:lvl6pPr marL="2743200" lvl="5" indent="-228600" algn="l">
              <a:spcBef>
                <a:spcPts val="427"/>
              </a:spcBef>
              <a:spcAft>
                <a:spcPts val="0"/>
              </a:spcAft>
              <a:buClr>
                <a:schemeClr val="dk1"/>
              </a:buClr>
              <a:buSzPts val="2135"/>
              <a:buNone/>
              <a:defRPr sz="2135" b="1"/>
            </a:lvl6pPr>
            <a:lvl7pPr marL="3200400" lvl="6" indent="-228600" algn="l">
              <a:spcBef>
                <a:spcPts val="427"/>
              </a:spcBef>
              <a:spcAft>
                <a:spcPts val="0"/>
              </a:spcAft>
              <a:buClr>
                <a:schemeClr val="dk1"/>
              </a:buClr>
              <a:buSzPts val="2135"/>
              <a:buNone/>
              <a:defRPr sz="2135" b="1"/>
            </a:lvl7pPr>
            <a:lvl8pPr marL="3657600" lvl="7" indent="-228600" algn="l">
              <a:spcBef>
                <a:spcPts val="427"/>
              </a:spcBef>
              <a:spcAft>
                <a:spcPts val="0"/>
              </a:spcAft>
              <a:buClr>
                <a:schemeClr val="dk1"/>
              </a:buClr>
              <a:buSzPts val="2135"/>
              <a:buNone/>
              <a:defRPr sz="2135" b="1"/>
            </a:lvl8pPr>
            <a:lvl9pPr marL="4114800" lvl="8" indent="-228600" algn="l">
              <a:spcBef>
                <a:spcPts val="427"/>
              </a:spcBef>
              <a:spcAft>
                <a:spcPts val="0"/>
              </a:spcAft>
              <a:buClr>
                <a:schemeClr val="dk1"/>
              </a:buClr>
              <a:buSzPts val="2135"/>
              <a:buNone/>
              <a:defRPr sz="2135" b="1"/>
            </a:lvl9pPr>
          </a:lstStyle>
          <a:p>
            <a:endParaRPr/>
          </a:p>
        </p:txBody>
      </p:sp>
      <p:sp>
        <p:nvSpPr>
          <p:cNvPr id="127" name="Google Shape;127;p30"/>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397827" algn="l">
              <a:spcBef>
                <a:spcPts val="533"/>
              </a:spcBef>
              <a:spcAft>
                <a:spcPts val="0"/>
              </a:spcAft>
              <a:buClr>
                <a:schemeClr val="dk1"/>
              </a:buClr>
              <a:buSzPts val="2665"/>
              <a:buChar char="–"/>
              <a:defRPr sz="2665"/>
            </a:lvl2pPr>
            <a:lvl3pPr marL="1371600" lvl="2" indent="-381000" algn="l">
              <a:spcBef>
                <a:spcPts val="480"/>
              </a:spcBef>
              <a:spcAft>
                <a:spcPts val="0"/>
              </a:spcAft>
              <a:buClr>
                <a:schemeClr val="dk1"/>
              </a:buClr>
              <a:buSzPts val="2400"/>
              <a:buChar char="•"/>
              <a:defRPr sz="2400"/>
            </a:lvl3pPr>
            <a:lvl4pPr marL="1828800" lvl="3" indent="-364172" algn="l">
              <a:spcBef>
                <a:spcPts val="427"/>
              </a:spcBef>
              <a:spcAft>
                <a:spcPts val="0"/>
              </a:spcAft>
              <a:buClr>
                <a:schemeClr val="dk1"/>
              </a:buClr>
              <a:buSzPts val="2135"/>
              <a:buChar char="–"/>
              <a:defRPr sz="2135"/>
            </a:lvl4pPr>
            <a:lvl5pPr marL="2286000" lvl="4" indent="-364172" algn="l">
              <a:spcBef>
                <a:spcPts val="427"/>
              </a:spcBef>
              <a:spcAft>
                <a:spcPts val="0"/>
              </a:spcAft>
              <a:buClr>
                <a:schemeClr val="dk1"/>
              </a:buClr>
              <a:buSzPts val="2135"/>
              <a:buChar char="»"/>
              <a:defRPr sz="2135"/>
            </a:lvl5pPr>
            <a:lvl6pPr marL="2743200" lvl="5" indent="-364172" algn="l">
              <a:spcBef>
                <a:spcPts val="427"/>
              </a:spcBef>
              <a:spcAft>
                <a:spcPts val="0"/>
              </a:spcAft>
              <a:buClr>
                <a:schemeClr val="dk1"/>
              </a:buClr>
              <a:buSzPts val="2135"/>
              <a:buChar char="•"/>
              <a:defRPr sz="2135"/>
            </a:lvl6pPr>
            <a:lvl7pPr marL="3200400" lvl="6" indent="-364172" algn="l">
              <a:spcBef>
                <a:spcPts val="427"/>
              </a:spcBef>
              <a:spcAft>
                <a:spcPts val="0"/>
              </a:spcAft>
              <a:buClr>
                <a:schemeClr val="dk1"/>
              </a:buClr>
              <a:buSzPts val="2135"/>
              <a:buChar char="•"/>
              <a:defRPr sz="2135"/>
            </a:lvl7pPr>
            <a:lvl8pPr marL="3657600" lvl="7" indent="-364172" algn="l">
              <a:spcBef>
                <a:spcPts val="427"/>
              </a:spcBef>
              <a:spcAft>
                <a:spcPts val="0"/>
              </a:spcAft>
              <a:buClr>
                <a:schemeClr val="dk1"/>
              </a:buClr>
              <a:buSzPts val="2135"/>
              <a:buChar char="•"/>
              <a:defRPr sz="2135"/>
            </a:lvl8pPr>
            <a:lvl9pPr marL="4114800" lvl="8" indent="-364172" algn="l">
              <a:spcBef>
                <a:spcPts val="427"/>
              </a:spcBef>
              <a:spcAft>
                <a:spcPts val="0"/>
              </a:spcAft>
              <a:buClr>
                <a:schemeClr val="dk1"/>
              </a:buClr>
              <a:buSzPts val="2135"/>
              <a:buChar char="•"/>
              <a:defRPr sz="2135"/>
            </a:lvl9pPr>
          </a:lstStyle>
          <a:p>
            <a:endParaRPr/>
          </a:p>
        </p:txBody>
      </p:sp>
      <p:sp>
        <p:nvSpPr>
          <p:cNvPr id="128" name="Google Shape;128;p30"/>
          <p:cNvSpPr txBox="1">
            <a:spLocks noGrp="1"/>
          </p:cNvSpPr>
          <p:nvPr>
            <p:ph type="body" idx="3"/>
          </p:nvPr>
        </p:nvSpPr>
        <p:spPr>
          <a:xfrm>
            <a:off x="6193369" y="1535113"/>
            <a:ext cx="5389033" cy="639763"/>
          </a:xfrm>
          <a:prstGeom prst="rect">
            <a:avLst/>
          </a:prstGeom>
          <a:noFill/>
          <a:ln>
            <a:noFill/>
          </a:ln>
        </p:spPr>
        <p:txBody>
          <a:bodyPr spcFirstLastPara="1" wrap="square" lIns="91425" tIns="45700" rIns="91425" bIns="45700" anchor="b" anchorCtr="0">
            <a:normAutofit/>
          </a:bodyPr>
          <a:lstStyle>
            <a:lvl1pPr marL="457200" lvl="0" indent="-228600" algn="l">
              <a:spcBef>
                <a:spcPts val="640"/>
              </a:spcBef>
              <a:spcAft>
                <a:spcPts val="0"/>
              </a:spcAft>
              <a:buClr>
                <a:schemeClr val="dk1"/>
              </a:buClr>
              <a:buSzPts val="3200"/>
              <a:buNone/>
              <a:defRPr sz="3200" b="1"/>
            </a:lvl1pPr>
            <a:lvl2pPr marL="914400" lvl="1" indent="-228600" algn="l">
              <a:spcBef>
                <a:spcPts val="533"/>
              </a:spcBef>
              <a:spcAft>
                <a:spcPts val="0"/>
              </a:spcAft>
              <a:buClr>
                <a:schemeClr val="dk1"/>
              </a:buClr>
              <a:buSzPts val="2665"/>
              <a:buNone/>
              <a:defRPr sz="2665" b="1"/>
            </a:lvl2pPr>
            <a:lvl3pPr marL="1371600" lvl="2" indent="-228600" algn="l">
              <a:spcBef>
                <a:spcPts val="480"/>
              </a:spcBef>
              <a:spcAft>
                <a:spcPts val="0"/>
              </a:spcAft>
              <a:buClr>
                <a:schemeClr val="dk1"/>
              </a:buClr>
              <a:buSzPts val="2400"/>
              <a:buNone/>
              <a:defRPr sz="2400" b="1"/>
            </a:lvl3pPr>
            <a:lvl4pPr marL="1828800" lvl="3" indent="-228600" algn="l">
              <a:spcBef>
                <a:spcPts val="427"/>
              </a:spcBef>
              <a:spcAft>
                <a:spcPts val="0"/>
              </a:spcAft>
              <a:buClr>
                <a:schemeClr val="dk1"/>
              </a:buClr>
              <a:buSzPts val="2135"/>
              <a:buNone/>
              <a:defRPr sz="2135" b="1"/>
            </a:lvl4pPr>
            <a:lvl5pPr marL="2286000" lvl="4" indent="-228600" algn="l">
              <a:spcBef>
                <a:spcPts val="427"/>
              </a:spcBef>
              <a:spcAft>
                <a:spcPts val="0"/>
              </a:spcAft>
              <a:buClr>
                <a:schemeClr val="dk1"/>
              </a:buClr>
              <a:buSzPts val="2135"/>
              <a:buNone/>
              <a:defRPr sz="2135" b="1"/>
            </a:lvl5pPr>
            <a:lvl6pPr marL="2743200" lvl="5" indent="-228600" algn="l">
              <a:spcBef>
                <a:spcPts val="427"/>
              </a:spcBef>
              <a:spcAft>
                <a:spcPts val="0"/>
              </a:spcAft>
              <a:buClr>
                <a:schemeClr val="dk1"/>
              </a:buClr>
              <a:buSzPts val="2135"/>
              <a:buNone/>
              <a:defRPr sz="2135" b="1"/>
            </a:lvl6pPr>
            <a:lvl7pPr marL="3200400" lvl="6" indent="-228600" algn="l">
              <a:spcBef>
                <a:spcPts val="427"/>
              </a:spcBef>
              <a:spcAft>
                <a:spcPts val="0"/>
              </a:spcAft>
              <a:buClr>
                <a:schemeClr val="dk1"/>
              </a:buClr>
              <a:buSzPts val="2135"/>
              <a:buNone/>
              <a:defRPr sz="2135" b="1"/>
            </a:lvl7pPr>
            <a:lvl8pPr marL="3657600" lvl="7" indent="-228600" algn="l">
              <a:spcBef>
                <a:spcPts val="427"/>
              </a:spcBef>
              <a:spcAft>
                <a:spcPts val="0"/>
              </a:spcAft>
              <a:buClr>
                <a:schemeClr val="dk1"/>
              </a:buClr>
              <a:buSzPts val="2135"/>
              <a:buNone/>
              <a:defRPr sz="2135" b="1"/>
            </a:lvl8pPr>
            <a:lvl9pPr marL="4114800" lvl="8" indent="-228600" algn="l">
              <a:spcBef>
                <a:spcPts val="427"/>
              </a:spcBef>
              <a:spcAft>
                <a:spcPts val="0"/>
              </a:spcAft>
              <a:buClr>
                <a:schemeClr val="dk1"/>
              </a:buClr>
              <a:buSzPts val="2135"/>
              <a:buNone/>
              <a:defRPr sz="2135" b="1"/>
            </a:lvl9pPr>
          </a:lstStyle>
          <a:p>
            <a:endParaRPr/>
          </a:p>
        </p:txBody>
      </p:sp>
      <p:sp>
        <p:nvSpPr>
          <p:cNvPr id="129" name="Google Shape;129;p30"/>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397827" algn="l">
              <a:spcBef>
                <a:spcPts val="533"/>
              </a:spcBef>
              <a:spcAft>
                <a:spcPts val="0"/>
              </a:spcAft>
              <a:buClr>
                <a:schemeClr val="dk1"/>
              </a:buClr>
              <a:buSzPts val="2665"/>
              <a:buChar char="–"/>
              <a:defRPr sz="2665"/>
            </a:lvl2pPr>
            <a:lvl3pPr marL="1371600" lvl="2" indent="-381000" algn="l">
              <a:spcBef>
                <a:spcPts val="480"/>
              </a:spcBef>
              <a:spcAft>
                <a:spcPts val="0"/>
              </a:spcAft>
              <a:buClr>
                <a:schemeClr val="dk1"/>
              </a:buClr>
              <a:buSzPts val="2400"/>
              <a:buChar char="•"/>
              <a:defRPr sz="2400"/>
            </a:lvl3pPr>
            <a:lvl4pPr marL="1828800" lvl="3" indent="-364172" algn="l">
              <a:spcBef>
                <a:spcPts val="427"/>
              </a:spcBef>
              <a:spcAft>
                <a:spcPts val="0"/>
              </a:spcAft>
              <a:buClr>
                <a:schemeClr val="dk1"/>
              </a:buClr>
              <a:buSzPts val="2135"/>
              <a:buChar char="–"/>
              <a:defRPr sz="2135"/>
            </a:lvl4pPr>
            <a:lvl5pPr marL="2286000" lvl="4" indent="-364172" algn="l">
              <a:spcBef>
                <a:spcPts val="427"/>
              </a:spcBef>
              <a:spcAft>
                <a:spcPts val="0"/>
              </a:spcAft>
              <a:buClr>
                <a:schemeClr val="dk1"/>
              </a:buClr>
              <a:buSzPts val="2135"/>
              <a:buChar char="»"/>
              <a:defRPr sz="2135"/>
            </a:lvl5pPr>
            <a:lvl6pPr marL="2743200" lvl="5" indent="-364172" algn="l">
              <a:spcBef>
                <a:spcPts val="427"/>
              </a:spcBef>
              <a:spcAft>
                <a:spcPts val="0"/>
              </a:spcAft>
              <a:buClr>
                <a:schemeClr val="dk1"/>
              </a:buClr>
              <a:buSzPts val="2135"/>
              <a:buChar char="•"/>
              <a:defRPr sz="2135"/>
            </a:lvl6pPr>
            <a:lvl7pPr marL="3200400" lvl="6" indent="-364172" algn="l">
              <a:spcBef>
                <a:spcPts val="427"/>
              </a:spcBef>
              <a:spcAft>
                <a:spcPts val="0"/>
              </a:spcAft>
              <a:buClr>
                <a:schemeClr val="dk1"/>
              </a:buClr>
              <a:buSzPts val="2135"/>
              <a:buChar char="•"/>
              <a:defRPr sz="2135"/>
            </a:lvl7pPr>
            <a:lvl8pPr marL="3657600" lvl="7" indent="-364172" algn="l">
              <a:spcBef>
                <a:spcPts val="427"/>
              </a:spcBef>
              <a:spcAft>
                <a:spcPts val="0"/>
              </a:spcAft>
              <a:buClr>
                <a:schemeClr val="dk1"/>
              </a:buClr>
              <a:buSzPts val="2135"/>
              <a:buChar char="•"/>
              <a:defRPr sz="2135"/>
            </a:lvl8pPr>
            <a:lvl9pPr marL="4114800" lvl="8" indent="-364172" algn="l">
              <a:spcBef>
                <a:spcPts val="427"/>
              </a:spcBef>
              <a:spcAft>
                <a:spcPts val="0"/>
              </a:spcAft>
              <a:buClr>
                <a:schemeClr val="dk1"/>
              </a:buClr>
              <a:buSzPts val="2135"/>
              <a:buChar char="•"/>
              <a:defRPr sz="2135"/>
            </a:lvl9pPr>
          </a:lstStyle>
          <a:p>
            <a:endParaRPr/>
          </a:p>
        </p:txBody>
      </p:sp>
      <p:sp>
        <p:nvSpPr>
          <p:cNvPr id="130" name="Google Shape;130;p3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Calibri"/>
              <a:sym typeface="Calibri"/>
            </a:endParaRPr>
          </a:p>
        </p:txBody>
      </p:sp>
      <p:sp>
        <p:nvSpPr>
          <p:cNvPr id="131" name="Google Shape;131;p3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Calibri"/>
              <a:sym typeface="Calibri"/>
            </a:endParaRPr>
          </a:p>
        </p:txBody>
      </p:sp>
      <p:sp>
        <p:nvSpPr>
          <p:cNvPr id="132" name="Google Shape;132;p3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6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30714708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3"/>
        <p:cNvGrpSpPr/>
        <p:nvPr/>
      </p:nvGrpSpPr>
      <p:grpSpPr>
        <a:xfrm>
          <a:off x="0" y="0"/>
          <a:ext cx="0" cy="0"/>
          <a:chOff x="0" y="0"/>
          <a:chExt cx="0" cy="0"/>
        </a:xfrm>
      </p:grpSpPr>
      <p:sp>
        <p:nvSpPr>
          <p:cNvPr id="134" name="Google Shape;134;p3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3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Calibri"/>
              <a:sym typeface="Calibri"/>
            </a:endParaRPr>
          </a:p>
        </p:txBody>
      </p:sp>
      <p:sp>
        <p:nvSpPr>
          <p:cNvPr id="136" name="Google Shape;136;p3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Calibri"/>
              <a:sym typeface="Calibri"/>
            </a:endParaRPr>
          </a:p>
        </p:txBody>
      </p:sp>
      <p:sp>
        <p:nvSpPr>
          <p:cNvPr id="137" name="Google Shape;137;p3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6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3436091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F8CC6E6-5A73-433D-A37C-7BC46173F2F3}"/>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E5931886-E7B3-4D03-B945-03D669F5DED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FBC1405-F201-4950-AD30-7BF6B2B74020}"/>
              </a:ext>
            </a:extLst>
          </p:cNvPr>
          <p:cNvSpPr>
            <a:spLocks noGrp="1"/>
          </p:cNvSpPr>
          <p:nvPr>
            <p:ph type="sldNum" sz="quarter" idx="12"/>
          </p:nvPr>
        </p:nvSpPr>
        <p:spPr/>
        <p:txBody>
          <a:bodyPr/>
          <a:lstStyle>
            <a:lvl1pPr>
              <a:defRPr/>
            </a:lvl1pPr>
          </a:lstStyle>
          <a:p>
            <a:pPr>
              <a:defRPr/>
            </a:pPr>
            <a:fld id="{1CD3A74D-DA2F-429F-96CC-AF7E9B9E0437}" type="slidenum">
              <a:rPr lang="en-US" altLang="en-US"/>
              <a:pPr>
                <a:defRPr/>
              </a:pPr>
              <a:t>‹#›</a:t>
            </a:fld>
            <a:endParaRPr lang="en-US" altLang="en-US"/>
          </a:p>
        </p:txBody>
      </p:sp>
    </p:spTree>
    <p:extLst>
      <p:ext uri="{BB962C8B-B14F-4D97-AF65-F5344CB8AC3E}">
        <p14:creationId xmlns:p14="http://schemas.microsoft.com/office/powerpoint/2010/main" val="25153867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38"/>
        <p:cNvGrpSpPr/>
        <p:nvPr/>
      </p:nvGrpSpPr>
      <p:grpSpPr>
        <a:xfrm>
          <a:off x="0" y="0"/>
          <a:ext cx="0" cy="0"/>
          <a:chOff x="0" y="0"/>
          <a:chExt cx="0" cy="0"/>
        </a:xfrm>
      </p:grpSpPr>
      <p:sp>
        <p:nvSpPr>
          <p:cNvPr id="139" name="Google Shape;139;p32"/>
          <p:cNvSpPr txBox="1">
            <a:spLocks noGrp="1"/>
          </p:cNvSpPr>
          <p:nvPr>
            <p:ph type="title"/>
          </p:nvPr>
        </p:nvSpPr>
        <p:spPr>
          <a:xfrm>
            <a:off x="609602" y="273049"/>
            <a:ext cx="4011084" cy="11620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5"/>
              <a:buFont typeface="Calibri"/>
              <a:buNone/>
              <a:defRPr sz="2665"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 name="Google Shape;140;p32"/>
          <p:cNvSpPr txBox="1">
            <a:spLocks noGrp="1"/>
          </p:cNvSpPr>
          <p:nvPr>
            <p:ph type="body" idx="1"/>
          </p:nvPr>
        </p:nvSpPr>
        <p:spPr>
          <a:xfrm>
            <a:off x="4766733" y="273052"/>
            <a:ext cx="6815667" cy="5853113"/>
          </a:xfrm>
          <a:prstGeom prst="rect">
            <a:avLst/>
          </a:prstGeom>
          <a:noFill/>
          <a:ln>
            <a:noFill/>
          </a:ln>
        </p:spPr>
        <p:txBody>
          <a:bodyPr spcFirstLastPara="1" wrap="square" lIns="91425" tIns="45700" rIns="91425" bIns="45700" anchor="t" anchorCtr="0">
            <a:normAutofit/>
          </a:bodyPr>
          <a:lstStyle>
            <a:lvl1pPr marL="457200" lvl="0" indent="-499427" algn="l">
              <a:spcBef>
                <a:spcPts val="853"/>
              </a:spcBef>
              <a:spcAft>
                <a:spcPts val="0"/>
              </a:spcAft>
              <a:buClr>
                <a:schemeClr val="dk1"/>
              </a:buClr>
              <a:buSzPts val="4265"/>
              <a:buChar char="•"/>
              <a:defRPr sz="4265"/>
            </a:lvl1pPr>
            <a:lvl2pPr marL="914400" lvl="1" indent="-465772" algn="l">
              <a:spcBef>
                <a:spcPts val="747"/>
              </a:spcBef>
              <a:spcAft>
                <a:spcPts val="0"/>
              </a:spcAft>
              <a:buClr>
                <a:schemeClr val="dk1"/>
              </a:buClr>
              <a:buSzPts val="3735"/>
              <a:buChar char="–"/>
              <a:defRPr sz="3734"/>
            </a:lvl2pPr>
            <a:lvl3pPr marL="1371600" lvl="2" indent="-431800" algn="l">
              <a:spcBef>
                <a:spcPts val="640"/>
              </a:spcBef>
              <a:spcAft>
                <a:spcPts val="0"/>
              </a:spcAft>
              <a:buClr>
                <a:schemeClr val="dk1"/>
              </a:buClr>
              <a:buSzPts val="3200"/>
              <a:buChar char="•"/>
              <a:defRPr sz="3200"/>
            </a:lvl3pPr>
            <a:lvl4pPr marL="1828800" lvl="3" indent="-397827" algn="l">
              <a:spcBef>
                <a:spcPts val="533"/>
              </a:spcBef>
              <a:spcAft>
                <a:spcPts val="0"/>
              </a:spcAft>
              <a:buClr>
                <a:schemeClr val="dk1"/>
              </a:buClr>
              <a:buSzPts val="2665"/>
              <a:buChar char="–"/>
              <a:defRPr sz="2665"/>
            </a:lvl4pPr>
            <a:lvl5pPr marL="2286000" lvl="4" indent="-397827" algn="l">
              <a:spcBef>
                <a:spcPts val="533"/>
              </a:spcBef>
              <a:spcAft>
                <a:spcPts val="0"/>
              </a:spcAft>
              <a:buClr>
                <a:schemeClr val="dk1"/>
              </a:buClr>
              <a:buSzPts val="2665"/>
              <a:buChar char="»"/>
              <a:defRPr sz="2665"/>
            </a:lvl5pPr>
            <a:lvl6pPr marL="2743200" lvl="5" indent="-397827" algn="l">
              <a:spcBef>
                <a:spcPts val="533"/>
              </a:spcBef>
              <a:spcAft>
                <a:spcPts val="0"/>
              </a:spcAft>
              <a:buClr>
                <a:schemeClr val="dk1"/>
              </a:buClr>
              <a:buSzPts val="2665"/>
              <a:buChar char="•"/>
              <a:defRPr sz="2665"/>
            </a:lvl6pPr>
            <a:lvl7pPr marL="3200400" lvl="6" indent="-397827" algn="l">
              <a:spcBef>
                <a:spcPts val="533"/>
              </a:spcBef>
              <a:spcAft>
                <a:spcPts val="0"/>
              </a:spcAft>
              <a:buClr>
                <a:schemeClr val="dk1"/>
              </a:buClr>
              <a:buSzPts val="2665"/>
              <a:buChar char="•"/>
              <a:defRPr sz="2665"/>
            </a:lvl7pPr>
            <a:lvl8pPr marL="3657600" lvl="7" indent="-397827" algn="l">
              <a:spcBef>
                <a:spcPts val="533"/>
              </a:spcBef>
              <a:spcAft>
                <a:spcPts val="0"/>
              </a:spcAft>
              <a:buClr>
                <a:schemeClr val="dk1"/>
              </a:buClr>
              <a:buSzPts val="2665"/>
              <a:buChar char="•"/>
              <a:defRPr sz="2665"/>
            </a:lvl8pPr>
            <a:lvl9pPr marL="4114800" lvl="8" indent="-397827" algn="l">
              <a:spcBef>
                <a:spcPts val="533"/>
              </a:spcBef>
              <a:spcAft>
                <a:spcPts val="0"/>
              </a:spcAft>
              <a:buClr>
                <a:schemeClr val="dk1"/>
              </a:buClr>
              <a:buSzPts val="2665"/>
              <a:buChar char="•"/>
              <a:defRPr sz="2665"/>
            </a:lvl9pPr>
          </a:lstStyle>
          <a:p>
            <a:endParaRPr/>
          </a:p>
        </p:txBody>
      </p:sp>
      <p:sp>
        <p:nvSpPr>
          <p:cNvPr id="141" name="Google Shape;141;p32"/>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373"/>
              </a:spcBef>
              <a:spcAft>
                <a:spcPts val="0"/>
              </a:spcAft>
              <a:buClr>
                <a:schemeClr val="dk1"/>
              </a:buClr>
              <a:buSzPts val="1865"/>
              <a:buNone/>
              <a:defRPr sz="1865"/>
            </a:lvl1pPr>
            <a:lvl2pPr marL="914400" lvl="1" indent="-228600" algn="l">
              <a:spcBef>
                <a:spcPts val="320"/>
              </a:spcBef>
              <a:spcAft>
                <a:spcPts val="0"/>
              </a:spcAft>
              <a:buClr>
                <a:schemeClr val="dk1"/>
              </a:buClr>
              <a:buSzPts val="1600"/>
              <a:buNone/>
              <a:defRPr sz="1600"/>
            </a:lvl2pPr>
            <a:lvl3pPr marL="1371600" lvl="2" indent="-228600" algn="l">
              <a:spcBef>
                <a:spcPts val="267"/>
              </a:spcBef>
              <a:spcAft>
                <a:spcPts val="0"/>
              </a:spcAft>
              <a:buClr>
                <a:schemeClr val="dk1"/>
              </a:buClr>
              <a:buSzPts val="1335"/>
              <a:buNone/>
              <a:defRPr sz="1335"/>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142" name="Google Shape;142;p3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Calibri"/>
              <a:sym typeface="Calibri"/>
            </a:endParaRPr>
          </a:p>
        </p:txBody>
      </p:sp>
      <p:sp>
        <p:nvSpPr>
          <p:cNvPr id="143" name="Google Shape;143;p3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Calibri"/>
              <a:sym typeface="Calibri"/>
            </a:endParaRPr>
          </a:p>
        </p:txBody>
      </p:sp>
      <p:sp>
        <p:nvSpPr>
          <p:cNvPr id="144" name="Google Shape;144;p3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6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2847504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45"/>
        <p:cNvGrpSpPr/>
        <p:nvPr/>
      </p:nvGrpSpPr>
      <p:grpSpPr>
        <a:xfrm>
          <a:off x="0" y="0"/>
          <a:ext cx="0" cy="0"/>
          <a:chOff x="0" y="0"/>
          <a:chExt cx="0" cy="0"/>
        </a:xfrm>
      </p:grpSpPr>
      <p:sp>
        <p:nvSpPr>
          <p:cNvPr id="146" name="Google Shape;146;p33"/>
          <p:cNvSpPr txBox="1">
            <a:spLocks noGrp="1"/>
          </p:cNvSpPr>
          <p:nvPr>
            <p:ph type="title"/>
          </p:nvPr>
        </p:nvSpPr>
        <p:spPr>
          <a:xfrm>
            <a:off x="2389717" y="4800600"/>
            <a:ext cx="7315200"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665"/>
              <a:buFont typeface="Calibri"/>
              <a:buNone/>
              <a:defRPr sz="2665"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33"/>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853"/>
              </a:spcBef>
              <a:spcAft>
                <a:spcPts val="0"/>
              </a:spcAft>
              <a:buClr>
                <a:schemeClr val="dk1"/>
              </a:buClr>
              <a:buSzPts val="4265"/>
              <a:buFont typeface="Arial"/>
              <a:buNone/>
              <a:defRPr sz="4265" b="0" i="0" u="none" strike="noStrike" cap="none">
                <a:solidFill>
                  <a:schemeClr val="dk1"/>
                </a:solidFill>
                <a:latin typeface="Calibri"/>
                <a:ea typeface="Calibri"/>
                <a:cs typeface="Calibri"/>
                <a:sym typeface="Calibri"/>
              </a:defRPr>
            </a:lvl1pPr>
            <a:lvl2pPr marR="0" lvl="1" algn="l" rtl="0">
              <a:spcBef>
                <a:spcPts val="747"/>
              </a:spcBef>
              <a:spcAft>
                <a:spcPts val="0"/>
              </a:spcAft>
              <a:buClr>
                <a:schemeClr val="dk1"/>
              </a:buClr>
              <a:buSzPts val="3735"/>
              <a:buFont typeface="Arial"/>
              <a:buNone/>
              <a:defRPr sz="3734" b="0" i="0" u="none" strike="noStrike" cap="none">
                <a:solidFill>
                  <a:schemeClr val="dk1"/>
                </a:solidFill>
                <a:latin typeface="Calibri"/>
                <a:ea typeface="Calibri"/>
                <a:cs typeface="Calibri"/>
                <a:sym typeface="Calibri"/>
              </a:defRPr>
            </a:lvl2pPr>
            <a:lvl3pPr marR="0" lvl="2"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spcBef>
                <a:spcPts val="533"/>
              </a:spcBef>
              <a:spcAft>
                <a:spcPts val="0"/>
              </a:spcAft>
              <a:buClr>
                <a:schemeClr val="dk1"/>
              </a:buClr>
              <a:buSzPts val="2665"/>
              <a:buFont typeface="Arial"/>
              <a:buNone/>
              <a:defRPr sz="2665" b="0" i="0" u="none" strike="noStrike" cap="none">
                <a:solidFill>
                  <a:schemeClr val="dk1"/>
                </a:solidFill>
                <a:latin typeface="Calibri"/>
                <a:ea typeface="Calibri"/>
                <a:cs typeface="Calibri"/>
                <a:sym typeface="Calibri"/>
              </a:defRPr>
            </a:lvl4pPr>
            <a:lvl5pPr marR="0" lvl="4" algn="l" rtl="0">
              <a:spcBef>
                <a:spcPts val="533"/>
              </a:spcBef>
              <a:spcAft>
                <a:spcPts val="0"/>
              </a:spcAft>
              <a:buClr>
                <a:schemeClr val="dk1"/>
              </a:buClr>
              <a:buSzPts val="2665"/>
              <a:buFont typeface="Arial"/>
              <a:buNone/>
              <a:defRPr sz="2665"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665"/>
              <a:buFont typeface="Arial"/>
              <a:buNone/>
              <a:defRPr sz="2665"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665"/>
              <a:buFont typeface="Arial"/>
              <a:buNone/>
              <a:defRPr sz="2665"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665"/>
              <a:buFont typeface="Arial"/>
              <a:buNone/>
              <a:defRPr sz="2665"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665"/>
              <a:buFont typeface="Arial"/>
              <a:buNone/>
              <a:defRPr sz="2665" b="0" i="0" u="none" strike="noStrike" cap="none">
                <a:solidFill>
                  <a:schemeClr val="dk1"/>
                </a:solidFill>
                <a:latin typeface="Calibri"/>
                <a:ea typeface="Calibri"/>
                <a:cs typeface="Calibri"/>
                <a:sym typeface="Calibri"/>
              </a:defRPr>
            </a:lvl9pPr>
          </a:lstStyle>
          <a:p>
            <a:endParaRPr/>
          </a:p>
        </p:txBody>
      </p:sp>
      <p:sp>
        <p:nvSpPr>
          <p:cNvPr id="148" name="Google Shape;148;p33"/>
          <p:cNvSpPr txBox="1">
            <a:spLocks noGrp="1"/>
          </p:cNvSpPr>
          <p:nvPr>
            <p:ph type="body" idx="1"/>
          </p:nvPr>
        </p:nvSpPr>
        <p:spPr>
          <a:xfrm>
            <a:off x="2389717" y="5367338"/>
            <a:ext cx="7315200" cy="804863"/>
          </a:xfrm>
          <a:prstGeom prst="rect">
            <a:avLst/>
          </a:prstGeom>
          <a:noFill/>
          <a:ln>
            <a:noFill/>
          </a:ln>
        </p:spPr>
        <p:txBody>
          <a:bodyPr spcFirstLastPara="1" wrap="square" lIns="91425" tIns="45700" rIns="91425" bIns="45700" anchor="t" anchorCtr="0">
            <a:normAutofit/>
          </a:bodyPr>
          <a:lstStyle>
            <a:lvl1pPr marL="457200" lvl="0" indent="-228600" algn="l">
              <a:spcBef>
                <a:spcPts val="373"/>
              </a:spcBef>
              <a:spcAft>
                <a:spcPts val="0"/>
              </a:spcAft>
              <a:buClr>
                <a:schemeClr val="dk1"/>
              </a:buClr>
              <a:buSzPts val="1865"/>
              <a:buNone/>
              <a:defRPr sz="1865"/>
            </a:lvl1pPr>
            <a:lvl2pPr marL="914400" lvl="1" indent="-228600" algn="l">
              <a:spcBef>
                <a:spcPts val="320"/>
              </a:spcBef>
              <a:spcAft>
                <a:spcPts val="0"/>
              </a:spcAft>
              <a:buClr>
                <a:schemeClr val="dk1"/>
              </a:buClr>
              <a:buSzPts val="1600"/>
              <a:buNone/>
              <a:defRPr sz="1600"/>
            </a:lvl2pPr>
            <a:lvl3pPr marL="1371600" lvl="2" indent="-228600" algn="l">
              <a:spcBef>
                <a:spcPts val="267"/>
              </a:spcBef>
              <a:spcAft>
                <a:spcPts val="0"/>
              </a:spcAft>
              <a:buClr>
                <a:schemeClr val="dk1"/>
              </a:buClr>
              <a:buSzPts val="1335"/>
              <a:buNone/>
              <a:defRPr sz="1335"/>
            </a:lvl3pPr>
            <a:lvl4pPr marL="1828800" lvl="3" indent="-228600" algn="l">
              <a:spcBef>
                <a:spcPts val="240"/>
              </a:spcBef>
              <a:spcAft>
                <a:spcPts val="0"/>
              </a:spcAft>
              <a:buClr>
                <a:schemeClr val="dk1"/>
              </a:buClr>
              <a:buSzPts val="1200"/>
              <a:buNone/>
              <a:defRPr sz="1200"/>
            </a:lvl4pPr>
            <a:lvl5pPr marL="2286000" lvl="4" indent="-228600" algn="l">
              <a:spcBef>
                <a:spcPts val="240"/>
              </a:spcBef>
              <a:spcAft>
                <a:spcPts val="0"/>
              </a:spcAft>
              <a:buClr>
                <a:schemeClr val="dk1"/>
              </a:buClr>
              <a:buSzPts val="1200"/>
              <a:buNone/>
              <a:defRPr sz="1200"/>
            </a:lvl5pPr>
            <a:lvl6pPr marL="2743200" lvl="5" indent="-228600" algn="l">
              <a:spcBef>
                <a:spcPts val="240"/>
              </a:spcBef>
              <a:spcAft>
                <a:spcPts val="0"/>
              </a:spcAft>
              <a:buClr>
                <a:schemeClr val="dk1"/>
              </a:buClr>
              <a:buSzPts val="1200"/>
              <a:buNone/>
              <a:defRPr sz="1200"/>
            </a:lvl6pPr>
            <a:lvl7pPr marL="3200400" lvl="6" indent="-228600" algn="l">
              <a:spcBef>
                <a:spcPts val="240"/>
              </a:spcBef>
              <a:spcAft>
                <a:spcPts val="0"/>
              </a:spcAft>
              <a:buClr>
                <a:schemeClr val="dk1"/>
              </a:buClr>
              <a:buSzPts val="1200"/>
              <a:buNone/>
              <a:defRPr sz="1200"/>
            </a:lvl7pPr>
            <a:lvl8pPr marL="3657600" lvl="7" indent="-228600" algn="l">
              <a:spcBef>
                <a:spcPts val="240"/>
              </a:spcBef>
              <a:spcAft>
                <a:spcPts val="0"/>
              </a:spcAft>
              <a:buClr>
                <a:schemeClr val="dk1"/>
              </a:buClr>
              <a:buSzPts val="1200"/>
              <a:buNone/>
              <a:defRPr sz="1200"/>
            </a:lvl8pPr>
            <a:lvl9pPr marL="4114800" lvl="8" indent="-228600" algn="l">
              <a:spcBef>
                <a:spcPts val="240"/>
              </a:spcBef>
              <a:spcAft>
                <a:spcPts val="0"/>
              </a:spcAft>
              <a:buClr>
                <a:schemeClr val="dk1"/>
              </a:buClr>
              <a:buSzPts val="1200"/>
              <a:buNone/>
              <a:defRPr sz="1200"/>
            </a:lvl9pPr>
          </a:lstStyle>
          <a:p>
            <a:endParaRPr/>
          </a:p>
        </p:txBody>
      </p:sp>
      <p:sp>
        <p:nvSpPr>
          <p:cNvPr id="149" name="Google Shape;149;p3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Calibri"/>
              <a:sym typeface="Calibri"/>
            </a:endParaRPr>
          </a:p>
        </p:txBody>
      </p:sp>
      <p:sp>
        <p:nvSpPr>
          <p:cNvPr id="150" name="Google Shape;150;p3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Calibri"/>
              <a:sym typeface="Calibri"/>
            </a:endParaRPr>
          </a:p>
        </p:txBody>
      </p:sp>
      <p:sp>
        <p:nvSpPr>
          <p:cNvPr id="151" name="Google Shape;151;p3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6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28197579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52"/>
        <p:cNvGrpSpPr/>
        <p:nvPr/>
      </p:nvGrpSpPr>
      <p:grpSpPr>
        <a:xfrm>
          <a:off x="0" y="0"/>
          <a:ext cx="0" cy="0"/>
          <a:chOff x="0" y="0"/>
          <a:chExt cx="0" cy="0"/>
        </a:xfrm>
      </p:grpSpPr>
      <p:sp>
        <p:nvSpPr>
          <p:cNvPr id="153" name="Google Shape;153;p34"/>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34"/>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5" name="Google Shape;155;p3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Calibri"/>
              <a:sym typeface="Calibri"/>
            </a:endParaRPr>
          </a:p>
        </p:txBody>
      </p:sp>
      <p:sp>
        <p:nvSpPr>
          <p:cNvPr id="156" name="Google Shape;156;p3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Calibri"/>
              <a:sym typeface="Calibri"/>
            </a:endParaRPr>
          </a:p>
        </p:txBody>
      </p:sp>
      <p:sp>
        <p:nvSpPr>
          <p:cNvPr id="157" name="Google Shape;157;p3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6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12193747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58"/>
        <p:cNvGrpSpPr/>
        <p:nvPr/>
      </p:nvGrpSpPr>
      <p:grpSpPr>
        <a:xfrm>
          <a:off x="0" y="0"/>
          <a:ext cx="0" cy="0"/>
          <a:chOff x="0" y="0"/>
          <a:chExt cx="0" cy="0"/>
        </a:xfrm>
      </p:grpSpPr>
      <p:sp>
        <p:nvSpPr>
          <p:cNvPr id="159" name="Google Shape;159;p35"/>
          <p:cNvSpPr txBox="1">
            <a:spLocks noGrp="1"/>
          </p:cNvSpPr>
          <p:nvPr>
            <p:ph type="title"/>
          </p:nvPr>
        </p:nvSpPr>
        <p:spPr>
          <a:xfrm rot="5400000">
            <a:off x="8016874" y="1028701"/>
            <a:ext cx="4387851"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35"/>
          <p:cNvSpPr txBox="1">
            <a:spLocks noGrp="1"/>
          </p:cNvSpPr>
          <p:nvPr>
            <p:ph type="body" idx="1"/>
          </p:nvPr>
        </p:nvSpPr>
        <p:spPr>
          <a:xfrm rot="5400000">
            <a:off x="2428874" y="-1612900"/>
            <a:ext cx="4387851"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1" name="Google Shape;161;p3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Calibri"/>
              <a:sym typeface="Calibri"/>
            </a:endParaRPr>
          </a:p>
        </p:txBody>
      </p:sp>
      <p:sp>
        <p:nvSpPr>
          <p:cNvPr id="162" name="Google Shape;162;p3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Calibri"/>
              <a:sym typeface="Calibri"/>
            </a:endParaRPr>
          </a:p>
        </p:txBody>
      </p:sp>
      <p:sp>
        <p:nvSpPr>
          <p:cNvPr id="163" name="Google Shape;163;p3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6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24037467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1D8BD707-D9CF-40AE-B4C6-C98DA3205C09}" type="datetimeFigureOut">
              <a:rPr kumimoji="0" lang="en-US" sz="1600" b="0" i="0" u="none" strike="noStrike" kern="0" cap="none" spc="0" normalizeH="0" baseline="0" noProof="0" smtClean="0">
                <a:ln>
                  <a:noFill/>
                </a:ln>
                <a:solidFill>
                  <a:srgbClr val="888888"/>
                </a:solidFill>
                <a:effectLst/>
                <a:uLnTx/>
                <a:uFillTx/>
                <a:latin typeface="Calibri"/>
                <a:sym typeface="Calibri"/>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11/11/2022</a:t>
            </a:fld>
            <a:endParaRPr kumimoji="0" lang="en-US" sz="1600" b="0" i="0" u="none" strike="noStrike" kern="0" cap="none" spc="0" normalizeH="0" baseline="0" noProof="0">
              <a:ln>
                <a:noFill/>
              </a:ln>
              <a:solidFill>
                <a:srgbClr val="888888"/>
              </a:solidFill>
              <a:effectLst/>
              <a:uLnTx/>
              <a:uFillTx/>
              <a:latin typeface="Calibri"/>
              <a:sym typeface="Calibri"/>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600" b="0" i="0" u="none" strike="noStrike" kern="0" cap="none" spc="0" normalizeH="0" baseline="0" noProof="0">
              <a:ln>
                <a:noFill/>
              </a:ln>
              <a:solidFill>
                <a:srgbClr val="888888"/>
              </a:solidFill>
              <a:effectLst/>
              <a:uLnTx/>
              <a:uFillTx/>
              <a:latin typeface="Calibri"/>
              <a:sym typeface="Calibri"/>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B6F15528-21DE-4FAA-801E-634DDDAF4B2B}" type="slidenum">
              <a:rPr kumimoji="0" lang="en-US" sz="1600" b="0" i="0" u="none" strike="noStrike" kern="0" cap="none" spc="0" normalizeH="0" baseline="0" noProof="0" smtClean="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6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16258881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fld id="{B1F85BC1-FC50-4AAE-9783-E500C4BF1451}" type="datetimeFigureOut">
              <a:rPr kumimoji="0" lang="en-US" sz="1600" b="0" i="0" u="none" strike="noStrike" kern="0" cap="none" spc="0" normalizeH="0" baseline="0" noProof="0" smtClean="0">
                <a:ln>
                  <a:noFill/>
                </a:ln>
                <a:solidFill>
                  <a:srgbClr val="888888"/>
                </a:solidFill>
                <a:effectLst/>
                <a:uLnTx/>
                <a:uFillTx/>
                <a:latin typeface="Calibri"/>
                <a:sym typeface="Calibri"/>
              </a:rPr>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t>11/11/2022</a:t>
            </a:fld>
            <a:endParaRPr kumimoji="0" lang="en-US" sz="1600" b="0" i="0" u="none" strike="noStrike" kern="0" cap="none" spc="0" normalizeH="0" baseline="0" noProof="0">
              <a:ln>
                <a:noFill/>
              </a:ln>
              <a:solidFill>
                <a:srgbClr val="888888"/>
              </a:solidFill>
              <a:effectLst/>
              <a:uLnTx/>
              <a:uFillTx/>
              <a:latin typeface="Calibri"/>
              <a:sym typeface="Calibri"/>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600" b="0" i="0" u="none" strike="noStrike" kern="0" cap="none" spc="0" normalizeH="0" baseline="0" noProof="0">
              <a:ln>
                <a:noFill/>
              </a:ln>
              <a:solidFill>
                <a:srgbClr val="888888"/>
              </a:solidFill>
              <a:effectLst/>
              <a:uLnTx/>
              <a:uFillTx/>
              <a:latin typeface="Calibri"/>
              <a:sym typeface="Calibri"/>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A1F82960-F871-4481-87DA-F79CF1C9BB0C}" type="slidenum">
              <a:rPr kumimoji="0" lang="en-US" sz="1600" b="0" i="0" u="none" strike="noStrike" kern="0" cap="none" spc="0" normalizeH="0" baseline="0" noProof="0" smtClean="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US" sz="16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170181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1219170" fontAlgn="auto">
              <a:spcBef>
                <a:spcPts val="0"/>
              </a:spcBef>
              <a:spcAft>
                <a:spcPts val="0"/>
              </a:spcAft>
            </a:pPr>
            <a:fld id="{67CAB675-0451-46BA-B838-2996E7357EA3}" type="datetimeFigureOut">
              <a:rPr lang="en-US" smtClean="0">
                <a:solidFill>
                  <a:prstClr val="black">
                    <a:tint val="75000"/>
                  </a:prstClr>
                </a:solidFill>
                <a:latin typeface="Calibri"/>
                <a:cs typeface="+mn-cs"/>
              </a:rPr>
              <a:pPr defTabSz="1219170" fontAlgn="auto">
                <a:spcBef>
                  <a:spcPts val="0"/>
                </a:spcBef>
                <a:spcAft>
                  <a:spcPts val="0"/>
                </a:spcAft>
              </a:pPr>
              <a:t>11/11/2022</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121917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1219170" fontAlgn="auto">
              <a:spcBef>
                <a:spcPts val="0"/>
              </a:spcBef>
              <a:spcAft>
                <a:spcPts val="0"/>
              </a:spcAft>
            </a:pPr>
            <a:fld id="{2A664AD2-069D-416A-AF7A-E600FA375D8A}" type="slidenum">
              <a:rPr lang="en-US" smtClean="0">
                <a:solidFill>
                  <a:prstClr val="black">
                    <a:tint val="75000"/>
                  </a:prstClr>
                </a:solidFill>
                <a:latin typeface="Calibri"/>
                <a:cs typeface="+mn-cs"/>
              </a:rPr>
              <a:pPr defTabSz="121917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5144908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fontAlgn="auto">
              <a:spcBef>
                <a:spcPts val="0"/>
              </a:spcBef>
              <a:spcAft>
                <a:spcPts val="0"/>
              </a:spcAft>
            </a:pPr>
            <a:fld id="{67CAB675-0451-46BA-B838-2996E7357EA3}" type="datetimeFigureOut">
              <a:rPr lang="en-US" smtClean="0">
                <a:solidFill>
                  <a:prstClr val="black">
                    <a:tint val="75000"/>
                  </a:prstClr>
                </a:solidFill>
                <a:latin typeface="Calibri"/>
                <a:cs typeface="+mn-cs"/>
              </a:rPr>
              <a:pPr defTabSz="1219170" fontAlgn="auto">
                <a:spcBef>
                  <a:spcPts val="0"/>
                </a:spcBef>
                <a:spcAft>
                  <a:spcPts val="0"/>
                </a:spcAft>
              </a:pPr>
              <a:t>11/11/2022</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121917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1219170" fontAlgn="auto">
              <a:spcBef>
                <a:spcPts val="0"/>
              </a:spcBef>
              <a:spcAft>
                <a:spcPts val="0"/>
              </a:spcAft>
            </a:pPr>
            <a:fld id="{2A664AD2-069D-416A-AF7A-E600FA375D8A}" type="slidenum">
              <a:rPr lang="en-US" smtClean="0">
                <a:solidFill>
                  <a:prstClr val="black">
                    <a:tint val="75000"/>
                  </a:prstClr>
                </a:solidFill>
                <a:latin typeface="Calibri"/>
                <a:cs typeface="+mn-cs"/>
              </a:rPr>
              <a:pPr defTabSz="121917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6217965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219170" fontAlgn="auto">
              <a:spcBef>
                <a:spcPts val="0"/>
              </a:spcBef>
              <a:spcAft>
                <a:spcPts val="0"/>
              </a:spcAft>
            </a:pPr>
            <a:fld id="{67CAB675-0451-46BA-B838-2996E7357EA3}" type="datetimeFigureOut">
              <a:rPr lang="en-US" smtClean="0">
                <a:solidFill>
                  <a:prstClr val="black">
                    <a:tint val="75000"/>
                  </a:prstClr>
                </a:solidFill>
                <a:latin typeface="Calibri"/>
                <a:cs typeface="+mn-cs"/>
              </a:rPr>
              <a:pPr defTabSz="1219170" fontAlgn="auto">
                <a:spcBef>
                  <a:spcPts val="0"/>
                </a:spcBef>
                <a:spcAft>
                  <a:spcPts val="0"/>
                </a:spcAft>
              </a:pPr>
              <a:t>11/11/2022</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121917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1219170" fontAlgn="auto">
              <a:spcBef>
                <a:spcPts val="0"/>
              </a:spcBef>
              <a:spcAft>
                <a:spcPts val="0"/>
              </a:spcAft>
            </a:pPr>
            <a:fld id="{2A664AD2-069D-416A-AF7A-E600FA375D8A}" type="slidenum">
              <a:rPr lang="en-US" smtClean="0">
                <a:solidFill>
                  <a:prstClr val="black">
                    <a:tint val="75000"/>
                  </a:prstClr>
                </a:solidFill>
                <a:latin typeface="Calibri"/>
                <a:cs typeface="+mn-cs"/>
              </a:rPr>
              <a:pPr defTabSz="121917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3481520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219170" fontAlgn="auto">
              <a:spcBef>
                <a:spcPts val="0"/>
              </a:spcBef>
              <a:spcAft>
                <a:spcPts val="0"/>
              </a:spcAft>
            </a:pPr>
            <a:fld id="{67CAB675-0451-46BA-B838-2996E7357EA3}" type="datetimeFigureOut">
              <a:rPr lang="en-US" smtClean="0">
                <a:solidFill>
                  <a:prstClr val="black">
                    <a:tint val="75000"/>
                  </a:prstClr>
                </a:solidFill>
                <a:latin typeface="Calibri"/>
                <a:cs typeface="+mn-cs"/>
              </a:rPr>
              <a:pPr defTabSz="1219170" fontAlgn="auto">
                <a:spcBef>
                  <a:spcPts val="0"/>
                </a:spcBef>
                <a:spcAft>
                  <a:spcPts val="0"/>
                </a:spcAft>
              </a:pPr>
              <a:t>11/11/2022</a:t>
            </a:fld>
            <a:endParaRPr lang="en-US">
              <a:solidFill>
                <a:prstClr val="black">
                  <a:tint val="75000"/>
                </a:prstClr>
              </a:solidFill>
              <a:latin typeface="Calibri"/>
              <a:cs typeface="+mn-cs"/>
            </a:endParaRPr>
          </a:p>
        </p:txBody>
      </p:sp>
      <p:sp>
        <p:nvSpPr>
          <p:cNvPr id="6" name="Footer Placeholder 5"/>
          <p:cNvSpPr>
            <a:spLocks noGrp="1"/>
          </p:cNvSpPr>
          <p:nvPr>
            <p:ph type="ftr" sz="quarter" idx="11"/>
          </p:nvPr>
        </p:nvSpPr>
        <p:spPr/>
        <p:txBody>
          <a:bodyPr/>
          <a:lstStyle/>
          <a:p>
            <a:pPr defTabSz="1219170" fontAlgn="auto">
              <a:spcBef>
                <a:spcPts val="0"/>
              </a:spcBef>
              <a:spcAft>
                <a:spcPts val="0"/>
              </a:spcAft>
            </a:pPr>
            <a:endParaRPr lang="en-US">
              <a:solidFill>
                <a:prstClr val="black">
                  <a:tint val="75000"/>
                </a:prstClr>
              </a:solidFill>
              <a:latin typeface="Calibri"/>
              <a:cs typeface="+mn-cs"/>
            </a:endParaRPr>
          </a:p>
        </p:txBody>
      </p:sp>
      <p:sp>
        <p:nvSpPr>
          <p:cNvPr id="7" name="Slide Number Placeholder 6"/>
          <p:cNvSpPr>
            <a:spLocks noGrp="1"/>
          </p:cNvSpPr>
          <p:nvPr>
            <p:ph type="sldNum" sz="quarter" idx="12"/>
          </p:nvPr>
        </p:nvSpPr>
        <p:spPr/>
        <p:txBody>
          <a:bodyPr/>
          <a:lstStyle/>
          <a:p>
            <a:pPr defTabSz="1219170" fontAlgn="auto">
              <a:spcBef>
                <a:spcPts val="0"/>
              </a:spcBef>
              <a:spcAft>
                <a:spcPts val="0"/>
              </a:spcAft>
            </a:pPr>
            <a:fld id="{2A664AD2-069D-416A-AF7A-E600FA375D8A}" type="slidenum">
              <a:rPr lang="en-US" smtClean="0">
                <a:solidFill>
                  <a:prstClr val="black">
                    <a:tint val="75000"/>
                  </a:prstClr>
                </a:solidFill>
                <a:latin typeface="Calibri"/>
                <a:cs typeface="+mn-cs"/>
              </a:rPr>
              <a:pPr defTabSz="121917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093715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8BC8832-91BC-4303-BEE7-541B5987E1A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1F11EA5-244C-4FBA-95A0-096BCBD6331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52A4E33-6C2C-4380-91E0-1ECCD71691C3}"/>
              </a:ext>
            </a:extLst>
          </p:cNvPr>
          <p:cNvSpPr>
            <a:spLocks noGrp="1"/>
          </p:cNvSpPr>
          <p:nvPr>
            <p:ph type="sldNum" sz="quarter" idx="12"/>
          </p:nvPr>
        </p:nvSpPr>
        <p:spPr/>
        <p:txBody>
          <a:bodyPr/>
          <a:lstStyle>
            <a:lvl1pPr>
              <a:defRPr/>
            </a:lvl1pPr>
          </a:lstStyle>
          <a:p>
            <a:pPr>
              <a:defRPr/>
            </a:pPr>
            <a:fld id="{589DE06B-93FF-40BF-8FB5-3AADFEE21233}" type="slidenum">
              <a:rPr lang="en-US" altLang="en-US"/>
              <a:pPr>
                <a:defRPr/>
              </a:pPr>
              <a:t>‹#›</a:t>
            </a:fld>
            <a:endParaRPr lang="en-US" altLang="en-US"/>
          </a:p>
        </p:txBody>
      </p:sp>
    </p:spTree>
    <p:extLst>
      <p:ext uri="{BB962C8B-B14F-4D97-AF65-F5344CB8AC3E}">
        <p14:creationId xmlns:p14="http://schemas.microsoft.com/office/powerpoint/2010/main" val="36571387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219170" fontAlgn="auto">
              <a:spcBef>
                <a:spcPts val="0"/>
              </a:spcBef>
              <a:spcAft>
                <a:spcPts val="0"/>
              </a:spcAft>
            </a:pPr>
            <a:fld id="{67CAB675-0451-46BA-B838-2996E7357EA3}" type="datetimeFigureOut">
              <a:rPr lang="en-US" smtClean="0">
                <a:solidFill>
                  <a:prstClr val="black">
                    <a:tint val="75000"/>
                  </a:prstClr>
                </a:solidFill>
                <a:latin typeface="Calibri"/>
                <a:cs typeface="+mn-cs"/>
              </a:rPr>
              <a:pPr defTabSz="1219170" fontAlgn="auto">
                <a:spcBef>
                  <a:spcPts val="0"/>
                </a:spcBef>
                <a:spcAft>
                  <a:spcPts val="0"/>
                </a:spcAft>
              </a:pPr>
              <a:t>11/11/2022</a:t>
            </a:fld>
            <a:endParaRPr lang="en-US">
              <a:solidFill>
                <a:prstClr val="black">
                  <a:tint val="75000"/>
                </a:prstClr>
              </a:solidFill>
              <a:latin typeface="Calibri"/>
              <a:cs typeface="+mn-cs"/>
            </a:endParaRPr>
          </a:p>
        </p:txBody>
      </p:sp>
      <p:sp>
        <p:nvSpPr>
          <p:cNvPr id="8" name="Footer Placeholder 7"/>
          <p:cNvSpPr>
            <a:spLocks noGrp="1"/>
          </p:cNvSpPr>
          <p:nvPr>
            <p:ph type="ftr" sz="quarter" idx="11"/>
          </p:nvPr>
        </p:nvSpPr>
        <p:spPr/>
        <p:txBody>
          <a:bodyPr/>
          <a:lstStyle/>
          <a:p>
            <a:pPr defTabSz="1219170" fontAlgn="auto">
              <a:spcBef>
                <a:spcPts val="0"/>
              </a:spcBef>
              <a:spcAft>
                <a:spcPts val="0"/>
              </a:spcAft>
            </a:pPr>
            <a:endParaRPr lang="en-US">
              <a:solidFill>
                <a:prstClr val="black">
                  <a:tint val="75000"/>
                </a:prstClr>
              </a:solidFill>
              <a:latin typeface="Calibri"/>
              <a:cs typeface="+mn-cs"/>
            </a:endParaRPr>
          </a:p>
        </p:txBody>
      </p:sp>
      <p:sp>
        <p:nvSpPr>
          <p:cNvPr id="9" name="Slide Number Placeholder 8"/>
          <p:cNvSpPr>
            <a:spLocks noGrp="1"/>
          </p:cNvSpPr>
          <p:nvPr>
            <p:ph type="sldNum" sz="quarter" idx="12"/>
          </p:nvPr>
        </p:nvSpPr>
        <p:spPr/>
        <p:txBody>
          <a:bodyPr/>
          <a:lstStyle/>
          <a:p>
            <a:pPr defTabSz="1219170" fontAlgn="auto">
              <a:spcBef>
                <a:spcPts val="0"/>
              </a:spcBef>
              <a:spcAft>
                <a:spcPts val="0"/>
              </a:spcAft>
            </a:pPr>
            <a:fld id="{2A664AD2-069D-416A-AF7A-E600FA375D8A}" type="slidenum">
              <a:rPr lang="en-US" smtClean="0">
                <a:solidFill>
                  <a:prstClr val="black">
                    <a:tint val="75000"/>
                  </a:prstClr>
                </a:solidFill>
                <a:latin typeface="Calibri"/>
                <a:cs typeface="+mn-cs"/>
              </a:rPr>
              <a:pPr defTabSz="121917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729896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219170" fontAlgn="auto">
              <a:spcBef>
                <a:spcPts val="0"/>
              </a:spcBef>
              <a:spcAft>
                <a:spcPts val="0"/>
              </a:spcAft>
            </a:pPr>
            <a:fld id="{67CAB675-0451-46BA-B838-2996E7357EA3}" type="datetimeFigureOut">
              <a:rPr lang="en-US" smtClean="0">
                <a:solidFill>
                  <a:prstClr val="black">
                    <a:tint val="75000"/>
                  </a:prstClr>
                </a:solidFill>
                <a:latin typeface="Calibri"/>
                <a:cs typeface="+mn-cs"/>
              </a:rPr>
              <a:pPr defTabSz="1219170" fontAlgn="auto">
                <a:spcBef>
                  <a:spcPts val="0"/>
                </a:spcBef>
                <a:spcAft>
                  <a:spcPts val="0"/>
                </a:spcAft>
              </a:pPr>
              <a:t>11/11/2022</a:t>
            </a:fld>
            <a:endParaRPr lang="en-US">
              <a:solidFill>
                <a:prstClr val="black">
                  <a:tint val="75000"/>
                </a:prstClr>
              </a:solidFill>
              <a:latin typeface="Calibri"/>
              <a:cs typeface="+mn-cs"/>
            </a:endParaRPr>
          </a:p>
        </p:txBody>
      </p:sp>
      <p:sp>
        <p:nvSpPr>
          <p:cNvPr id="4" name="Footer Placeholder 3"/>
          <p:cNvSpPr>
            <a:spLocks noGrp="1"/>
          </p:cNvSpPr>
          <p:nvPr>
            <p:ph type="ftr" sz="quarter" idx="11"/>
          </p:nvPr>
        </p:nvSpPr>
        <p:spPr/>
        <p:txBody>
          <a:bodyPr/>
          <a:lstStyle/>
          <a:p>
            <a:pPr defTabSz="1219170" fontAlgn="auto">
              <a:spcBef>
                <a:spcPts val="0"/>
              </a:spcBef>
              <a:spcAft>
                <a:spcPts val="0"/>
              </a:spcAft>
            </a:pPr>
            <a:endParaRPr lang="en-US">
              <a:solidFill>
                <a:prstClr val="black">
                  <a:tint val="75000"/>
                </a:prstClr>
              </a:solidFill>
              <a:latin typeface="Calibri"/>
              <a:cs typeface="+mn-cs"/>
            </a:endParaRPr>
          </a:p>
        </p:txBody>
      </p:sp>
      <p:sp>
        <p:nvSpPr>
          <p:cNvPr id="5" name="Slide Number Placeholder 4"/>
          <p:cNvSpPr>
            <a:spLocks noGrp="1"/>
          </p:cNvSpPr>
          <p:nvPr>
            <p:ph type="sldNum" sz="quarter" idx="12"/>
          </p:nvPr>
        </p:nvSpPr>
        <p:spPr/>
        <p:txBody>
          <a:bodyPr/>
          <a:lstStyle/>
          <a:p>
            <a:pPr defTabSz="1219170" fontAlgn="auto">
              <a:spcBef>
                <a:spcPts val="0"/>
              </a:spcBef>
              <a:spcAft>
                <a:spcPts val="0"/>
              </a:spcAft>
            </a:pPr>
            <a:fld id="{2A664AD2-069D-416A-AF7A-E600FA375D8A}" type="slidenum">
              <a:rPr lang="en-US" smtClean="0">
                <a:solidFill>
                  <a:prstClr val="black">
                    <a:tint val="75000"/>
                  </a:prstClr>
                </a:solidFill>
                <a:latin typeface="Calibri"/>
                <a:cs typeface="+mn-cs"/>
              </a:rPr>
              <a:pPr defTabSz="121917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1230169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219170" fontAlgn="auto">
              <a:spcBef>
                <a:spcPts val="0"/>
              </a:spcBef>
              <a:spcAft>
                <a:spcPts val="0"/>
              </a:spcAft>
            </a:pPr>
            <a:fld id="{67CAB675-0451-46BA-B838-2996E7357EA3}" type="datetimeFigureOut">
              <a:rPr lang="en-US" smtClean="0">
                <a:solidFill>
                  <a:prstClr val="black">
                    <a:tint val="75000"/>
                  </a:prstClr>
                </a:solidFill>
                <a:latin typeface="Calibri"/>
                <a:cs typeface="+mn-cs"/>
              </a:rPr>
              <a:pPr defTabSz="1219170" fontAlgn="auto">
                <a:spcBef>
                  <a:spcPts val="0"/>
                </a:spcBef>
                <a:spcAft>
                  <a:spcPts val="0"/>
                </a:spcAft>
              </a:pPr>
              <a:t>11/11/2022</a:t>
            </a:fld>
            <a:endParaRPr lang="en-US">
              <a:solidFill>
                <a:prstClr val="black">
                  <a:tint val="75000"/>
                </a:prstClr>
              </a:solidFill>
              <a:latin typeface="Calibri"/>
              <a:cs typeface="+mn-cs"/>
            </a:endParaRPr>
          </a:p>
        </p:txBody>
      </p:sp>
      <p:sp>
        <p:nvSpPr>
          <p:cNvPr id="3" name="Footer Placeholder 2"/>
          <p:cNvSpPr>
            <a:spLocks noGrp="1"/>
          </p:cNvSpPr>
          <p:nvPr>
            <p:ph type="ftr" sz="quarter" idx="11"/>
          </p:nvPr>
        </p:nvSpPr>
        <p:spPr/>
        <p:txBody>
          <a:bodyPr/>
          <a:lstStyle/>
          <a:p>
            <a:pPr defTabSz="1219170" fontAlgn="auto">
              <a:spcBef>
                <a:spcPts val="0"/>
              </a:spcBef>
              <a:spcAft>
                <a:spcPts val="0"/>
              </a:spcAft>
            </a:pPr>
            <a:endParaRPr lang="en-US">
              <a:solidFill>
                <a:prstClr val="black">
                  <a:tint val="75000"/>
                </a:prstClr>
              </a:solidFill>
              <a:latin typeface="Calibri"/>
              <a:cs typeface="+mn-cs"/>
            </a:endParaRPr>
          </a:p>
        </p:txBody>
      </p:sp>
      <p:sp>
        <p:nvSpPr>
          <p:cNvPr id="4" name="Slide Number Placeholder 3"/>
          <p:cNvSpPr>
            <a:spLocks noGrp="1"/>
          </p:cNvSpPr>
          <p:nvPr>
            <p:ph type="sldNum" sz="quarter" idx="12"/>
          </p:nvPr>
        </p:nvSpPr>
        <p:spPr/>
        <p:txBody>
          <a:bodyPr/>
          <a:lstStyle/>
          <a:p>
            <a:pPr defTabSz="1219170" fontAlgn="auto">
              <a:spcBef>
                <a:spcPts val="0"/>
              </a:spcBef>
              <a:spcAft>
                <a:spcPts val="0"/>
              </a:spcAft>
            </a:pPr>
            <a:fld id="{2A664AD2-069D-416A-AF7A-E600FA375D8A}" type="slidenum">
              <a:rPr lang="en-US" smtClean="0">
                <a:solidFill>
                  <a:prstClr val="black">
                    <a:tint val="75000"/>
                  </a:prstClr>
                </a:solidFill>
                <a:latin typeface="Calibri"/>
                <a:cs typeface="+mn-cs"/>
              </a:rPr>
              <a:pPr defTabSz="121917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5593150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fontAlgn="auto">
              <a:spcBef>
                <a:spcPts val="0"/>
              </a:spcBef>
              <a:spcAft>
                <a:spcPts val="0"/>
              </a:spcAft>
            </a:pPr>
            <a:fld id="{67CAB675-0451-46BA-B838-2996E7357EA3}" type="datetimeFigureOut">
              <a:rPr lang="en-US" smtClean="0">
                <a:solidFill>
                  <a:prstClr val="black">
                    <a:tint val="75000"/>
                  </a:prstClr>
                </a:solidFill>
                <a:latin typeface="Calibri"/>
                <a:cs typeface="+mn-cs"/>
              </a:rPr>
              <a:pPr defTabSz="1219170" fontAlgn="auto">
                <a:spcBef>
                  <a:spcPts val="0"/>
                </a:spcBef>
                <a:spcAft>
                  <a:spcPts val="0"/>
                </a:spcAft>
              </a:pPr>
              <a:t>11/11/2022</a:t>
            </a:fld>
            <a:endParaRPr lang="en-US">
              <a:solidFill>
                <a:prstClr val="black">
                  <a:tint val="75000"/>
                </a:prstClr>
              </a:solidFill>
              <a:latin typeface="Calibri"/>
              <a:cs typeface="+mn-cs"/>
            </a:endParaRPr>
          </a:p>
        </p:txBody>
      </p:sp>
      <p:sp>
        <p:nvSpPr>
          <p:cNvPr id="6" name="Footer Placeholder 5"/>
          <p:cNvSpPr>
            <a:spLocks noGrp="1"/>
          </p:cNvSpPr>
          <p:nvPr>
            <p:ph type="ftr" sz="quarter" idx="11"/>
          </p:nvPr>
        </p:nvSpPr>
        <p:spPr/>
        <p:txBody>
          <a:bodyPr/>
          <a:lstStyle/>
          <a:p>
            <a:pPr defTabSz="1219170" fontAlgn="auto">
              <a:spcBef>
                <a:spcPts val="0"/>
              </a:spcBef>
              <a:spcAft>
                <a:spcPts val="0"/>
              </a:spcAft>
            </a:pPr>
            <a:endParaRPr lang="en-US">
              <a:solidFill>
                <a:prstClr val="black">
                  <a:tint val="75000"/>
                </a:prstClr>
              </a:solidFill>
              <a:latin typeface="Calibri"/>
              <a:cs typeface="+mn-cs"/>
            </a:endParaRPr>
          </a:p>
        </p:txBody>
      </p:sp>
      <p:sp>
        <p:nvSpPr>
          <p:cNvPr id="7" name="Slide Number Placeholder 6"/>
          <p:cNvSpPr>
            <a:spLocks noGrp="1"/>
          </p:cNvSpPr>
          <p:nvPr>
            <p:ph type="sldNum" sz="quarter" idx="12"/>
          </p:nvPr>
        </p:nvSpPr>
        <p:spPr/>
        <p:txBody>
          <a:bodyPr/>
          <a:lstStyle/>
          <a:p>
            <a:pPr defTabSz="1219170" fontAlgn="auto">
              <a:spcBef>
                <a:spcPts val="0"/>
              </a:spcBef>
              <a:spcAft>
                <a:spcPts val="0"/>
              </a:spcAft>
            </a:pPr>
            <a:fld id="{2A664AD2-069D-416A-AF7A-E600FA375D8A}" type="slidenum">
              <a:rPr lang="en-US" smtClean="0">
                <a:solidFill>
                  <a:prstClr val="black">
                    <a:tint val="75000"/>
                  </a:prstClr>
                </a:solidFill>
                <a:latin typeface="Calibri"/>
                <a:cs typeface="+mn-cs"/>
              </a:rPr>
              <a:pPr defTabSz="121917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224221467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219170" fontAlgn="auto">
              <a:spcBef>
                <a:spcPts val="0"/>
              </a:spcBef>
              <a:spcAft>
                <a:spcPts val="0"/>
              </a:spcAft>
            </a:pPr>
            <a:fld id="{67CAB675-0451-46BA-B838-2996E7357EA3}" type="datetimeFigureOut">
              <a:rPr lang="en-US" smtClean="0">
                <a:solidFill>
                  <a:prstClr val="black">
                    <a:tint val="75000"/>
                  </a:prstClr>
                </a:solidFill>
                <a:latin typeface="Calibri"/>
                <a:cs typeface="+mn-cs"/>
              </a:rPr>
              <a:pPr defTabSz="1219170" fontAlgn="auto">
                <a:spcBef>
                  <a:spcPts val="0"/>
                </a:spcBef>
                <a:spcAft>
                  <a:spcPts val="0"/>
                </a:spcAft>
              </a:pPr>
              <a:t>11/11/2022</a:t>
            </a:fld>
            <a:endParaRPr lang="en-US">
              <a:solidFill>
                <a:prstClr val="black">
                  <a:tint val="75000"/>
                </a:prstClr>
              </a:solidFill>
              <a:latin typeface="Calibri"/>
              <a:cs typeface="+mn-cs"/>
            </a:endParaRPr>
          </a:p>
        </p:txBody>
      </p:sp>
      <p:sp>
        <p:nvSpPr>
          <p:cNvPr id="6" name="Footer Placeholder 5"/>
          <p:cNvSpPr>
            <a:spLocks noGrp="1"/>
          </p:cNvSpPr>
          <p:nvPr>
            <p:ph type="ftr" sz="quarter" idx="11"/>
          </p:nvPr>
        </p:nvSpPr>
        <p:spPr/>
        <p:txBody>
          <a:bodyPr/>
          <a:lstStyle/>
          <a:p>
            <a:pPr defTabSz="1219170" fontAlgn="auto">
              <a:spcBef>
                <a:spcPts val="0"/>
              </a:spcBef>
              <a:spcAft>
                <a:spcPts val="0"/>
              </a:spcAft>
            </a:pPr>
            <a:endParaRPr lang="en-US">
              <a:solidFill>
                <a:prstClr val="black">
                  <a:tint val="75000"/>
                </a:prstClr>
              </a:solidFill>
              <a:latin typeface="Calibri"/>
              <a:cs typeface="+mn-cs"/>
            </a:endParaRPr>
          </a:p>
        </p:txBody>
      </p:sp>
      <p:sp>
        <p:nvSpPr>
          <p:cNvPr id="7" name="Slide Number Placeholder 6"/>
          <p:cNvSpPr>
            <a:spLocks noGrp="1"/>
          </p:cNvSpPr>
          <p:nvPr>
            <p:ph type="sldNum" sz="quarter" idx="12"/>
          </p:nvPr>
        </p:nvSpPr>
        <p:spPr/>
        <p:txBody>
          <a:bodyPr/>
          <a:lstStyle/>
          <a:p>
            <a:pPr defTabSz="1219170" fontAlgn="auto">
              <a:spcBef>
                <a:spcPts val="0"/>
              </a:spcBef>
              <a:spcAft>
                <a:spcPts val="0"/>
              </a:spcAft>
            </a:pPr>
            <a:fld id="{2A664AD2-069D-416A-AF7A-E600FA375D8A}" type="slidenum">
              <a:rPr lang="en-US" smtClean="0">
                <a:solidFill>
                  <a:prstClr val="black">
                    <a:tint val="75000"/>
                  </a:prstClr>
                </a:solidFill>
                <a:latin typeface="Calibri"/>
                <a:cs typeface="+mn-cs"/>
              </a:rPr>
              <a:pPr defTabSz="121917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403488464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fontAlgn="auto">
              <a:spcBef>
                <a:spcPts val="0"/>
              </a:spcBef>
              <a:spcAft>
                <a:spcPts val="0"/>
              </a:spcAft>
            </a:pPr>
            <a:fld id="{67CAB675-0451-46BA-B838-2996E7357EA3}" type="datetimeFigureOut">
              <a:rPr lang="en-US" smtClean="0">
                <a:solidFill>
                  <a:prstClr val="black">
                    <a:tint val="75000"/>
                  </a:prstClr>
                </a:solidFill>
                <a:latin typeface="Calibri"/>
                <a:cs typeface="+mn-cs"/>
              </a:rPr>
              <a:pPr defTabSz="1219170" fontAlgn="auto">
                <a:spcBef>
                  <a:spcPts val="0"/>
                </a:spcBef>
                <a:spcAft>
                  <a:spcPts val="0"/>
                </a:spcAft>
              </a:pPr>
              <a:t>11/11/2022</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121917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1219170" fontAlgn="auto">
              <a:spcBef>
                <a:spcPts val="0"/>
              </a:spcBef>
              <a:spcAft>
                <a:spcPts val="0"/>
              </a:spcAft>
            </a:pPr>
            <a:fld id="{2A664AD2-069D-416A-AF7A-E600FA375D8A}" type="slidenum">
              <a:rPr lang="en-US" smtClean="0">
                <a:solidFill>
                  <a:prstClr val="black">
                    <a:tint val="75000"/>
                  </a:prstClr>
                </a:solidFill>
                <a:latin typeface="Calibri"/>
                <a:cs typeface="+mn-cs"/>
              </a:rPr>
              <a:pPr defTabSz="121917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5195438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219170" fontAlgn="auto">
              <a:spcBef>
                <a:spcPts val="0"/>
              </a:spcBef>
              <a:spcAft>
                <a:spcPts val="0"/>
              </a:spcAft>
            </a:pPr>
            <a:fld id="{67CAB675-0451-46BA-B838-2996E7357EA3}" type="datetimeFigureOut">
              <a:rPr lang="en-US" smtClean="0">
                <a:solidFill>
                  <a:prstClr val="black">
                    <a:tint val="75000"/>
                  </a:prstClr>
                </a:solidFill>
                <a:latin typeface="Calibri"/>
                <a:cs typeface="+mn-cs"/>
              </a:rPr>
              <a:pPr defTabSz="1219170" fontAlgn="auto">
                <a:spcBef>
                  <a:spcPts val="0"/>
                </a:spcBef>
                <a:spcAft>
                  <a:spcPts val="0"/>
                </a:spcAft>
              </a:pPr>
              <a:t>11/11/2022</a:t>
            </a:fld>
            <a:endParaRPr lang="en-US">
              <a:solidFill>
                <a:prstClr val="black">
                  <a:tint val="75000"/>
                </a:prstClr>
              </a:solidFill>
              <a:latin typeface="Calibri"/>
              <a:cs typeface="+mn-cs"/>
            </a:endParaRPr>
          </a:p>
        </p:txBody>
      </p:sp>
      <p:sp>
        <p:nvSpPr>
          <p:cNvPr id="5" name="Footer Placeholder 4"/>
          <p:cNvSpPr>
            <a:spLocks noGrp="1"/>
          </p:cNvSpPr>
          <p:nvPr>
            <p:ph type="ftr" sz="quarter" idx="11"/>
          </p:nvPr>
        </p:nvSpPr>
        <p:spPr/>
        <p:txBody>
          <a:bodyPr/>
          <a:lstStyle/>
          <a:p>
            <a:pPr defTabSz="121917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12"/>
          </p:nvPr>
        </p:nvSpPr>
        <p:spPr/>
        <p:txBody>
          <a:bodyPr/>
          <a:lstStyle/>
          <a:p>
            <a:pPr defTabSz="1219170" fontAlgn="auto">
              <a:spcBef>
                <a:spcPts val="0"/>
              </a:spcBef>
              <a:spcAft>
                <a:spcPts val="0"/>
              </a:spcAft>
            </a:pPr>
            <a:fld id="{2A664AD2-069D-416A-AF7A-E600FA375D8A}" type="slidenum">
              <a:rPr lang="en-US" smtClean="0">
                <a:solidFill>
                  <a:prstClr val="black">
                    <a:tint val="75000"/>
                  </a:prstClr>
                </a:solidFill>
                <a:latin typeface="Calibri"/>
                <a:cs typeface="+mn-cs"/>
              </a:rPr>
              <a:pPr defTabSz="121917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3330224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1335-9380-DE4C-9E71-25CB1B2886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F78324C9-DA16-2249-93EC-1790F93970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C8B9E9F1-1A17-D64B-BCEA-BBA224F24768}"/>
              </a:ext>
            </a:extLst>
          </p:cNvPr>
          <p:cNvSpPr>
            <a:spLocks noGrp="1"/>
          </p:cNvSpPr>
          <p:nvPr>
            <p:ph type="dt" sz="half" idx="10"/>
          </p:nvPr>
        </p:nvSpPr>
        <p:spPr/>
        <p:txBody>
          <a:bodyPr/>
          <a:lstStyle/>
          <a:p>
            <a:fld id="{26E6A3EB-3962-3847-BDA9-C2BFBB0FBFA7}" type="datetimeFigureOut">
              <a:rPr lang="x-none" smtClean="0"/>
              <a:t>11/11/2022</a:t>
            </a:fld>
            <a:endParaRPr lang="x-none"/>
          </a:p>
        </p:txBody>
      </p:sp>
      <p:sp>
        <p:nvSpPr>
          <p:cNvPr id="5" name="Footer Placeholder 4">
            <a:extLst>
              <a:ext uri="{FF2B5EF4-FFF2-40B4-BE49-F238E27FC236}">
                <a16:creationId xmlns:a16="http://schemas.microsoft.com/office/drawing/2014/main" id="{10F348A8-F628-5849-B472-4984AC0AA34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69BB7785-F329-744A-B14C-20BBC24BB50E}"/>
              </a:ext>
            </a:extLst>
          </p:cNvPr>
          <p:cNvSpPr>
            <a:spLocks noGrp="1"/>
          </p:cNvSpPr>
          <p:nvPr>
            <p:ph type="sldNum" sz="quarter" idx="12"/>
          </p:nvPr>
        </p:nvSpPr>
        <p:spPr/>
        <p:txBody>
          <a:bodyPr/>
          <a:lstStyle/>
          <a:p>
            <a:fld id="{1624C3B7-7500-DE4E-8011-0F44E100E9C7}" type="slidenum">
              <a:rPr lang="x-none" smtClean="0"/>
              <a:t>‹#›</a:t>
            </a:fld>
            <a:endParaRPr lang="x-none"/>
          </a:p>
        </p:txBody>
      </p:sp>
    </p:spTree>
    <p:extLst>
      <p:ext uri="{BB962C8B-B14F-4D97-AF65-F5344CB8AC3E}">
        <p14:creationId xmlns:p14="http://schemas.microsoft.com/office/powerpoint/2010/main" val="32064139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FBE51-3FE1-5C45-805C-9D8733FD9851}"/>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0608BC6E-E949-1F4D-8B71-FD21A5236A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46E9991-3C1E-4A4C-BBFC-DB5D0473F694}"/>
              </a:ext>
            </a:extLst>
          </p:cNvPr>
          <p:cNvSpPr>
            <a:spLocks noGrp="1"/>
          </p:cNvSpPr>
          <p:nvPr>
            <p:ph type="dt" sz="half" idx="10"/>
          </p:nvPr>
        </p:nvSpPr>
        <p:spPr/>
        <p:txBody>
          <a:bodyPr/>
          <a:lstStyle/>
          <a:p>
            <a:fld id="{26E6A3EB-3962-3847-BDA9-C2BFBB0FBFA7}" type="datetimeFigureOut">
              <a:rPr lang="x-none" smtClean="0"/>
              <a:t>11/11/2022</a:t>
            </a:fld>
            <a:endParaRPr lang="x-none"/>
          </a:p>
        </p:txBody>
      </p:sp>
      <p:sp>
        <p:nvSpPr>
          <p:cNvPr id="5" name="Footer Placeholder 4">
            <a:extLst>
              <a:ext uri="{FF2B5EF4-FFF2-40B4-BE49-F238E27FC236}">
                <a16:creationId xmlns:a16="http://schemas.microsoft.com/office/drawing/2014/main" id="{5588F6A7-EC72-4443-ACEB-0EA5CC5E9F6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33043CD7-702A-B148-A9A4-9ABC81BE8A8B}"/>
              </a:ext>
            </a:extLst>
          </p:cNvPr>
          <p:cNvSpPr>
            <a:spLocks noGrp="1"/>
          </p:cNvSpPr>
          <p:nvPr>
            <p:ph type="sldNum" sz="quarter" idx="12"/>
          </p:nvPr>
        </p:nvSpPr>
        <p:spPr/>
        <p:txBody>
          <a:bodyPr/>
          <a:lstStyle/>
          <a:p>
            <a:fld id="{1624C3B7-7500-DE4E-8011-0F44E100E9C7}" type="slidenum">
              <a:rPr lang="x-none" smtClean="0"/>
              <a:t>‹#›</a:t>
            </a:fld>
            <a:endParaRPr lang="x-none"/>
          </a:p>
        </p:txBody>
      </p:sp>
    </p:spTree>
    <p:extLst>
      <p:ext uri="{BB962C8B-B14F-4D97-AF65-F5344CB8AC3E}">
        <p14:creationId xmlns:p14="http://schemas.microsoft.com/office/powerpoint/2010/main" val="36032423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A0C13-5CBD-9B42-ADB6-5218B26C07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BF7A362D-0950-5D45-A93E-4244523E75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6E9E19-7185-974C-8B81-56F3BDD8280D}"/>
              </a:ext>
            </a:extLst>
          </p:cNvPr>
          <p:cNvSpPr>
            <a:spLocks noGrp="1"/>
          </p:cNvSpPr>
          <p:nvPr>
            <p:ph type="dt" sz="half" idx="10"/>
          </p:nvPr>
        </p:nvSpPr>
        <p:spPr/>
        <p:txBody>
          <a:bodyPr/>
          <a:lstStyle/>
          <a:p>
            <a:fld id="{26E6A3EB-3962-3847-BDA9-C2BFBB0FBFA7}" type="datetimeFigureOut">
              <a:rPr lang="x-none" smtClean="0"/>
              <a:t>11/11/2022</a:t>
            </a:fld>
            <a:endParaRPr lang="x-none"/>
          </a:p>
        </p:txBody>
      </p:sp>
      <p:sp>
        <p:nvSpPr>
          <p:cNvPr id="5" name="Footer Placeholder 4">
            <a:extLst>
              <a:ext uri="{FF2B5EF4-FFF2-40B4-BE49-F238E27FC236}">
                <a16:creationId xmlns:a16="http://schemas.microsoft.com/office/drawing/2014/main" id="{8E0D100C-7EE1-6346-8A48-AD9DE03E1666}"/>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17B9BB33-BFB9-0244-852C-4B36D1AD6D1E}"/>
              </a:ext>
            </a:extLst>
          </p:cNvPr>
          <p:cNvSpPr>
            <a:spLocks noGrp="1"/>
          </p:cNvSpPr>
          <p:nvPr>
            <p:ph type="sldNum" sz="quarter" idx="12"/>
          </p:nvPr>
        </p:nvSpPr>
        <p:spPr/>
        <p:txBody>
          <a:bodyPr/>
          <a:lstStyle/>
          <a:p>
            <a:fld id="{1624C3B7-7500-DE4E-8011-0F44E100E9C7}" type="slidenum">
              <a:rPr lang="x-none" smtClean="0"/>
              <a:t>‹#›</a:t>
            </a:fld>
            <a:endParaRPr lang="x-none"/>
          </a:p>
        </p:txBody>
      </p:sp>
    </p:spTree>
    <p:extLst>
      <p:ext uri="{BB962C8B-B14F-4D97-AF65-F5344CB8AC3E}">
        <p14:creationId xmlns:p14="http://schemas.microsoft.com/office/powerpoint/2010/main" val="2883317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A9438C6-66FC-4B1D-A34E-712E89D2871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AD2F004-2710-4AEB-9243-F13F14E05E8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A9CE6A7-DEF9-4F04-8E09-3DCDBB3D30C1}"/>
              </a:ext>
            </a:extLst>
          </p:cNvPr>
          <p:cNvSpPr>
            <a:spLocks noGrp="1"/>
          </p:cNvSpPr>
          <p:nvPr>
            <p:ph type="sldNum" sz="quarter" idx="12"/>
          </p:nvPr>
        </p:nvSpPr>
        <p:spPr/>
        <p:txBody>
          <a:bodyPr/>
          <a:lstStyle>
            <a:lvl1pPr>
              <a:defRPr/>
            </a:lvl1pPr>
          </a:lstStyle>
          <a:p>
            <a:pPr>
              <a:defRPr/>
            </a:pPr>
            <a:fld id="{48055EC5-5C79-432A-B43F-4FEAF0AB22A0}" type="slidenum">
              <a:rPr lang="en-US" altLang="en-US"/>
              <a:pPr>
                <a:defRPr/>
              </a:pPr>
              <a:t>‹#›</a:t>
            </a:fld>
            <a:endParaRPr lang="en-US" altLang="en-US"/>
          </a:p>
        </p:txBody>
      </p:sp>
    </p:spTree>
    <p:extLst>
      <p:ext uri="{BB962C8B-B14F-4D97-AF65-F5344CB8AC3E}">
        <p14:creationId xmlns:p14="http://schemas.microsoft.com/office/powerpoint/2010/main" val="5492730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C805A-7314-0440-9FF1-815B3474BB09}"/>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3769D922-511F-3946-B9B8-73DA485AA9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A42431B8-43A9-F340-B647-B3F78D56D3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84D92496-54A5-B34E-B990-57BF2BAD86FC}"/>
              </a:ext>
            </a:extLst>
          </p:cNvPr>
          <p:cNvSpPr>
            <a:spLocks noGrp="1"/>
          </p:cNvSpPr>
          <p:nvPr>
            <p:ph type="dt" sz="half" idx="10"/>
          </p:nvPr>
        </p:nvSpPr>
        <p:spPr/>
        <p:txBody>
          <a:bodyPr/>
          <a:lstStyle/>
          <a:p>
            <a:fld id="{26E6A3EB-3962-3847-BDA9-C2BFBB0FBFA7}" type="datetimeFigureOut">
              <a:rPr lang="x-none" smtClean="0"/>
              <a:t>11/11/2022</a:t>
            </a:fld>
            <a:endParaRPr lang="x-none"/>
          </a:p>
        </p:txBody>
      </p:sp>
      <p:sp>
        <p:nvSpPr>
          <p:cNvPr id="6" name="Footer Placeholder 5">
            <a:extLst>
              <a:ext uri="{FF2B5EF4-FFF2-40B4-BE49-F238E27FC236}">
                <a16:creationId xmlns:a16="http://schemas.microsoft.com/office/drawing/2014/main" id="{10B55DDB-91A8-4841-B4F2-7F23DA9900FA}"/>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6FEA393D-16D5-AE49-B594-49B379CC51B1}"/>
              </a:ext>
            </a:extLst>
          </p:cNvPr>
          <p:cNvSpPr>
            <a:spLocks noGrp="1"/>
          </p:cNvSpPr>
          <p:nvPr>
            <p:ph type="sldNum" sz="quarter" idx="12"/>
          </p:nvPr>
        </p:nvSpPr>
        <p:spPr/>
        <p:txBody>
          <a:bodyPr/>
          <a:lstStyle/>
          <a:p>
            <a:fld id="{1624C3B7-7500-DE4E-8011-0F44E100E9C7}" type="slidenum">
              <a:rPr lang="x-none" smtClean="0"/>
              <a:t>‹#›</a:t>
            </a:fld>
            <a:endParaRPr lang="x-none"/>
          </a:p>
        </p:txBody>
      </p:sp>
    </p:spTree>
    <p:extLst>
      <p:ext uri="{BB962C8B-B14F-4D97-AF65-F5344CB8AC3E}">
        <p14:creationId xmlns:p14="http://schemas.microsoft.com/office/powerpoint/2010/main" val="31434954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2DD1C-C202-6E4D-B33E-B96C13BE5BB7}"/>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7D3F51C1-367C-E641-89EE-E1B4276AC9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3A072B-27F5-9A4B-B674-B35DF11375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140C62D6-03FE-B846-8804-578A0CA125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1DAC50-D546-D943-9C53-AB88115DFE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BD1D8D5C-8B56-284E-83DC-93A3A179BEEC}"/>
              </a:ext>
            </a:extLst>
          </p:cNvPr>
          <p:cNvSpPr>
            <a:spLocks noGrp="1"/>
          </p:cNvSpPr>
          <p:nvPr>
            <p:ph type="dt" sz="half" idx="10"/>
          </p:nvPr>
        </p:nvSpPr>
        <p:spPr/>
        <p:txBody>
          <a:bodyPr/>
          <a:lstStyle/>
          <a:p>
            <a:fld id="{26E6A3EB-3962-3847-BDA9-C2BFBB0FBFA7}" type="datetimeFigureOut">
              <a:rPr lang="x-none" smtClean="0"/>
              <a:t>11/11/2022</a:t>
            </a:fld>
            <a:endParaRPr lang="x-none"/>
          </a:p>
        </p:txBody>
      </p:sp>
      <p:sp>
        <p:nvSpPr>
          <p:cNvPr id="8" name="Footer Placeholder 7">
            <a:extLst>
              <a:ext uri="{FF2B5EF4-FFF2-40B4-BE49-F238E27FC236}">
                <a16:creationId xmlns:a16="http://schemas.microsoft.com/office/drawing/2014/main" id="{5BFC527F-C3AD-5C41-A75E-B0220FA4C440}"/>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2E96D8EF-F6AA-3E40-B4AC-3E10A834B6C7}"/>
              </a:ext>
            </a:extLst>
          </p:cNvPr>
          <p:cNvSpPr>
            <a:spLocks noGrp="1"/>
          </p:cNvSpPr>
          <p:nvPr>
            <p:ph type="sldNum" sz="quarter" idx="12"/>
          </p:nvPr>
        </p:nvSpPr>
        <p:spPr/>
        <p:txBody>
          <a:bodyPr/>
          <a:lstStyle/>
          <a:p>
            <a:fld id="{1624C3B7-7500-DE4E-8011-0F44E100E9C7}" type="slidenum">
              <a:rPr lang="x-none" smtClean="0"/>
              <a:t>‹#›</a:t>
            </a:fld>
            <a:endParaRPr lang="x-none"/>
          </a:p>
        </p:txBody>
      </p:sp>
    </p:spTree>
    <p:extLst>
      <p:ext uri="{BB962C8B-B14F-4D97-AF65-F5344CB8AC3E}">
        <p14:creationId xmlns:p14="http://schemas.microsoft.com/office/powerpoint/2010/main" val="3448678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3E777-5913-FF42-BC7A-E8E7273423BE}"/>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FD28E836-672A-774C-859A-E3BA5F3CCABF}"/>
              </a:ext>
            </a:extLst>
          </p:cNvPr>
          <p:cNvSpPr>
            <a:spLocks noGrp="1"/>
          </p:cNvSpPr>
          <p:nvPr>
            <p:ph type="dt" sz="half" idx="10"/>
          </p:nvPr>
        </p:nvSpPr>
        <p:spPr/>
        <p:txBody>
          <a:bodyPr/>
          <a:lstStyle/>
          <a:p>
            <a:fld id="{26E6A3EB-3962-3847-BDA9-C2BFBB0FBFA7}" type="datetimeFigureOut">
              <a:rPr lang="x-none" smtClean="0"/>
              <a:t>11/11/2022</a:t>
            </a:fld>
            <a:endParaRPr lang="x-none"/>
          </a:p>
        </p:txBody>
      </p:sp>
      <p:sp>
        <p:nvSpPr>
          <p:cNvPr id="4" name="Footer Placeholder 3">
            <a:extLst>
              <a:ext uri="{FF2B5EF4-FFF2-40B4-BE49-F238E27FC236}">
                <a16:creationId xmlns:a16="http://schemas.microsoft.com/office/drawing/2014/main" id="{5B0C948D-7A30-E84C-BD13-EC7FE33F9F23}"/>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075B4009-1926-4340-87BF-491F16F50B58}"/>
              </a:ext>
            </a:extLst>
          </p:cNvPr>
          <p:cNvSpPr>
            <a:spLocks noGrp="1"/>
          </p:cNvSpPr>
          <p:nvPr>
            <p:ph type="sldNum" sz="quarter" idx="12"/>
          </p:nvPr>
        </p:nvSpPr>
        <p:spPr/>
        <p:txBody>
          <a:bodyPr/>
          <a:lstStyle/>
          <a:p>
            <a:fld id="{1624C3B7-7500-DE4E-8011-0F44E100E9C7}" type="slidenum">
              <a:rPr lang="x-none" smtClean="0"/>
              <a:t>‹#›</a:t>
            </a:fld>
            <a:endParaRPr lang="x-none"/>
          </a:p>
        </p:txBody>
      </p:sp>
    </p:spTree>
    <p:extLst>
      <p:ext uri="{BB962C8B-B14F-4D97-AF65-F5344CB8AC3E}">
        <p14:creationId xmlns:p14="http://schemas.microsoft.com/office/powerpoint/2010/main" val="30444601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0E6A3C-DDF5-BF48-8742-6A838354388A}"/>
              </a:ext>
            </a:extLst>
          </p:cNvPr>
          <p:cNvSpPr>
            <a:spLocks noGrp="1"/>
          </p:cNvSpPr>
          <p:nvPr>
            <p:ph type="dt" sz="half" idx="10"/>
          </p:nvPr>
        </p:nvSpPr>
        <p:spPr/>
        <p:txBody>
          <a:bodyPr/>
          <a:lstStyle/>
          <a:p>
            <a:fld id="{26E6A3EB-3962-3847-BDA9-C2BFBB0FBFA7}" type="datetimeFigureOut">
              <a:rPr lang="x-none" smtClean="0"/>
              <a:t>11/11/2022</a:t>
            </a:fld>
            <a:endParaRPr lang="x-none"/>
          </a:p>
        </p:txBody>
      </p:sp>
      <p:sp>
        <p:nvSpPr>
          <p:cNvPr id="3" name="Footer Placeholder 2">
            <a:extLst>
              <a:ext uri="{FF2B5EF4-FFF2-40B4-BE49-F238E27FC236}">
                <a16:creationId xmlns:a16="http://schemas.microsoft.com/office/drawing/2014/main" id="{A060B77A-DF42-2749-862B-7437D3072DE5}"/>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959C2D26-5DE5-E647-9330-192BD1381AF3}"/>
              </a:ext>
            </a:extLst>
          </p:cNvPr>
          <p:cNvSpPr>
            <a:spLocks noGrp="1"/>
          </p:cNvSpPr>
          <p:nvPr>
            <p:ph type="sldNum" sz="quarter" idx="12"/>
          </p:nvPr>
        </p:nvSpPr>
        <p:spPr/>
        <p:txBody>
          <a:bodyPr/>
          <a:lstStyle/>
          <a:p>
            <a:fld id="{1624C3B7-7500-DE4E-8011-0F44E100E9C7}" type="slidenum">
              <a:rPr lang="x-none" smtClean="0"/>
              <a:t>‹#›</a:t>
            </a:fld>
            <a:endParaRPr lang="x-none"/>
          </a:p>
        </p:txBody>
      </p:sp>
    </p:spTree>
    <p:extLst>
      <p:ext uri="{BB962C8B-B14F-4D97-AF65-F5344CB8AC3E}">
        <p14:creationId xmlns:p14="http://schemas.microsoft.com/office/powerpoint/2010/main" val="35752842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98D42-F20E-8E46-A8C2-5A82B2D388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E21E74EB-13AC-9546-A4AB-888770B229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78939B45-3B46-F747-B267-6556DF593B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3F36CD-0F3C-B14C-9DB2-CFFCA880C579}"/>
              </a:ext>
            </a:extLst>
          </p:cNvPr>
          <p:cNvSpPr>
            <a:spLocks noGrp="1"/>
          </p:cNvSpPr>
          <p:nvPr>
            <p:ph type="dt" sz="half" idx="10"/>
          </p:nvPr>
        </p:nvSpPr>
        <p:spPr/>
        <p:txBody>
          <a:bodyPr/>
          <a:lstStyle/>
          <a:p>
            <a:fld id="{26E6A3EB-3962-3847-BDA9-C2BFBB0FBFA7}" type="datetimeFigureOut">
              <a:rPr lang="x-none" smtClean="0"/>
              <a:t>11/11/2022</a:t>
            </a:fld>
            <a:endParaRPr lang="x-none"/>
          </a:p>
        </p:txBody>
      </p:sp>
      <p:sp>
        <p:nvSpPr>
          <p:cNvPr id="6" name="Footer Placeholder 5">
            <a:extLst>
              <a:ext uri="{FF2B5EF4-FFF2-40B4-BE49-F238E27FC236}">
                <a16:creationId xmlns:a16="http://schemas.microsoft.com/office/drawing/2014/main" id="{12C55244-5185-2B45-8975-2AE62459F3EF}"/>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78DA9FAD-9D19-F841-826B-C48D7C0783DB}"/>
              </a:ext>
            </a:extLst>
          </p:cNvPr>
          <p:cNvSpPr>
            <a:spLocks noGrp="1"/>
          </p:cNvSpPr>
          <p:nvPr>
            <p:ph type="sldNum" sz="quarter" idx="12"/>
          </p:nvPr>
        </p:nvSpPr>
        <p:spPr/>
        <p:txBody>
          <a:bodyPr/>
          <a:lstStyle/>
          <a:p>
            <a:fld id="{1624C3B7-7500-DE4E-8011-0F44E100E9C7}" type="slidenum">
              <a:rPr lang="x-none" smtClean="0"/>
              <a:t>‹#›</a:t>
            </a:fld>
            <a:endParaRPr lang="x-none"/>
          </a:p>
        </p:txBody>
      </p:sp>
    </p:spTree>
    <p:extLst>
      <p:ext uri="{BB962C8B-B14F-4D97-AF65-F5344CB8AC3E}">
        <p14:creationId xmlns:p14="http://schemas.microsoft.com/office/powerpoint/2010/main" val="19298808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BC0AC-CCA9-A440-9AB6-3C900F62B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11EEFCCC-ADBE-2F41-913F-8C4091D358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85C544D5-A34A-1E4B-908B-D77B1F29F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206239-FF0A-E14A-9438-61D2EB5FFCBE}"/>
              </a:ext>
            </a:extLst>
          </p:cNvPr>
          <p:cNvSpPr>
            <a:spLocks noGrp="1"/>
          </p:cNvSpPr>
          <p:nvPr>
            <p:ph type="dt" sz="half" idx="10"/>
          </p:nvPr>
        </p:nvSpPr>
        <p:spPr/>
        <p:txBody>
          <a:bodyPr/>
          <a:lstStyle/>
          <a:p>
            <a:fld id="{26E6A3EB-3962-3847-BDA9-C2BFBB0FBFA7}" type="datetimeFigureOut">
              <a:rPr lang="x-none" smtClean="0"/>
              <a:t>11/11/2022</a:t>
            </a:fld>
            <a:endParaRPr lang="x-none"/>
          </a:p>
        </p:txBody>
      </p:sp>
      <p:sp>
        <p:nvSpPr>
          <p:cNvPr id="6" name="Footer Placeholder 5">
            <a:extLst>
              <a:ext uri="{FF2B5EF4-FFF2-40B4-BE49-F238E27FC236}">
                <a16:creationId xmlns:a16="http://schemas.microsoft.com/office/drawing/2014/main" id="{8C966B53-D292-514E-80C1-E79DF8B5078C}"/>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48871210-7B3E-1241-A788-834DEB824ADA}"/>
              </a:ext>
            </a:extLst>
          </p:cNvPr>
          <p:cNvSpPr>
            <a:spLocks noGrp="1"/>
          </p:cNvSpPr>
          <p:nvPr>
            <p:ph type="sldNum" sz="quarter" idx="12"/>
          </p:nvPr>
        </p:nvSpPr>
        <p:spPr/>
        <p:txBody>
          <a:bodyPr/>
          <a:lstStyle/>
          <a:p>
            <a:fld id="{1624C3B7-7500-DE4E-8011-0F44E100E9C7}" type="slidenum">
              <a:rPr lang="x-none" smtClean="0"/>
              <a:t>‹#›</a:t>
            </a:fld>
            <a:endParaRPr lang="x-none"/>
          </a:p>
        </p:txBody>
      </p:sp>
    </p:spTree>
    <p:extLst>
      <p:ext uri="{BB962C8B-B14F-4D97-AF65-F5344CB8AC3E}">
        <p14:creationId xmlns:p14="http://schemas.microsoft.com/office/powerpoint/2010/main" val="40790382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76FC2-83B2-FC45-B9CC-E0BBBC99B083}"/>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D775DC5F-1B7F-EE4B-942B-4F21A902E1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1548DDDE-6BB1-7A43-A5C6-31D49687442A}"/>
              </a:ext>
            </a:extLst>
          </p:cNvPr>
          <p:cNvSpPr>
            <a:spLocks noGrp="1"/>
          </p:cNvSpPr>
          <p:nvPr>
            <p:ph type="dt" sz="half" idx="10"/>
          </p:nvPr>
        </p:nvSpPr>
        <p:spPr/>
        <p:txBody>
          <a:bodyPr/>
          <a:lstStyle/>
          <a:p>
            <a:fld id="{26E6A3EB-3962-3847-BDA9-C2BFBB0FBFA7}" type="datetimeFigureOut">
              <a:rPr lang="x-none" smtClean="0"/>
              <a:t>11/11/2022</a:t>
            </a:fld>
            <a:endParaRPr lang="x-none"/>
          </a:p>
        </p:txBody>
      </p:sp>
      <p:sp>
        <p:nvSpPr>
          <p:cNvPr id="5" name="Footer Placeholder 4">
            <a:extLst>
              <a:ext uri="{FF2B5EF4-FFF2-40B4-BE49-F238E27FC236}">
                <a16:creationId xmlns:a16="http://schemas.microsoft.com/office/drawing/2014/main" id="{B7B95B24-E792-EC41-BC92-38311245766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4B5E8AE3-A0F1-5249-AD5F-DC4DD27BFB75}"/>
              </a:ext>
            </a:extLst>
          </p:cNvPr>
          <p:cNvSpPr>
            <a:spLocks noGrp="1"/>
          </p:cNvSpPr>
          <p:nvPr>
            <p:ph type="sldNum" sz="quarter" idx="12"/>
          </p:nvPr>
        </p:nvSpPr>
        <p:spPr/>
        <p:txBody>
          <a:bodyPr/>
          <a:lstStyle/>
          <a:p>
            <a:fld id="{1624C3B7-7500-DE4E-8011-0F44E100E9C7}" type="slidenum">
              <a:rPr lang="x-none" smtClean="0"/>
              <a:t>‹#›</a:t>
            </a:fld>
            <a:endParaRPr lang="x-none"/>
          </a:p>
        </p:txBody>
      </p:sp>
    </p:spTree>
    <p:extLst>
      <p:ext uri="{BB962C8B-B14F-4D97-AF65-F5344CB8AC3E}">
        <p14:creationId xmlns:p14="http://schemas.microsoft.com/office/powerpoint/2010/main" val="41466388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3A2F2B-AD3E-C240-B700-E5C10A4B4A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0C434C5B-5E3D-3343-A3D2-C0C02900A1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ABFF180F-7F9D-2E40-AF2B-BBDB4A62C595}"/>
              </a:ext>
            </a:extLst>
          </p:cNvPr>
          <p:cNvSpPr>
            <a:spLocks noGrp="1"/>
          </p:cNvSpPr>
          <p:nvPr>
            <p:ph type="dt" sz="half" idx="10"/>
          </p:nvPr>
        </p:nvSpPr>
        <p:spPr/>
        <p:txBody>
          <a:bodyPr/>
          <a:lstStyle/>
          <a:p>
            <a:fld id="{26E6A3EB-3962-3847-BDA9-C2BFBB0FBFA7}" type="datetimeFigureOut">
              <a:rPr lang="x-none" smtClean="0"/>
              <a:t>11/11/2022</a:t>
            </a:fld>
            <a:endParaRPr lang="x-none"/>
          </a:p>
        </p:txBody>
      </p:sp>
      <p:sp>
        <p:nvSpPr>
          <p:cNvPr id="5" name="Footer Placeholder 4">
            <a:extLst>
              <a:ext uri="{FF2B5EF4-FFF2-40B4-BE49-F238E27FC236}">
                <a16:creationId xmlns:a16="http://schemas.microsoft.com/office/drawing/2014/main" id="{DD549905-996A-1547-9ACC-EB4D6CF4F0E5}"/>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71ACF310-3FA1-C64A-81B5-CF50DFCAE85B}"/>
              </a:ext>
            </a:extLst>
          </p:cNvPr>
          <p:cNvSpPr>
            <a:spLocks noGrp="1"/>
          </p:cNvSpPr>
          <p:nvPr>
            <p:ph type="sldNum" sz="quarter" idx="12"/>
          </p:nvPr>
        </p:nvSpPr>
        <p:spPr/>
        <p:txBody>
          <a:bodyPr/>
          <a:lstStyle/>
          <a:p>
            <a:fld id="{1624C3B7-7500-DE4E-8011-0F44E100E9C7}" type="slidenum">
              <a:rPr lang="x-none" smtClean="0"/>
              <a:t>‹#›</a:t>
            </a:fld>
            <a:endParaRPr lang="x-none"/>
          </a:p>
        </p:txBody>
      </p:sp>
    </p:spTree>
    <p:extLst>
      <p:ext uri="{BB962C8B-B14F-4D97-AF65-F5344CB8AC3E}">
        <p14:creationId xmlns:p14="http://schemas.microsoft.com/office/powerpoint/2010/main" val="24958387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107215"/>
      </p:ext>
    </p:extLst>
  </p:cSld>
  <p:clrMapOvr>
    <a:masterClrMapping/>
  </p:clrMapOvr>
  <p:transition spd="slow" advClick="0" advTm="2000">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42062A5-1892-4B39-8D9A-E0201B6FE22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F37B5B4-1704-458F-8DFB-1ABCDCA13FD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BB02F5-5DD7-44F2-87EE-46C52B326B72}"/>
              </a:ext>
            </a:extLst>
          </p:cNvPr>
          <p:cNvSpPr>
            <a:spLocks noGrp="1"/>
          </p:cNvSpPr>
          <p:nvPr>
            <p:ph type="sldNum" sz="quarter" idx="12"/>
          </p:nvPr>
        </p:nvSpPr>
        <p:spPr/>
        <p:txBody>
          <a:bodyPr/>
          <a:lstStyle>
            <a:lvl1pPr>
              <a:defRPr/>
            </a:lvl1pPr>
          </a:lstStyle>
          <a:p>
            <a:fld id="{21EB93DB-BD20-43DE-A45C-6C1F1BC1E308}" type="slidenum">
              <a:rPr lang="en-US" altLang="en-US"/>
              <a:pPr/>
              <a:t>‹#›</a:t>
            </a:fld>
            <a:endParaRPr lang="en-US" altLang="en-US"/>
          </a:p>
        </p:txBody>
      </p:sp>
    </p:spTree>
    <p:extLst>
      <p:ext uri="{BB962C8B-B14F-4D97-AF65-F5344CB8AC3E}">
        <p14:creationId xmlns:p14="http://schemas.microsoft.com/office/powerpoint/2010/main" val="413509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image" Target="../media/image2.jpeg"/><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0.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10" Type="http://schemas.openxmlformats.org/officeDocument/2006/relationships/theme" Target="../theme/theme7.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9.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BD1D923-6A86-46BB-8367-82655660CBC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19CBB4B-B91D-4603-A949-8EFC419B0CFC}"/>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80D0B45-7C17-46FB-8E46-6B82FBB80F0E}"/>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id="{061B30DE-5F59-432B-B4C9-841F49D805BF}"/>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D2E4DAC2-B0E0-400D-930E-9D95101BFA63}"/>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Arial" panose="020B0604020202020204" pitchFamily="34" charset="0"/>
              </a:defRPr>
            </a:lvl1pPr>
          </a:lstStyle>
          <a:p>
            <a:pPr>
              <a:defRPr/>
            </a:pPr>
            <a:fld id="{BBCA5D96-A66D-476E-9E78-9F6CAA2BB169}" type="slidenum">
              <a:rPr lang="en-US" altLang="en-US"/>
              <a:pPr>
                <a:defRPr/>
              </a:pPr>
              <a:t>‹#›</a:t>
            </a:fld>
            <a:endParaRPr lang="en-US" altLang="en-US"/>
          </a:p>
        </p:txBody>
      </p:sp>
    </p:spTree>
    <p:extLst>
      <p:ext uri="{BB962C8B-B14F-4D97-AF65-F5344CB8AC3E}">
        <p14:creationId xmlns:p14="http://schemas.microsoft.com/office/powerpoint/2010/main" val="192010606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A964F8F-7B87-454B-96C5-BDC493EE5F83}"/>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3A4513A-4B60-4EEA-B54D-6712093360F2}"/>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C4B5333-36CC-4094-8E54-1927FD547B91}"/>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endParaRPr lang="en-US"/>
          </a:p>
        </p:txBody>
      </p:sp>
      <p:sp>
        <p:nvSpPr>
          <p:cNvPr id="5" name="Footer Placeholder 4">
            <a:extLst>
              <a:ext uri="{FF2B5EF4-FFF2-40B4-BE49-F238E27FC236}">
                <a16:creationId xmlns:a16="http://schemas.microsoft.com/office/drawing/2014/main" id="{03EC85D3-DA29-49B7-845B-4F180152FE36}"/>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3CD0AF13-C36D-41BF-979C-7F00132E250D}"/>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panose="020B0604020202020204" pitchFamily="34" charset="0"/>
              </a:defRPr>
            </a:lvl1pPr>
          </a:lstStyle>
          <a:p>
            <a:fld id="{2AC79ED0-1E9F-4FED-BA92-DAC758C56474}" type="slidenum">
              <a:rPr lang="en-US" altLang="en-US"/>
              <a:pPr/>
              <a:t>‹#›</a:t>
            </a:fld>
            <a:endParaRPr lang="en-US" altLang="en-US"/>
          </a:p>
        </p:txBody>
      </p:sp>
    </p:spTree>
    <p:extLst>
      <p:ext uri="{BB962C8B-B14F-4D97-AF65-F5344CB8AC3E}">
        <p14:creationId xmlns:p14="http://schemas.microsoft.com/office/powerpoint/2010/main" val="3090676667"/>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97BA8-EEB5-4FE6-A7F1-76A435A1D043}" type="datetimeFigureOut">
              <a:rPr lang="en-US" smtClean="0"/>
              <a:t>11/11/2022</a:t>
            </a:fld>
            <a:endParaRPr lang="en-US"/>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F2BE8F-91F3-4343-8957-436CC420457B}" type="slidenum">
              <a:rPr lang="en-US" smtClean="0"/>
              <a:t>‹#›</a:t>
            </a:fld>
            <a:endParaRPr lang="en-US"/>
          </a:p>
        </p:txBody>
      </p:sp>
    </p:spTree>
    <p:extLst>
      <p:ext uri="{BB962C8B-B14F-4D97-AF65-F5344CB8AC3E}">
        <p14:creationId xmlns:p14="http://schemas.microsoft.com/office/powerpoint/2010/main" val="2411723817"/>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C394906D-635D-4DA5-9E36-567387186BB4}"/>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A4175F24-A7EC-4E27-BD84-9A0E5CF0CCD4}"/>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1B2E663-FEA2-433E-9C08-4E723E666DF9}"/>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506">
                <a:solidFill>
                  <a:schemeClr val="tx1">
                    <a:tint val="75000"/>
                  </a:schemeClr>
                </a:solidFill>
              </a:defRPr>
            </a:lvl1pPr>
          </a:lstStyle>
          <a:p>
            <a:pPr>
              <a:defRPr/>
            </a:pPr>
            <a:fld id="{2CF41DC4-F155-4679-8C86-DFD07741C8F3}" type="datetimeFigureOut">
              <a:rPr lang="en-US"/>
              <a:pPr>
                <a:defRPr/>
              </a:pPr>
              <a:t>11/11/2022</a:t>
            </a:fld>
            <a:endParaRPr lang="en-US"/>
          </a:p>
        </p:txBody>
      </p:sp>
      <p:sp>
        <p:nvSpPr>
          <p:cNvPr id="5" name="Footer Placeholder 4">
            <a:extLst>
              <a:ext uri="{FF2B5EF4-FFF2-40B4-BE49-F238E27FC236}">
                <a16:creationId xmlns:a16="http://schemas.microsoft.com/office/drawing/2014/main" id="{2DC54682-B7AE-4D50-8ACC-F99E41344287}"/>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506">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4BDCE217-29D6-4879-945B-5B7491854987}"/>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506">
                <a:solidFill>
                  <a:schemeClr val="tx1">
                    <a:tint val="75000"/>
                  </a:schemeClr>
                </a:solidFill>
              </a:defRPr>
            </a:lvl1pPr>
          </a:lstStyle>
          <a:p>
            <a:pPr>
              <a:defRPr/>
            </a:pPr>
            <a:fld id="{A875CC13-70C8-4F9C-A255-0F6E5E7F914D}" type="slidenum">
              <a:rPr lang="en-US"/>
              <a:pPr>
                <a:defRPr/>
              </a:pPr>
              <a:t>‹#›</a:t>
            </a:fld>
            <a:endParaRPr lang="en-US"/>
          </a:p>
        </p:txBody>
      </p:sp>
    </p:spTree>
    <p:extLst>
      <p:ext uri="{BB962C8B-B14F-4D97-AF65-F5344CB8AC3E}">
        <p14:creationId xmlns:p14="http://schemas.microsoft.com/office/powerpoint/2010/main" val="100470277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rtl="0" eaLnBrk="0" fontAlgn="base" hangingPunct="0">
        <a:spcBef>
          <a:spcPct val="0"/>
        </a:spcBef>
        <a:spcAft>
          <a:spcPct val="0"/>
        </a:spcAft>
        <a:defRPr kern="1200">
          <a:solidFill>
            <a:schemeClr val="tx1"/>
          </a:solidFill>
          <a:latin typeface="+mj-lt"/>
          <a:ea typeface="+mj-ea"/>
          <a:cs typeface="+mj-cs"/>
        </a:defRPr>
      </a:lvl1pPr>
      <a:lvl2pPr algn="ctr" rtl="0" eaLnBrk="0" fontAlgn="base" hangingPunct="0">
        <a:spcBef>
          <a:spcPct val="0"/>
        </a:spcBef>
        <a:spcAft>
          <a:spcPct val="0"/>
        </a:spcAft>
        <a:defRPr>
          <a:solidFill>
            <a:schemeClr val="tx1"/>
          </a:solidFill>
          <a:latin typeface="Calibri" panose="020F0502020204030204" pitchFamily="34" charset="0"/>
        </a:defRPr>
      </a:lvl2pPr>
      <a:lvl3pPr algn="ctr" rtl="0" eaLnBrk="0" fontAlgn="base" hangingPunct="0">
        <a:spcBef>
          <a:spcPct val="0"/>
        </a:spcBef>
        <a:spcAft>
          <a:spcPct val="0"/>
        </a:spcAft>
        <a:defRPr>
          <a:solidFill>
            <a:schemeClr val="tx1"/>
          </a:solidFill>
          <a:latin typeface="Calibri" panose="020F0502020204030204" pitchFamily="34" charset="0"/>
        </a:defRPr>
      </a:lvl3pPr>
      <a:lvl4pPr algn="ctr" rtl="0" eaLnBrk="0" fontAlgn="base" hangingPunct="0">
        <a:spcBef>
          <a:spcPct val="0"/>
        </a:spcBef>
        <a:spcAft>
          <a:spcPct val="0"/>
        </a:spcAft>
        <a:defRPr>
          <a:solidFill>
            <a:schemeClr val="tx1"/>
          </a:solidFill>
          <a:latin typeface="Calibri" panose="020F0502020204030204" pitchFamily="34" charset="0"/>
        </a:defRPr>
      </a:lvl4pPr>
      <a:lvl5pPr algn="ctr" rtl="0" eaLnBrk="0" fontAlgn="base" hangingPunct="0">
        <a:spcBef>
          <a:spcPct val="0"/>
        </a:spcBef>
        <a:spcAft>
          <a:spcPct val="0"/>
        </a:spcAft>
        <a:defRPr>
          <a:solidFill>
            <a:schemeClr val="tx1"/>
          </a:solidFill>
          <a:latin typeface="Calibri" panose="020F0502020204030204" pitchFamily="34" charset="0"/>
        </a:defRPr>
      </a:lvl5pPr>
      <a:lvl6pPr marL="192881" algn="ctr" rtl="0" fontAlgn="base">
        <a:spcBef>
          <a:spcPct val="0"/>
        </a:spcBef>
        <a:spcAft>
          <a:spcPct val="0"/>
        </a:spcAft>
        <a:defRPr sz="1856">
          <a:solidFill>
            <a:schemeClr val="tx1"/>
          </a:solidFill>
          <a:latin typeface="Calibri" panose="020F0502020204030204" pitchFamily="34" charset="0"/>
        </a:defRPr>
      </a:lvl6pPr>
      <a:lvl7pPr marL="385763" algn="ctr" rtl="0" fontAlgn="base">
        <a:spcBef>
          <a:spcPct val="0"/>
        </a:spcBef>
        <a:spcAft>
          <a:spcPct val="0"/>
        </a:spcAft>
        <a:defRPr sz="1856">
          <a:solidFill>
            <a:schemeClr val="tx1"/>
          </a:solidFill>
          <a:latin typeface="Calibri" panose="020F0502020204030204" pitchFamily="34" charset="0"/>
        </a:defRPr>
      </a:lvl7pPr>
      <a:lvl8pPr marL="578644" algn="ctr" rtl="0" fontAlgn="base">
        <a:spcBef>
          <a:spcPct val="0"/>
        </a:spcBef>
        <a:spcAft>
          <a:spcPct val="0"/>
        </a:spcAft>
        <a:defRPr sz="1856">
          <a:solidFill>
            <a:schemeClr val="tx1"/>
          </a:solidFill>
          <a:latin typeface="Calibri" panose="020F0502020204030204" pitchFamily="34" charset="0"/>
        </a:defRPr>
      </a:lvl8pPr>
      <a:lvl9pPr marL="771525" algn="ctr" rtl="0" fontAlgn="base">
        <a:spcBef>
          <a:spcPct val="0"/>
        </a:spcBef>
        <a:spcAft>
          <a:spcPct val="0"/>
        </a:spcAft>
        <a:defRPr sz="1856">
          <a:solidFill>
            <a:schemeClr val="tx1"/>
          </a:solidFill>
          <a:latin typeface="Calibri" panose="020F0502020204030204" pitchFamily="34" charset="0"/>
        </a:defRPr>
      </a:lvl9pPr>
    </p:titleStyle>
    <p:bodyStyle>
      <a:lvl1pPr marL="144463" indent="-144463" algn="l" rtl="0" eaLnBrk="0" fontAlgn="base" hangingPunct="0">
        <a:spcBef>
          <a:spcPct val="20000"/>
        </a:spcBef>
        <a:spcAft>
          <a:spcPct val="0"/>
        </a:spcAft>
        <a:buFont typeface="Arial" panose="020B0604020202020204" pitchFamily="34" charset="0"/>
        <a:buChar char="•"/>
        <a:defRPr sz="1300" kern="1200">
          <a:solidFill>
            <a:schemeClr val="tx1"/>
          </a:solidFill>
          <a:latin typeface="+mn-lt"/>
          <a:ea typeface="+mn-ea"/>
          <a:cs typeface="+mn-cs"/>
        </a:defRPr>
      </a:lvl1pPr>
      <a:lvl2pPr marL="312738" indent="-119063" algn="l" rtl="0" eaLnBrk="0" fontAlgn="base" hangingPunct="0">
        <a:spcBef>
          <a:spcPct val="20000"/>
        </a:spcBef>
        <a:spcAft>
          <a:spcPct val="0"/>
        </a:spcAft>
        <a:buFont typeface="Arial" panose="020B0604020202020204" pitchFamily="34" charset="0"/>
        <a:buChar char="–"/>
        <a:defRPr sz="1100" kern="1200">
          <a:solidFill>
            <a:schemeClr val="tx1"/>
          </a:solidFill>
          <a:latin typeface="+mn-lt"/>
          <a:ea typeface="+mn-ea"/>
          <a:cs typeface="+mn-cs"/>
        </a:defRPr>
      </a:lvl2pPr>
      <a:lvl3pPr marL="481013" indent="-952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674688" indent="-95250" algn="l" rtl="0" eaLnBrk="0" fontAlgn="base" hangingPunct="0">
        <a:spcBef>
          <a:spcPct val="20000"/>
        </a:spcBef>
        <a:spcAft>
          <a:spcPct val="0"/>
        </a:spcAft>
        <a:buFont typeface="Arial" panose="020B0604020202020204" pitchFamily="34" charset="0"/>
        <a:buChar char="–"/>
        <a:defRPr sz="800" kern="1200">
          <a:solidFill>
            <a:schemeClr val="tx1"/>
          </a:solidFill>
          <a:latin typeface="+mn-lt"/>
          <a:ea typeface="+mn-ea"/>
          <a:cs typeface="+mn-cs"/>
        </a:defRPr>
      </a:lvl4pPr>
      <a:lvl5pPr marL="866775" indent="-95250" algn="l" rtl="0" eaLnBrk="0" fontAlgn="base" hangingPunct="0">
        <a:spcBef>
          <a:spcPct val="20000"/>
        </a:spcBef>
        <a:spcAft>
          <a:spcPct val="0"/>
        </a:spcAft>
        <a:buFont typeface="Arial" panose="020B0604020202020204" pitchFamily="34" charset="0"/>
        <a:buChar char="»"/>
        <a:defRPr sz="800" kern="1200">
          <a:solidFill>
            <a:schemeClr val="tx1"/>
          </a:solidFill>
          <a:latin typeface="+mn-lt"/>
          <a:ea typeface="+mn-ea"/>
          <a:cs typeface="+mn-cs"/>
        </a:defRPr>
      </a:lvl5pPr>
      <a:lvl6pPr marL="1061085" indent="-96679"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6pPr>
      <a:lvl7pPr marL="1253966" indent="-96679"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7pPr>
      <a:lvl8pPr marL="1446848" indent="-96679"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8pPr>
      <a:lvl9pPr marL="1639729" indent="-96679" algn="l" defTabSz="385763" rtl="0" eaLnBrk="1" latinLnBrk="0" hangingPunct="1">
        <a:spcBef>
          <a:spcPct val="20000"/>
        </a:spcBef>
        <a:buFont typeface="Arial" panose="020B0604020202020204" pitchFamily="34" charset="0"/>
        <a:buChar char="•"/>
        <a:defRPr sz="844" kern="1200">
          <a:solidFill>
            <a:schemeClr val="tx1"/>
          </a:solidFill>
          <a:latin typeface="+mn-lt"/>
          <a:ea typeface="+mn-ea"/>
          <a:cs typeface="+mn-cs"/>
        </a:defRPr>
      </a:lvl9pPr>
    </p:bodyStyle>
    <p:otherStyle>
      <a:defPPr>
        <a:defRPr lang="en-US"/>
      </a:defPPr>
      <a:lvl1pPr marL="0" algn="l" defTabSz="385763" rtl="0" eaLnBrk="1" latinLnBrk="0" hangingPunct="1">
        <a:defRPr sz="761" kern="1200">
          <a:solidFill>
            <a:schemeClr val="tx1"/>
          </a:solidFill>
          <a:latin typeface="+mn-lt"/>
          <a:ea typeface="+mn-ea"/>
          <a:cs typeface="+mn-cs"/>
        </a:defRPr>
      </a:lvl1pPr>
      <a:lvl2pPr marL="192881" algn="l" defTabSz="385763" rtl="0" eaLnBrk="1" latinLnBrk="0" hangingPunct="1">
        <a:defRPr sz="761" kern="1200">
          <a:solidFill>
            <a:schemeClr val="tx1"/>
          </a:solidFill>
          <a:latin typeface="+mn-lt"/>
          <a:ea typeface="+mn-ea"/>
          <a:cs typeface="+mn-cs"/>
        </a:defRPr>
      </a:lvl2pPr>
      <a:lvl3pPr marL="385763" algn="l" defTabSz="385763" rtl="0" eaLnBrk="1" latinLnBrk="0" hangingPunct="1">
        <a:defRPr sz="761" kern="1200">
          <a:solidFill>
            <a:schemeClr val="tx1"/>
          </a:solidFill>
          <a:latin typeface="+mn-lt"/>
          <a:ea typeface="+mn-ea"/>
          <a:cs typeface="+mn-cs"/>
        </a:defRPr>
      </a:lvl3pPr>
      <a:lvl4pPr marL="578644" algn="l" defTabSz="385763" rtl="0" eaLnBrk="1" latinLnBrk="0" hangingPunct="1">
        <a:defRPr sz="761" kern="1200">
          <a:solidFill>
            <a:schemeClr val="tx1"/>
          </a:solidFill>
          <a:latin typeface="+mn-lt"/>
          <a:ea typeface="+mn-ea"/>
          <a:cs typeface="+mn-cs"/>
        </a:defRPr>
      </a:lvl4pPr>
      <a:lvl5pPr marL="771525" algn="l" defTabSz="385763" rtl="0" eaLnBrk="1" latinLnBrk="0" hangingPunct="1">
        <a:defRPr sz="761" kern="1200">
          <a:solidFill>
            <a:schemeClr val="tx1"/>
          </a:solidFill>
          <a:latin typeface="+mn-lt"/>
          <a:ea typeface="+mn-ea"/>
          <a:cs typeface="+mn-cs"/>
        </a:defRPr>
      </a:lvl5pPr>
      <a:lvl6pPr marL="964406" algn="l" defTabSz="385763" rtl="0" eaLnBrk="1" latinLnBrk="0" hangingPunct="1">
        <a:defRPr sz="761" kern="1200">
          <a:solidFill>
            <a:schemeClr val="tx1"/>
          </a:solidFill>
          <a:latin typeface="+mn-lt"/>
          <a:ea typeface="+mn-ea"/>
          <a:cs typeface="+mn-cs"/>
        </a:defRPr>
      </a:lvl6pPr>
      <a:lvl7pPr marL="1157288" algn="l" defTabSz="385763" rtl="0" eaLnBrk="1" latinLnBrk="0" hangingPunct="1">
        <a:defRPr sz="761" kern="1200">
          <a:solidFill>
            <a:schemeClr val="tx1"/>
          </a:solidFill>
          <a:latin typeface="+mn-lt"/>
          <a:ea typeface="+mn-ea"/>
          <a:cs typeface="+mn-cs"/>
        </a:defRPr>
      </a:lvl7pPr>
      <a:lvl8pPr marL="1350169" algn="l" defTabSz="385763" rtl="0" eaLnBrk="1" latinLnBrk="0" hangingPunct="1">
        <a:defRPr sz="761" kern="1200">
          <a:solidFill>
            <a:schemeClr val="tx1"/>
          </a:solidFill>
          <a:latin typeface="+mn-lt"/>
          <a:ea typeface="+mn-ea"/>
          <a:cs typeface="+mn-cs"/>
        </a:defRPr>
      </a:lvl8pPr>
      <a:lvl9pPr marL="1543050" algn="l" defTabSz="385763" rtl="0" eaLnBrk="1" latinLnBrk="0" hangingPunct="1">
        <a:defRPr sz="76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4C729A1A-FA1A-4DD2-89B8-2D4D3DC9DAEA}"/>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ctr" anchorCtr="0" compatLnSpc="1">
            <a:prstTxWarp prst="textNoShape">
              <a:avLst/>
            </a:prstTxWarp>
          </a:bodyPr>
          <a:lstStyle/>
          <a:p>
            <a:pPr lvl="0"/>
            <a:r>
              <a:rPr lang="en-US" altLang="en-US"/>
              <a:t>Click to edit Master title style</a:t>
            </a:r>
          </a:p>
        </p:txBody>
      </p:sp>
      <p:sp>
        <p:nvSpPr>
          <p:cNvPr id="7171" name="Rectangle 3">
            <a:extLst>
              <a:ext uri="{FF2B5EF4-FFF2-40B4-BE49-F238E27FC236}">
                <a16:creationId xmlns:a16="http://schemas.microsoft.com/office/drawing/2014/main" id="{BF2742AF-44C6-4858-A18B-EC4243917F46}"/>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CF8089A-BE5F-495D-B161-40369804972D}"/>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defTabSz="685783">
              <a:defRPr sz="1125">
                <a:solidFill>
                  <a:srgbClr val="000000"/>
                </a:solidFill>
                <a:latin typeface="+mn-lt"/>
              </a:defRPr>
            </a:lvl1pPr>
          </a:lstStyle>
          <a:p>
            <a:pPr>
              <a:defRPr/>
            </a:pPr>
            <a:endParaRPr lang="en-US"/>
          </a:p>
        </p:txBody>
      </p:sp>
      <p:sp>
        <p:nvSpPr>
          <p:cNvPr id="1029" name="Rectangle 5">
            <a:extLst>
              <a:ext uri="{FF2B5EF4-FFF2-40B4-BE49-F238E27FC236}">
                <a16:creationId xmlns:a16="http://schemas.microsoft.com/office/drawing/2014/main" id="{28669C3C-12D2-45ED-BB64-4B25352421ED}"/>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lgn="ctr" defTabSz="685783">
              <a:defRPr sz="1125">
                <a:solidFill>
                  <a:srgbClr val="000000"/>
                </a:solidFill>
                <a:latin typeface="+mn-lt"/>
              </a:defRPr>
            </a:lvl1pPr>
          </a:lstStyle>
          <a:p>
            <a:pPr>
              <a:defRPr/>
            </a:pPr>
            <a:endParaRPr lang="en-US"/>
          </a:p>
        </p:txBody>
      </p:sp>
      <p:sp>
        <p:nvSpPr>
          <p:cNvPr id="1030" name="Rectangle 6">
            <a:extLst>
              <a:ext uri="{FF2B5EF4-FFF2-40B4-BE49-F238E27FC236}">
                <a16:creationId xmlns:a16="http://schemas.microsoft.com/office/drawing/2014/main" id="{9F86BBED-9757-4E19-9E1B-D434D3B3BD32}"/>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lgn="r" defTabSz="685783">
              <a:defRPr sz="1125">
                <a:solidFill>
                  <a:srgbClr val="000000"/>
                </a:solidFill>
                <a:latin typeface="+mn-lt"/>
              </a:defRPr>
            </a:lvl1pPr>
          </a:lstStyle>
          <a:p>
            <a:pPr>
              <a:defRPr/>
            </a:pPr>
            <a:fld id="{EDDC46D3-3D99-4758-8A93-88A6B83548F4}" type="slidenum">
              <a:rPr lang="en-US"/>
              <a:pPr>
                <a:defRPr/>
              </a:pPr>
              <a:t>‹#›</a:t>
            </a:fld>
            <a:endParaRPr lang="en-US"/>
          </a:p>
        </p:txBody>
      </p:sp>
    </p:spTree>
    <p:extLst>
      <p:ext uri="{BB962C8B-B14F-4D97-AF65-F5344CB8AC3E}">
        <p14:creationId xmlns:p14="http://schemas.microsoft.com/office/powerpoint/2010/main" val="68405693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892" algn="ctr" rtl="0" fontAlgn="base">
        <a:spcBef>
          <a:spcPct val="0"/>
        </a:spcBef>
        <a:spcAft>
          <a:spcPct val="0"/>
        </a:spcAft>
        <a:defRPr sz="3300">
          <a:solidFill>
            <a:schemeClr val="tx2"/>
          </a:solidFill>
          <a:latin typeface="Arial" charset="0"/>
        </a:defRPr>
      </a:lvl6pPr>
      <a:lvl7pPr marL="685783" algn="ctr" rtl="0" fontAlgn="base">
        <a:spcBef>
          <a:spcPct val="0"/>
        </a:spcBef>
        <a:spcAft>
          <a:spcPct val="0"/>
        </a:spcAft>
        <a:defRPr sz="3300">
          <a:solidFill>
            <a:schemeClr val="tx2"/>
          </a:solidFill>
          <a:latin typeface="Arial" charset="0"/>
        </a:defRPr>
      </a:lvl7pPr>
      <a:lvl8pPr marL="1028675" algn="ctr" rtl="0" fontAlgn="base">
        <a:spcBef>
          <a:spcPct val="0"/>
        </a:spcBef>
        <a:spcAft>
          <a:spcPct val="0"/>
        </a:spcAft>
        <a:defRPr sz="3300">
          <a:solidFill>
            <a:schemeClr val="tx2"/>
          </a:solidFill>
          <a:latin typeface="Arial" charset="0"/>
        </a:defRPr>
      </a:lvl8pPr>
      <a:lvl9pPr marL="1371566" algn="ctr" rtl="0" fontAlgn="base">
        <a:spcBef>
          <a:spcPct val="0"/>
        </a:spcBef>
        <a:spcAft>
          <a:spcPct val="0"/>
        </a:spcAft>
        <a:defRPr sz="3300">
          <a:solidFill>
            <a:schemeClr val="tx2"/>
          </a:solidFill>
          <a:latin typeface="Arial" charset="0"/>
        </a:defRPr>
      </a:lvl9pPr>
    </p:titleStyle>
    <p:bodyStyle>
      <a:lvl1pPr marL="255588" indent="-255588" algn="l" rtl="0" eaLnBrk="0" fontAlgn="base" hangingPunct="0">
        <a:spcBef>
          <a:spcPct val="20000"/>
        </a:spcBef>
        <a:spcAft>
          <a:spcPct val="0"/>
        </a:spcAft>
        <a:buChar char="•"/>
        <a:defRPr sz="2400">
          <a:solidFill>
            <a:schemeClr val="tx1"/>
          </a:solidFill>
          <a:latin typeface="+mn-lt"/>
          <a:ea typeface="+mn-ea"/>
          <a:cs typeface="+mn-cs"/>
        </a:defRPr>
      </a:lvl1pPr>
      <a:lvl2pPr marL="555625" indent="-212725" algn="l" rtl="0" eaLnBrk="0" fontAlgn="base" hangingPunct="0">
        <a:spcBef>
          <a:spcPct val="20000"/>
        </a:spcBef>
        <a:spcAft>
          <a:spcPct val="0"/>
        </a:spcAft>
        <a:buChar char="–"/>
        <a:defRPr sz="2100">
          <a:solidFill>
            <a:schemeClr val="tx1"/>
          </a:solidFill>
          <a:latin typeface="+mn-lt"/>
        </a:defRPr>
      </a:lvl2pPr>
      <a:lvl3pPr marL="855663" indent="-169863" algn="l" rtl="0" eaLnBrk="0" fontAlgn="base" hangingPunct="0">
        <a:spcBef>
          <a:spcPct val="20000"/>
        </a:spcBef>
        <a:spcAft>
          <a:spcPct val="0"/>
        </a:spcAft>
        <a:buChar char="•"/>
        <a:defRPr>
          <a:solidFill>
            <a:schemeClr val="tx1"/>
          </a:solidFill>
          <a:latin typeface="+mn-lt"/>
        </a:defRPr>
      </a:lvl3pPr>
      <a:lvl4pPr marL="1198563" indent="-169863" algn="l" rtl="0" eaLnBrk="0" fontAlgn="base" hangingPunct="0">
        <a:spcBef>
          <a:spcPct val="20000"/>
        </a:spcBef>
        <a:spcAft>
          <a:spcPct val="0"/>
        </a:spcAft>
        <a:buChar char="–"/>
        <a:defRPr sz="1500">
          <a:solidFill>
            <a:schemeClr val="tx1"/>
          </a:solidFill>
          <a:latin typeface="+mn-lt"/>
        </a:defRPr>
      </a:lvl4pPr>
      <a:lvl5pPr marL="1541463" indent="-169863" algn="l" rtl="0" eaLnBrk="0" fontAlgn="base" hangingPunct="0">
        <a:spcBef>
          <a:spcPct val="20000"/>
        </a:spcBef>
        <a:spcAft>
          <a:spcPct val="0"/>
        </a:spcAft>
        <a:buChar char="»"/>
        <a:defRPr sz="1500">
          <a:solidFill>
            <a:schemeClr val="tx1"/>
          </a:solidFill>
          <a:latin typeface="+mn-lt"/>
        </a:defRPr>
      </a:lvl5pPr>
      <a:lvl6pPr marL="1885903" indent="-171446" algn="l" rtl="0" fontAlgn="base">
        <a:spcBef>
          <a:spcPct val="20000"/>
        </a:spcBef>
        <a:spcAft>
          <a:spcPct val="0"/>
        </a:spcAft>
        <a:buChar char="»"/>
        <a:defRPr sz="1500">
          <a:solidFill>
            <a:schemeClr val="tx1"/>
          </a:solidFill>
          <a:latin typeface="+mn-lt"/>
        </a:defRPr>
      </a:lvl6pPr>
      <a:lvl7pPr marL="2228795" indent="-171446" algn="l" rtl="0" fontAlgn="base">
        <a:spcBef>
          <a:spcPct val="20000"/>
        </a:spcBef>
        <a:spcAft>
          <a:spcPct val="0"/>
        </a:spcAft>
        <a:buChar char="»"/>
        <a:defRPr sz="1500">
          <a:solidFill>
            <a:schemeClr val="tx1"/>
          </a:solidFill>
          <a:latin typeface="+mn-lt"/>
        </a:defRPr>
      </a:lvl7pPr>
      <a:lvl8pPr marL="2571686" indent="-171446" algn="l" rtl="0" fontAlgn="base">
        <a:spcBef>
          <a:spcPct val="20000"/>
        </a:spcBef>
        <a:spcAft>
          <a:spcPct val="0"/>
        </a:spcAft>
        <a:buChar char="»"/>
        <a:defRPr sz="1500">
          <a:solidFill>
            <a:schemeClr val="tx1"/>
          </a:solidFill>
          <a:latin typeface="+mn-lt"/>
        </a:defRPr>
      </a:lvl8pPr>
      <a:lvl9pPr marL="2914577" indent="-171446"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783" rtl="0" eaLnBrk="1" latinLnBrk="0" hangingPunct="1">
        <a:defRPr sz="1425" kern="1200">
          <a:solidFill>
            <a:schemeClr val="tx1"/>
          </a:solidFill>
          <a:latin typeface="+mn-lt"/>
          <a:ea typeface="+mn-ea"/>
          <a:cs typeface="+mn-cs"/>
        </a:defRPr>
      </a:lvl1pPr>
      <a:lvl2pPr marL="342892" algn="l" defTabSz="685783" rtl="0" eaLnBrk="1" latinLnBrk="0" hangingPunct="1">
        <a:defRPr sz="1425" kern="1200">
          <a:solidFill>
            <a:schemeClr val="tx1"/>
          </a:solidFill>
          <a:latin typeface="+mn-lt"/>
          <a:ea typeface="+mn-ea"/>
          <a:cs typeface="+mn-cs"/>
        </a:defRPr>
      </a:lvl2pPr>
      <a:lvl3pPr marL="685783" algn="l" defTabSz="685783" rtl="0" eaLnBrk="1" latinLnBrk="0" hangingPunct="1">
        <a:defRPr sz="1425" kern="1200">
          <a:solidFill>
            <a:schemeClr val="tx1"/>
          </a:solidFill>
          <a:latin typeface="+mn-lt"/>
          <a:ea typeface="+mn-ea"/>
          <a:cs typeface="+mn-cs"/>
        </a:defRPr>
      </a:lvl3pPr>
      <a:lvl4pPr marL="1028675" algn="l" defTabSz="685783" rtl="0" eaLnBrk="1" latinLnBrk="0" hangingPunct="1">
        <a:defRPr sz="1425" kern="1200">
          <a:solidFill>
            <a:schemeClr val="tx1"/>
          </a:solidFill>
          <a:latin typeface="+mn-lt"/>
          <a:ea typeface="+mn-ea"/>
          <a:cs typeface="+mn-cs"/>
        </a:defRPr>
      </a:lvl4pPr>
      <a:lvl5pPr marL="1371566" algn="l" defTabSz="685783" rtl="0" eaLnBrk="1" latinLnBrk="0" hangingPunct="1">
        <a:defRPr sz="1425" kern="1200">
          <a:solidFill>
            <a:schemeClr val="tx1"/>
          </a:solidFill>
          <a:latin typeface="+mn-lt"/>
          <a:ea typeface="+mn-ea"/>
          <a:cs typeface="+mn-cs"/>
        </a:defRPr>
      </a:lvl5pPr>
      <a:lvl6pPr marL="1714457" algn="l" defTabSz="685783" rtl="0" eaLnBrk="1" latinLnBrk="0" hangingPunct="1">
        <a:defRPr sz="1425" kern="1200">
          <a:solidFill>
            <a:schemeClr val="tx1"/>
          </a:solidFill>
          <a:latin typeface="+mn-lt"/>
          <a:ea typeface="+mn-ea"/>
          <a:cs typeface="+mn-cs"/>
        </a:defRPr>
      </a:lvl6pPr>
      <a:lvl7pPr marL="2057348" algn="l" defTabSz="685783" rtl="0" eaLnBrk="1" latinLnBrk="0" hangingPunct="1">
        <a:defRPr sz="1425" kern="1200">
          <a:solidFill>
            <a:schemeClr val="tx1"/>
          </a:solidFill>
          <a:latin typeface="+mn-lt"/>
          <a:ea typeface="+mn-ea"/>
          <a:cs typeface="+mn-cs"/>
        </a:defRPr>
      </a:lvl7pPr>
      <a:lvl8pPr marL="2400240" algn="l" defTabSz="685783" rtl="0" eaLnBrk="1" latinLnBrk="0" hangingPunct="1">
        <a:defRPr sz="1425" kern="1200">
          <a:solidFill>
            <a:schemeClr val="tx1"/>
          </a:solidFill>
          <a:latin typeface="+mn-lt"/>
          <a:ea typeface="+mn-ea"/>
          <a:cs typeface="+mn-cs"/>
        </a:defRPr>
      </a:lvl8pPr>
      <a:lvl9pPr marL="2743132" algn="l" defTabSz="685783" rtl="0" eaLnBrk="1" latinLnBrk="0" hangingPunct="1">
        <a:defRPr sz="142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0C0B4E1E-6CE0-4DE0-8758-12E56BA4F66F}"/>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vi-VN" altLang="en-US"/>
          </a:p>
        </p:txBody>
      </p:sp>
      <p:sp>
        <p:nvSpPr>
          <p:cNvPr id="3075" name="Text Placeholder 2">
            <a:extLst>
              <a:ext uri="{FF2B5EF4-FFF2-40B4-BE49-F238E27FC236}">
                <a16:creationId xmlns:a16="http://schemas.microsoft.com/office/drawing/2014/main" id="{4E76309D-7AED-4702-9D58-184576DE4AFF}"/>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a16="http://schemas.microsoft.com/office/drawing/2014/main" id="{BBF80B71-3F95-40D0-BC1F-FC7698AF62F0}"/>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8FF28B28-AE45-4A10-8779-E05FC50CF8C3}" type="datetimeFigureOut">
              <a:rPr lang="vi-VN"/>
              <a:pPr>
                <a:defRPr/>
              </a:pPr>
              <a:t>11/11/2022</a:t>
            </a:fld>
            <a:endParaRPr lang="vi-VN"/>
          </a:p>
        </p:txBody>
      </p:sp>
      <p:sp>
        <p:nvSpPr>
          <p:cNvPr id="5" name="Footer Placeholder 4">
            <a:extLst>
              <a:ext uri="{FF2B5EF4-FFF2-40B4-BE49-F238E27FC236}">
                <a16:creationId xmlns:a16="http://schemas.microsoft.com/office/drawing/2014/main" id="{62927CCE-2791-400C-81F3-8F8E2231C42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vi-VN"/>
          </a:p>
        </p:txBody>
      </p:sp>
      <p:sp>
        <p:nvSpPr>
          <p:cNvPr id="6" name="Slide Number Placeholder 5">
            <a:extLst>
              <a:ext uri="{FF2B5EF4-FFF2-40B4-BE49-F238E27FC236}">
                <a16:creationId xmlns:a16="http://schemas.microsoft.com/office/drawing/2014/main" id="{EE93B758-D60A-49C8-AA31-BE44AC01A239}"/>
              </a:ext>
            </a:extLst>
          </p:cNvPr>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AE027E86-F372-470E-AB5A-E2FF303C7BF3}" type="slidenum">
              <a:rPr lang="vi-VN"/>
              <a:pPr>
                <a:defRPr/>
              </a:pPr>
              <a:t>‹#›</a:t>
            </a:fld>
            <a:endParaRPr lang="vi-VN"/>
          </a:p>
        </p:txBody>
      </p:sp>
    </p:spTree>
    <p:extLst>
      <p:ext uri="{BB962C8B-B14F-4D97-AF65-F5344CB8AC3E}">
        <p14:creationId xmlns:p14="http://schemas.microsoft.com/office/powerpoint/2010/main" val="180211313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anose="020F0502020204030204" pitchFamily="34" charset="0"/>
        </a:defRPr>
      </a:lvl2pPr>
      <a:lvl3pPr algn="ctr" rtl="0" eaLnBrk="0" fontAlgn="base" hangingPunct="0">
        <a:spcBef>
          <a:spcPct val="0"/>
        </a:spcBef>
        <a:spcAft>
          <a:spcPct val="0"/>
        </a:spcAft>
        <a:defRPr sz="3300">
          <a:solidFill>
            <a:schemeClr val="tx1"/>
          </a:solidFill>
          <a:latin typeface="Calibri" panose="020F0502020204030204" pitchFamily="34" charset="0"/>
        </a:defRPr>
      </a:lvl3pPr>
      <a:lvl4pPr algn="ctr" rtl="0" eaLnBrk="0" fontAlgn="base" hangingPunct="0">
        <a:spcBef>
          <a:spcPct val="0"/>
        </a:spcBef>
        <a:spcAft>
          <a:spcPct val="0"/>
        </a:spcAft>
        <a:defRPr sz="3300">
          <a:solidFill>
            <a:schemeClr val="tx1"/>
          </a:solidFill>
          <a:latin typeface="Calibri" panose="020F0502020204030204" pitchFamily="34" charset="0"/>
        </a:defRPr>
      </a:lvl4pPr>
      <a:lvl5pPr algn="ctr" rtl="0" eaLnBrk="0" fontAlgn="base" hangingPunct="0">
        <a:spcBef>
          <a:spcPct val="0"/>
        </a:spcBef>
        <a:spcAft>
          <a:spcPct val="0"/>
        </a:spcAft>
        <a:defRPr sz="3300">
          <a:solidFill>
            <a:schemeClr val="tx1"/>
          </a:solidFill>
          <a:latin typeface="Calibri" panose="020F0502020204030204" pitchFamily="34" charset="0"/>
        </a:defRPr>
      </a:lvl5pPr>
      <a:lvl6pPr marL="342900" algn="ctr" rtl="0" fontAlgn="base">
        <a:spcBef>
          <a:spcPct val="0"/>
        </a:spcBef>
        <a:spcAft>
          <a:spcPct val="0"/>
        </a:spcAft>
        <a:defRPr sz="3300">
          <a:solidFill>
            <a:schemeClr val="tx1"/>
          </a:solidFill>
          <a:latin typeface="Calibri" panose="020F0502020204030204" pitchFamily="34" charset="0"/>
        </a:defRPr>
      </a:lvl6pPr>
      <a:lvl7pPr marL="685800" algn="ctr" rtl="0" fontAlgn="base">
        <a:spcBef>
          <a:spcPct val="0"/>
        </a:spcBef>
        <a:spcAft>
          <a:spcPct val="0"/>
        </a:spcAft>
        <a:defRPr sz="3300">
          <a:solidFill>
            <a:schemeClr val="tx1"/>
          </a:solidFill>
          <a:latin typeface="Calibri" panose="020F0502020204030204" pitchFamily="34" charset="0"/>
        </a:defRPr>
      </a:lvl7pPr>
      <a:lvl8pPr marL="1028700" algn="ctr" rtl="0" fontAlgn="base">
        <a:spcBef>
          <a:spcPct val="0"/>
        </a:spcBef>
        <a:spcAft>
          <a:spcPct val="0"/>
        </a:spcAft>
        <a:defRPr sz="3300">
          <a:solidFill>
            <a:schemeClr val="tx1"/>
          </a:solidFill>
          <a:latin typeface="Calibri" panose="020F0502020204030204" pitchFamily="34" charset="0"/>
        </a:defRPr>
      </a:lvl8pPr>
      <a:lvl9pPr marL="1371600" algn="ctr"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B8EB9711-3D96-48D2-9CE8-AE51EA2446B7}"/>
              </a:ext>
            </a:extLst>
          </p:cNvPr>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lIns="68579" tIns="34289" rIns="68579" bIns="34289"/>
          <a:lstStyle/>
          <a:p>
            <a:pPr>
              <a:defRPr/>
            </a:pPr>
            <a:endParaRPr lang="en-US" sz="1800" dirty="0"/>
          </a:p>
        </p:txBody>
      </p:sp>
      <p:sp>
        <p:nvSpPr>
          <p:cNvPr id="22" name="Title Placeholder 21">
            <a:extLst>
              <a:ext uri="{FF2B5EF4-FFF2-40B4-BE49-F238E27FC236}">
                <a16:creationId xmlns:a16="http://schemas.microsoft.com/office/drawing/2014/main" id="{353166C4-AF29-49E0-A028-1C5FB8078FEE}"/>
              </a:ext>
            </a:extLst>
          </p:cNvPr>
          <p:cNvSpPr>
            <a:spLocks noGrp="1"/>
          </p:cNvSpPr>
          <p:nvPr>
            <p:ph type="title"/>
          </p:nvPr>
        </p:nvSpPr>
        <p:spPr>
          <a:xfrm>
            <a:off x="609600" y="274638"/>
            <a:ext cx="9956800" cy="1143000"/>
          </a:xfrm>
          <a:prstGeom prst="rect">
            <a:avLst/>
          </a:prstGeom>
        </p:spPr>
        <p:txBody>
          <a:bodyPr vert="horz" lIns="91438" tIns="45719" rIns="91438" bIns="45719" anchor="b">
            <a:normAutofit/>
          </a:bodyPr>
          <a:lstStyle/>
          <a:p>
            <a:r>
              <a:rPr lang="en-US"/>
              <a:t>Click to edit Master title style</a:t>
            </a:r>
          </a:p>
        </p:txBody>
      </p:sp>
      <p:sp>
        <p:nvSpPr>
          <p:cNvPr id="5124" name="Text Placeholder 12">
            <a:extLst>
              <a:ext uri="{FF2B5EF4-FFF2-40B4-BE49-F238E27FC236}">
                <a16:creationId xmlns:a16="http://schemas.microsoft.com/office/drawing/2014/main" id="{0B06BD37-01E1-4BAA-9C18-37153A570BD2}"/>
              </a:ext>
            </a:extLst>
          </p:cNvPr>
          <p:cNvSpPr>
            <a:spLocks noGrp="1" noChangeArrowheads="1"/>
          </p:cNvSpPr>
          <p:nvPr>
            <p:ph type="body" idx="1"/>
          </p:nvPr>
        </p:nvSpPr>
        <p:spPr bwMode="auto">
          <a:xfrm>
            <a:off x="609600" y="1600201"/>
            <a:ext cx="99568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8" tIns="45719" rIns="91438" bIns="4571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5F8A0186-EDE2-4770-A108-6EF23AA1B37D}"/>
              </a:ext>
            </a:extLst>
          </p:cNvPr>
          <p:cNvSpPr>
            <a:spLocks noGrp="1"/>
          </p:cNvSpPr>
          <p:nvPr>
            <p:ph type="dt" sz="half" idx="2"/>
          </p:nvPr>
        </p:nvSpPr>
        <p:spPr>
          <a:xfrm rot="5400000">
            <a:off x="10453954" y="1017853"/>
            <a:ext cx="2011362" cy="512233"/>
          </a:xfrm>
          <a:prstGeom prst="rect">
            <a:avLst/>
          </a:prstGeom>
        </p:spPr>
        <p:txBody>
          <a:bodyPr vert="horz" lIns="91438" tIns="45719" rIns="91438" bIns="45719" anchor="ctr" anchorCtr="0"/>
          <a:lstStyle>
            <a:lvl1pPr algn="r" eaLnBrk="1" latinLnBrk="0" hangingPunct="1">
              <a:defRPr kumimoji="0" sz="900">
                <a:solidFill>
                  <a:schemeClr val="tx2"/>
                </a:solidFill>
              </a:defRPr>
            </a:lvl1pPr>
          </a:lstStyle>
          <a:p>
            <a:pPr>
              <a:defRPr/>
            </a:pPr>
            <a:fld id="{0DAF6826-E695-4DEC-A66D-FF79333F7387}" type="datetimeFigureOut">
              <a:rPr lang="zh-CN" altLang="en-US"/>
              <a:pPr>
                <a:defRPr/>
              </a:pPr>
              <a:t>2022/11/11</a:t>
            </a:fld>
            <a:endParaRPr lang="zh-CN" altLang="en-US" dirty="0"/>
          </a:p>
        </p:txBody>
      </p:sp>
      <p:sp>
        <p:nvSpPr>
          <p:cNvPr id="3" name="Footer Placeholder 2">
            <a:extLst>
              <a:ext uri="{FF2B5EF4-FFF2-40B4-BE49-F238E27FC236}">
                <a16:creationId xmlns:a16="http://schemas.microsoft.com/office/drawing/2014/main" id="{DF27D09D-BFF6-482C-8818-8BA7238C1467}"/>
              </a:ext>
            </a:extLst>
          </p:cNvPr>
          <p:cNvSpPr>
            <a:spLocks noGrp="1"/>
          </p:cNvSpPr>
          <p:nvPr>
            <p:ph type="ftr" sz="quarter" idx="3"/>
          </p:nvPr>
        </p:nvSpPr>
        <p:spPr>
          <a:xfrm rot="5400000">
            <a:off x="9853084" y="3676121"/>
            <a:ext cx="3200400" cy="486833"/>
          </a:xfrm>
          <a:prstGeom prst="rect">
            <a:avLst/>
          </a:prstGeom>
        </p:spPr>
        <p:txBody>
          <a:bodyPr vert="horz" lIns="91438" tIns="45719" rIns="91438" bIns="45719" anchor="ctr" anchorCtr="0"/>
          <a:lstStyle>
            <a:lvl1pPr algn="l" eaLnBrk="1" latinLnBrk="0" hangingPunct="1">
              <a:defRPr kumimoji="0" sz="900">
                <a:solidFill>
                  <a:schemeClr val="tx2"/>
                </a:solidFill>
              </a:defRPr>
            </a:lvl1pPr>
          </a:lstStyle>
          <a:p>
            <a:pPr>
              <a:defRPr/>
            </a:pPr>
            <a:endParaRPr lang="zh-CN" altLang="en-US"/>
          </a:p>
        </p:txBody>
      </p:sp>
      <p:sp>
        <p:nvSpPr>
          <p:cNvPr id="7" name="Straight Connector 6">
            <a:extLst>
              <a:ext uri="{FF2B5EF4-FFF2-40B4-BE49-F238E27FC236}">
                <a16:creationId xmlns:a16="http://schemas.microsoft.com/office/drawing/2014/main" id="{9AE0A3DF-6E1E-4BC8-99D4-FBA8DD5FD028}"/>
              </a:ext>
            </a:extLst>
          </p:cNvPr>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lIns="68579" tIns="34289" rIns="68579" bIns="34289"/>
          <a:lstStyle/>
          <a:p>
            <a:pPr>
              <a:defRPr/>
            </a:pPr>
            <a:endParaRPr lang="en-US" sz="1800"/>
          </a:p>
        </p:txBody>
      </p:sp>
      <p:sp>
        <p:nvSpPr>
          <p:cNvPr id="5128" name="Straight Connector 8">
            <a:extLst>
              <a:ext uri="{FF2B5EF4-FFF2-40B4-BE49-F238E27FC236}">
                <a16:creationId xmlns:a16="http://schemas.microsoft.com/office/drawing/2014/main" id="{1C2B8EFF-98EA-43D5-A61D-C01BC1CC1E5D}"/>
              </a:ext>
            </a:extLst>
          </p:cNvPr>
          <p:cNvSpPr>
            <a:spLocks noChangeShapeType="1"/>
          </p:cNvSpPr>
          <p:nvPr/>
        </p:nvSpPr>
        <p:spPr bwMode="auto">
          <a:xfrm>
            <a:off x="119888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lIns="68579" tIns="34289" rIns="68579" bIns="34289"/>
          <a:lstStyle/>
          <a:p>
            <a:endParaRPr lang="en-US" sz="1800"/>
          </a:p>
        </p:txBody>
      </p:sp>
      <p:sp>
        <p:nvSpPr>
          <p:cNvPr id="10" name="Rectangle 9">
            <a:extLst>
              <a:ext uri="{FF2B5EF4-FFF2-40B4-BE49-F238E27FC236}">
                <a16:creationId xmlns:a16="http://schemas.microsoft.com/office/drawing/2014/main" id="{85CB1903-2BC3-4B55-B1CC-0477EF9EA2F2}"/>
              </a:ext>
            </a:extLst>
          </p:cNvPr>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68579" tIns="34289" rIns="68579" bIns="34289" anchor="ctr"/>
          <a:lstStyle/>
          <a:p>
            <a:pPr algn="ctr" eaLnBrk="1" hangingPunct="1">
              <a:defRPr/>
            </a:pPr>
            <a:endParaRPr lang="en-US" sz="1800"/>
          </a:p>
        </p:txBody>
      </p:sp>
      <p:sp>
        <p:nvSpPr>
          <p:cNvPr id="5130" name="Straight Connector 10">
            <a:extLst>
              <a:ext uri="{FF2B5EF4-FFF2-40B4-BE49-F238E27FC236}">
                <a16:creationId xmlns:a16="http://schemas.microsoft.com/office/drawing/2014/main" id="{A01681D8-2324-4912-9D77-EE5A6DC23DBD}"/>
              </a:ext>
            </a:extLst>
          </p:cNvPr>
          <p:cNvSpPr>
            <a:spLocks noChangeShapeType="1"/>
          </p:cNvSpPr>
          <p:nvPr/>
        </p:nvSpPr>
        <p:spPr bwMode="auto">
          <a:xfrm>
            <a:off x="118872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lIns="68579" tIns="34289" rIns="68579" bIns="34289"/>
          <a:lstStyle/>
          <a:p>
            <a:endParaRPr lang="en-US" sz="1800"/>
          </a:p>
        </p:txBody>
      </p:sp>
      <p:sp>
        <p:nvSpPr>
          <p:cNvPr id="12" name="Oval 11">
            <a:extLst>
              <a:ext uri="{FF2B5EF4-FFF2-40B4-BE49-F238E27FC236}">
                <a16:creationId xmlns:a16="http://schemas.microsoft.com/office/drawing/2014/main" id="{F5153E7A-7A6E-464C-8C69-E165B567C7C2}"/>
              </a:ext>
            </a:extLst>
          </p:cNvPr>
          <p:cNvSpPr/>
          <p:nvPr/>
        </p:nvSpPr>
        <p:spPr>
          <a:xfrm>
            <a:off x="10875434" y="5715001"/>
            <a:ext cx="732367"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68579" tIns="34289" rIns="68579" bIns="34289" anchor="ctr"/>
          <a:lstStyle/>
          <a:p>
            <a:pPr algn="ctr" eaLnBrk="1" hangingPunct="1">
              <a:defRPr/>
            </a:pPr>
            <a:endParaRPr lang="en-US" sz="1800" dirty="0"/>
          </a:p>
        </p:txBody>
      </p:sp>
      <p:sp>
        <p:nvSpPr>
          <p:cNvPr id="23" name="Slide Number Placeholder 22">
            <a:extLst>
              <a:ext uri="{FF2B5EF4-FFF2-40B4-BE49-F238E27FC236}">
                <a16:creationId xmlns:a16="http://schemas.microsoft.com/office/drawing/2014/main" id="{F716D641-875C-476C-8664-E8296C698C19}"/>
              </a:ext>
            </a:extLst>
          </p:cNvPr>
          <p:cNvSpPr>
            <a:spLocks noGrp="1"/>
          </p:cNvSpPr>
          <p:nvPr>
            <p:ph type="sldNum" sz="quarter" idx="4"/>
          </p:nvPr>
        </p:nvSpPr>
        <p:spPr>
          <a:xfrm>
            <a:off x="10839451" y="5734050"/>
            <a:ext cx="812800" cy="520700"/>
          </a:xfrm>
          <a:prstGeom prst="rect">
            <a:avLst/>
          </a:prstGeom>
        </p:spPr>
        <p:txBody>
          <a:bodyPr vert="horz" lIns="91438" tIns="45719" rIns="91438" bIns="45719" anchor="ctr"/>
          <a:lstStyle>
            <a:lvl1pPr algn="ctr" eaLnBrk="1" latinLnBrk="0" hangingPunct="1">
              <a:defRPr kumimoji="0" sz="1125" b="1">
                <a:solidFill>
                  <a:srgbClr val="FFFFFF"/>
                </a:solidFill>
              </a:defRPr>
            </a:lvl1pPr>
          </a:lstStyle>
          <a:p>
            <a:pPr>
              <a:defRPr/>
            </a:pPr>
            <a:fld id="{71F98E98-BEB9-48A5-B12B-A6493396109D}" type="slidenum">
              <a:rPr lang="zh-CN" altLang="en-US"/>
              <a:pPr>
                <a:defRPr/>
              </a:pPr>
              <a:t>‹#›</a:t>
            </a:fld>
            <a:endParaRPr lang="zh-CN" altLang="en-US" dirty="0"/>
          </a:p>
        </p:txBody>
      </p:sp>
    </p:spTree>
    <p:extLst>
      <p:ext uri="{BB962C8B-B14F-4D97-AF65-F5344CB8AC3E}">
        <p14:creationId xmlns:p14="http://schemas.microsoft.com/office/powerpoint/2010/main" val="104242283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rtl="0" eaLnBrk="0" fontAlgn="base" hangingPunct="0">
        <a:spcBef>
          <a:spcPct val="0"/>
        </a:spcBef>
        <a:spcAft>
          <a:spcPct val="0"/>
        </a:spcAft>
        <a:defRPr sz="2300" kern="1200" cap="small">
          <a:solidFill>
            <a:schemeClr val="tx2"/>
          </a:solidFill>
          <a:latin typeface="+mj-lt"/>
          <a:ea typeface="+mj-ea"/>
          <a:cs typeface="+mj-cs"/>
        </a:defRPr>
      </a:lvl1pPr>
      <a:lvl2pPr algn="l" rtl="0" eaLnBrk="0" fontAlgn="base" hangingPunct="0">
        <a:spcBef>
          <a:spcPct val="0"/>
        </a:spcBef>
        <a:spcAft>
          <a:spcPct val="0"/>
        </a:spcAft>
        <a:defRPr sz="2300">
          <a:solidFill>
            <a:schemeClr val="tx2"/>
          </a:solidFill>
          <a:latin typeface="Century Schoolbook" panose="02040604050505020304" pitchFamily="18" charset="0"/>
        </a:defRPr>
      </a:lvl2pPr>
      <a:lvl3pPr algn="l" rtl="0" eaLnBrk="0" fontAlgn="base" hangingPunct="0">
        <a:spcBef>
          <a:spcPct val="0"/>
        </a:spcBef>
        <a:spcAft>
          <a:spcPct val="0"/>
        </a:spcAft>
        <a:defRPr sz="2300">
          <a:solidFill>
            <a:schemeClr val="tx2"/>
          </a:solidFill>
          <a:latin typeface="Century Schoolbook" panose="02040604050505020304" pitchFamily="18" charset="0"/>
        </a:defRPr>
      </a:lvl3pPr>
      <a:lvl4pPr algn="l" rtl="0" eaLnBrk="0" fontAlgn="base" hangingPunct="0">
        <a:spcBef>
          <a:spcPct val="0"/>
        </a:spcBef>
        <a:spcAft>
          <a:spcPct val="0"/>
        </a:spcAft>
        <a:defRPr sz="2300">
          <a:solidFill>
            <a:schemeClr val="tx2"/>
          </a:solidFill>
          <a:latin typeface="Century Schoolbook" panose="02040604050505020304" pitchFamily="18" charset="0"/>
        </a:defRPr>
      </a:lvl4pPr>
      <a:lvl5pPr algn="l" rtl="0" eaLnBrk="0" fontAlgn="base" hangingPunct="0">
        <a:spcBef>
          <a:spcPct val="0"/>
        </a:spcBef>
        <a:spcAft>
          <a:spcPct val="0"/>
        </a:spcAft>
        <a:defRPr sz="2300">
          <a:solidFill>
            <a:schemeClr val="tx2"/>
          </a:solidFill>
          <a:latin typeface="Century Schoolbook" panose="02040604050505020304" pitchFamily="18" charset="0"/>
        </a:defRPr>
      </a:lvl5pPr>
      <a:lvl6pPr marL="457200" algn="l" rtl="0" fontAlgn="base">
        <a:spcBef>
          <a:spcPct val="0"/>
        </a:spcBef>
        <a:spcAft>
          <a:spcPct val="0"/>
        </a:spcAft>
        <a:defRPr sz="2300">
          <a:solidFill>
            <a:schemeClr val="tx2"/>
          </a:solidFill>
          <a:latin typeface="Century Schoolbook" panose="02040604050505020304" pitchFamily="18" charset="0"/>
        </a:defRPr>
      </a:lvl6pPr>
      <a:lvl7pPr marL="914400" algn="l" rtl="0" fontAlgn="base">
        <a:spcBef>
          <a:spcPct val="0"/>
        </a:spcBef>
        <a:spcAft>
          <a:spcPct val="0"/>
        </a:spcAft>
        <a:defRPr sz="2300">
          <a:solidFill>
            <a:schemeClr val="tx2"/>
          </a:solidFill>
          <a:latin typeface="Century Schoolbook" panose="02040604050505020304" pitchFamily="18" charset="0"/>
        </a:defRPr>
      </a:lvl7pPr>
      <a:lvl8pPr marL="1371600" algn="l" rtl="0" fontAlgn="base">
        <a:spcBef>
          <a:spcPct val="0"/>
        </a:spcBef>
        <a:spcAft>
          <a:spcPct val="0"/>
        </a:spcAft>
        <a:defRPr sz="2300">
          <a:solidFill>
            <a:schemeClr val="tx2"/>
          </a:solidFill>
          <a:latin typeface="Century Schoolbook" panose="02040604050505020304" pitchFamily="18" charset="0"/>
        </a:defRPr>
      </a:lvl8pPr>
      <a:lvl9pPr marL="1828800" algn="l" rtl="0" fontAlgn="base">
        <a:spcBef>
          <a:spcPct val="0"/>
        </a:spcBef>
        <a:spcAft>
          <a:spcPct val="0"/>
        </a:spcAft>
        <a:defRPr sz="2300">
          <a:solidFill>
            <a:schemeClr val="tx2"/>
          </a:solidFill>
          <a:latin typeface="Century Schoolbook" panose="02040604050505020304" pitchFamily="18" charset="0"/>
        </a:defRPr>
      </a:lvl9pPr>
    </p:titleStyle>
    <p:bodyStyle>
      <a:lvl1pPr marL="204788" indent="-204788" algn="l" rtl="0" eaLnBrk="0" fontAlgn="base" hangingPunct="0">
        <a:spcBef>
          <a:spcPts val="450"/>
        </a:spcBef>
        <a:spcAft>
          <a:spcPct val="0"/>
        </a:spcAft>
        <a:buClr>
          <a:schemeClr val="accent1"/>
        </a:buClr>
        <a:buSzPct val="70000"/>
        <a:buFont typeface="Wingdings" panose="05000000000000000000" pitchFamily="2" charset="2"/>
        <a:buChar char=""/>
        <a:defRPr kern="1200">
          <a:solidFill>
            <a:schemeClr val="tx1"/>
          </a:solidFill>
          <a:latin typeface="+mn-lt"/>
          <a:ea typeface="+mn-ea"/>
          <a:cs typeface="+mn-cs"/>
        </a:defRPr>
      </a:lvl1pPr>
      <a:lvl2pPr marL="479425" indent="-204788" algn="l" rtl="0" eaLnBrk="0" fontAlgn="base" hangingPunct="0">
        <a:spcBef>
          <a:spcPct val="20000"/>
        </a:spcBef>
        <a:spcAft>
          <a:spcPct val="0"/>
        </a:spcAft>
        <a:buClr>
          <a:schemeClr val="accent1"/>
        </a:buClr>
        <a:buSzPct val="80000"/>
        <a:buFont typeface="Wingdings 2" panose="05020102010507070707" pitchFamily="18" charset="2"/>
        <a:buChar char=""/>
        <a:defRPr sz="1500" kern="1200">
          <a:solidFill>
            <a:schemeClr val="tx1"/>
          </a:solidFill>
          <a:latin typeface="+mn-lt"/>
          <a:ea typeface="+mn-ea"/>
          <a:cs typeface="+mn-cs"/>
        </a:defRPr>
      </a:lvl2pPr>
      <a:lvl3pPr marL="684213" indent="-136525" algn="l" rtl="0" eaLnBrk="0" fontAlgn="base" hangingPunct="0">
        <a:spcBef>
          <a:spcPct val="20000"/>
        </a:spcBef>
        <a:spcAft>
          <a:spcPct val="0"/>
        </a:spcAft>
        <a:buClr>
          <a:srgbClr val="E0752F"/>
        </a:buClr>
        <a:buSzPct val="60000"/>
        <a:buFont typeface="Wingdings" panose="05000000000000000000" pitchFamily="2" charset="2"/>
        <a:buChar char=""/>
        <a:defRPr sz="1400" kern="1200">
          <a:solidFill>
            <a:schemeClr val="tx1"/>
          </a:solidFill>
          <a:latin typeface="+mn-lt"/>
          <a:ea typeface="+mn-ea"/>
          <a:cs typeface="+mn-cs"/>
        </a:defRPr>
      </a:lvl3pPr>
      <a:lvl4pPr marL="890588" indent="-136525" algn="l" rtl="0" eaLnBrk="0" fontAlgn="base" hangingPunct="0">
        <a:spcBef>
          <a:spcPct val="20000"/>
        </a:spcBef>
        <a:spcAft>
          <a:spcPct val="0"/>
        </a:spcAft>
        <a:buClr>
          <a:srgbClr val="FEC3AE"/>
        </a:buClr>
        <a:buSzPct val="60000"/>
        <a:buFont typeface="Wingdings" panose="05000000000000000000" pitchFamily="2" charset="2"/>
        <a:buChar char=""/>
        <a:defRPr sz="1400" kern="1200">
          <a:solidFill>
            <a:schemeClr val="tx1"/>
          </a:solidFill>
          <a:latin typeface="+mn-lt"/>
          <a:ea typeface="+mn-ea"/>
          <a:cs typeface="+mn-cs"/>
        </a:defRPr>
      </a:lvl4pPr>
      <a:lvl5pPr marL="1096963" indent="-136525" algn="l" rtl="0" eaLnBrk="0" fontAlgn="base" hangingPunct="0">
        <a:spcBef>
          <a:spcPct val="20000"/>
        </a:spcBef>
        <a:spcAft>
          <a:spcPct val="0"/>
        </a:spcAft>
        <a:buClr>
          <a:srgbClr val="BDCAE9"/>
        </a:buClr>
        <a:buSzPct val="68000"/>
        <a:buFont typeface="Wingdings 2" panose="05020102010507070707" pitchFamily="18" charset="2"/>
        <a:buChar char=""/>
        <a:defRPr sz="1200" kern="1200">
          <a:solidFill>
            <a:schemeClr val="tx1"/>
          </a:solidFill>
          <a:latin typeface="+mn-lt"/>
          <a:ea typeface="+mn-ea"/>
          <a:cs typeface="+mn-cs"/>
        </a:defRPr>
      </a:lvl5pPr>
      <a:lvl6pPr marL="1302988" indent="-137156" algn="l" rtl="0" eaLnBrk="1" latinLnBrk="0" hangingPunct="1">
        <a:spcBef>
          <a:spcPct val="20000"/>
        </a:spcBef>
        <a:buClr>
          <a:schemeClr val="accent1"/>
        </a:buClr>
        <a:buChar char="•"/>
        <a:defRPr kumimoji="0" sz="1200" kern="1200">
          <a:solidFill>
            <a:schemeClr val="tx2"/>
          </a:solidFill>
          <a:latin typeface="+mn-lt"/>
          <a:ea typeface="+mn-ea"/>
          <a:cs typeface="+mn-cs"/>
        </a:defRPr>
      </a:lvl6pPr>
      <a:lvl7pPr marL="1508723" indent="-137156" algn="l" rtl="0" eaLnBrk="1" latinLnBrk="0" hangingPunct="1">
        <a:spcBef>
          <a:spcPct val="20000"/>
        </a:spcBef>
        <a:buClr>
          <a:schemeClr val="accent1">
            <a:tint val="60000"/>
          </a:schemeClr>
        </a:buClr>
        <a:buSzPct val="60000"/>
        <a:buFont typeface="Wingdings"/>
        <a:buChar char=""/>
        <a:defRPr kumimoji="0" sz="1125" kern="1200" baseline="0">
          <a:solidFill>
            <a:schemeClr val="tx2"/>
          </a:solidFill>
          <a:latin typeface="+mn-lt"/>
          <a:ea typeface="+mn-ea"/>
          <a:cs typeface="+mn-cs"/>
        </a:defRPr>
      </a:lvl7pPr>
      <a:lvl8pPr marL="1714457" indent="-137156" algn="l" rtl="0" eaLnBrk="1" latinLnBrk="0" hangingPunct="1">
        <a:spcBef>
          <a:spcPct val="20000"/>
        </a:spcBef>
        <a:buClr>
          <a:schemeClr val="accent2"/>
        </a:buClr>
        <a:buChar char="•"/>
        <a:defRPr kumimoji="0" sz="1125" kern="1200" cap="small" baseline="0">
          <a:solidFill>
            <a:schemeClr val="tx2"/>
          </a:solidFill>
          <a:latin typeface="+mn-lt"/>
          <a:ea typeface="+mn-ea"/>
          <a:cs typeface="+mn-cs"/>
        </a:defRPr>
      </a:lvl8pPr>
      <a:lvl9pPr marL="1920192" indent="-137156" algn="l" rtl="0" eaLnBrk="1" latinLnBrk="0" hangingPunct="1">
        <a:spcBef>
          <a:spcPct val="20000"/>
        </a:spcBef>
        <a:buClr>
          <a:schemeClr val="accent1">
            <a:shade val="75000"/>
          </a:schemeClr>
        </a:buClr>
        <a:buChar char="•"/>
        <a:defRPr kumimoji="0" sz="1125"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92" algn="l" rtl="0" eaLnBrk="1" latinLnBrk="0" hangingPunct="1">
        <a:defRPr kumimoji="0" kern="1200">
          <a:solidFill>
            <a:schemeClr val="tx1"/>
          </a:solidFill>
          <a:latin typeface="+mn-lt"/>
          <a:ea typeface="+mn-ea"/>
          <a:cs typeface="+mn-cs"/>
        </a:defRPr>
      </a:lvl2pPr>
      <a:lvl3pPr marL="685783" algn="l" rtl="0" eaLnBrk="1" latinLnBrk="0" hangingPunct="1">
        <a:defRPr kumimoji="0" kern="1200">
          <a:solidFill>
            <a:schemeClr val="tx1"/>
          </a:solidFill>
          <a:latin typeface="+mn-lt"/>
          <a:ea typeface="+mn-ea"/>
          <a:cs typeface="+mn-cs"/>
        </a:defRPr>
      </a:lvl3pPr>
      <a:lvl4pPr marL="1028675" algn="l" rtl="0" eaLnBrk="1" latinLnBrk="0" hangingPunct="1">
        <a:defRPr kumimoji="0" kern="1200">
          <a:solidFill>
            <a:schemeClr val="tx1"/>
          </a:solidFill>
          <a:latin typeface="+mn-lt"/>
          <a:ea typeface="+mn-ea"/>
          <a:cs typeface="+mn-cs"/>
        </a:defRPr>
      </a:lvl4pPr>
      <a:lvl5pPr marL="1371566" algn="l" rtl="0" eaLnBrk="1" latinLnBrk="0" hangingPunct="1">
        <a:defRPr kumimoji="0" kern="1200">
          <a:solidFill>
            <a:schemeClr val="tx1"/>
          </a:solidFill>
          <a:latin typeface="+mn-lt"/>
          <a:ea typeface="+mn-ea"/>
          <a:cs typeface="+mn-cs"/>
        </a:defRPr>
      </a:lvl5pPr>
      <a:lvl6pPr marL="1714457" algn="l" rtl="0" eaLnBrk="1" latinLnBrk="0" hangingPunct="1">
        <a:defRPr kumimoji="0" kern="1200">
          <a:solidFill>
            <a:schemeClr val="tx1"/>
          </a:solidFill>
          <a:latin typeface="+mn-lt"/>
          <a:ea typeface="+mn-ea"/>
          <a:cs typeface="+mn-cs"/>
        </a:defRPr>
      </a:lvl6pPr>
      <a:lvl7pPr marL="2057348" algn="l" rtl="0" eaLnBrk="1" latinLnBrk="0" hangingPunct="1">
        <a:defRPr kumimoji="0" kern="1200">
          <a:solidFill>
            <a:schemeClr val="tx1"/>
          </a:solidFill>
          <a:latin typeface="+mn-lt"/>
          <a:ea typeface="+mn-ea"/>
          <a:cs typeface="+mn-cs"/>
        </a:defRPr>
      </a:lvl7pPr>
      <a:lvl8pPr marL="2400240" algn="l" rtl="0" eaLnBrk="1" latinLnBrk="0" hangingPunct="1">
        <a:defRPr kumimoji="0" kern="1200">
          <a:solidFill>
            <a:schemeClr val="tx1"/>
          </a:solidFill>
          <a:latin typeface="+mn-lt"/>
          <a:ea typeface="+mn-ea"/>
          <a:cs typeface="+mn-cs"/>
        </a:defRPr>
      </a:lvl8pPr>
      <a:lvl9pPr marL="2743132"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82EEAF44-2589-4CC8-9DD9-67F187C42FA5}"/>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5A870816-028A-4A82-BC8E-1A8206F8ED66}"/>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D36D9C5-3324-4E66-9FB0-9531F4B30DB7}"/>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782E186A-09C2-459A-8631-6BCAF2C71AB6}" type="datetimeFigureOut">
              <a:rPr lang="en-US"/>
              <a:pPr>
                <a:defRPr/>
              </a:pPr>
              <a:t>11/11/2022</a:t>
            </a:fld>
            <a:endParaRPr lang="en-US"/>
          </a:p>
        </p:txBody>
      </p:sp>
      <p:sp>
        <p:nvSpPr>
          <p:cNvPr id="5" name="Footer Placeholder 4">
            <a:extLst>
              <a:ext uri="{FF2B5EF4-FFF2-40B4-BE49-F238E27FC236}">
                <a16:creationId xmlns:a16="http://schemas.microsoft.com/office/drawing/2014/main" id="{63690540-0051-4892-82C7-89B51B920EFB}"/>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9C4F5C9F-C813-43AD-8852-B0C81B2E557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C6E27D0E-33B7-41D0-9A5C-0651DECEB9A2}" type="slidenum">
              <a:rPr lang="en-US"/>
              <a:pPr>
                <a:defRPr/>
              </a:pPr>
              <a:t>‹#›</a:t>
            </a:fld>
            <a:endParaRPr lang="en-US"/>
          </a:p>
        </p:txBody>
      </p:sp>
    </p:spTree>
    <p:extLst>
      <p:ext uri="{BB962C8B-B14F-4D97-AF65-F5344CB8AC3E}">
        <p14:creationId xmlns:p14="http://schemas.microsoft.com/office/powerpoint/2010/main" val="191675029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20"/>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5865"/>
              <a:buFont typeface="Calibri"/>
              <a:buNone/>
              <a:defRPr sz="5865"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1" name="Google Shape;91;p2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99427" algn="l" rtl="0">
              <a:spcBef>
                <a:spcPts val="853"/>
              </a:spcBef>
              <a:spcAft>
                <a:spcPts val="0"/>
              </a:spcAft>
              <a:buClr>
                <a:schemeClr val="dk1"/>
              </a:buClr>
              <a:buSzPts val="4265"/>
              <a:buFont typeface="Arial"/>
              <a:buChar char="•"/>
              <a:defRPr sz="4265" b="0" i="0" u="none" strike="noStrike" cap="none">
                <a:solidFill>
                  <a:schemeClr val="dk1"/>
                </a:solidFill>
                <a:latin typeface="Calibri"/>
                <a:ea typeface="Calibri"/>
                <a:cs typeface="Calibri"/>
                <a:sym typeface="Calibri"/>
              </a:defRPr>
            </a:lvl1pPr>
            <a:lvl2pPr marL="914400" marR="0" lvl="1" indent="-465772" algn="l" rtl="0">
              <a:spcBef>
                <a:spcPts val="747"/>
              </a:spcBef>
              <a:spcAft>
                <a:spcPts val="0"/>
              </a:spcAft>
              <a:buClr>
                <a:schemeClr val="dk1"/>
              </a:buClr>
              <a:buSzPts val="3735"/>
              <a:buFont typeface="Arial"/>
              <a:buChar char="–"/>
              <a:defRPr sz="3734" b="0" i="0" u="none" strike="noStrike" cap="none">
                <a:solidFill>
                  <a:schemeClr val="dk1"/>
                </a:solidFill>
                <a:latin typeface="Calibri"/>
                <a:ea typeface="Calibri"/>
                <a:cs typeface="Calibri"/>
                <a:sym typeface="Calibri"/>
              </a:defRPr>
            </a:lvl2pPr>
            <a:lvl3pPr marL="1371600" marR="0" lvl="2"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3pPr>
            <a:lvl4pPr marL="1828800" marR="0" lvl="3"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4pPr>
            <a:lvl5pPr marL="2286000" marR="0" lvl="4"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5pPr>
            <a:lvl6pPr marL="2743200" marR="0" lvl="5"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6pPr>
            <a:lvl7pPr marL="3200400" marR="0" lvl="6"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7pPr>
            <a:lvl8pPr marL="3657600" marR="0" lvl="7"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8pPr>
            <a:lvl9pPr marL="4114800" marR="0" lvl="8" indent="-397827" algn="l" rtl="0">
              <a:spcBef>
                <a:spcPts val="533"/>
              </a:spcBef>
              <a:spcAft>
                <a:spcPts val="0"/>
              </a:spcAft>
              <a:buClr>
                <a:schemeClr val="dk1"/>
              </a:buClr>
              <a:buSzPts val="2665"/>
              <a:buFont typeface="Arial"/>
              <a:buChar char="•"/>
              <a:defRPr sz="2665" b="0" i="0" u="none" strike="noStrike" cap="none">
                <a:solidFill>
                  <a:schemeClr val="dk1"/>
                </a:solidFill>
                <a:latin typeface="Calibri"/>
                <a:ea typeface="Calibri"/>
                <a:cs typeface="Calibri"/>
                <a:sym typeface="Calibri"/>
              </a:defRPr>
            </a:lvl9pPr>
          </a:lstStyle>
          <a:p>
            <a:endParaRPr/>
          </a:p>
        </p:txBody>
      </p:sp>
      <p:sp>
        <p:nvSpPr>
          <p:cNvPr id="92" name="Google Shape;92;p2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Calibri"/>
              <a:sym typeface="Calibri"/>
            </a:endParaRPr>
          </a:p>
        </p:txBody>
      </p:sp>
      <p:sp>
        <p:nvSpPr>
          <p:cNvPr id="93" name="Google Shape;93;p2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600" b="0" i="0" u="none" strike="noStrike" kern="0" cap="none" spc="0" normalizeH="0" baseline="0" noProof="0">
              <a:ln>
                <a:noFill/>
              </a:ln>
              <a:solidFill>
                <a:srgbClr val="888888"/>
              </a:solidFill>
              <a:effectLst/>
              <a:uLnTx/>
              <a:uFillTx/>
              <a:latin typeface="Calibri"/>
              <a:sym typeface="Calibri"/>
            </a:endParaRPr>
          </a:p>
        </p:txBody>
      </p:sp>
      <p:sp>
        <p:nvSpPr>
          <p:cNvPr id="94" name="Google Shape;94;p2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600" b="0" i="0" u="none" strike="noStrike" kern="0" cap="none" spc="0" normalizeH="0" baseline="0" noProof="0">
                <a:ln>
                  <a:noFill/>
                </a:ln>
                <a:solidFill>
                  <a:srgbClr val="888888"/>
                </a:solidFill>
                <a:effectLst/>
                <a:uLnTx/>
                <a:uFillTx/>
                <a:latin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600" b="0" i="0" u="none" strike="noStrike" kern="0" cap="none" spc="0" normalizeH="0" baseline="0" noProof="0">
              <a:ln>
                <a:noFill/>
              </a:ln>
              <a:solidFill>
                <a:srgbClr val="888888"/>
              </a:solidFill>
              <a:effectLst/>
              <a:uLnTx/>
              <a:uFillTx/>
              <a:latin typeface="Calibri"/>
              <a:sym typeface="Calibri"/>
            </a:endParaRPr>
          </a:p>
        </p:txBody>
      </p:sp>
    </p:spTree>
    <p:extLst>
      <p:ext uri="{BB962C8B-B14F-4D97-AF65-F5344CB8AC3E}">
        <p14:creationId xmlns:p14="http://schemas.microsoft.com/office/powerpoint/2010/main" val="2949311664"/>
      </p:ext>
    </p:extLst>
  </p:cSld>
  <p:clrMap bg1="lt1" tx1="dk1" bg2="dk2" tx2="lt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fontAlgn="auto">
              <a:spcBef>
                <a:spcPts val="0"/>
              </a:spcBef>
              <a:spcAft>
                <a:spcPts val="0"/>
              </a:spcAft>
            </a:pPr>
            <a:fld id="{67CAB675-0451-46BA-B838-2996E7357EA3}" type="datetimeFigureOut">
              <a:rPr lang="en-US" smtClean="0">
                <a:solidFill>
                  <a:prstClr val="black">
                    <a:tint val="75000"/>
                  </a:prstClr>
                </a:solidFill>
                <a:latin typeface="Calibri"/>
                <a:cs typeface="+mn-cs"/>
              </a:rPr>
              <a:pPr defTabSz="1219170" fontAlgn="auto">
                <a:spcBef>
                  <a:spcPts val="0"/>
                </a:spcBef>
                <a:spcAft>
                  <a:spcPts val="0"/>
                </a:spcAft>
              </a:pPr>
              <a:t>11/11/2022</a:t>
            </a:fld>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fontAlgn="auto">
              <a:spcBef>
                <a:spcPts val="0"/>
              </a:spcBef>
              <a:spcAft>
                <a:spcPts val="0"/>
              </a:spcAft>
            </a:pP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170" fontAlgn="auto">
              <a:spcBef>
                <a:spcPts val="0"/>
              </a:spcBef>
              <a:spcAft>
                <a:spcPts val="0"/>
              </a:spcAft>
            </a:pPr>
            <a:fld id="{2A664AD2-069D-416A-AF7A-E600FA375D8A}" type="slidenum">
              <a:rPr lang="en-US" smtClean="0">
                <a:solidFill>
                  <a:prstClr val="black">
                    <a:tint val="75000"/>
                  </a:prstClr>
                </a:solidFill>
                <a:latin typeface="Calibri"/>
                <a:cs typeface="+mn-cs"/>
              </a:rPr>
              <a:pPr defTabSz="1219170"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1845121553"/>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204361-BA06-9844-900A-87466CDD0E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72FC918C-7130-E642-A4C4-DEED4772CB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58B020B7-F0F3-394D-B0E1-856A23FCD6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E6A3EB-3962-3847-BDA9-C2BFBB0FBFA7}" type="datetimeFigureOut">
              <a:rPr lang="x-none" smtClean="0"/>
              <a:t>11/11/2022</a:t>
            </a:fld>
            <a:endParaRPr lang="x-none"/>
          </a:p>
        </p:txBody>
      </p:sp>
      <p:sp>
        <p:nvSpPr>
          <p:cNvPr id="5" name="Footer Placeholder 4">
            <a:extLst>
              <a:ext uri="{FF2B5EF4-FFF2-40B4-BE49-F238E27FC236}">
                <a16:creationId xmlns:a16="http://schemas.microsoft.com/office/drawing/2014/main" id="{361B8B12-3691-7B41-983E-5BCCE1E13E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92CC0403-DCDC-5144-8C2E-758F11F229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24C3B7-7500-DE4E-8011-0F44E100E9C7}" type="slidenum">
              <a:rPr lang="x-none" smtClean="0"/>
              <a:t>‹#›</a:t>
            </a:fld>
            <a:endParaRPr lang="x-none"/>
          </a:p>
        </p:txBody>
      </p:sp>
    </p:spTree>
    <p:extLst>
      <p:ext uri="{BB962C8B-B14F-4D97-AF65-F5344CB8AC3E}">
        <p14:creationId xmlns:p14="http://schemas.microsoft.com/office/powerpoint/2010/main" val="2622822934"/>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jpeg"/><Relationship Id="rId7"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7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0.xml"/><Relationship Id="rId1" Type="http://schemas.openxmlformats.org/officeDocument/2006/relationships/tags" Target="../tags/tag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7.xml"/><Relationship Id="rId1" Type="http://schemas.openxmlformats.org/officeDocument/2006/relationships/tags" Target="../tags/tag5.xml"/><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19.pn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93.xml"/><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98.xml"/><Relationship Id="rId7" Type="http://schemas.openxmlformats.org/officeDocument/2006/relationships/image" Target="../media/image2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notesSlide" Target="../notesSlides/notesSlide12.xml"/><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5.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87.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tags" Target="../tags/tag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5.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00.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1.xml"/><Relationship Id="rId1" Type="http://schemas.openxmlformats.org/officeDocument/2006/relationships/tags" Target="../tags/tag3.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3000" r="-2000" b="-8000"/>
          </a:stretch>
        </a:blipFill>
        <a:effectLst/>
      </p:bgPr>
    </p:bg>
    <p:spTree>
      <p:nvGrpSpPr>
        <p:cNvPr id="1" name=""/>
        <p:cNvGrpSpPr/>
        <p:nvPr/>
      </p:nvGrpSpPr>
      <p:grpSpPr>
        <a:xfrm>
          <a:off x="0" y="0"/>
          <a:ext cx="0" cy="0"/>
          <a:chOff x="0" y="0"/>
          <a:chExt cx="0" cy="0"/>
        </a:xfrm>
      </p:grpSpPr>
      <p:sp>
        <p:nvSpPr>
          <p:cNvPr id="6" name="Text Box 20"/>
          <p:cNvSpPr txBox="1">
            <a:spLocks noChangeArrowheads="1"/>
          </p:cNvSpPr>
          <p:nvPr/>
        </p:nvSpPr>
        <p:spPr bwMode="auto">
          <a:xfrm>
            <a:off x="941191" y="601490"/>
            <a:ext cx="76562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 </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Tính</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và</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so </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sánh</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giá</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trị </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của</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hai</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biểu</a:t>
            </a:r>
            <a:r>
              <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US" alt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thức</a:t>
            </a:r>
            <a:endParaRPr kumimoji="0" lang="en-US"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endParaRPr>
          </a:p>
        </p:txBody>
      </p:sp>
      <mc:AlternateContent xmlns:mc="http://schemas.openxmlformats.org/markup-compatibility/2006" xmlns:a14="http://schemas.microsoft.com/office/drawing/2010/main">
        <mc:Choice Requires="a14">
          <p:sp>
            <p:nvSpPr>
              <p:cNvPr id="7" name="Text Box 21"/>
              <p:cNvSpPr txBox="1">
                <a:spLocks noChangeArrowheads="1"/>
              </p:cNvSpPr>
              <p:nvPr/>
            </p:nvSpPr>
            <p:spPr bwMode="auto">
              <a:xfrm>
                <a:off x="4044243" y="1250721"/>
                <a:ext cx="3230661" cy="646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lvl="0" eaLnBrk="1" fontAlgn="base" hangingPunct="1">
                  <a:spcBef>
                    <a:spcPct val="0"/>
                  </a:spcBef>
                  <a:spcAft>
                    <a:spcPct val="0"/>
                  </a:spcAft>
                  <a:defRPr/>
                </a:pPr>
                <a:r>
                  <a:rPr kumimoji="0" lang="en-US" altLang="en-US" sz="3600" b="0" i="0" u="none" strike="noStrike" kern="1200" cap="none" spc="0" normalizeH="0" baseline="0" noProof="0" dirty="0">
                    <a:ln>
                      <a:noFill/>
                    </a:ln>
                    <a:effectLst/>
                    <a:uLnTx/>
                    <a:uFillTx/>
                    <a:latin typeface="Times New Roman" panose="02020603050405020304" pitchFamily="18" charset="0"/>
                    <a:ea typeface="+mn-ea"/>
                    <a:cs typeface="Arial" panose="020B0604020202020204" pitchFamily="34" charset="0"/>
                  </a:rPr>
                  <a:t>7 </a:t>
                </a:r>
                <a14:m>
                  <m:oMath xmlns:m="http://schemas.openxmlformats.org/officeDocument/2006/math">
                    <m:r>
                      <a:rPr kumimoji="0" lang="en-US" altLang="en-US" sz="3200" b="0" i="1" u="none" strike="noStrike" kern="1200" cap="none" spc="0" normalizeH="0" baseline="0" noProof="0" smtClean="0">
                        <a:ln>
                          <a:noFill/>
                        </a:ln>
                        <a:effectLst/>
                        <a:uLnTx/>
                        <a:uFillTx/>
                        <a:latin typeface="Cambria Math" panose="02040503050406030204" pitchFamily="18" charset="0"/>
                        <a:ea typeface="Cambria Math" panose="02040503050406030204" pitchFamily="18" charset="0"/>
                      </a:rPr>
                      <m:t>×</m:t>
                    </m:r>
                  </m:oMath>
                </a14:m>
                <a:r>
                  <a:rPr kumimoji="0" lang="en-US" altLang="en-US" sz="3600" b="0" i="0" u="none" strike="noStrike" kern="1200" cap="none" spc="0" normalizeH="0" baseline="0" noProof="0" dirty="0">
                    <a:ln>
                      <a:noFill/>
                    </a:ln>
                    <a:effectLst/>
                    <a:uLnTx/>
                    <a:uFillTx/>
                    <a:latin typeface="Times New Roman" panose="02020603050405020304" pitchFamily="18" charset="0"/>
                    <a:ea typeface="+mn-ea"/>
                    <a:cs typeface="Arial" panose="020B0604020202020204" pitchFamily="34" charset="0"/>
                  </a:rPr>
                  <a:t> 5 </a:t>
                </a:r>
                <a:r>
                  <a:rPr kumimoji="0" lang="en-US" altLang="en-US" sz="3600" b="0" i="0" u="none" strike="noStrike" kern="1200" cap="none" spc="0" normalizeH="0" baseline="0" noProof="0" dirty="0" err="1">
                    <a:ln>
                      <a:noFill/>
                    </a:ln>
                    <a:effectLst/>
                    <a:uLnTx/>
                    <a:uFillTx/>
                    <a:latin typeface="Times New Roman" panose="02020603050405020304" pitchFamily="18" charset="0"/>
                    <a:ea typeface="+mn-ea"/>
                    <a:cs typeface="Arial" panose="020B0604020202020204" pitchFamily="34" charset="0"/>
                  </a:rPr>
                  <a:t>và</a:t>
                </a:r>
                <a:r>
                  <a:rPr kumimoji="0" lang="en-US" altLang="en-US" sz="3600" b="0" i="0" u="none" strike="noStrike" kern="1200" cap="none" spc="0" normalizeH="0" baseline="0" noProof="0" dirty="0">
                    <a:ln>
                      <a:noFill/>
                    </a:ln>
                    <a:effectLst/>
                    <a:uLnTx/>
                    <a:uFillTx/>
                    <a:latin typeface="Times New Roman" panose="02020603050405020304" pitchFamily="18" charset="0"/>
                    <a:ea typeface="+mn-ea"/>
                    <a:cs typeface="Arial" panose="020B0604020202020204" pitchFamily="34" charset="0"/>
                  </a:rPr>
                  <a:t> 5 </a:t>
                </a:r>
                <a14:m>
                  <m:oMath xmlns:m="http://schemas.openxmlformats.org/officeDocument/2006/math">
                    <m:r>
                      <a:rPr lang="en-US" altLang="en-US" sz="3200" i="1">
                        <a:latin typeface="Cambria Math" panose="02040503050406030204" pitchFamily="18" charset="0"/>
                        <a:ea typeface="Cambria Math" panose="02040503050406030204" pitchFamily="18" charset="0"/>
                      </a:rPr>
                      <m:t>×</m:t>
                    </m:r>
                  </m:oMath>
                </a14:m>
                <a:r>
                  <a:rPr kumimoji="0" lang="en-US" altLang="en-US" sz="3600" b="0" i="0" u="none" strike="noStrike" kern="1200" cap="none" spc="0" normalizeH="0" baseline="0" noProof="0" dirty="0">
                    <a:ln>
                      <a:noFill/>
                    </a:ln>
                    <a:effectLst/>
                    <a:uLnTx/>
                    <a:uFillTx/>
                    <a:latin typeface="Times New Roman" panose="02020603050405020304" pitchFamily="18" charset="0"/>
                    <a:ea typeface="+mn-ea"/>
                    <a:cs typeface="Arial" panose="020B0604020202020204" pitchFamily="34" charset="0"/>
                  </a:rPr>
                  <a:t> 7</a:t>
                </a:r>
              </a:p>
            </p:txBody>
          </p:sp>
        </mc:Choice>
        <mc:Fallback xmlns="">
          <p:sp>
            <p:nvSpPr>
              <p:cNvPr id="7" name="Text Box 21"/>
              <p:cNvSpPr txBox="1">
                <a:spLocks noRot="1" noChangeAspect="1" noMove="1" noResize="1" noEditPoints="1" noAdjustHandles="1" noChangeArrowheads="1" noChangeShapeType="1" noTextEdit="1"/>
              </p:cNvSpPr>
              <p:nvPr/>
            </p:nvSpPr>
            <p:spPr bwMode="auto">
              <a:xfrm>
                <a:off x="4044243" y="1250721"/>
                <a:ext cx="3230661" cy="646331"/>
              </a:xfrm>
              <a:prstGeom prst="rect">
                <a:avLst/>
              </a:prstGeom>
              <a:blipFill>
                <a:blip r:embed="rId4"/>
                <a:stretch>
                  <a:fillRect l="-5660" t="-15094" b="-3396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 Box 23"/>
              <p:cNvSpPr txBox="1">
                <a:spLocks noChangeArrowheads="1"/>
              </p:cNvSpPr>
              <p:nvPr/>
            </p:nvSpPr>
            <p:spPr bwMode="auto">
              <a:xfrm>
                <a:off x="2705193" y="1955195"/>
                <a:ext cx="1529586" cy="584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lvl="0" eaLnBrk="1" fontAlgn="base" hangingPunct="1">
                  <a:spcBef>
                    <a:spcPct val="0"/>
                  </a:spcBef>
                  <a:spcAft>
                    <a:spcPct val="0"/>
                  </a:spcAft>
                  <a:defRPr/>
                </a:pP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7 </a:t>
                </a:r>
                <a14:m>
                  <m:oMath xmlns:m="http://schemas.openxmlformats.org/officeDocument/2006/math">
                    <m:r>
                      <a:rPr lang="en-US" altLang="en-US" sz="2800" i="1">
                        <a:latin typeface="Cambria Math" panose="02040503050406030204" pitchFamily="18" charset="0"/>
                        <a:ea typeface="Cambria Math" panose="02040503050406030204" pitchFamily="18" charset="0"/>
                      </a:rPr>
                      <m:t>×</m:t>
                    </m:r>
                  </m:oMath>
                </a14:m>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5 = </a:t>
                </a:r>
              </a:p>
            </p:txBody>
          </p:sp>
        </mc:Choice>
        <mc:Fallback xmlns="">
          <p:sp>
            <p:nvSpPr>
              <p:cNvPr id="8" name="Text Box 23"/>
              <p:cNvSpPr txBox="1">
                <a:spLocks noRot="1" noChangeAspect="1" noMove="1" noResize="1" noEditPoints="1" noAdjustHandles="1" noChangeArrowheads="1" noChangeShapeType="1" noTextEdit="1"/>
              </p:cNvSpPr>
              <p:nvPr/>
            </p:nvSpPr>
            <p:spPr bwMode="auto">
              <a:xfrm>
                <a:off x="2705193" y="1955195"/>
                <a:ext cx="1529586" cy="584775"/>
              </a:xfrm>
              <a:prstGeom prst="rect">
                <a:avLst/>
              </a:prstGeom>
              <a:blipFill>
                <a:blip r:embed="rId5"/>
                <a:stretch>
                  <a:fillRect l="-10359" t="-14583" r="-6773" b="-322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Box 24"/>
              <p:cNvSpPr txBox="1">
                <a:spLocks noChangeArrowheads="1"/>
              </p:cNvSpPr>
              <p:nvPr/>
            </p:nvSpPr>
            <p:spPr bwMode="auto">
              <a:xfrm>
                <a:off x="2685206" y="2696637"/>
                <a:ext cx="1529586" cy="584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lvl="0" eaLnBrk="1" fontAlgn="base" hangingPunct="1">
                  <a:spcBef>
                    <a:spcPct val="0"/>
                  </a:spcBef>
                  <a:spcAft>
                    <a:spcPct val="0"/>
                  </a:spcAft>
                  <a:defRPr/>
                </a:pP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5 </a:t>
                </a:r>
                <a14:m>
                  <m:oMath xmlns:m="http://schemas.openxmlformats.org/officeDocument/2006/math">
                    <m:r>
                      <a:rPr lang="en-US" altLang="en-US" sz="2800" i="1">
                        <a:latin typeface="Cambria Math" panose="02040503050406030204" pitchFamily="18" charset="0"/>
                        <a:ea typeface="Cambria Math" panose="02040503050406030204" pitchFamily="18" charset="0"/>
                      </a:rPr>
                      <m:t>×</m:t>
                    </m:r>
                  </m:oMath>
                </a14:m>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7 = </a:t>
                </a:r>
              </a:p>
            </p:txBody>
          </p:sp>
        </mc:Choice>
        <mc:Fallback xmlns="">
          <p:sp>
            <p:nvSpPr>
              <p:cNvPr id="9" name="Text Box 24"/>
              <p:cNvSpPr txBox="1">
                <a:spLocks noRot="1" noChangeAspect="1" noMove="1" noResize="1" noEditPoints="1" noAdjustHandles="1" noChangeArrowheads="1" noChangeShapeType="1" noTextEdit="1"/>
              </p:cNvSpPr>
              <p:nvPr/>
            </p:nvSpPr>
            <p:spPr bwMode="auto">
              <a:xfrm>
                <a:off x="2685206" y="2696637"/>
                <a:ext cx="1529586" cy="584775"/>
              </a:xfrm>
              <a:prstGeom prst="rect">
                <a:avLst/>
              </a:prstGeom>
              <a:blipFill>
                <a:blip r:embed="rId6"/>
                <a:stretch>
                  <a:fillRect l="-9960" t="-14583" r="-7171" b="-322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Text Box 26"/>
          <p:cNvSpPr txBox="1">
            <a:spLocks noChangeArrowheads="1"/>
          </p:cNvSpPr>
          <p:nvPr/>
        </p:nvSpPr>
        <p:spPr bwMode="auto">
          <a:xfrm>
            <a:off x="4044243" y="1897052"/>
            <a:ext cx="117025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35</a:t>
            </a:r>
          </a:p>
        </p:txBody>
      </p:sp>
      <p:sp>
        <p:nvSpPr>
          <p:cNvPr id="11" name="Text Box 27"/>
          <p:cNvSpPr txBox="1">
            <a:spLocks noChangeArrowheads="1"/>
          </p:cNvSpPr>
          <p:nvPr/>
        </p:nvSpPr>
        <p:spPr bwMode="auto">
          <a:xfrm>
            <a:off x="4066957" y="2642512"/>
            <a:ext cx="6463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Arial" panose="020B0604020202020204" pitchFamily="34" charset="0"/>
              </a:rPr>
              <a:t>35</a:t>
            </a:r>
          </a:p>
        </p:txBody>
      </p:sp>
      <p:sp>
        <p:nvSpPr>
          <p:cNvPr id="12" name="Text Box 29"/>
          <p:cNvSpPr txBox="1">
            <a:spLocks noChangeArrowheads="1"/>
          </p:cNvSpPr>
          <p:nvPr/>
        </p:nvSpPr>
        <p:spPr bwMode="auto">
          <a:xfrm>
            <a:off x="1085199" y="1955195"/>
            <a:ext cx="16337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Ta </a:t>
            </a:r>
            <a:r>
              <a:rPr kumimoji="0" lang="en-US" alt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Arial" panose="020B0604020202020204" pitchFamily="34" charset="0"/>
              </a:rPr>
              <a:t>có</a:t>
            </a:r>
            <a:r>
              <a:rPr kumimoji="0" lang="en-US"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a:t>
            </a:r>
          </a:p>
        </p:txBody>
      </p:sp>
      <mc:AlternateContent xmlns:mc="http://schemas.openxmlformats.org/markup-compatibility/2006" xmlns:a14="http://schemas.microsoft.com/office/drawing/2010/main">
        <mc:Choice Requires="a14">
          <p:sp>
            <p:nvSpPr>
              <p:cNvPr id="14" name="Text Box 25"/>
              <p:cNvSpPr txBox="1">
                <a:spLocks noChangeArrowheads="1"/>
              </p:cNvSpPr>
              <p:nvPr/>
            </p:nvSpPr>
            <p:spPr bwMode="auto">
              <a:xfrm>
                <a:off x="1085199" y="3416144"/>
                <a:ext cx="4938739" cy="584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lvl="0" eaLnBrk="1" fontAlgn="base" hangingPunct="1">
                  <a:spcBef>
                    <a:spcPct val="0"/>
                  </a:spcBef>
                  <a:spcAft>
                    <a:spcPct val="0"/>
                  </a:spcAft>
                  <a:defRPr/>
                </a:pP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Vậy</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7 </a:t>
                </a:r>
                <a14:m>
                  <m:oMath xmlns:m="http://schemas.openxmlformats.org/officeDocument/2006/math">
                    <m:r>
                      <a:rPr lang="en-US" altLang="en-US" sz="2800" i="1" smtClean="0">
                        <a:solidFill>
                          <a:srgbClr val="FF0000"/>
                        </a:solidFill>
                        <a:latin typeface="Cambria Math" panose="02040503050406030204" pitchFamily="18" charset="0"/>
                        <a:ea typeface="Cambria Math" panose="02040503050406030204" pitchFamily="18" charset="0"/>
                      </a:rPr>
                      <m:t>×</m:t>
                    </m:r>
                  </m:oMath>
                </a14:m>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5 = 5 </a:t>
                </a:r>
                <a14:m>
                  <m:oMath xmlns:m="http://schemas.openxmlformats.org/officeDocument/2006/math">
                    <m:r>
                      <a:rPr lang="en-US" altLang="en-US" sz="2800" i="1" smtClean="0">
                        <a:solidFill>
                          <a:srgbClr val="FF0000"/>
                        </a:solidFill>
                        <a:latin typeface="Cambria Math" panose="02040503050406030204" pitchFamily="18" charset="0"/>
                        <a:ea typeface="Cambria Math" panose="02040503050406030204" pitchFamily="18" charset="0"/>
                      </a:rPr>
                      <m:t>×</m:t>
                    </m:r>
                  </m:oMath>
                </a14:m>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7</a:t>
                </a:r>
              </a:p>
            </p:txBody>
          </p:sp>
        </mc:Choice>
        <mc:Fallback xmlns="">
          <p:sp>
            <p:nvSpPr>
              <p:cNvPr id="14" name="Text Box 25"/>
              <p:cNvSpPr txBox="1">
                <a:spLocks noRot="1" noChangeAspect="1" noMove="1" noResize="1" noEditPoints="1" noAdjustHandles="1" noChangeArrowheads="1" noChangeShapeType="1" noTextEdit="1"/>
              </p:cNvSpPr>
              <p:nvPr/>
            </p:nvSpPr>
            <p:spPr bwMode="auto">
              <a:xfrm>
                <a:off x="1085199" y="3416144"/>
                <a:ext cx="4938739" cy="584775"/>
              </a:xfrm>
              <a:prstGeom prst="rect">
                <a:avLst/>
              </a:prstGeom>
              <a:blipFill>
                <a:blip r:embed="rId7"/>
                <a:stretch>
                  <a:fillRect l="-3086" t="-14583" b="-322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6" name="TextBox 15">
            <a:extLst>
              <a:ext uri="{FF2B5EF4-FFF2-40B4-BE49-F238E27FC236}">
                <a16:creationId xmlns:a16="http://schemas.microsoft.com/office/drawing/2014/main" id="{1148BB31-12B4-4FDC-91A0-73A133909E67}"/>
              </a:ext>
            </a:extLst>
          </p:cNvPr>
          <p:cNvSpPr txBox="1"/>
          <p:nvPr/>
        </p:nvSpPr>
        <p:spPr>
          <a:xfrm>
            <a:off x="725640" y="4687624"/>
            <a:ext cx="10120302" cy="553998"/>
          </a:xfrm>
          <a:prstGeom prst="rect">
            <a:avLst/>
          </a:prstGeom>
          <a:noFill/>
        </p:spPr>
        <p:txBody>
          <a:bodyPr wrap="square">
            <a:spAutoFit/>
          </a:bodyPr>
          <a:lstStyle/>
          <a:p>
            <a:endParaRPr lang="en-US" sz="3000" dirty="0"/>
          </a:p>
        </p:txBody>
      </p:sp>
      <p:sp>
        <p:nvSpPr>
          <p:cNvPr id="22" name="Rectangle: Rounded Corners 21">
            <a:extLst>
              <a:ext uri="{FF2B5EF4-FFF2-40B4-BE49-F238E27FC236}">
                <a16:creationId xmlns:a16="http://schemas.microsoft.com/office/drawing/2014/main" id="{D0978AED-028E-4336-82FD-7AEB39C4F5F2}"/>
              </a:ext>
            </a:extLst>
          </p:cNvPr>
          <p:cNvSpPr/>
          <p:nvPr/>
        </p:nvSpPr>
        <p:spPr>
          <a:xfrm>
            <a:off x="801503" y="4743551"/>
            <a:ext cx="10687134" cy="746752"/>
          </a:xfrm>
          <a:prstGeom prst="roundRect">
            <a:avLst/>
          </a:prstGeom>
          <a:solidFill>
            <a:schemeClr val="accent6">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endParaRPr kumimoji="0" lang="vi-VN" sz="3000" b="1" i="0"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0952B1E8-0701-49EF-B462-F7788BAC3731}"/>
              </a:ext>
            </a:extLst>
          </p:cNvPr>
          <p:cNvSpPr txBox="1"/>
          <p:nvPr/>
        </p:nvSpPr>
        <p:spPr>
          <a:xfrm>
            <a:off x="703363" y="4884817"/>
            <a:ext cx="10446776" cy="1015663"/>
          </a:xfrm>
          <a:prstGeom prst="rect">
            <a:avLst/>
          </a:prstGeom>
          <a:noFill/>
        </p:spPr>
        <p:txBody>
          <a:bodyPr wrap="square" rtlCol="0">
            <a:spAutoFit/>
          </a:bodyPr>
          <a:lstStyle/>
          <a:p>
            <a:pPr lvl="0" algn="ctr" fontAlgn="base">
              <a:spcBef>
                <a:spcPct val="0"/>
              </a:spcBef>
              <a:spcAft>
                <a:spcPct val="0"/>
              </a:spcAft>
              <a:defRPr/>
            </a:pPr>
            <a:r>
              <a:rPr lang="en-US" sz="3000" b="1" dirty="0" err="1">
                <a:solidFill>
                  <a:prstClr val="black"/>
                </a:solidFill>
                <a:latin typeface="Times New Roman" panose="02020603050405020304" pitchFamily="18" charset="0"/>
                <a:cs typeface="Times New Roman" panose="02020603050405020304" pitchFamily="18" charset="0"/>
              </a:rPr>
              <a:t>Em</a:t>
            </a:r>
            <a:r>
              <a:rPr lang="en-US" sz="3000" b="1" dirty="0">
                <a:solidFill>
                  <a:prstClr val="black"/>
                </a:solidFill>
                <a:latin typeface="Times New Roman" panose="02020603050405020304" pitchFamily="18" charset="0"/>
                <a:cs typeface="Times New Roman" panose="02020603050405020304" pitchFamily="18" charset="0"/>
              </a:rPr>
              <a:t> có </a:t>
            </a:r>
            <a:r>
              <a:rPr lang="en-US" sz="3000" b="1" dirty="0" err="1">
                <a:solidFill>
                  <a:prstClr val="black"/>
                </a:solidFill>
                <a:latin typeface="Times New Roman" panose="02020603050405020304" pitchFamily="18" charset="0"/>
                <a:cs typeface="Times New Roman" panose="02020603050405020304" pitchFamily="18" charset="0"/>
              </a:rPr>
              <a:t>nhận</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xét</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gi</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vê</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các</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thừa</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sô</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của</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hai</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biểu</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thức</a:t>
            </a:r>
            <a:r>
              <a:rPr lang="en-US" sz="3000" b="1" dirty="0">
                <a:solidFill>
                  <a:prstClr val="black"/>
                </a:solidFill>
                <a:latin typeface="Times New Roman" panose="02020603050405020304" pitchFamily="18" charset="0"/>
                <a:cs typeface="Times New Roman" panose="02020603050405020304" pitchFamily="18" charset="0"/>
              </a:rPr>
              <a:t> </a:t>
            </a:r>
            <a:r>
              <a:rPr lang="en-US" sz="3000" b="1" dirty="0" err="1">
                <a:solidFill>
                  <a:prstClr val="black"/>
                </a:solidFill>
                <a:latin typeface="Times New Roman" panose="02020603050405020304" pitchFamily="18" charset="0"/>
                <a:cs typeface="Times New Roman" panose="02020603050405020304" pitchFamily="18" charset="0"/>
              </a:rPr>
              <a:t>trên</a:t>
            </a:r>
            <a:r>
              <a:rPr lang="en-US" sz="3000" b="1" dirty="0">
                <a:solidFill>
                  <a:prstClr val="black"/>
                </a:solidFill>
                <a:latin typeface="Times New Roman" panose="02020603050405020304" pitchFamily="18" charset="0"/>
                <a:cs typeface="Times New Roman" panose="02020603050405020304" pitchFamily="18" charset="0"/>
              </a:rPr>
              <a:t> ?</a:t>
            </a:r>
          </a:p>
          <a:p>
            <a:endParaRPr lang="en-US" sz="3000" dirty="0"/>
          </a:p>
        </p:txBody>
      </p:sp>
      <p:pic>
        <p:nvPicPr>
          <p:cNvPr id="28" name="Picture 27">
            <a:extLst>
              <a:ext uri="{FF2B5EF4-FFF2-40B4-BE49-F238E27FC236}">
                <a16:creationId xmlns:a16="http://schemas.microsoft.com/office/drawing/2014/main" id="{2BBE0A25-77D4-486C-8B66-A131291D7B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07787" y="1182341"/>
            <a:ext cx="4189478" cy="2920341"/>
          </a:xfrm>
          <a:prstGeom prst="rect">
            <a:avLst/>
          </a:prstGeom>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310D0FE-D1B4-41DB-993D-2CCEFE562A65}"/>
                  </a:ext>
                </a:extLst>
              </p:cNvPr>
              <p:cNvSpPr txBox="1"/>
              <p:nvPr/>
            </p:nvSpPr>
            <p:spPr>
              <a:xfrm>
                <a:off x="7416319" y="2061124"/>
                <a:ext cx="3880946" cy="830997"/>
              </a:xfrm>
              <a:prstGeom prst="rect">
                <a:avLst/>
              </a:prstGeom>
              <a:noFill/>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 S</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o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sánh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giá</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trị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của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hai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biểu</a:t>
                </a:r>
                <a:r>
                  <a:rPr lang="en-US" sz="2400" b="1" dirty="0">
                    <a:solidFill>
                      <a:prstClr val="black"/>
                    </a:solidFill>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thức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2400" b="1" dirty="0">
                    <a:solidFill>
                      <a:prstClr val="black"/>
                    </a:solidFill>
                    <a:latin typeface="Times New Roman" panose="02020603050405020304" pitchFamily="18" charset="0"/>
                    <a:cs typeface="Times New Roman" panose="02020603050405020304" pitchFamily="18" charset="0"/>
                  </a:rPr>
                  <a:t>7 </a:t>
                </a:r>
                <a14:m>
                  <m:oMath xmlns:m="http://schemas.openxmlformats.org/officeDocument/2006/math">
                    <m:r>
                      <a:rPr lang="en-US" altLang="en-US" sz="2400" i="1">
                        <a:latin typeface="Cambria Math" panose="02040503050406030204" pitchFamily="18" charset="0"/>
                        <a:ea typeface="Cambria Math" panose="02040503050406030204" pitchFamily="18" charset="0"/>
                      </a:rPr>
                      <m:t>×</m:t>
                    </m:r>
                  </m:oMath>
                </a14:m>
                <a:r>
                  <a:rPr lang="en-US" sz="2400" b="1" dirty="0">
                    <a:solidFill>
                      <a:prstClr val="black"/>
                    </a:solidFill>
                    <a:latin typeface="Times New Roman" panose="02020603050405020304" pitchFamily="18" charset="0"/>
                    <a:cs typeface="Times New Roman" panose="02020603050405020304" pitchFamily="18" charset="0"/>
                  </a:rPr>
                  <a:t> 5 </a:t>
                </a:r>
                <a:r>
                  <a:rPr lang="en-US" sz="2400" b="1" dirty="0" err="1">
                    <a:solidFill>
                      <a:prstClr val="black"/>
                    </a:solidFill>
                    <a:latin typeface="Times New Roman" panose="02020603050405020304" pitchFamily="18" charset="0"/>
                    <a:cs typeface="Times New Roman" panose="02020603050405020304" pitchFamily="18" charset="0"/>
                  </a:rPr>
                  <a:t>và</a:t>
                </a:r>
                <a:r>
                  <a:rPr lang="en-US" sz="2400" b="1" dirty="0">
                    <a:solidFill>
                      <a:prstClr val="black"/>
                    </a:solidFill>
                    <a:latin typeface="Times New Roman" panose="02020603050405020304" pitchFamily="18" charset="0"/>
                    <a:cs typeface="Times New Roman" panose="02020603050405020304" pitchFamily="18" charset="0"/>
                  </a:rPr>
                  <a:t> 5 </a:t>
                </a:r>
                <a14:m>
                  <m:oMath xmlns:m="http://schemas.openxmlformats.org/officeDocument/2006/math">
                    <m:r>
                      <a:rPr lang="en-US" altLang="en-US" sz="2400" i="1">
                        <a:latin typeface="Cambria Math" panose="02040503050406030204" pitchFamily="18" charset="0"/>
                        <a:ea typeface="Cambria Math" panose="02040503050406030204" pitchFamily="18" charset="0"/>
                      </a:rPr>
                      <m:t>×</m:t>
                    </m:r>
                  </m:oMath>
                </a14:m>
                <a:r>
                  <a:rPr lang="en-US" sz="2400" b="1" dirty="0">
                    <a:solidFill>
                      <a:prstClr val="black"/>
                    </a:solidFill>
                    <a:latin typeface="Times New Roman" panose="02020603050405020304" pitchFamily="18" charset="0"/>
                    <a:cs typeface="Times New Roman" panose="02020603050405020304" pitchFamily="18" charset="0"/>
                  </a:rPr>
                  <a:t> 7</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mc:Choice>
        <mc:Fallback xmlns="">
          <p:sp>
            <p:nvSpPr>
              <p:cNvPr id="30" name="TextBox 29">
                <a:extLst>
                  <a:ext uri="{FF2B5EF4-FFF2-40B4-BE49-F238E27FC236}">
                    <a16:creationId xmlns:a16="http://schemas.microsoft.com/office/drawing/2014/main" id="{2310D0FE-D1B4-41DB-993D-2CCEFE562A65}"/>
                  </a:ext>
                </a:extLst>
              </p:cNvPr>
              <p:cNvSpPr txBox="1">
                <a:spLocks noRot="1" noChangeAspect="1" noMove="1" noResize="1" noEditPoints="1" noAdjustHandles="1" noChangeArrowheads="1" noChangeShapeType="1" noTextEdit="1"/>
              </p:cNvSpPr>
              <p:nvPr/>
            </p:nvSpPr>
            <p:spPr>
              <a:xfrm>
                <a:off x="7416319" y="2061124"/>
                <a:ext cx="3880946" cy="830997"/>
              </a:xfrm>
              <a:prstGeom prst="rect">
                <a:avLst/>
              </a:prstGeom>
              <a:blipFill>
                <a:blip r:embed="rId9"/>
                <a:stretch>
                  <a:fillRect l="-2516" t="-5882" b="-16176"/>
                </a:stretch>
              </a:blipFill>
            </p:spPr>
            <p:txBody>
              <a:bodyPr/>
              <a:lstStyle/>
              <a:p>
                <a:r>
                  <a:rPr lang="en-US">
                    <a:noFill/>
                  </a:rPr>
                  <a:t> </a:t>
                </a:r>
              </a:p>
            </p:txBody>
          </p:sp>
        </mc:Fallback>
      </mc:AlternateContent>
      <p:sp>
        <p:nvSpPr>
          <p:cNvPr id="13" name="Rectangle: Rounded Corners 12">
            <a:extLst>
              <a:ext uri="{FF2B5EF4-FFF2-40B4-BE49-F238E27FC236}">
                <a16:creationId xmlns:a16="http://schemas.microsoft.com/office/drawing/2014/main" id="{ACD01376-A77F-41A6-84F7-B78AEF96D8A8}"/>
              </a:ext>
            </a:extLst>
          </p:cNvPr>
          <p:cNvSpPr/>
          <p:nvPr/>
        </p:nvSpPr>
        <p:spPr>
          <a:xfrm>
            <a:off x="801503" y="4743551"/>
            <a:ext cx="10687134" cy="746752"/>
          </a:xfrm>
          <a:prstGeom prst="roundRect">
            <a:avLst/>
          </a:prstGeom>
          <a:solidFill>
            <a:schemeClr val="accent6">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endParaRPr kumimoji="0" lang="vi-VN" sz="3000" b="1" i="0" u="none" strike="noStrike" kern="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5D121806-D42F-4651-8466-AF2263C3FEB8}"/>
              </a:ext>
            </a:extLst>
          </p:cNvPr>
          <p:cNvSpPr txBox="1"/>
          <p:nvPr/>
        </p:nvSpPr>
        <p:spPr>
          <a:xfrm>
            <a:off x="921682" y="4822710"/>
            <a:ext cx="10446776" cy="1015663"/>
          </a:xfrm>
          <a:prstGeom prst="rect">
            <a:avLst/>
          </a:prstGeom>
          <a:noFill/>
        </p:spPr>
        <p:txBody>
          <a:bodyPr wrap="square" rtlCol="0">
            <a:spAutoFit/>
          </a:bodyPr>
          <a:lstStyle/>
          <a:p>
            <a:pPr lvl="0" algn="ctr" fontAlgn="base">
              <a:spcBef>
                <a:spcPct val="0"/>
              </a:spcBef>
              <a:spcAft>
                <a:spcPct val="0"/>
              </a:spcAft>
              <a:defRPr/>
            </a:pPr>
            <a:r>
              <a:rPr lang="en-US" sz="3000" b="1" dirty="0">
                <a:solidFill>
                  <a:srgbClr val="FF0000"/>
                </a:solidFill>
                <a:latin typeface="Times New Roman" panose="02020603050405020304" pitchFamily="18" charset="0"/>
                <a:cs typeface="Times New Roman" panose="02020603050405020304" pitchFamily="18" charset="0"/>
              </a:rPr>
              <a:t>Hai </a:t>
            </a:r>
            <a:r>
              <a:rPr lang="en-US" sz="3000" b="1" dirty="0" err="1">
                <a:solidFill>
                  <a:srgbClr val="FF0000"/>
                </a:solidFill>
                <a:latin typeface="Times New Roman" panose="02020603050405020304" pitchFamily="18" charset="0"/>
                <a:cs typeface="Times New Roman" panose="02020603050405020304" pitchFamily="18" charset="0"/>
              </a:rPr>
              <a:t>phép</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nhân</a:t>
            </a:r>
            <a:r>
              <a:rPr lang="en-US" sz="3000" b="1" dirty="0">
                <a:solidFill>
                  <a:srgbClr val="FF0000"/>
                </a:solidFill>
                <a:latin typeface="Times New Roman" panose="02020603050405020304" pitchFamily="18" charset="0"/>
                <a:cs typeface="Times New Roman" panose="02020603050405020304" pitchFamily="18" charset="0"/>
              </a:rPr>
              <a:t> có </a:t>
            </a:r>
            <a:r>
              <a:rPr lang="en-US" sz="3000" b="1" dirty="0" err="1">
                <a:solidFill>
                  <a:srgbClr val="FF0000"/>
                </a:solidFill>
                <a:latin typeface="Times New Roman" panose="02020603050405020304" pitchFamily="18" charset="0"/>
                <a:cs typeface="Times New Roman" panose="02020603050405020304" pitchFamily="18" charset="0"/>
              </a:rPr>
              <a:t>thừa</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sô</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giống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nhau</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thi</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luôn</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bằng</a:t>
            </a:r>
            <a:r>
              <a:rPr lang="en-US" sz="3000" b="1" dirty="0">
                <a:solidFill>
                  <a:srgbClr val="FF0000"/>
                </a:solidFill>
                <a:latin typeface="Times New Roman" panose="02020603050405020304" pitchFamily="18" charset="0"/>
                <a:cs typeface="Times New Roman" panose="02020603050405020304" pitchFamily="18" charset="0"/>
              </a:rPr>
              <a:t> </a:t>
            </a:r>
            <a:r>
              <a:rPr lang="en-US" sz="3000" b="1" dirty="0" err="1">
                <a:solidFill>
                  <a:srgbClr val="FF0000"/>
                </a:solidFill>
                <a:latin typeface="Times New Roman" panose="02020603050405020304" pitchFamily="18" charset="0"/>
                <a:cs typeface="Times New Roman" panose="02020603050405020304" pitchFamily="18" charset="0"/>
              </a:rPr>
              <a:t>nhau</a:t>
            </a:r>
            <a:r>
              <a:rPr lang="en-US" sz="3000" b="1" dirty="0">
                <a:solidFill>
                  <a:srgbClr val="FF0000"/>
                </a:solidFill>
                <a:latin typeface="Times New Roman" panose="02020603050405020304" pitchFamily="18" charset="0"/>
                <a:cs typeface="Times New Roman" panose="02020603050405020304" pitchFamily="18" charset="0"/>
              </a:rPr>
              <a:t>.</a:t>
            </a:r>
          </a:p>
          <a:p>
            <a:endParaRPr lang="en-US" sz="3000" dirty="0"/>
          </a:p>
        </p:txBody>
      </p:sp>
    </p:spTree>
    <p:extLst>
      <p:ext uri="{BB962C8B-B14F-4D97-AF65-F5344CB8AC3E}">
        <p14:creationId xmlns:p14="http://schemas.microsoft.com/office/powerpoint/2010/main" val="185716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circle(in)">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circle(in)">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circle(in)">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circle(in)">
                                      <p:cBhvr>
                                        <p:cTn id="42" dur="2000"/>
                                        <p:tgtEl>
                                          <p:spTgt spid="30"/>
                                        </p:tgtEl>
                                      </p:cBhvr>
                                    </p:animEffect>
                                  </p:childTnLst>
                                </p:cTn>
                              </p:par>
                              <p:par>
                                <p:cTn id="43" presetID="6" presetClass="entr" presetSubtype="16"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circle(in)">
                                      <p:cBhvr>
                                        <p:cTn id="45" dur="20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xit" presetSubtype="32" fill="hold" grpId="1" nodeType="clickEffect">
                                  <p:stCondLst>
                                    <p:cond delay="0"/>
                                  </p:stCondLst>
                                  <p:childTnLst>
                                    <p:animEffect transition="out" filter="circle(out)">
                                      <p:cBhvr>
                                        <p:cTn id="49" dur="2000"/>
                                        <p:tgtEl>
                                          <p:spTgt spid="30"/>
                                        </p:tgtEl>
                                      </p:cBhvr>
                                    </p:animEffect>
                                    <p:set>
                                      <p:cBhvr>
                                        <p:cTn id="50" dur="1" fill="hold">
                                          <p:stCondLst>
                                            <p:cond delay="1999"/>
                                          </p:stCondLst>
                                        </p:cTn>
                                        <p:tgtEl>
                                          <p:spTgt spid="30"/>
                                        </p:tgtEl>
                                        <p:attrNameLst>
                                          <p:attrName>style.visibility</p:attrName>
                                        </p:attrNameLst>
                                      </p:cBhvr>
                                      <p:to>
                                        <p:strVal val="hidden"/>
                                      </p:to>
                                    </p:set>
                                  </p:childTnLst>
                                </p:cTn>
                              </p:par>
                              <p:par>
                                <p:cTn id="51" presetID="6" presetClass="exit" presetSubtype="32" fill="hold" nodeType="withEffect">
                                  <p:stCondLst>
                                    <p:cond delay="0"/>
                                  </p:stCondLst>
                                  <p:childTnLst>
                                    <p:animEffect transition="out" filter="circle(out)">
                                      <p:cBhvr>
                                        <p:cTn id="52" dur="2000"/>
                                        <p:tgtEl>
                                          <p:spTgt spid="28"/>
                                        </p:tgtEl>
                                      </p:cBhvr>
                                    </p:animEffect>
                                    <p:set>
                                      <p:cBhvr>
                                        <p:cTn id="53" dur="1" fill="hold">
                                          <p:stCondLst>
                                            <p:cond delay="1999"/>
                                          </p:stCondLst>
                                        </p:cTn>
                                        <p:tgtEl>
                                          <p:spTgt spid="2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nodeType="clickEffect">
                                  <p:stCondLst>
                                    <p:cond delay="0"/>
                                  </p:stCondLst>
                                  <p:childTnLst>
                                    <p:set>
                                      <p:cBhvr>
                                        <p:cTn id="57" dur="1" fill="hold">
                                          <p:stCondLst>
                                            <p:cond delay="0"/>
                                          </p:stCondLst>
                                        </p:cTn>
                                        <p:tgtEl>
                                          <p:spTgt spid="14">
                                            <p:txEl>
                                              <p:pRg st="0" end="0"/>
                                            </p:txEl>
                                          </p:spTgt>
                                        </p:tgtEl>
                                        <p:attrNameLst>
                                          <p:attrName>style.visibility</p:attrName>
                                        </p:attrNameLst>
                                      </p:cBhvr>
                                      <p:to>
                                        <p:strVal val="visible"/>
                                      </p:to>
                                    </p:set>
                                    <p:animEffect transition="in" filter="diamond(in)">
                                      <p:cBhvr>
                                        <p:cTn id="58" dur="500"/>
                                        <p:tgtEl>
                                          <p:spTgt spid="14">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barn(inVertical)">
                                      <p:cBhvr>
                                        <p:cTn id="63" dur="500"/>
                                        <p:tgtEl>
                                          <p:spTgt spid="24"/>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barn(inVertical)">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barn(inVertical)">
                                      <p:cBhvr>
                                        <p:cTn id="71" dur="500"/>
                                        <p:tgtEl>
                                          <p:spTgt spid="27"/>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barn(inVertical)">
                                      <p:cBhvr>
                                        <p:cTn id="7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2" grpId="0" animBg="1"/>
      <p:bldP spid="24" grpId="0"/>
      <p:bldP spid="30" grpId="0"/>
      <p:bldP spid="30" grpId="1"/>
      <p:bldP spid="13" grpId="0" animBg="1"/>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7D9FF5-0E12-483C-9113-2BB370194505}"/>
              </a:ext>
            </a:extLst>
          </p:cNvPr>
          <p:cNvSpPr txBox="1"/>
          <p:nvPr/>
        </p:nvSpPr>
        <p:spPr>
          <a:xfrm flipH="1">
            <a:off x="3505200" y="1982788"/>
            <a:ext cx="4514850" cy="1446212"/>
          </a:xfrm>
          <a:prstGeom prst="rect">
            <a:avLst/>
          </a:prstGeom>
          <a:noFill/>
        </p:spPr>
        <p:txBody>
          <a:bodyPr>
            <a:spAutoFit/>
          </a:bodyPr>
          <a:lstStyle/>
          <a:p>
            <a:pPr algn="ctr" defTabSz="685800">
              <a:defRPr/>
            </a:pPr>
            <a:r>
              <a:rPr lang="en-US" sz="88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Trò</a:t>
            </a:r>
            <a:r>
              <a:rPr lang="en-US" sz="88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8800" b="1" i="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chơi</a:t>
            </a:r>
            <a:endParaRPr lang="en-US" sz="8800" b="1" i="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B5E273-2553-404C-B452-01075429E8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69875"/>
            <a:ext cx="9144000" cy="631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11CDE266-EA0E-4BC4-BCC2-A4CDC2D3EC64}"/>
              </a:ext>
            </a:extLst>
          </p:cNvPr>
          <p:cNvSpPr txBox="1">
            <a:spLocks noChangeArrowheads="1"/>
          </p:cNvSpPr>
          <p:nvPr/>
        </p:nvSpPr>
        <p:spPr bwMode="auto">
          <a:xfrm>
            <a:off x="2182814" y="704851"/>
            <a:ext cx="5819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buFont typeface="Wingdings" panose="05000000000000000000" pitchFamily="2" charset="2"/>
              <a:buChar char="q"/>
            </a:pPr>
            <a:r>
              <a:rPr lang="en-US" altLang="en-US" sz="3600">
                <a:solidFill>
                  <a:prstClr val="black"/>
                </a:solidFill>
              </a:rPr>
              <a:t> a x 1 = 1 x a = a</a:t>
            </a:r>
          </a:p>
        </p:txBody>
      </p:sp>
      <p:sp>
        <p:nvSpPr>
          <p:cNvPr id="9" name="TextBox 8">
            <a:extLst>
              <a:ext uri="{FF2B5EF4-FFF2-40B4-BE49-F238E27FC236}">
                <a16:creationId xmlns:a16="http://schemas.microsoft.com/office/drawing/2014/main" id="{D98F4277-27AE-4868-BD1D-0B1322B3DBBB}"/>
              </a:ext>
            </a:extLst>
          </p:cNvPr>
          <p:cNvSpPr txBox="1">
            <a:spLocks noChangeArrowheads="1"/>
          </p:cNvSpPr>
          <p:nvPr/>
        </p:nvSpPr>
        <p:spPr bwMode="auto">
          <a:xfrm>
            <a:off x="2182813" y="2782888"/>
            <a:ext cx="624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71500" indent="-571500">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0" fontAlgn="base" hangingPunct="0">
              <a:spcBef>
                <a:spcPct val="0"/>
              </a:spcBef>
              <a:spcAft>
                <a:spcPct val="0"/>
              </a:spcAft>
              <a:buFont typeface="Wingdings" panose="05000000000000000000" pitchFamily="2" charset="2"/>
              <a:buChar char="q"/>
            </a:pPr>
            <a:r>
              <a:rPr lang="en-US" altLang="en-US" sz="3600">
                <a:solidFill>
                  <a:prstClr val="black"/>
                </a:solidFill>
              </a:rPr>
              <a:t>a x 0 = 0 x a = 0</a:t>
            </a:r>
          </a:p>
        </p:txBody>
      </p:sp>
      <p:sp>
        <p:nvSpPr>
          <p:cNvPr id="18" name="Rounded Rectangle 4">
            <a:extLst>
              <a:ext uri="{FF2B5EF4-FFF2-40B4-BE49-F238E27FC236}">
                <a16:creationId xmlns:a16="http://schemas.microsoft.com/office/drawing/2014/main" id="{4AD38114-94B0-4A87-9771-2C4AA07F7A69}"/>
              </a:ext>
            </a:extLst>
          </p:cNvPr>
          <p:cNvSpPr/>
          <p:nvPr/>
        </p:nvSpPr>
        <p:spPr>
          <a:xfrm>
            <a:off x="1890714" y="1614488"/>
            <a:ext cx="8410575" cy="831850"/>
          </a:xfrm>
          <a:prstGeom prst="roundRect">
            <a:avLst/>
          </a:prstGeom>
          <a:solidFill>
            <a:schemeClr val="accent2">
              <a:lumMod val="60000"/>
              <a:lumOff val="40000"/>
            </a:schemeClr>
          </a:solidFill>
          <a:ln w="19050">
            <a:solidFill>
              <a:schemeClr val="tx1">
                <a:lumMod val="95000"/>
                <a:lumOff val="5000"/>
              </a:schemeClr>
            </a:solidFill>
            <a:prstDash val="dashDot"/>
          </a:ln>
        </p:spPr>
        <p:style>
          <a:lnRef idx="0">
            <a:schemeClr val="accent3"/>
          </a:lnRef>
          <a:fillRef idx="3">
            <a:schemeClr val="accent3"/>
          </a:fillRef>
          <a:effectRef idx="3">
            <a:schemeClr val="accent3"/>
          </a:effectRef>
          <a:fontRef idx="minor">
            <a:schemeClr val="lt1"/>
          </a:fontRef>
        </p:style>
        <p:txBody>
          <a:bodyPr anchor="ctr"/>
          <a:lstStyle/>
          <a:p>
            <a:pPr algn="ctr" eaLnBrk="0" fontAlgn="base" hangingPunct="0">
              <a:spcBef>
                <a:spcPct val="0"/>
              </a:spcBef>
              <a:spcAft>
                <a:spcPct val="0"/>
              </a:spcAft>
              <a:defRPr/>
            </a:pPr>
            <a:r>
              <a:rPr lang="en-US" sz="2800" dirty="0" err="1">
                <a:solidFill>
                  <a:prstClr val="white"/>
                </a:solidFill>
                <a:latin typeface="Times New Roman" panose="02020603050405020304" pitchFamily="18" charset="0"/>
                <a:cs typeface="Times New Roman" panose="02020603050405020304" pitchFamily="18" charset="0"/>
              </a:rPr>
              <a:t>Bất</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cứ</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số</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nào</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nhân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với</a:t>
            </a:r>
            <a:r>
              <a:rPr lang="en-US" sz="2800" dirty="0">
                <a:solidFill>
                  <a:prstClr val="white"/>
                </a:solidFill>
                <a:latin typeface="Times New Roman" panose="02020603050405020304" pitchFamily="18" charset="0"/>
                <a:cs typeface="Times New Roman" panose="02020603050405020304" pitchFamily="18" charset="0"/>
              </a:rPr>
              <a:t> 1 </a:t>
            </a:r>
            <a:r>
              <a:rPr lang="en-US" sz="2800" dirty="0" err="1">
                <a:solidFill>
                  <a:prstClr val="white"/>
                </a:solidFill>
                <a:latin typeface="Times New Roman" panose="02020603050405020304" pitchFamily="18" charset="0"/>
                <a:cs typeface="Times New Roman" panose="02020603050405020304" pitchFamily="18" charset="0"/>
              </a:rPr>
              <a:t>hoặc</a:t>
            </a:r>
            <a:r>
              <a:rPr lang="en-US" sz="2800" dirty="0">
                <a:solidFill>
                  <a:prstClr val="white"/>
                </a:solidFill>
                <a:latin typeface="Times New Roman" panose="02020603050405020304" pitchFamily="18" charset="0"/>
                <a:cs typeface="Times New Roman" panose="02020603050405020304" pitchFamily="18" charset="0"/>
              </a:rPr>
              <a:t> 1 </a:t>
            </a:r>
            <a:r>
              <a:rPr lang="en-US" sz="2800" dirty="0" err="1">
                <a:solidFill>
                  <a:prstClr val="white"/>
                </a:solidFill>
                <a:latin typeface="Times New Roman" panose="02020603050405020304" pitchFamily="18" charset="0"/>
                <a:cs typeface="Times New Roman" panose="02020603050405020304" pitchFamily="18" charset="0"/>
              </a:rPr>
              <a:t>nhân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với</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bất</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cứ</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số</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nào</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vẫn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bằng</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chính</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số</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đó</a:t>
            </a:r>
            <a:r>
              <a:rPr lang="en-US" sz="2800" dirty="0">
                <a:solidFill>
                  <a:prstClr val="white"/>
                </a:solidFill>
                <a:latin typeface="Times New Roman" panose="02020603050405020304" pitchFamily="18" charset="0"/>
                <a:cs typeface="Times New Roman" panose="02020603050405020304" pitchFamily="18" charset="0"/>
              </a:rPr>
              <a:t>.</a:t>
            </a:r>
          </a:p>
        </p:txBody>
      </p:sp>
      <p:sp>
        <p:nvSpPr>
          <p:cNvPr id="19" name="Rounded Rectangle 4">
            <a:extLst>
              <a:ext uri="{FF2B5EF4-FFF2-40B4-BE49-F238E27FC236}">
                <a16:creationId xmlns:a16="http://schemas.microsoft.com/office/drawing/2014/main" id="{4F540ED0-FAFF-4C92-A9BD-8966920EE90D}"/>
              </a:ext>
            </a:extLst>
          </p:cNvPr>
          <p:cNvSpPr/>
          <p:nvPr/>
        </p:nvSpPr>
        <p:spPr>
          <a:xfrm>
            <a:off x="1890714" y="3648076"/>
            <a:ext cx="8410575" cy="1076325"/>
          </a:xfrm>
          <a:prstGeom prst="roundRect">
            <a:avLst/>
          </a:prstGeom>
          <a:solidFill>
            <a:srgbClr val="92D050"/>
          </a:solidFill>
          <a:ln w="19050">
            <a:solidFill>
              <a:schemeClr val="tx1">
                <a:lumMod val="95000"/>
                <a:lumOff val="5000"/>
              </a:schemeClr>
            </a:solidFill>
            <a:prstDash val="dashDot"/>
          </a:ln>
        </p:spPr>
        <p:style>
          <a:lnRef idx="0">
            <a:schemeClr val="accent3"/>
          </a:lnRef>
          <a:fillRef idx="3">
            <a:schemeClr val="accent3"/>
          </a:fillRef>
          <a:effectRef idx="3">
            <a:schemeClr val="accent3"/>
          </a:effectRef>
          <a:fontRef idx="minor">
            <a:schemeClr val="lt1"/>
          </a:fontRef>
        </p:style>
        <p:txBody>
          <a:bodyPr anchor="ctr"/>
          <a:lstStyle/>
          <a:p>
            <a:pPr algn="ctr" eaLnBrk="0" fontAlgn="base" hangingPunct="0">
              <a:spcBef>
                <a:spcPct val="0"/>
              </a:spcBef>
              <a:spcAft>
                <a:spcPct val="0"/>
              </a:spcAft>
              <a:defRPr/>
            </a:pPr>
            <a:r>
              <a:rPr lang="en-US" sz="2800" dirty="0" err="1">
                <a:solidFill>
                  <a:prstClr val="white"/>
                </a:solidFill>
                <a:latin typeface="Times New Roman" panose="02020603050405020304" pitchFamily="18" charset="0"/>
                <a:cs typeface="Times New Roman" panose="02020603050405020304" pitchFamily="18" charset="0"/>
              </a:rPr>
              <a:t>Bất</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cứ</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số</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nào</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nhân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với</a:t>
            </a:r>
            <a:r>
              <a:rPr lang="en-US" sz="2800" dirty="0">
                <a:solidFill>
                  <a:prstClr val="white"/>
                </a:solidFill>
                <a:latin typeface="Times New Roman" panose="02020603050405020304" pitchFamily="18" charset="0"/>
                <a:cs typeface="Times New Roman" panose="02020603050405020304" pitchFamily="18" charset="0"/>
              </a:rPr>
              <a:t> 0 </a:t>
            </a:r>
            <a:r>
              <a:rPr lang="en-US" sz="2800" dirty="0" err="1">
                <a:solidFill>
                  <a:prstClr val="white"/>
                </a:solidFill>
                <a:latin typeface="Times New Roman" panose="02020603050405020304" pitchFamily="18" charset="0"/>
                <a:cs typeface="Times New Roman" panose="02020603050405020304" pitchFamily="18" charset="0"/>
              </a:rPr>
              <a:t>hoặc</a:t>
            </a:r>
            <a:r>
              <a:rPr lang="en-US" sz="2800" dirty="0">
                <a:solidFill>
                  <a:prstClr val="white"/>
                </a:solidFill>
                <a:latin typeface="Times New Roman" panose="02020603050405020304" pitchFamily="18" charset="0"/>
                <a:cs typeface="Times New Roman" panose="02020603050405020304" pitchFamily="18" charset="0"/>
              </a:rPr>
              <a:t> 0 </a:t>
            </a:r>
            <a:r>
              <a:rPr lang="en-US" sz="2800" dirty="0" err="1">
                <a:solidFill>
                  <a:prstClr val="white"/>
                </a:solidFill>
                <a:latin typeface="Times New Roman" panose="02020603050405020304" pitchFamily="18" charset="0"/>
                <a:cs typeface="Times New Roman" panose="02020603050405020304" pitchFamily="18" charset="0"/>
              </a:rPr>
              <a:t>nhân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với</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bất</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cứ</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số</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nào</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vẫn</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bằng</a:t>
            </a:r>
            <a:r>
              <a:rPr lang="en-US" sz="2800" dirty="0">
                <a:solidFill>
                  <a:prstClr val="white"/>
                </a:solidFill>
                <a:latin typeface="Times New Roman" panose="02020603050405020304" pitchFamily="18" charset="0"/>
                <a:cs typeface="Times New Roman" panose="02020603050405020304" pitchFamily="18" charset="0"/>
              </a:rPr>
              <a:t> 0.</a:t>
            </a:r>
          </a:p>
        </p:txBody>
      </p:sp>
      <p:sp>
        <p:nvSpPr>
          <p:cNvPr id="8" name="TextBox 7">
            <a:extLst>
              <a:ext uri="{FF2B5EF4-FFF2-40B4-BE49-F238E27FC236}">
                <a16:creationId xmlns:a16="http://schemas.microsoft.com/office/drawing/2014/main" id="{E9C0D400-13D2-4D55-AA74-E240E533BC71}"/>
              </a:ext>
            </a:extLst>
          </p:cNvPr>
          <p:cNvSpPr txBox="1">
            <a:spLocks noChangeArrowheads="1"/>
          </p:cNvSpPr>
          <p:nvPr/>
        </p:nvSpPr>
        <p:spPr bwMode="auto">
          <a:xfrm>
            <a:off x="3760788" y="2709863"/>
            <a:ext cx="4572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0" fontAlgn="base" hangingPunct="0">
              <a:spcBef>
                <a:spcPct val="0"/>
              </a:spcBef>
              <a:spcAft>
                <a:spcPct val="0"/>
              </a:spcAft>
            </a:pPr>
            <a:r>
              <a:rPr lang="en-US" altLang="en-US" sz="3200" b="1">
                <a:solidFill>
                  <a:srgbClr val="FF0000"/>
                </a:solidFill>
                <a:latin typeface="UTM Americana EB" panose="02040603050506020204" pitchFamily="18" charset="0"/>
              </a:rPr>
              <a:t>Tính chất giao hoán</a:t>
            </a:r>
          </a:p>
          <a:p>
            <a:pPr algn="ctr" eaLnBrk="0" fontAlgn="base" hangingPunct="0">
              <a:spcBef>
                <a:spcPct val="0"/>
              </a:spcBef>
              <a:spcAft>
                <a:spcPct val="0"/>
              </a:spcAft>
            </a:pPr>
            <a:r>
              <a:rPr lang="en-US" altLang="en-US" sz="3200" b="1">
                <a:solidFill>
                  <a:srgbClr val="FF0000"/>
                </a:solidFill>
                <a:latin typeface="UTM Americana EB" panose="02040603050506020204" pitchFamily="18" charset="0"/>
              </a:rPr>
              <a:t>của phép nhân</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4" fill="hold"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1000" fill="hold"/>
                                        <p:tgtEl>
                                          <p:spTgt spid="1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8" grpId="0" animBg="1"/>
      <p:bldP spid="19"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0A8326-AE23-4AA2-8145-7654DF85E113}"/>
              </a:ext>
            </a:extLst>
          </p:cNvPr>
          <p:cNvSpPr/>
          <p:nvPr/>
        </p:nvSpPr>
        <p:spPr>
          <a:xfrm>
            <a:off x="3733801" y="21771"/>
            <a:ext cx="4504759" cy="1077218"/>
          </a:xfrm>
          <a:prstGeom prst="rect">
            <a:avLst/>
          </a:prstGeom>
          <a:noFill/>
        </p:spPr>
        <p:txBody>
          <a:bodyPr wrap="none">
            <a:spAutoFit/>
            <a:scene3d>
              <a:camera prst="orthographicFront"/>
              <a:lightRig rig="harsh" dir="t"/>
            </a:scene3d>
            <a:sp3d extrusionH="57150" prstMaterial="matte">
              <a:bevelT w="63500" h="12700" prst="angle"/>
              <a:contourClr>
                <a:schemeClr val="bg1">
                  <a:lumMod val="65000"/>
                </a:schemeClr>
              </a:contourClr>
            </a:sp3d>
          </a:bodyPr>
          <a:lstStyle/>
          <a:p>
            <a:pPr algn="ctr" eaLnBrk="0" fontAlgn="base" hangingPunct="0">
              <a:spcBef>
                <a:spcPct val="0"/>
              </a:spcBef>
              <a:spcAft>
                <a:spcPct val="0"/>
              </a:spcAft>
              <a:defRPr/>
            </a:pPr>
            <a:r>
              <a:rPr lang="en-US" sz="3200" b="1" dirty="0" err="1">
                <a:ln/>
                <a:solidFill>
                  <a:srgbClr val="0BD0D9"/>
                </a:solidFill>
                <a:latin typeface="UTM Americana EB" panose="02040603050506020204" pitchFamily="18" charset="0"/>
                <a:cs typeface="Arial" panose="020B0604020202020204" pitchFamily="34" charset="0"/>
              </a:rPr>
              <a:t>Tính</a:t>
            </a:r>
            <a:r>
              <a:rPr lang="en-US" sz="3200" b="1" dirty="0">
                <a:ln/>
                <a:solidFill>
                  <a:srgbClr val="0BD0D9"/>
                </a:solidFill>
                <a:latin typeface="UTM Americana EB" panose="02040603050506020204" pitchFamily="18" charset="0"/>
                <a:cs typeface="Arial" panose="020B0604020202020204" pitchFamily="34" charset="0"/>
              </a:rPr>
              <a:t> </a:t>
            </a:r>
            <a:r>
              <a:rPr lang="en-US" sz="3200" b="1" dirty="0" err="1">
                <a:ln/>
                <a:solidFill>
                  <a:srgbClr val="0BD0D9"/>
                </a:solidFill>
                <a:latin typeface="UTM Americana EB" panose="02040603050506020204" pitchFamily="18" charset="0"/>
                <a:cs typeface="Arial" panose="020B0604020202020204" pitchFamily="34" charset="0"/>
              </a:rPr>
              <a:t>chất</a:t>
            </a:r>
            <a:r>
              <a:rPr lang="en-US" sz="3200" b="1" dirty="0">
                <a:ln/>
                <a:solidFill>
                  <a:srgbClr val="0BD0D9"/>
                </a:solidFill>
                <a:latin typeface="UTM Americana EB" panose="02040603050506020204" pitchFamily="18" charset="0"/>
                <a:cs typeface="Arial" panose="020B0604020202020204" pitchFamily="34" charset="0"/>
              </a:rPr>
              <a:t> </a:t>
            </a:r>
            <a:r>
              <a:rPr lang="en-US" sz="3200" b="1" dirty="0" err="1">
                <a:ln/>
                <a:solidFill>
                  <a:srgbClr val="0BD0D9"/>
                </a:solidFill>
                <a:latin typeface="UTM Americana EB" panose="02040603050506020204" pitchFamily="18" charset="0"/>
                <a:cs typeface="Arial" panose="020B0604020202020204" pitchFamily="34" charset="0"/>
              </a:rPr>
              <a:t>giao</a:t>
            </a:r>
            <a:r>
              <a:rPr lang="en-US" sz="3200" b="1" dirty="0">
                <a:ln/>
                <a:solidFill>
                  <a:srgbClr val="0BD0D9"/>
                </a:solidFill>
                <a:latin typeface="UTM Americana EB" panose="02040603050506020204" pitchFamily="18" charset="0"/>
                <a:cs typeface="Arial" panose="020B0604020202020204" pitchFamily="34" charset="0"/>
              </a:rPr>
              <a:t> </a:t>
            </a:r>
            <a:r>
              <a:rPr lang="en-US" sz="3200" b="1" dirty="0" err="1">
                <a:ln/>
                <a:solidFill>
                  <a:srgbClr val="0BD0D9"/>
                </a:solidFill>
                <a:latin typeface="UTM Americana EB" panose="02040603050506020204" pitchFamily="18" charset="0"/>
                <a:cs typeface="Arial" panose="020B0604020202020204" pitchFamily="34" charset="0"/>
              </a:rPr>
              <a:t>hoán</a:t>
            </a:r>
            <a:endParaRPr lang="en-US" sz="3200" b="1" dirty="0">
              <a:ln/>
              <a:solidFill>
                <a:srgbClr val="0BD0D9"/>
              </a:solidFill>
              <a:latin typeface="UTM Americana EB" panose="02040603050506020204" pitchFamily="18" charset="0"/>
              <a:cs typeface="Arial" panose="020B0604020202020204" pitchFamily="34" charset="0"/>
            </a:endParaRPr>
          </a:p>
          <a:p>
            <a:pPr algn="ctr" eaLnBrk="0" fontAlgn="base" hangingPunct="0">
              <a:spcBef>
                <a:spcPct val="0"/>
              </a:spcBef>
              <a:spcAft>
                <a:spcPct val="0"/>
              </a:spcAft>
              <a:defRPr/>
            </a:pPr>
            <a:r>
              <a:rPr lang="en-US" sz="3200" b="1" dirty="0" err="1">
                <a:ln/>
                <a:solidFill>
                  <a:srgbClr val="0BD0D9"/>
                </a:solidFill>
                <a:latin typeface="UTM Americana EB" panose="02040603050506020204" pitchFamily="18" charset="0"/>
                <a:cs typeface="Arial" panose="020B0604020202020204" pitchFamily="34" charset="0"/>
              </a:rPr>
              <a:t>của</a:t>
            </a:r>
            <a:r>
              <a:rPr lang="en-US" sz="3200" b="1" dirty="0">
                <a:ln/>
                <a:solidFill>
                  <a:srgbClr val="0BD0D9"/>
                </a:solidFill>
                <a:latin typeface="UTM Americana EB" panose="02040603050506020204" pitchFamily="18" charset="0"/>
                <a:cs typeface="Arial" panose="020B0604020202020204" pitchFamily="34" charset="0"/>
              </a:rPr>
              <a:t> </a:t>
            </a:r>
            <a:r>
              <a:rPr lang="en-US" sz="3200" b="1" dirty="0" err="1">
                <a:ln/>
                <a:solidFill>
                  <a:srgbClr val="0BD0D9"/>
                </a:solidFill>
                <a:latin typeface="UTM Americana EB" panose="02040603050506020204" pitchFamily="18" charset="0"/>
                <a:cs typeface="Arial" panose="020B0604020202020204" pitchFamily="34" charset="0"/>
              </a:rPr>
              <a:t>phép</a:t>
            </a:r>
            <a:r>
              <a:rPr lang="en-US" sz="3200" b="1" dirty="0">
                <a:ln/>
                <a:solidFill>
                  <a:srgbClr val="0BD0D9"/>
                </a:solidFill>
                <a:latin typeface="UTM Americana EB" panose="02040603050506020204" pitchFamily="18" charset="0"/>
                <a:cs typeface="Arial" panose="020B0604020202020204" pitchFamily="34" charset="0"/>
              </a:rPr>
              <a:t> </a:t>
            </a:r>
            <a:r>
              <a:rPr lang="en-US" sz="3200" b="1" dirty="0" err="1">
                <a:ln/>
                <a:solidFill>
                  <a:srgbClr val="0BD0D9"/>
                </a:solidFill>
                <a:latin typeface="UTM Americana EB" panose="02040603050506020204" pitchFamily="18" charset="0"/>
                <a:cs typeface="Arial" panose="020B0604020202020204" pitchFamily="34" charset="0"/>
              </a:rPr>
              <a:t>nhân</a:t>
            </a:r>
            <a:endParaRPr lang="en-US" sz="3200" b="1" dirty="0">
              <a:ln/>
              <a:solidFill>
                <a:srgbClr val="0BD0D9"/>
              </a:solidFill>
              <a:latin typeface="UTM Americana EB" panose="02040603050506020204" pitchFamily="18" charset="0"/>
              <a:cs typeface="Arial" panose="020B0604020202020204" pitchFamily="34" charset="0"/>
            </a:endParaRPr>
          </a:p>
        </p:txBody>
      </p:sp>
      <p:sp>
        <p:nvSpPr>
          <p:cNvPr id="4" name="TextBox 3">
            <a:extLst>
              <a:ext uri="{FF2B5EF4-FFF2-40B4-BE49-F238E27FC236}">
                <a16:creationId xmlns:a16="http://schemas.microsoft.com/office/drawing/2014/main" id="{6A21820B-0349-4D9E-A791-BD5BBE78B533}"/>
              </a:ext>
            </a:extLst>
          </p:cNvPr>
          <p:cNvSpPr txBox="1">
            <a:spLocks noChangeArrowheads="1"/>
          </p:cNvSpPr>
          <p:nvPr/>
        </p:nvSpPr>
        <p:spPr bwMode="auto">
          <a:xfrm>
            <a:off x="2330450" y="2362201"/>
            <a:ext cx="7310438"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fontAlgn="base">
              <a:lnSpc>
                <a:spcPct val="150000"/>
              </a:lnSpc>
              <a:spcBef>
                <a:spcPct val="0"/>
              </a:spcBef>
              <a:spcAft>
                <a:spcPct val="0"/>
              </a:spcAft>
              <a:buNone/>
            </a:pPr>
            <a:r>
              <a:rPr lang="en-US" altLang="en-US" sz="4000" b="1">
                <a:solidFill>
                  <a:prstClr val="black"/>
                </a:solidFill>
                <a:latin typeface="Times New Roman" panose="02020603050405020304" pitchFamily="18" charset="0"/>
                <a:cs typeface="Times New Roman" panose="02020603050405020304" pitchFamily="18" charset="0"/>
              </a:rPr>
              <a:t>Khi đổi chỗ các thừa số trong một tích thì tích không thay đổi</a:t>
            </a:r>
            <a:r>
              <a:rPr lang="en-US" altLang="en-US" sz="4000" b="1">
                <a:solidFill>
                  <a:prstClr val="black"/>
                </a:solidFill>
                <a:latin typeface="HP001 4 hàng" panose="020B0603050302020204" pitchFamily="34" charset="0"/>
                <a:cs typeface="Arial" panose="020B0604020202020204" pitchFamily="34" charset="0"/>
              </a:rPr>
              <a:t>.</a:t>
            </a:r>
          </a:p>
          <a:p>
            <a:pPr algn="ctr" fontAlgn="base">
              <a:lnSpc>
                <a:spcPct val="150000"/>
              </a:lnSpc>
              <a:spcBef>
                <a:spcPct val="0"/>
              </a:spcBef>
              <a:spcAft>
                <a:spcPct val="0"/>
              </a:spcAft>
              <a:buNone/>
            </a:pPr>
            <a:r>
              <a:rPr lang="en-US" altLang="en-US" sz="4000" b="1">
                <a:solidFill>
                  <a:srgbClr val="FF0000"/>
                </a:solidFill>
                <a:latin typeface="Times New Roman" panose="02020603050405020304" pitchFamily="18" charset="0"/>
                <a:cs typeface="Times New Roman" panose="02020603050405020304" pitchFamily="18" charset="0"/>
              </a:rPr>
              <a:t>a x b = b x a</a:t>
            </a:r>
          </a:p>
        </p:txBody>
      </p:sp>
      <p:pic>
        <p:nvPicPr>
          <p:cNvPr id="106500" name="Picture 5">
            <a:extLst>
              <a:ext uri="{FF2B5EF4-FFF2-40B4-BE49-F238E27FC236}">
                <a16:creationId xmlns:a16="http://schemas.microsoft.com/office/drawing/2014/main" id="{59413C85-7027-4D31-91EC-81B12C57EEC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400" y="4354513"/>
            <a:ext cx="2743200"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228" y="-603250"/>
            <a:ext cx="10702925" cy="6167120"/>
          </a:xfrm>
          <a:prstGeom prst="rect">
            <a:avLst/>
          </a:prstGeom>
        </p:spPr>
      </p:pic>
      <p:pic>
        <p:nvPicPr>
          <p:cNvPr id="15" name="图片 14" descr="6ccb8bc6dbe83c6ae811819d70909b6f"/>
          <p:cNvPicPr>
            <a:picLocks noChangeAspect="1"/>
          </p:cNvPicPr>
          <p:nvPr/>
        </p:nvPicPr>
        <p:blipFill>
          <a:blip r:embed="rId4"/>
          <a:srcRect t="29675"/>
          <a:stretch>
            <a:fillRect/>
          </a:stretch>
        </p:blipFill>
        <p:spPr>
          <a:xfrm>
            <a:off x="-62230" y="4377690"/>
            <a:ext cx="12261215" cy="2498090"/>
          </a:xfrm>
          <a:prstGeom prst="rect">
            <a:avLst/>
          </a:prstGeom>
        </p:spPr>
      </p:pic>
      <p:pic>
        <p:nvPicPr>
          <p:cNvPr id="5" name="Picture 4" descr="A picture containing text, vector graphics, businesscard&#10;&#10;Description automatically generated">
            <a:extLst>
              <a:ext uri="{FF2B5EF4-FFF2-40B4-BE49-F238E27FC236}">
                <a16:creationId xmlns:a16="http://schemas.microsoft.com/office/drawing/2014/main" id="{9C010CD3-6CF8-4FC6-A142-DF75A56AF637}"/>
              </a:ext>
            </a:extLst>
          </p:cNvPr>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56398" y="3429000"/>
            <a:ext cx="3744656" cy="3744656"/>
          </a:xfrm>
          <a:prstGeom prst="rect">
            <a:avLst/>
          </a:prstGeom>
        </p:spPr>
      </p:pic>
      <p:sp>
        <p:nvSpPr>
          <p:cNvPr id="8" name="矩形 2">
            <a:extLst>
              <a:ext uri="{FF2B5EF4-FFF2-40B4-BE49-F238E27FC236}">
                <a16:creationId xmlns:a16="http://schemas.microsoft.com/office/drawing/2014/main" id="{F1074A0C-331B-474B-AA61-B9855B88E9E8}"/>
              </a:ext>
            </a:extLst>
          </p:cNvPr>
          <p:cNvSpPr/>
          <p:nvPr/>
        </p:nvSpPr>
        <p:spPr>
          <a:xfrm>
            <a:off x="3018623" y="1833742"/>
            <a:ext cx="8018542" cy="1828386"/>
          </a:xfrm>
          <a:prstGeom prst="rect">
            <a:avLst/>
          </a:prstGeom>
        </p:spPr>
        <p:txBody>
          <a:bodyPr wrap="none">
            <a:spAutoFit/>
          </a:bodyPr>
          <a:lstStyle/>
          <a:p>
            <a:pPr algn="ctr" eaLnBrk="0" fontAlgn="base" hangingPunct="0">
              <a:lnSpc>
                <a:spcPct val="150000"/>
              </a:lnSpc>
              <a:spcBef>
                <a:spcPct val="0"/>
              </a:spcBef>
              <a:spcAft>
                <a:spcPct val="0"/>
              </a:spcAft>
            </a:pPr>
            <a:r>
              <a:rPr lang="en-US" altLang="en-US" sz="4000" dirty="0" err="1">
                <a:solidFill>
                  <a:prstClr val="black"/>
                </a:solidFill>
                <a:latin typeface="Times New Roman" panose="02020603050405020304" pitchFamily="18" charset="0"/>
                <a:cs typeface="Times New Roman" panose="02020603050405020304" pitchFamily="18" charset="0"/>
              </a:rPr>
              <a:t>Các</a:t>
            </a:r>
            <a:r>
              <a:rPr lang="en-US" altLang="en-US" sz="4000" dirty="0">
                <a:solidFill>
                  <a:prstClr val="black"/>
                </a:solidFill>
                <a:latin typeface="Times New Roman" panose="02020603050405020304" pitchFamily="18" charset="0"/>
                <a:cs typeface="Times New Roman" panose="02020603050405020304" pitchFamily="18" charset="0"/>
              </a:rPr>
              <a:t> con </a:t>
            </a:r>
            <a:r>
              <a:rPr lang="en-US" altLang="en-US" sz="4000" dirty="0" err="1">
                <a:solidFill>
                  <a:prstClr val="black"/>
                </a:solidFill>
                <a:latin typeface="Times New Roman" panose="02020603050405020304" pitchFamily="18" charset="0"/>
                <a:cs typeface="Times New Roman" panose="02020603050405020304" pitchFamily="18" charset="0"/>
              </a:rPr>
              <a:t>đã</a:t>
            </a:r>
            <a:r>
              <a:rPr lang="en-US" altLang="en-US" sz="4000" dirty="0">
                <a:solidFill>
                  <a:prstClr val="black"/>
                </a:solidFill>
                <a:latin typeface="Times New Roman" panose="02020603050405020304" pitchFamily="18" charset="0"/>
                <a:cs typeface="Times New Roman" panose="02020603050405020304" pitchFamily="18" charset="0"/>
              </a:rPr>
              <a:t> </a:t>
            </a:r>
            <a:r>
              <a:rPr lang="en-US" altLang="en-US" sz="4000" dirty="0" err="1">
                <a:solidFill>
                  <a:prstClr val="black"/>
                </a:solidFill>
                <a:latin typeface="Times New Roman" panose="02020603050405020304" pitchFamily="18" charset="0"/>
                <a:cs typeface="Times New Roman" panose="02020603050405020304" pitchFamily="18" charset="0"/>
              </a:rPr>
              <a:t>ghi</a:t>
            </a:r>
            <a:r>
              <a:rPr lang="en-US" altLang="en-US" sz="4000" dirty="0">
                <a:solidFill>
                  <a:prstClr val="black"/>
                </a:solidFill>
                <a:latin typeface="Times New Roman" panose="02020603050405020304" pitchFamily="18" charset="0"/>
                <a:cs typeface="Times New Roman" panose="02020603050405020304" pitchFamily="18" charset="0"/>
              </a:rPr>
              <a:t> </a:t>
            </a:r>
            <a:r>
              <a:rPr lang="en-US" altLang="en-US" sz="4000" dirty="0" err="1">
                <a:solidFill>
                  <a:prstClr val="black"/>
                </a:solidFill>
                <a:latin typeface="Times New Roman" panose="02020603050405020304" pitchFamily="18" charset="0"/>
                <a:cs typeface="Times New Roman" panose="02020603050405020304" pitchFamily="18" charset="0"/>
              </a:rPr>
              <a:t>nhớ</a:t>
            </a:r>
            <a:r>
              <a:rPr lang="en-US" altLang="en-US" sz="4000" dirty="0">
                <a:solidFill>
                  <a:prstClr val="black"/>
                </a:solidFill>
                <a:latin typeface="Times New Roman" panose="02020603050405020304" pitchFamily="18" charset="0"/>
                <a:cs typeface="Times New Roman" panose="02020603050405020304" pitchFamily="18" charset="0"/>
              </a:rPr>
              <a:t> </a:t>
            </a:r>
            <a:r>
              <a:rPr lang="en-US" altLang="en-US" sz="4000" dirty="0" err="1">
                <a:solidFill>
                  <a:prstClr val="black"/>
                </a:solidFill>
                <a:latin typeface="Times New Roman" panose="02020603050405020304" pitchFamily="18" charset="0"/>
                <a:cs typeface="Times New Roman" panose="02020603050405020304" pitchFamily="18" charset="0"/>
              </a:rPr>
              <a:t>được</a:t>
            </a:r>
            <a:r>
              <a:rPr lang="en-US" altLang="en-US" sz="4000" dirty="0">
                <a:solidFill>
                  <a:prstClr val="black"/>
                </a:solidFill>
                <a:latin typeface="Times New Roman" panose="02020603050405020304" pitchFamily="18" charset="0"/>
                <a:cs typeface="Times New Roman" panose="02020603050405020304" pitchFamily="18" charset="0"/>
              </a:rPr>
              <a:t> </a:t>
            </a:r>
            <a:r>
              <a:rPr lang="en-US" altLang="en-US" sz="4000" dirty="0" err="1">
                <a:solidFill>
                  <a:prstClr val="black"/>
                </a:solidFill>
                <a:latin typeface="Times New Roman" panose="02020603050405020304" pitchFamily="18" charset="0"/>
                <a:cs typeface="Times New Roman" panose="02020603050405020304" pitchFamily="18" charset="0"/>
              </a:rPr>
              <a:t>kiến</a:t>
            </a:r>
            <a:r>
              <a:rPr lang="en-US" altLang="en-US" sz="4000" dirty="0">
                <a:solidFill>
                  <a:prstClr val="black"/>
                </a:solidFill>
                <a:latin typeface="Times New Roman" panose="02020603050405020304" pitchFamily="18" charset="0"/>
                <a:cs typeface="Times New Roman" panose="02020603050405020304" pitchFamily="18" charset="0"/>
              </a:rPr>
              <a:t> </a:t>
            </a:r>
            <a:r>
              <a:rPr lang="en-US" altLang="en-US" sz="4000" dirty="0" err="1">
                <a:solidFill>
                  <a:prstClr val="black"/>
                </a:solidFill>
                <a:latin typeface="Times New Roman" panose="02020603050405020304" pitchFamily="18" charset="0"/>
                <a:cs typeface="Times New Roman" panose="02020603050405020304" pitchFamily="18" charset="0"/>
              </a:rPr>
              <a:t>thức</a:t>
            </a:r>
            <a:r>
              <a:rPr lang="en-US" altLang="en-US" sz="4000" dirty="0">
                <a:solidFill>
                  <a:prstClr val="black"/>
                </a:solidFill>
                <a:latin typeface="Times New Roman" panose="02020603050405020304" pitchFamily="18" charset="0"/>
                <a:cs typeface="Times New Roman" panose="02020603050405020304" pitchFamily="18" charset="0"/>
              </a:rPr>
              <a:t> </a:t>
            </a:r>
            <a:r>
              <a:rPr lang="en-US" altLang="en-US" sz="4000" dirty="0" err="1">
                <a:solidFill>
                  <a:prstClr val="black"/>
                </a:solidFill>
                <a:latin typeface="Times New Roman" panose="02020603050405020304" pitchFamily="18" charset="0"/>
                <a:cs typeface="Times New Roman" panose="02020603050405020304" pitchFamily="18" charset="0"/>
              </a:rPr>
              <a:t>gì</a:t>
            </a:r>
            <a:r>
              <a:rPr lang="en-US" altLang="en-US" sz="4000" dirty="0">
                <a:solidFill>
                  <a:prstClr val="black"/>
                </a:solidFill>
                <a:latin typeface="Times New Roman" panose="02020603050405020304" pitchFamily="18" charset="0"/>
                <a:cs typeface="Times New Roman" panose="02020603050405020304" pitchFamily="18" charset="0"/>
              </a:rPr>
              <a:t> </a:t>
            </a:r>
          </a:p>
          <a:p>
            <a:pPr algn="ctr" eaLnBrk="0" fontAlgn="base" hangingPunct="0">
              <a:lnSpc>
                <a:spcPct val="150000"/>
              </a:lnSpc>
              <a:spcBef>
                <a:spcPct val="0"/>
              </a:spcBef>
              <a:spcAft>
                <a:spcPct val="0"/>
              </a:spcAft>
            </a:pPr>
            <a:r>
              <a:rPr lang="en-US" altLang="en-US" sz="4000" dirty="0" err="1">
                <a:solidFill>
                  <a:prstClr val="black"/>
                </a:solidFill>
                <a:latin typeface="Times New Roman" panose="02020603050405020304" pitchFamily="18" charset="0"/>
                <a:cs typeface="Times New Roman" panose="02020603050405020304" pitchFamily="18" charset="0"/>
              </a:rPr>
              <a:t>trong</a:t>
            </a:r>
            <a:r>
              <a:rPr lang="en-US" altLang="en-US" sz="4000" dirty="0">
                <a:solidFill>
                  <a:prstClr val="black"/>
                </a:solidFill>
                <a:latin typeface="Times New Roman" panose="02020603050405020304" pitchFamily="18" charset="0"/>
                <a:cs typeface="Times New Roman" panose="02020603050405020304" pitchFamily="18" charset="0"/>
              </a:rPr>
              <a:t> </a:t>
            </a:r>
            <a:r>
              <a:rPr lang="en-US" altLang="en-US" sz="4000" dirty="0" err="1">
                <a:solidFill>
                  <a:prstClr val="black"/>
                </a:solidFill>
                <a:latin typeface="Times New Roman" panose="02020603050405020304" pitchFamily="18" charset="0"/>
                <a:cs typeface="Times New Roman" panose="02020603050405020304" pitchFamily="18" charset="0"/>
              </a:rPr>
              <a:t>tiết</a:t>
            </a:r>
            <a:r>
              <a:rPr lang="en-US" altLang="en-US" sz="4000" dirty="0">
                <a:solidFill>
                  <a:prstClr val="black"/>
                </a:solidFill>
                <a:latin typeface="Times New Roman" panose="02020603050405020304" pitchFamily="18" charset="0"/>
                <a:cs typeface="Times New Roman" panose="02020603050405020304" pitchFamily="18" charset="0"/>
              </a:rPr>
              <a:t> </a:t>
            </a:r>
            <a:r>
              <a:rPr lang="en-US" altLang="en-US" sz="4000" dirty="0" err="1">
                <a:solidFill>
                  <a:prstClr val="black"/>
                </a:solidFill>
                <a:latin typeface="Times New Roman" panose="02020603050405020304" pitchFamily="18" charset="0"/>
                <a:cs typeface="Times New Roman" panose="02020603050405020304" pitchFamily="18" charset="0"/>
              </a:rPr>
              <a:t>học</a:t>
            </a:r>
            <a:r>
              <a:rPr lang="en-US" altLang="en-US" sz="4000" dirty="0">
                <a:solidFill>
                  <a:prstClr val="black"/>
                </a:solidFill>
                <a:latin typeface="Times New Roman" panose="02020603050405020304" pitchFamily="18" charset="0"/>
                <a:cs typeface="Times New Roman" panose="02020603050405020304" pitchFamily="18" charset="0"/>
              </a:rPr>
              <a:t> </a:t>
            </a:r>
            <a:r>
              <a:rPr lang="en-US" altLang="en-US" sz="4000" dirty="0" err="1">
                <a:solidFill>
                  <a:prstClr val="black"/>
                </a:solidFill>
                <a:latin typeface="Times New Roman" panose="02020603050405020304" pitchFamily="18" charset="0"/>
                <a:cs typeface="Times New Roman" panose="02020603050405020304" pitchFamily="18" charset="0"/>
              </a:rPr>
              <a:t>ngày</a:t>
            </a:r>
            <a:r>
              <a:rPr lang="en-US" altLang="en-US" sz="4000" dirty="0">
                <a:solidFill>
                  <a:prstClr val="black"/>
                </a:solidFill>
                <a:latin typeface="Times New Roman" panose="02020603050405020304" pitchFamily="18" charset="0"/>
                <a:cs typeface="Times New Roman" panose="02020603050405020304" pitchFamily="18" charset="0"/>
              </a:rPr>
              <a:t> </a:t>
            </a:r>
            <a:r>
              <a:rPr lang="en-US" altLang="en-US" sz="4000" dirty="0" err="1">
                <a:solidFill>
                  <a:prstClr val="black"/>
                </a:solidFill>
                <a:latin typeface="Times New Roman" panose="02020603050405020304" pitchFamily="18" charset="0"/>
                <a:cs typeface="Times New Roman" panose="02020603050405020304" pitchFamily="18" charset="0"/>
              </a:rPr>
              <a:t>hôm</a:t>
            </a:r>
            <a:r>
              <a:rPr lang="en-US" altLang="en-US" sz="4000" dirty="0">
                <a:solidFill>
                  <a:prstClr val="black"/>
                </a:solidFill>
                <a:latin typeface="Times New Roman" panose="02020603050405020304" pitchFamily="18" charset="0"/>
                <a:cs typeface="Times New Roman" panose="02020603050405020304" pitchFamily="18" charset="0"/>
              </a:rPr>
              <a:t> nay?</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box(ou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5b7e6729cdfb4"/>
          <p:cNvPicPr>
            <a:picLocks noChangeAspect="1"/>
          </p:cNvPicPr>
          <p:nvPr/>
        </p:nvPicPr>
        <p:blipFill>
          <a:blip r:embed="rId5"/>
          <a:stretch>
            <a:fillRect/>
          </a:stretch>
        </p:blipFill>
        <p:spPr>
          <a:xfrm>
            <a:off x="-3215640" y="-3126105"/>
            <a:ext cx="18622645" cy="13568045"/>
          </a:xfrm>
          <a:prstGeom prst="rect">
            <a:avLst/>
          </a:prstGeom>
        </p:spPr>
      </p:pic>
      <p:pic>
        <p:nvPicPr>
          <p:cNvPr id="15" name="图片 14" descr="45c407e3387dca278e382816eec1a0d2"/>
          <p:cNvPicPr>
            <a:picLocks noChangeAspect="1"/>
          </p:cNvPicPr>
          <p:nvPr/>
        </p:nvPicPr>
        <p:blipFill>
          <a:blip r:embed="rId6"/>
          <a:stretch>
            <a:fillRect/>
          </a:stretch>
        </p:blipFill>
        <p:spPr>
          <a:xfrm>
            <a:off x="-4473050" y="2184960"/>
            <a:ext cx="18267533" cy="6562992"/>
          </a:xfrm>
          <a:prstGeom prst="rect">
            <a:avLst/>
          </a:prstGeom>
        </p:spPr>
      </p:pic>
      <p:pic>
        <p:nvPicPr>
          <p:cNvPr id="2" name="vui đến trường (mp3cut.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54890" y="4979093"/>
            <a:ext cx="487363" cy="487363"/>
          </a:xfrm>
          <a:prstGeom prst="rect">
            <a:avLst/>
          </a:prstGeom>
        </p:spPr>
      </p:pic>
      <p:pic>
        <p:nvPicPr>
          <p:cNvPr id="8" name="图片 4"/>
          <p:cNvPicPr>
            <a:picLocks noChangeAspect="1"/>
          </p:cNvPicPr>
          <p:nvPr/>
        </p:nvPicPr>
        <p:blipFill rotWithShape="1">
          <a:blip r:embed="rId8">
            <a:extLst>
              <a:ext uri="{BEBA8EAE-BF5A-486C-A8C5-ECC9F3942E4B}">
                <a14:imgProps xmlns:a14="http://schemas.microsoft.com/office/drawing/2010/main">
                  <a14:imgLayer r:embed="rId9">
                    <a14:imgEffect>
                      <a14:saturation sat="300000"/>
                    </a14:imgEffect>
                  </a14:imgLayer>
                </a14:imgProps>
              </a:ext>
              <a:ext uri="{28A0092B-C50C-407E-A947-70E740481C1C}">
                <a14:useLocalDpi xmlns:a14="http://schemas.microsoft.com/office/drawing/2010/main" val="0"/>
              </a:ext>
            </a:extLst>
          </a:blip>
          <a:srcRect l="10136" r="7853" b="35395"/>
          <a:stretch/>
        </p:blipFill>
        <p:spPr>
          <a:xfrm>
            <a:off x="-482091" y="3994008"/>
            <a:ext cx="4963927" cy="2983590"/>
          </a:xfrm>
          <a:prstGeom prst="rect">
            <a:avLst/>
          </a:prstGeom>
        </p:spPr>
      </p:pic>
      <p:pic>
        <p:nvPicPr>
          <p:cNvPr id="5" name="Picture 4">
            <a:extLst>
              <a:ext uri="{FF2B5EF4-FFF2-40B4-BE49-F238E27FC236}">
                <a16:creationId xmlns:a16="http://schemas.microsoft.com/office/drawing/2014/main" id="{C1CA0DBF-3EF0-4CEF-93D8-A2C02057006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76609" y="-1786440"/>
            <a:ext cx="7199546" cy="6331409"/>
          </a:xfrm>
          <a:prstGeom prst="rect">
            <a:avLst/>
          </a:prstGeom>
        </p:spPr>
      </p:pic>
      <p:sp>
        <p:nvSpPr>
          <p:cNvPr id="11" name="矩形 2">
            <a:extLst>
              <a:ext uri="{FF2B5EF4-FFF2-40B4-BE49-F238E27FC236}">
                <a16:creationId xmlns:a16="http://schemas.microsoft.com/office/drawing/2014/main" id="{FC4A021E-2083-4F22-8940-93C7087683E3}"/>
              </a:ext>
            </a:extLst>
          </p:cNvPr>
          <p:cNvSpPr/>
          <p:nvPr/>
        </p:nvSpPr>
        <p:spPr>
          <a:xfrm>
            <a:off x="5132918" y="1034365"/>
            <a:ext cx="1938351"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sng" strike="noStrike" kern="1200" cap="none" spc="0" normalizeH="0" baseline="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Dặn</a:t>
            </a:r>
            <a:r>
              <a:rPr kumimoji="0" lang="en-US" altLang="zh-CN" sz="4000" b="1" i="0" u="sng" strike="noStrike" kern="1200" cap="none" spc="0" normalizeH="0" baseline="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 </a:t>
            </a:r>
            <a:r>
              <a:rPr kumimoji="0" lang="en-US" altLang="zh-CN" sz="4000" b="1" i="0" u="sng" strike="noStrike" kern="1200" cap="none" spc="0" normalizeH="0" baseline="0" noProof="0" dirty="0" err="1">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dò</a:t>
            </a:r>
            <a:r>
              <a:rPr kumimoji="0" lang="en-US" altLang="zh-CN" sz="4000" b="1" i="0" u="sng" strike="noStrike" kern="1200" cap="none" spc="0" normalizeH="0" baseline="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rPr>
              <a:t>:</a:t>
            </a:r>
            <a:endParaRPr kumimoji="0" lang="zh-CN" altLang="en-US" sz="4000" b="1" i="0" u="sng" strike="noStrike" kern="1200" cap="none" spc="0" normalizeH="0" baseline="0" noProof="0" dirty="0">
              <a:ln>
                <a:noFill/>
              </a:ln>
              <a:solidFill>
                <a:srgbClr val="FF0000"/>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sp>
        <p:nvSpPr>
          <p:cNvPr id="12" name="矩形 2">
            <a:extLst>
              <a:ext uri="{FF2B5EF4-FFF2-40B4-BE49-F238E27FC236}">
                <a16:creationId xmlns:a16="http://schemas.microsoft.com/office/drawing/2014/main" id="{1E62035F-2958-4AC8-AABF-C98CEA3CCD70}"/>
              </a:ext>
            </a:extLst>
          </p:cNvPr>
          <p:cNvSpPr/>
          <p:nvPr/>
        </p:nvSpPr>
        <p:spPr>
          <a:xfrm>
            <a:off x="3074436" y="1888144"/>
            <a:ext cx="6074979" cy="823752"/>
          </a:xfrm>
          <a:prstGeom prst="rect">
            <a:avLst/>
          </a:prstGeom>
        </p:spPr>
        <p:txBody>
          <a:bodyPr wrap="square">
            <a:spAutoFit/>
          </a:bodyPr>
          <a:lstStyle/>
          <a:p>
            <a:pPr eaLnBrk="0" fontAlgn="base" hangingPunct="0">
              <a:lnSpc>
                <a:spcPct val="150000"/>
              </a:lnSpc>
              <a:spcBef>
                <a:spcPct val="0"/>
              </a:spcBef>
              <a:spcAft>
                <a:spcPct val="0"/>
              </a:spcAft>
              <a:buFontTx/>
              <a:buChar char="-"/>
            </a:pPr>
            <a:r>
              <a:rPr lang="en-US" altLang="en-US" sz="3600" dirty="0" err="1">
                <a:solidFill>
                  <a:prstClr val="black"/>
                </a:solidFill>
                <a:latin typeface="Times New Roman" panose="02020603050405020304" pitchFamily="18" charset="0"/>
                <a:cs typeface="Times New Roman" panose="02020603050405020304" pitchFamily="18" charset="0"/>
              </a:rPr>
              <a:t>Ôn</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lại</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tính</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chất</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giao</a:t>
            </a:r>
            <a:r>
              <a:rPr lang="en-US" altLang="en-US" sz="3600" dirty="0">
                <a:solidFill>
                  <a:prstClr val="black"/>
                </a:solidFill>
                <a:latin typeface="Times New Roman" panose="02020603050405020304" pitchFamily="18" charset="0"/>
                <a:cs typeface="Times New Roman" panose="02020603050405020304" pitchFamily="18" charset="0"/>
              </a:rPr>
              <a:t> </a:t>
            </a:r>
            <a:r>
              <a:rPr lang="en-US" altLang="en-US" sz="3600" dirty="0" err="1">
                <a:solidFill>
                  <a:prstClr val="black"/>
                </a:solidFill>
                <a:latin typeface="Times New Roman" panose="02020603050405020304" pitchFamily="18" charset="0"/>
                <a:cs typeface="Times New Roman" panose="02020603050405020304" pitchFamily="18" charset="0"/>
              </a:rPr>
              <a:t>hoán</a:t>
            </a:r>
            <a:r>
              <a:rPr lang="en-US" altLang="en-US" sz="3600" dirty="0">
                <a:solidFill>
                  <a:prstClr val="black"/>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573" fill="hold"/>
                                        <p:tgtEl>
                                          <p:spTgt spid="2"/>
                                        </p:tgtEl>
                                      </p:cBhvr>
                                    </p:cmd>
                                  </p:childTnLst>
                                </p:cTn>
                              </p:par>
                              <p:par>
                                <p:cTn id="7" presetID="42" presetClass="entr" presetSubtype="0" fill="hold" nodeType="withEffect">
                                  <p:stCondLst>
                                    <p:cond delay="75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000"/>
                                        <p:tgtEl>
                                          <p:spTgt spid="8"/>
                                        </p:tgtEl>
                                      </p:cBhvr>
                                    </p:animEffect>
                                    <p:anim calcmode="lin" valueType="num">
                                      <p:cBhvr>
                                        <p:cTn id="10" dur="1000" fill="hold"/>
                                        <p:tgtEl>
                                          <p:spTgt spid="8"/>
                                        </p:tgtEl>
                                        <p:attrNameLst>
                                          <p:attrName>ppt_x</p:attrName>
                                        </p:attrNameLst>
                                      </p:cBhvr>
                                      <p:tavLst>
                                        <p:tav tm="0">
                                          <p:val>
                                            <p:strVal val="#ppt_x"/>
                                          </p:val>
                                        </p:tav>
                                        <p:tav tm="100000">
                                          <p:val>
                                            <p:strVal val="#ppt_x"/>
                                          </p:val>
                                        </p:tav>
                                      </p:tavLst>
                                    </p:anim>
                                    <p:anim calcmode="lin" valueType="num">
                                      <p:cBhvr>
                                        <p:cTn id="11" dur="1000" fill="hold"/>
                                        <p:tgtEl>
                                          <p:spTgt spid="8"/>
                                        </p:tgtEl>
                                        <p:attrNameLst>
                                          <p:attrName>ppt_y</p:attrName>
                                        </p:attrNameLst>
                                      </p:cBhvr>
                                      <p:tavLst>
                                        <p:tav tm="0">
                                          <p:val>
                                            <p:strVal val="#ppt_y+.1"/>
                                          </p:val>
                                        </p:tav>
                                        <p:tav tm="100000">
                                          <p:val>
                                            <p:strVal val="#ppt_y"/>
                                          </p:val>
                                        </p:tav>
                                      </p:tavLst>
                                    </p:anim>
                                  </p:childTnLst>
                                </p:cTn>
                              </p:par>
                              <p:par>
                                <p:cTn id="12" presetID="32" presetClass="emph" presetSubtype="0" repeatCount="3000" fill="hold" nodeType="withEffect">
                                  <p:stCondLst>
                                    <p:cond delay="1750"/>
                                  </p:stCondLst>
                                  <p:childTnLst>
                                    <p:animRot by="120000">
                                      <p:cBhvr>
                                        <p:cTn id="13" dur="350" fill="hold">
                                          <p:stCondLst>
                                            <p:cond delay="0"/>
                                          </p:stCondLst>
                                        </p:cTn>
                                        <p:tgtEl>
                                          <p:spTgt spid="8"/>
                                        </p:tgtEl>
                                        <p:attrNameLst>
                                          <p:attrName>r</p:attrName>
                                        </p:attrNameLst>
                                      </p:cBhvr>
                                    </p:animRot>
                                    <p:animRot by="-240000">
                                      <p:cBhvr>
                                        <p:cTn id="14" dur="700" fill="hold">
                                          <p:stCondLst>
                                            <p:cond delay="700"/>
                                          </p:stCondLst>
                                        </p:cTn>
                                        <p:tgtEl>
                                          <p:spTgt spid="8"/>
                                        </p:tgtEl>
                                        <p:attrNameLst>
                                          <p:attrName>r</p:attrName>
                                        </p:attrNameLst>
                                      </p:cBhvr>
                                    </p:animRot>
                                    <p:animRot by="240000">
                                      <p:cBhvr>
                                        <p:cTn id="15" dur="700" fill="hold">
                                          <p:stCondLst>
                                            <p:cond delay="1400"/>
                                          </p:stCondLst>
                                        </p:cTn>
                                        <p:tgtEl>
                                          <p:spTgt spid="8"/>
                                        </p:tgtEl>
                                        <p:attrNameLst>
                                          <p:attrName>r</p:attrName>
                                        </p:attrNameLst>
                                      </p:cBhvr>
                                    </p:animRot>
                                    <p:animRot by="-240000">
                                      <p:cBhvr>
                                        <p:cTn id="16" dur="700" fill="hold">
                                          <p:stCondLst>
                                            <p:cond delay="2100"/>
                                          </p:stCondLst>
                                        </p:cTn>
                                        <p:tgtEl>
                                          <p:spTgt spid="8"/>
                                        </p:tgtEl>
                                        <p:attrNameLst>
                                          <p:attrName>r</p:attrName>
                                        </p:attrNameLst>
                                      </p:cBhvr>
                                    </p:animRot>
                                    <p:animRot by="120000">
                                      <p:cBhvr>
                                        <p:cTn id="17" dur="700" fill="hold">
                                          <p:stCondLst>
                                            <p:cond delay="2800"/>
                                          </p:stCondLst>
                                        </p:cTn>
                                        <p:tgtEl>
                                          <p:spTgt spid="8"/>
                                        </p:tgtEl>
                                        <p:attrNameLst>
                                          <p:attrName>r</p:attrName>
                                        </p:attrNameLst>
                                      </p:cBhvr>
                                    </p:animRot>
                                  </p:childTnLst>
                                </p:cTn>
                              </p:par>
                            </p:childTnLst>
                          </p:cTn>
                        </p:par>
                        <p:par>
                          <p:cTn id="18" fill="hold">
                            <p:stCondLst>
                              <p:cond delay="50573"/>
                            </p:stCondLst>
                            <p:childTnLst>
                              <p:par>
                                <p:cTn id="19" presetID="4" presetClass="entr" presetSubtype="32" fill="hold" grpId="0" nodeType="afterEffect">
                                  <p:stCondLst>
                                    <p:cond delay="0"/>
                                  </p:stCondLst>
                                  <p:childTnLst>
                                    <p:set>
                                      <p:cBhvr>
                                        <p:cTn id="20" dur="1000" fill="hold">
                                          <p:stCondLst>
                                            <p:cond delay="0"/>
                                          </p:stCondLst>
                                        </p:cTn>
                                        <p:tgtEl>
                                          <p:spTgt spid="11"/>
                                        </p:tgtEl>
                                        <p:attrNameLst>
                                          <p:attrName>style.visibility</p:attrName>
                                        </p:attrNameLst>
                                      </p:cBhvr>
                                      <p:to>
                                        <p:strVal val="visible"/>
                                      </p:to>
                                    </p:set>
                                    <p:animEffect transition="in" filter="box(out)">
                                      <p:cBhvr>
                                        <p:cTn id="21" dur="1000"/>
                                        <p:tgtEl>
                                          <p:spTgt spid="11"/>
                                        </p:tgtEl>
                                      </p:cBhvr>
                                    </p:animEffect>
                                  </p:childTnLst>
                                </p:cTn>
                              </p:par>
                            </p:childTnLst>
                          </p:cTn>
                        </p:par>
                        <p:par>
                          <p:cTn id="22" fill="hold">
                            <p:stCondLst>
                              <p:cond delay="51573"/>
                            </p:stCondLst>
                            <p:childTnLst>
                              <p:par>
                                <p:cTn id="23" presetID="4" presetClass="entr" presetSubtype="32" fill="hold" grpId="0" nodeType="afterEffect">
                                  <p:stCondLst>
                                    <p:cond delay="0"/>
                                  </p:stCondLst>
                                  <p:childTnLst>
                                    <p:set>
                                      <p:cBhvr>
                                        <p:cTn id="24" dur="1000" fill="hold">
                                          <p:stCondLst>
                                            <p:cond delay="0"/>
                                          </p:stCondLst>
                                        </p:cTn>
                                        <p:tgtEl>
                                          <p:spTgt spid="12"/>
                                        </p:tgtEl>
                                        <p:attrNameLst>
                                          <p:attrName>style.visibility</p:attrName>
                                        </p:attrNameLst>
                                      </p:cBhvr>
                                      <p:to>
                                        <p:strVal val="visible"/>
                                      </p:to>
                                    </p:set>
                                    <p:animEffect transition="in" filter="box(out)">
                                      <p:cBhvr>
                                        <p:cTn id="2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5102">
                <p:cTn id="26" fill="hold" display="0">
                  <p:stCondLst>
                    <p:cond delay="indefinite"/>
                  </p:stCondLst>
                  <p:endCondLst>
                    <p:cond evt="onStopAudio" delay="0">
                      <p:tgtEl>
                        <p:sldTgt/>
                      </p:tgtEl>
                    </p:cond>
                  </p:endCondLst>
                </p:cTn>
                <p:tgtEl>
                  <p:spTgt spid="2"/>
                </p:tgtEl>
              </p:cMediaNode>
            </p:audio>
          </p:childTnLst>
        </p:cTn>
      </p:par>
    </p:tnLst>
    <p:bldLst>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2C70F938-9D71-46AB-A68C-BCC22FE3FC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2" y="3475326"/>
            <a:ext cx="11838845" cy="5950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graphicFrame>
            <p:nvGraphicFramePr>
              <p:cNvPr id="5" name="Group 6">
                <a:extLst>
                  <a:ext uri="{FF2B5EF4-FFF2-40B4-BE49-F238E27FC236}">
                    <a16:creationId xmlns:a16="http://schemas.microsoft.com/office/drawing/2014/main" id="{4220FCA5-1755-9448-A6D9-1EAAD57247C8}"/>
                  </a:ext>
                </a:extLst>
              </p:cNvPr>
              <p:cNvGraphicFramePr>
                <a:graphicFrameLocks/>
              </p:cNvGraphicFramePr>
              <p:nvPr/>
            </p:nvGraphicFramePr>
            <p:xfrm>
              <a:off x="271563" y="1010295"/>
              <a:ext cx="10820999" cy="2632456"/>
            </p:xfrm>
            <a:graphic>
              <a:graphicData uri="http://schemas.openxmlformats.org/drawingml/2006/table">
                <a:tbl>
                  <a:tblPr/>
                  <a:tblGrid>
                    <a:gridCol w="1846652">
                      <a:extLst>
                        <a:ext uri="{9D8B030D-6E8A-4147-A177-3AD203B41FA5}">
                          <a16:colId xmlns:a16="http://schemas.microsoft.com/office/drawing/2014/main" val="20000"/>
                        </a:ext>
                      </a:extLst>
                    </a:gridCol>
                    <a:gridCol w="2160204">
                      <a:extLst>
                        <a:ext uri="{9D8B030D-6E8A-4147-A177-3AD203B41FA5}">
                          <a16:colId xmlns:a16="http://schemas.microsoft.com/office/drawing/2014/main" val="20001"/>
                        </a:ext>
                      </a:extLst>
                    </a:gridCol>
                    <a:gridCol w="3188405">
                      <a:extLst>
                        <a:ext uri="{9D8B030D-6E8A-4147-A177-3AD203B41FA5}">
                          <a16:colId xmlns:a16="http://schemas.microsoft.com/office/drawing/2014/main" val="20002"/>
                        </a:ext>
                      </a:extLst>
                    </a:gridCol>
                    <a:gridCol w="3625738">
                      <a:extLst>
                        <a:ext uri="{9D8B030D-6E8A-4147-A177-3AD203B41FA5}">
                          <a16:colId xmlns:a16="http://schemas.microsoft.com/office/drawing/2014/main" val="20003"/>
                        </a:ext>
                      </a:extLst>
                    </a:gridCol>
                  </a:tblGrid>
                  <a:tr h="6581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Cambria" panose="02040503050406030204"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C25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Cambria" panose="02040503050406030204"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C25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Cambria" panose="02040503050406030204" pitchFamily="18" charset="0"/>
                            </a:rPr>
                            <a:t>a </a:t>
                          </a:r>
                          <a14:m>
                            <m:oMath xmlns:m="http://schemas.openxmlformats.org/officeDocument/2006/math">
                              <m:r>
                                <a:rPr kumimoji="0" lang="en-US" altLang="en-US" sz="2800" b="0" i="1" u="none" strike="noStrike" kern="1200" cap="none" spc="0" normalizeH="0" baseline="0" noProof="0" smtClean="0">
                                  <a:ln>
                                    <a:noFill/>
                                  </a:ln>
                                  <a:effectLst/>
                                  <a:uLnTx/>
                                  <a:uFillTx/>
                                  <a:latin typeface="Cambria Math" panose="02040503050406030204" pitchFamily="18" charset="0"/>
                                  <a:ea typeface="Cambria Math" panose="02040503050406030204" pitchFamily="18" charset="0"/>
                                </a:rPr>
                                <m:t>×</m:t>
                              </m:r>
                            </m:oMath>
                          </a14:m>
                          <a:r>
                            <a:rPr kumimoji="0" lang="en-US" sz="3200" b="1" i="0" u="none" strike="noStrike" cap="none" normalizeH="0" baseline="0" dirty="0">
                              <a:ln>
                                <a:noFill/>
                              </a:ln>
                              <a:solidFill>
                                <a:schemeClr val="tx1"/>
                              </a:solidFill>
                              <a:effectLst/>
                              <a:latin typeface="Cambria" panose="02040503050406030204" pitchFamily="18" charset="0"/>
                            </a:rPr>
                            <a:t>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C25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Cambria" panose="02040503050406030204" pitchFamily="18" charset="0"/>
                            </a:rPr>
                            <a:t>b </a:t>
                          </a:r>
                          <a14:m>
                            <m:oMath xmlns:m="http://schemas.openxmlformats.org/officeDocument/2006/math">
                              <m:r>
                                <a:rPr kumimoji="0" lang="en-US" altLang="en-US" sz="2800" b="0" i="1" u="none" strike="noStrike" kern="1200" cap="none" spc="0" normalizeH="0" baseline="0" noProof="0" smtClean="0">
                                  <a:ln>
                                    <a:noFill/>
                                  </a:ln>
                                  <a:effectLst/>
                                  <a:uLnTx/>
                                  <a:uFillTx/>
                                  <a:latin typeface="Cambria Math" panose="02040503050406030204" pitchFamily="18" charset="0"/>
                                  <a:ea typeface="Cambria Math" panose="02040503050406030204" pitchFamily="18" charset="0"/>
                                </a:rPr>
                                <m:t>×</m:t>
                              </m:r>
                            </m:oMath>
                          </a14:m>
                          <a:r>
                            <a:rPr kumimoji="0" lang="en-US" sz="3200" b="1" i="0" u="none" strike="noStrike" cap="none" normalizeH="0" baseline="0" dirty="0">
                              <a:ln>
                                <a:noFill/>
                              </a:ln>
                              <a:solidFill>
                                <a:schemeClr val="tx1"/>
                              </a:solidFill>
                              <a:effectLst/>
                              <a:latin typeface="Cambria" panose="02040503050406030204" pitchFamily="18" charset="0"/>
                            </a:rPr>
                            <a:t> 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C25E"/>
                        </a:solidFill>
                      </a:tcPr>
                    </a:tc>
                    <a:extLst>
                      <a:ext uri="{0D108BD9-81ED-4DB2-BD59-A6C34878D82A}">
                        <a16:rowId xmlns:a16="http://schemas.microsoft.com/office/drawing/2014/main" val="10000"/>
                      </a:ext>
                    </a:extLst>
                  </a:tr>
                  <a:tr h="6581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bg1"/>
                            </a:solidFill>
                            <a:effectLst/>
                            <a:latin typeface="Cambria" panose="020405030504060302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bg1"/>
                            </a:solidFill>
                            <a:effectLst/>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bg1"/>
                            </a:solidFill>
                            <a:effectLst/>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bg1"/>
                            </a:solidFill>
                            <a:effectLst/>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6581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bg1"/>
                            </a:solidFill>
                            <a:effectLst/>
                            <a:latin typeface="Cambria" panose="020405030504060302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bg1"/>
                            </a:solidFill>
                            <a:effectLst/>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bg1"/>
                            </a:solidFill>
                            <a:effectLst/>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bg1"/>
                            </a:solidFill>
                            <a:effectLst/>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6581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bg1"/>
                            </a:solidFill>
                            <a:effectLst/>
                            <a:latin typeface="Cambria" panose="020405030504060302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bg1"/>
                            </a:solidFill>
                            <a:effectLst/>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lumMod val="75000"/>
                                <a:lumOff val="25000"/>
                              </a:schemeClr>
                            </a:solidFill>
                            <a:effectLst/>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lumMod val="75000"/>
                                <a:lumOff val="25000"/>
                              </a:schemeClr>
                            </a:solidFill>
                            <a:effectLst/>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bl>
              </a:graphicData>
            </a:graphic>
          </p:graphicFrame>
        </mc:Choice>
        <mc:Fallback xmlns="">
          <p:graphicFrame>
            <p:nvGraphicFramePr>
              <p:cNvPr id="5" name="Group 6">
                <a:extLst>
                  <a:ext uri="{FF2B5EF4-FFF2-40B4-BE49-F238E27FC236}">
                    <a16:creationId xmlns:a16="http://schemas.microsoft.com/office/drawing/2014/main" id="{4220FCA5-1755-9448-A6D9-1EAAD57247C8}"/>
                  </a:ext>
                </a:extLst>
              </p:cNvPr>
              <p:cNvGraphicFramePr>
                <a:graphicFrameLocks/>
              </p:cNvGraphicFramePr>
              <p:nvPr/>
            </p:nvGraphicFramePr>
            <p:xfrm>
              <a:off x="271563" y="1010295"/>
              <a:ext cx="10820999" cy="2632456"/>
            </p:xfrm>
            <a:graphic>
              <a:graphicData uri="http://schemas.openxmlformats.org/drawingml/2006/table">
                <a:tbl>
                  <a:tblPr/>
                  <a:tblGrid>
                    <a:gridCol w="1846652">
                      <a:extLst>
                        <a:ext uri="{9D8B030D-6E8A-4147-A177-3AD203B41FA5}">
                          <a16:colId xmlns:a16="http://schemas.microsoft.com/office/drawing/2014/main" val="20000"/>
                        </a:ext>
                      </a:extLst>
                    </a:gridCol>
                    <a:gridCol w="2160204">
                      <a:extLst>
                        <a:ext uri="{9D8B030D-6E8A-4147-A177-3AD203B41FA5}">
                          <a16:colId xmlns:a16="http://schemas.microsoft.com/office/drawing/2014/main" val="20001"/>
                        </a:ext>
                      </a:extLst>
                    </a:gridCol>
                    <a:gridCol w="3188405">
                      <a:extLst>
                        <a:ext uri="{9D8B030D-6E8A-4147-A177-3AD203B41FA5}">
                          <a16:colId xmlns:a16="http://schemas.microsoft.com/office/drawing/2014/main" val="20002"/>
                        </a:ext>
                      </a:extLst>
                    </a:gridCol>
                    <a:gridCol w="3625738">
                      <a:extLst>
                        <a:ext uri="{9D8B030D-6E8A-4147-A177-3AD203B41FA5}">
                          <a16:colId xmlns:a16="http://schemas.microsoft.com/office/drawing/2014/main" val="20003"/>
                        </a:ext>
                      </a:extLst>
                    </a:gridCol>
                  </a:tblGrid>
                  <a:tr h="6581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Cambria" panose="02040503050406030204" pitchFamily="18"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C25E"/>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Cambria" panose="02040503050406030204"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C25E"/>
                        </a:solid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4"/>
                          <a:stretch>
                            <a:fillRect l="-126195" t="-11111" r="-114723" b="-305556"/>
                          </a:stretch>
                        </a:blipFill>
                      </a:tcPr>
                    </a:tc>
                    <a:tc>
                      <a:txBody>
                        <a:bodyPr/>
                        <a:lstStyle/>
                        <a:p>
                          <a:endParaRPr lang="en-US"/>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a:blip r:embed="rId4"/>
                          <a:stretch>
                            <a:fillRect l="-198824" t="-11111" r="-840" b="-305556"/>
                          </a:stretch>
                        </a:blipFill>
                      </a:tcPr>
                    </a:tc>
                    <a:extLst>
                      <a:ext uri="{0D108BD9-81ED-4DB2-BD59-A6C34878D82A}">
                        <a16:rowId xmlns:a16="http://schemas.microsoft.com/office/drawing/2014/main" val="10000"/>
                      </a:ext>
                    </a:extLst>
                  </a:tr>
                  <a:tr h="6581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bg1"/>
                            </a:solidFill>
                            <a:effectLst/>
                            <a:latin typeface="Cambria" panose="020405030504060302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bg1"/>
                            </a:solidFill>
                            <a:effectLst/>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bg1"/>
                            </a:solidFill>
                            <a:effectLst/>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bg1"/>
                            </a:solidFill>
                            <a:effectLst/>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1"/>
                      </a:ext>
                    </a:extLst>
                  </a:tr>
                  <a:tr h="6581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bg1"/>
                            </a:solidFill>
                            <a:effectLst/>
                            <a:latin typeface="Cambria" panose="020405030504060302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bg1"/>
                            </a:solidFill>
                            <a:effectLst/>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bg1"/>
                            </a:solidFill>
                            <a:effectLst/>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bg1"/>
                            </a:solidFill>
                            <a:effectLst/>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2"/>
                      </a:ext>
                    </a:extLst>
                  </a:tr>
                  <a:tr h="6581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bg1"/>
                            </a:solidFill>
                            <a:effectLst/>
                            <a:latin typeface="Cambria" panose="02040503050406030204"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bg1"/>
                            </a:solidFill>
                            <a:effectLst/>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lumMod val="75000"/>
                                <a:lumOff val="25000"/>
                              </a:schemeClr>
                            </a:solidFill>
                            <a:effectLst/>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lumMod val="75000"/>
                                <a:lumOff val="25000"/>
                              </a:schemeClr>
                            </a:solidFill>
                            <a:effectLst/>
                            <a:latin typeface="Cambria" panose="020405030504060302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sp>
            <p:nvSpPr>
              <p:cNvPr id="6" name="Text Box 33">
                <a:extLst>
                  <a:ext uri="{FF2B5EF4-FFF2-40B4-BE49-F238E27FC236}">
                    <a16:creationId xmlns:a16="http://schemas.microsoft.com/office/drawing/2014/main" id="{D8444B0E-1719-A646-9FE1-A293D995C57E}"/>
                  </a:ext>
                </a:extLst>
              </p:cNvPr>
              <p:cNvSpPr txBox="1">
                <a:spLocks noChangeArrowheads="1"/>
              </p:cNvSpPr>
              <p:nvPr/>
            </p:nvSpPr>
            <p:spPr bwMode="auto">
              <a:xfrm>
                <a:off x="3962679" y="2312443"/>
                <a:ext cx="3438769" cy="584775"/>
              </a:xfrm>
              <a:prstGeom prst="rect">
                <a:avLst/>
              </a:prstGeom>
              <a:noFill/>
              <a:ln w="9525">
                <a:noFill/>
                <a:miter lim="800000"/>
                <a:headEnd/>
                <a:tailEnd/>
              </a:ln>
              <a:effectLst/>
            </p:spPr>
            <p:txBody>
              <a:bodyPr wrap="square">
                <a:spAutoFit/>
              </a:bodyPr>
              <a:lstStyle/>
              <a:p>
                <a:pPr marL="342900" lvl="0" indent="-342900" algn="ctr">
                  <a:spcBef>
                    <a:spcPct val="50000"/>
                  </a:spcBef>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6 </a:t>
                </a:r>
                <a14:m>
                  <m:oMath xmlns:m="http://schemas.openxmlformats.org/officeDocument/2006/math">
                    <m:r>
                      <a:rPr lang="en-US" altLang="en-US" sz="2800" i="1">
                        <a:solidFill>
                          <a:schemeClr val="bg1"/>
                        </a:solidFill>
                        <a:latin typeface="Cambria Math" panose="02040503050406030204" pitchFamily="18" charset="0"/>
                        <a:ea typeface="Cambria Math" panose="02040503050406030204" pitchFamily="18" charset="0"/>
                      </a:rPr>
                      <m:t>× </m:t>
                    </m:r>
                  </m:oMath>
                </a14:m>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7 = 42</a:t>
                </a:r>
              </a:p>
            </p:txBody>
          </p:sp>
        </mc:Choice>
        <mc:Fallback xmlns="">
          <p:sp>
            <p:nvSpPr>
              <p:cNvPr id="6" name="Text Box 33">
                <a:extLst>
                  <a:ext uri="{FF2B5EF4-FFF2-40B4-BE49-F238E27FC236}">
                    <a16:creationId xmlns:a16="http://schemas.microsoft.com/office/drawing/2014/main" id="{D8444B0E-1719-A646-9FE1-A293D995C57E}"/>
                  </a:ext>
                </a:extLst>
              </p:cNvPr>
              <p:cNvSpPr txBox="1">
                <a:spLocks noRot="1" noChangeAspect="1" noMove="1" noResize="1" noEditPoints="1" noAdjustHandles="1" noChangeArrowheads="1" noChangeShapeType="1" noTextEdit="1"/>
              </p:cNvSpPr>
              <p:nvPr/>
            </p:nvSpPr>
            <p:spPr bwMode="auto">
              <a:xfrm>
                <a:off x="3962679" y="2312443"/>
                <a:ext cx="3438769" cy="584775"/>
              </a:xfrm>
              <a:prstGeom prst="rect">
                <a:avLst/>
              </a:prstGeom>
              <a:blipFill>
                <a:blip r:embed="rId5"/>
                <a:stretch>
                  <a:fillRect t="-13542" b="-33333"/>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Box 34">
                <a:extLst>
                  <a:ext uri="{FF2B5EF4-FFF2-40B4-BE49-F238E27FC236}">
                    <a16:creationId xmlns:a16="http://schemas.microsoft.com/office/drawing/2014/main" id="{A2D1BEE2-6B2E-0447-9D44-80814E1C09B9}"/>
                  </a:ext>
                </a:extLst>
              </p:cNvPr>
              <p:cNvSpPr txBox="1">
                <a:spLocks noChangeArrowheads="1"/>
              </p:cNvSpPr>
              <p:nvPr/>
            </p:nvSpPr>
            <p:spPr bwMode="auto">
              <a:xfrm>
                <a:off x="7401448" y="2299815"/>
                <a:ext cx="4142355" cy="584775"/>
              </a:xfrm>
              <a:prstGeom prst="rect">
                <a:avLst/>
              </a:prstGeom>
              <a:noFill/>
              <a:ln w="9525">
                <a:noFill/>
                <a:miter lim="800000"/>
                <a:headEnd/>
                <a:tailEnd/>
              </a:ln>
              <a:effectLst/>
            </p:spPr>
            <p:txBody>
              <a:bodyPr wrap="square">
                <a:spAutoFit/>
              </a:bodyPr>
              <a:lstStyle/>
              <a:p>
                <a:pPr marL="342900" lvl="0" indent="-342900" algn="ctr">
                  <a:spcBef>
                    <a:spcPct val="50000"/>
                  </a:spcBef>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7 </a:t>
                </a:r>
                <a14:m>
                  <m:oMath xmlns:m="http://schemas.openxmlformats.org/officeDocument/2006/math">
                    <m:r>
                      <a:rPr lang="en-US" altLang="en-US" sz="2800" i="1">
                        <a:solidFill>
                          <a:schemeClr val="bg1"/>
                        </a:solidFill>
                        <a:latin typeface="Cambria Math" panose="02040503050406030204" pitchFamily="18" charset="0"/>
                        <a:ea typeface="Cambria Math" panose="02040503050406030204" pitchFamily="18" charset="0"/>
                      </a:rPr>
                      <m:t>×</m:t>
                    </m:r>
                  </m:oMath>
                </a14:m>
                <a:r>
                  <a:rPr kumimoji="0" lang="en-US" sz="3200" b="1" i="0" u="none" strike="noStrike" kern="1200" cap="none" spc="0" normalizeH="0" noProof="0" dirty="0">
                    <a:ln>
                      <a:noFill/>
                    </a:ln>
                    <a:solidFill>
                      <a:prstClr val="white"/>
                    </a:solidFill>
                    <a:effectLst/>
                    <a:uLnTx/>
                    <a:uFillTx/>
                    <a:latin typeface="Cambria" panose="02040503050406030204" pitchFamily="18" charset="0"/>
                    <a:ea typeface="+mn-ea"/>
                    <a:cs typeface="+mn-cs"/>
                  </a:rPr>
                  <a:t> </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6 = 42</a:t>
                </a:r>
              </a:p>
            </p:txBody>
          </p:sp>
        </mc:Choice>
        <mc:Fallback xmlns="">
          <p:sp>
            <p:nvSpPr>
              <p:cNvPr id="7" name="Text Box 34">
                <a:extLst>
                  <a:ext uri="{FF2B5EF4-FFF2-40B4-BE49-F238E27FC236}">
                    <a16:creationId xmlns:a16="http://schemas.microsoft.com/office/drawing/2014/main" id="{A2D1BEE2-6B2E-0447-9D44-80814E1C09B9}"/>
                  </a:ext>
                </a:extLst>
              </p:cNvPr>
              <p:cNvSpPr txBox="1">
                <a:spLocks noRot="1" noChangeAspect="1" noMove="1" noResize="1" noEditPoints="1" noAdjustHandles="1" noChangeArrowheads="1" noChangeShapeType="1" noTextEdit="1"/>
              </p:cNvSpPr>
              <p:nvPr/>
            </p:nvSpPr>
            <p:spPr bwMode="auto">
              <a:xfrm>
                <a:off x="7401448" y="2299815"/>
                <a:ext cx="4142355" cy="584775"/>
              </a:xfrm>
              <a:prstGeom prst="rect">
                <a:avLst/>
              </a:prstGeom>
              <a:blipFill>
                <a:blip r:embed="rId6"/>
                <a:stretch>
                  <a:fillRect t="-13542" b="-33333"/>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 Box 35">
                <a:extLst>
                  <a:ext uri="{FF2B5EF4-FFF2-40B4-BE49-F238E27FC236}">
                    <a16:creationId xmlns:a16="http://schemas.microsoft.com/office/drawing/2014/main" id="{1DF24A25-AEF0-FD42-BB43-D9113C097FDE}"/>
                  </a:ext>
                </a:extLst>
              </p:cNvPr>
              <p:cNvSpPr txBox="1">
                <a:spLocks noChangeArrowheads="1"/>
              </p:cNvSpPr>
              <p:nvPr/>
            </p:nvSpPr>
            <p:spPr bwMode="auto">
              <a:xfrm>
                <a:off x="4128957" y="3059349"/>
                <a:ext cx="3223846" cy="584775"/>
              </a:xfrm>
              <a:prstGeom prst="rect">
                <a:avLst/>
              </a:prstGeom>
              <a:noFill/>
              <a:ln w="9525">
                <a:noFill/>
                <a:miter lim="800000"/>
                <a:headEnd/>
                <a:tailEnd/>
              </a:ln>
              <a:effectLst/>
            </p:spPr>
            <p:txBody>
              <a:bodyPr wrap="square">
                <a:spAutoFit/>
              </a:bodyPr>
              <a:lstStyle/>
              <a:p>
                <a:pPr marL="342900" lvl="0" indent="-342900" algn="ctr">
                  <a:spcBef>
                    <a:spcPct val="50000"/>
                  </a:spcBef>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5 </a:t>
                </a:r>
                <a14:m>
                  <m:oMath xmlns:m="http://schemas.openxmlformats.org/officeDocument/2006/math">
                    <m:r>
                      <a:rPr lang="en-US" altLang="en-US" sz="2800" i="1">
                        <a:solidFill>
                          <a:schemeClr val="bg1"/>
                        </a:solidFill>
                        <a:latin typeface="Cambria Math" panose="02040503050406030204" pitchFamily="18" charset="0"/>
                        <a:ea typeface="Cambria Math" panose="02040503050406030204" pitchFamily="18" charset="0"/>
                      </a:rPr>
                      <m:t>×</m:t>
                    </m:r>
                  </m:oMath>
                </a14:m>
                <a:r>
                  <a:rPr kumimoji="0" lang="en-US" sz="2800" b="1" i="0" u="none" strike="noStrike" kern="1200" cap="none" spc="0" normalizeH="0" baseline="0" noProof="0" dirty="0">
                    <a:ln>
                      <a:noFill/>
                    </a:ln>
                    <a:solidFill>
                      <a:prstClr val="white"/>
                    </a:solidFill>
                    <a:effectLst/>
                    <a:uLnTx/>
                    <a:uFillTx/>
                    <a:latin typeface="Cambria" panose="02040503050406030204" pitchFamily="18" charset="0"/>
                  </a:rPr>
                  <a:t> </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4 = 20</a:t>
                </a:r>
              </a:p>
            </p:txBody>
          </p:sp>
        </mc:Choice>
        <mc:Fallback xmlns="">
          <p:sp>
            <p:nvSpPr>
              <p:cNvPr id="8" name="Text Box 35">
                <a:extLst>
                  <a:ext uri="{FF2B5EF4-FFF2-40B4-BE49-F238E27FC236}">
                    <a16:creationId xmlns:a16="http://schemas.microsoft.com/office/drawing/2014/main" id="{1DF24A25-AEF0-FD42-BB43-D9113C097FDE}"/>
                  </a:ext>
                </a:extLst>
              </p:cNvPr>
              <p:cNvSpPr txBox="1">
                <a:spLocks noRot="1" noChangeAspect="1" noMove="1" noResize="1" noEditPoints="1" noAdjustHandles="1" noChangeArrowheads="1" noChangeShapeType="1" noTextEdit="1"/>
              </p:cNvSpPr>
              <p:nvPr/>
            </p:nvSpPr>
            <p:spPr bwMode="auto">
              <a:xfrm>
                <a:off x="4128957" y="3059349"/>
                <a:ext cx="3223846" cy="584775"/>
              </a:xfrm>
              <a:prstGeom prst="rect">
                <a:avLst/>
              </a:prstGeom>
              <a:blipFill>
                <a:blip r:embed="rId7"/>
                <a:stretch>
                  <a:fillRect t="-13542" b="-33333"/>
                </a:stretch>
              </a:blipFill>
              <a:ln w="952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Box 36">
                <a:extLst>
                  <a:ext uri="{FF2B5EF4-FFF2-40B4-BE49-F238E27FC236}">
                    <a16:creationId xmlns:a16="http://schemas.microsoft.com/office/drawing/2014/main" id="{1809D7D3-A772-4448-8F64-909C8118C1E6}"/>
                  </a:ext>
                </a:extLst>
              </p:cNvPr>
              <p:cNvSpPr txBox="1">
                <a:spLocks noChangeArrowheads="1"/>
              </p:cNvSpPr>
              <p:nvPr/>
            </p:nvSpPr>
            <p:spPr bwMode="auto">
              <a:xfrm>
                <a:off x="7352803" y="3046721"/>
                <a:ext cx="4191000" cy="584775"/>
              </a:xfrm>
              <a:prstGeom prst="rect">
                <a:avLst/>
              </a:prstGeom>
              <a:noFill/>
              <a:ln w="9525">
                <a:noFill/>
                <a:miter lim="800000"/>
                <a:headEnd/>
                <a:tailEnd/>
              </a:ln>
              <a:effectLst/>
            </p:spPr>
            <p:txBody>
              <a:bodyPr wrap="square">
                <a:spAutoFit/>
              </a:bodyPr>
              <a:lstStyle/>
              <a:p>
                <a:pPr marL="342900" lvl="0" indent="-342900" algn="ctr">
                  <a:spcBef>
                    <a:spcPct val="50000"/>
                  </a:spcBef>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4 </a:t>
                </a:r>
                <a14:m>
                  <m:oMath xmlns:m="http://schemas.openxmlformats.org/officeDocument/2006/math">
                    <m:r>
                      <a:rPr lang="en-US" altLang="en-US" sz="2800" i="1">
                        <a:solidFill>
                          <a:schemeClr val="bg1"/>
                        </a:solidFill>
                        <a:latin typeface="Cambria Math" panose="02040503050406030204" pitchFamily="18" charset="0"/>
                        <a:ea typeface="Cambria Math" panose="02040503050406030204" pitchFamily="18" charset="0"/>
                      </a:rPr>
                      <m:t>×</m:t>
                    </m:r>
                  </m:oMath>
                </a14:m>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5 = 20</a:t>
                </a:r>
              </a:p>
            </p:txBody>
          </p:sp>
        </mc:Choice>
        <mc:Fallback xmlns="">
          <p:sp>
            <p:nvSpPr>
              <p:cNvPr id="9" name="Text Box 36">
                <a:extLst>
                  <a:ext uri="{FF2B5EF4-FFF2-40B4-BE49-F238E27FC236}">
                    <a16:creationId xmlns:a16="http://schemas.microsoft.com/office/drawing/2014/main" id="{1809D7D3-A772-4448-8F64-909C8118C1E6}"/>
                  </a:ext>
                </a:extLst>
              </p:cNvPr>
              <p:cNvSpPr txBox="1">
                <a:spLocks noRot="1" noChangeAspect="1" noMove="1" noResize="1" noEditPoints="1" noAdjustHandles="1" noChangeArrowheads="1" noChangeShapeType="1" noTextEdit="1"/>
              </p:cNvSpPr>
              <p:nvPr/>
            </p:nvSpPr>
            <p:spPr bwMode="auto">
              <a:xfrm>
                <a:off x="7352803" y="3046721"/>
                <a:ext cx="4191000" cy="584775"/>
              </a:xfrm>
              <a:prstGeom prst="rect">
                <a:avLst/>
              </a:prstGeom>
              <a:blipFill>
                <a:blip r:embed="rId8"/>
                <a:stretch>
                  <a:fillRect t="-13542" b="-33333"/>
                </a:stretch>
              </a:blipFill>
              <a:ln w="9525">
                <a:noFill/>
                <a:miter lim="800000"/>
                <a:headEnd/>
                <a:tailEnd/>
              </a:ln>
              <a:effectLst/>
            </p:spPr>
            <p:txBody>
              <a:bodyPr/>
              <a:lstStyle/>
              <a:p>
                <a:r>
                  <a:rPr lang="en-US">
                    <a:noFill/>
                  </a:rPr>
                  <a:t> </a:t>
                </a:r>
              </a:p>
            </p:txBody>
          </p:sp>
        </mc:Fallback>
      </mc:AlternateContent>
      <p:sp>
        <p:nvSpPr>
          <p:cNvPr id="10" name="Text Box 46">
            <a:extLst>
              <a:ext uri="{FF2B5EF4-FFF2-40B4-BE49-F238E27FC236}">
                <a16:creationId xmlns:a16="http://schemas.microsoft.com/office/drawing/2014/main" id="{A018BE9B-1883-BF4C-8F34-7456FACD4D41}"/>
              </a:ext>
            </a:extLst>
          </p:cNvPr>
          <p:cNvSpPr txBox="1">
            <a:spLocks noChangeArrowheads="1"/>
          </p:cNvSpPr>
          <p:nvPr/>
        </p:nvSpPr>
        <p:spPr bwMode="auto">
          <a:xfrm>
            <a:off x="1664628" y="2296530"/>
            <a:ext cx="3008923" cy="584775"/>
          </a:xfrm>
          <a:prstGeom prst="rect">
            <a:avLst/>
          </a:prstGeom>
          <a:noFill/>
          <a:ln w="9525">
            <a:noFill/>
            <a:miter lim="800000"/>
            <a:headEnd/>
            <a:tailEnd/>
          </a:ln>
          <a:effectLst/>
        </p:spPr>
        <p:txBody>
          <a:bodyPr wrap="square">
            <a:spAutoFit/>
          </a:bodyPr>
          <a:lstStyle/>
          <a:p>
            <a:pPr marL="342900" marR="0" lvl="0" indent="-34290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7</a:t>
            </a: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C688D03B-9F33-BE43-820B-DCB336135EB6}"/>
                  </a:ext>
                </a:extLst>
              </p:cNvPr>
              <p:cNvSpPr/>
              <p:nvPr/>
            </p:nvSpPr>
            <p:spPr>
              <a:xfrm>
                <a:off x="1470605" y="69271"/>
                <a:ext cx="10224850" cy="523220"/>
              </a:xfrm>
              <a:prstGeom prst="rect">
                <a:avLst/>
              </a:prstGeom>
            </p:spPr>
            <p:txBody>
              <a:bodyPr wrap="none">
                <a:spAutoFit/>
              </a:bodyPr>
              <a:lstStyle/>
              <a:p>
                <a:pPr lvl="0" algn="ctr">
                  <a:defRPr/>
                </a:pP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So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mn-ea"/>
                    <a:cs typeface="+mn-cs"/>
                  </a:rPr>
                  <a:t>sánh</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mn-ea"/>
                    <a:cs typeface="+mn-cs"/>
                  </a:rPr>
                  <a:t>giá</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mn-ea"/>
                    <a:cs typeface="+mn-cs"/>
                  </a:rPr>
                  <a:t>trị</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mn-ea"/>
                    <a:cs typeface="+mn-cs"/>
                  </a:rPr>
                  <a:t>của</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mn-ea"/>
                    <a:cs typeface="+mn-cs"/>
                  </a:rPr>
                  <a:t>hai</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mn-ea"/>
                    <a:cs typeface="+mn-cs"/>
                  </a:rPr>
                  <a:t>biểu</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mn-ea"/>
                    <a:cs typeface="+mn-cs"/>
                  </a:rPr>
                  <a:t>thức</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 a </a:t>
                </a:r>
                <a14:m>
                  <m:oMath xmlns:m="http://schemas.openxmlformats.org/officeDocument/2006/math">
                    <m:r>
                      <a:rPr lang="en-US" altLang="en-US" sz="2400" i="1">
                        <a:solidFill>
                          <a:srgbClr val="FF0000"/>
                        </a:solidFill>
                        <a:latin typeface="Cambria Math" panose="02040503050406030204" pitchFamily="18" charset="0"/>
                        <a:ea typeface="Cambria Math" panose="02040503050406030204" pitchFamily="18" charset="0"/>
                      </a:rPr>
                      <m:t>×</m:t>
                    </m:r>
                  </m:oMath>
                </a14:m>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 b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mn-ea"/>
                    <a:cs typeface="+mn-cs"/>
                  </a:rPr>
                  <a:t>và</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 b </a:t>
                </a:r>
                <a14:m>
                  <m:oMath xmlns:m="http://schemas.openxmlformats.org/officeDocument/2006/math">
                    <m:r>
                      <a:rPr lang="en-US" altLang="en-US" sz="2400" i="1">
                        <a:solidFill>
                          <a:srgbClr val="FF0000"/>
                        </a:solidFill>
                        <a:latin typeface="Cambria Math" panose="02040503050406030204" pitchFamily="18" charset="0"/>
                        <a:ea typeface="Cambria Math" panose="02040503050406030204" pitchFamily="18" charset="0"/>
                      </a:rPr>
                      <m:t>×</m:t>
                    </m:r>
                  </m:oMath>
                </a14:m>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 a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mn-ea"/>
                    <a:cs typeface="+mn-cs"/>
                  </a:rPr>
                  <a:t>trong</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mn-ea"/>
                    <a:cs typeface="+mn-cs"/>
                  </a:rPr>
                  <a:t>bảng</a:t>
                </a:r>
                <a:r>
                  <a:rPr lang="en-US" sz="2800" b="1" noProof="0" dirty="0">
                    <a:solidFill>
                      <a:srgbClr val="FF0000"/>
                    </a:solidFill>
                    <a:latin typeface="Cambria" panose="02040503050406030204" pitchFamily="18" charset="0"/>
                  </a:rPr>
                  <a:t> </a:t>
                </a:r>
                <a:r>
                  <a:rPr lang="en-US" sz="2800" b="1" noProof="0" dirty="0" err="1">
                    <a:solidFill>
                      <a:srgbClr val="FF0000"/>
                    </a:solidFill>
                    <a:latin typeface="Cambria" panose="02040503050406030204" pitchFamily="18" charset="0"/>
                  </a:rPr>
                  <a:t>sau</a:t>
                </a:r>
                <a:r>
                  <a:rPr lang="en-US" sz="2800" b="1" noProof="0" dirty="0">
                    <a:solidFill>
                      <a:srgbClr val="FF0000"/>
                    </a:solidFill>
                    <a:latin typeface="Cambria" panose="02040503050406030204" pitchFamily="18" charset="0"/>
                  </a:rPr>
                  <a:t>:</a:t>
                </a:r>
                <a:endParaRPr kumimoji="0" lang="x-none" sz="2800" b="1" i="0" u="none" strike="noStrike" kern="1200" cap="none" spc="0" normalizeH="0" baseline="0" noProof="0" dirty="0">
                  <a:ln>
                    <a:noFill/>
                  </a:ln>
                  <a:solidFill>
                    <a:srgbClr val="FF0000"/>
                  </a:solidFill>
                  <a:effectLst/>
                  <a:uLnTx/>
                  <a:uFillTx/>
                  <a:latin typeface="Cambria" panose="02040503050406030204" pitchFamily="18" charset="0"/>
                  <a:ea typeface="+mn-ea"/>
                  <a:cs typeface="+mn-cs"/>
                </a:endParaRPr>
              </a:p>
            </p:txBody>
          </p:sp>
        </mc:Choice>
        <mc:Fallback xmlns="">
          <p:sp>
            <p:nvSpPr>
              <p:cNvPr id="17" name="Rectangle 16">
                <a:extLst>
                  <a:ext uri="{FF2B5EF4-FFF2-40B4-BE49-F238E27FC236}">
                    <a16:creationId xmlns:a16="http://schemas.microsoft.com/office/drawing/2014/main" id="{C688D03B-9F33-BE43-820B-DCB336135EB6}"/>
                  </a:ext>
                </a:extLst>
              </p:cNvPr>
              <p:cNvSpPr>
                <a:spLocks noRot="1" noChangeAspect="1" noMove="1" noResize="1" noEditPoints="1" noAdjustHandles="1" noChangeArrowheads="1" noChangeShapeType="1" noTextEdit="1"/>
              </p:cNvSpPr>
              <p:nvPr/>
            </p:nvSpPr>
            <p:spPr>
              <a:xfrm>
                <a:off x="1470605" y="69271"/>
                <a:ext cx="10224850" cy="523220"/>
              </a:xfrm>
              <a:prstGeom prst="rect">
                <a:avLst/>
              </a:prstGeom>
              <a:blipFill>
                <a:blip r:embed="rId9"/>
                <a:stretch>
                  <a:fillRect l="-656" t="-11628" r="-596"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92F6A19C-2DD5-534C-BC05-7CF91BCE83E2}"/>
                  </a:ext>
                </a:extLst>
              </p:cNvPr>
              <p:cNvSpPr/>
              <p:nvPr/>
            </p:nvSpPr>
            <p:spPr>
              <a:xfrm>
                <a:off x="2974992" y="4568342"/>
                <a:ext cx="5166278" cy="646331"/>
              </a:xfrm>
              <a:prstGeom prst="rect">
                <a:avLst/>
              </a:prstGeom>
            </p:spPr>
            <p:txBody>
              <a:bodyPr wrap="square">
                <a:spAutoFit/>
              </a:bodyPr>
              <a:lstStyle/>
              <a:p>
                <a:pPr lvl="0" algn="ctr">
                  <a:defRPr/>
                </a:pP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a </a:t>
                </a:r>
                <a14:m>
                  <m:oMath xmlns:m="http://schemas.openxmlformats.org/officeDocument/2006/math">
                    <m:r>
                      <a:rPr lang="en-US" altLang="en-US" sz="3200" i="1" smtClean="0">
                        <a:solidFill>
                          <a:srgbClr val="FF0000"/>
                        </a:solidFill>
                        <a:latin typeface="Cambria Math" panose="02040503050406030204" pitchFamily="18" charset="0"/>
                        <a:ea typeface="Cambria Math" panose="02040503050406030204" pitchFamily="18" charset="0"/>
                      </a:rPr>
                      <m:t>×</m:t>
                    </m:r>
                    <m:r>
                      <a:rPr lang="en-US" altLang="en-US" sz="3200" i="1">
                        <a:solidFill>
                          <a:schemeClr val="bg1"/>
                        </a:solidFill>
                        <a:latin typeface="Cambria Math" panose="02040503050406030204" pitchFamily="18" charset="0"/>
                        <a:ea typeface="Cambria Math" panose="02040503050406030204" pitchFamily="18" charset="0"/>
                      </a:rPr>
                      <m:t> </m:t>
                    </m:r>
                  </m:oMath>
                </a14:m>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b = b </a:t>
                </a:r>
                <a14:m>
                  <m:oMath xmlns:m="http://schemas.openxmlformats.org/officeDocument/2006/math">
                    <m:r>
                      <a:rPr lang="en-US" altLang="en-US" sz="3200" i="1">
                        <a:solidFill>
                          <a:srgbClr val="FF0000"/>
                        </a:solidFill>
                        <a:latin typeface="Cambria Math" panose="02040503050406030204" pitchFamily="18" charset="0"/>
                        <a:ea typeface="Cambria Math" panose="02040503050406030204" pitchFamily="18" charset="0"/>
                      </a:rPr>
                      <m:t>×</m:t>
                    </m:r>
                  </m:oMath>
                </a14:m>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 a</a:t>
                </a:r>
                <a:endParaRPr kumimoji="0" lang="x-none"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mc:Choice>
        <mc:Fallback xmlns="">
          <p:sp>
            <p:nvSpPr>
              <p:cNvPr id="18" name="Rectangle 17">
                <a:extLst>
                  <a:ext uri="{FF2B5EF4-FFF2-40B4-BE49-F238E27FC236}">
                    <a16:creationId xmlns:a16="http://schemas.microsoft.com/office/drawing/2014/main" id="{92F6A19C-2DD5-534C-BC05-7CF91BCE83E2}"/>
                  </a:ext>
                </a:extLst>
              </p:cNvPr>
              <p:cNvSpPr>
                <a:spLocks noRot="1" noChangeAspect="1" noMove="1" noResize="1" noEditPoints="1" noAdjustHandles="1" noChangeArrowheads="1" noChangeShapeType="1" noTextEdit="1"/>
              </p:cNvSpPr>
              <p:nvPr/>
            </p:nvSpPr>
            <p:spPr>
              <a:xfrm>
                <a:off x="2974992" y="4568342"/>
                <a:ext cx="5166278" cy="646331"/>
              </a:xfrm>
              <a:prstGeom prst="rect">
                <a:avLst/>
              </a:prstGeom>
              <a:blipFill>
                <a:blip r:embed="rId10"/>
                <a:stretch>
                  <a:fillRect t="-14151" b="-349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 Box 33">
                <a:extLst>
                  <a:ext uri="{FF2B5EF4-FFF2-40B4-BE49-F238E27FC236}">
                    <a16:creationId xmlns:a16="http://schemas.microsoft.com/office/drawing/2014/main" id="{611AF42E-39D3-4294-9A0F-36FE7C1949ED}"/>
                  </a:ext>
                </a:extLst>
              </p:cNvPr>
              <p:cNvSpPr txBox="1">
                <a:spLocks noChangeArrowheads="1"/>
              </p:cNvSpPr>
              <p:nvPr/>
            </p:nvSpPr>
            <p:spPr bwMode="auto">
              <a:xfrm>
                <a:off x="3962679" y="1639366"/>
                <a:ext cx="3438769" cy="584775"/>
              </a:xfrm>
              <a:prstGeom prst="rect">
                <a:avLst/>
              </a:prstGeom>
              <a:noFill/>
              <a:ln w="9525">
                <a:noFill/>
                <a:miter lim="800000"/>
                <a:headEnd/>
                <a:tailEnd/>
              </a:ln>
              <a:effectLst/>
            </p:spPr>
            <p:txBody>
              <a:bodyPr wrap="square">
                <a:spAutoFit/>
              </a:bodyPr>
              <a:lstStyle/>
              <a:p>
                <a:pPr marL="342900" lvl="0" indent="-342900" algn="ctr">
                  <a:spcBef>
                    <a:spcPct val="50000"/>
                  </a:spcBef>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4 </a:t>
                </a:r>
                <a14:m>
                  <m:oMath xmlns:m="http://schemas.openxmlformats.org/officeDocument/2006/math">
                    <m:r>
                      <a:rPr lang="en-US" altLang="en-US" sz="2800" i="1" smtClean="0">
                        <a:solidFill>
                          <a:schemeClr val="bg1"/>
                        </a:solidFill>
                        <a:latin typeface="Cambria Math" panose="02040503050406030204" pitchFamily="18" charset="0"/>
                        <a:ea typeface="Cambria Math" panose="02040503050406030204" pitchFamily="18" charset="0"/>
                      </a:rPr>
                      <m:t>×</m:t>
                    </m:r>
                  </m:oMath>
                </a14:m>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 8 = 32</a:t>
                </a:r>
              </a:p>
            </p:txBody>
          </p:sp>
        </mc:Choice>
        <mc:Fallback xmlns="">
          <p:sp>
            <p:nvSpPr>
              <p:cNvPr id="12" name="Text Box 33">
                <a:extLst>
                  <a:ext uri="{FF2B5EF4-FFF2-40B4-BE49-F238E27FC236}">
                    <a16:creationId xmlns:a16="http://schemas.microsoft.com/office/drawing/2014/main" id="{611AF42E-39D3-4294-9A0F-36FE7C1949ED}"/>
                  </a:ext>
                </a:extLst>
              </p:cNvPr>
              <p:cNvSpPr txBox="1">
                <a:spLocks noRot="1" noChangeAspect="1" noMove="1" noResize="1" noEditPoints="1" noAdjustHandles="1" noChangeArrowheads="1" noChangeShapeType="1" noTextEdit="1"/>
              </p:cNvSpPr>
              <p:nvPr/>
            </p:nvSpPr>
            <p:spPr bwMode="auto">
              <a:xfrm>
                <a:off x="3962679" y="1639366"/>
                <a:ext cx="3438769" cy="584775"/>
              </a:xfrm>
              <a:prstGeom prst="rect">
                <a:avLst/>
              </a:prstGeom>
              <a:blipFill>
                <a:blip r:embed="rId11"/>
                <a:stretch>
                  <a:fillRect t="-13542" b="-33333"/>
                </a:stretch>
              </a:blipFill>
              <a:ln w="9525">
                <a:noFill/>
                <a:miter lim="800000"/>
                <a:headEnd/>
                <a:tailEnd/>
              </a:ln>
              <a:effectLst/>
            </p:spPr>
            <p:txBody>
              <a:bodyPr/>
              <a:lstStyle/>
              <a:p>
                <a:r>
                  <a:rPr lang="en-US">
                    <a:noFill/>
                  </a:rPr>
                  <a:t> </a:t>
                </a:r>
              </a:p>
            </p:txBody>
          </p:sp>
        </mc:Fallback>
      </mc:AlternateContent>
      <p:sp>
        <p:nvSpPr>
          <p:cNvPr id="13" name="Text Box 47">
            <a:extLst>
              <a:ext uri="{FF2B5EF4-FFF2-40B4-BE49-F238E27FC236}">
                <a16:creationId xmlns:a16="http://schemas.microsoft.com/office/drawing/2014/main" id="{77B525CA-7DB8-4D57-AA17-B47F2A4F4D50}"/>
              </a:ext>
            </a:extLst>
          </p:cNvPr>
          <p:cNvSpPr txBox="1">
            <a:spLocks noChangeArrowheads="1"/>
          </p:cNvSpPr>
          <p:nvPr/>
        </p:nvSpPr>
        <p:spPr bwMode="auto">
          <a:xfrm>
            <a:off x="1652518" y="3014624"/>
            <a:ext cx="3008923" cy="584775"/>
          </a:xfrm>
          <a:prstGeom prst="rect">
            <a:avLst/>
          </a:prstGeom>
          <a:noFill/>
          <a:ln w="9525">
            <a:noFill/>
            <a:miter lim="800000"/>
            <a:headEnd/>
            <a:tailEnd/>
          </a:ln>
          <a:effectLst/>
        </p:spPr>
        <p:txBody>
          <a:bodyPr wrap="square">
            <a:spAutoFit/>
          </a:bodyPr>
          <a:lstStyle/>
          <a:p>
            <a:pPr marL="342900" marR="0" lvl="0" indent="-34290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4</a:t>
            </a:r>
          </a:p>
        </p:txBody>
      </p:sp>
      <p:sp>
        <p:nvSpPr>
          <p:cNvPr id="14" name="Text Box 47">
            <a:extLst>
              <a:ext uri="{FF2B5EF4-FFF2-40B4-BE49-F238E27FC236}">
                <a16:creationId xmlns:a16="http://schemas.microsoft.com/office/drawing/2014/main" id="{431DFD0F-133D-4D78-B4F4-E1142F2B94F4}"/>
              </a:ext>
            </a:extLst>
          </p:cNvPr>
          <p:cNvSpPr txBox="1">
            <a:spLocks noChangeArrowheads="1"/>
          </p:cNvSpPr>
          <p:nvPr/>
        </p:nvSpPr>
        <p:spPr bwMode="auto">
          <a:xfrm>
            <a:off x="-401505" y="3035817"/>
            <a:ext cx="3008923" cy="584775"/>
          </a:xfrm>
          <a:prstGeom prst="rect">
            <a:avLst/>
          </a:prstGeom>
          <a:noFill/>
          <a:ln w="9525">
            <a:noFill/>
            <a:miter lim="800000"/>
            <a:headEnd/>
            <a:tailEnd/>
          </a:ln>
          <a:effectLst/>
        </p:spPr>
        <p:txBody>
          <a:bodyPr wrap="square">
            <a:spAutoFit/>
          </a:bodyPr>
          <a:lstStyle/>
          <a:p>
            <a:pPr marL="342900" marR="0" lvl="0" indent="-34290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5</a:t>
            </a:r>
          </a:p>
        </p:txBody>
      </p:sp>
      <p:sp>
        <p:nvSpPr>
          <p:cNvPr id="15" name="Text Box 46">
            <a:extLst>
              <a:ext uri="{FF2B5EF4-FFF2-40B4-BE49-F238E27FC236}">
                <a16:creationId xmlns:a16="http://schemas.microsoft.com/office/drawing/2014/main" id="{0E3BE271-D502-43D1-AEC6-F76EA9A403A0}"/>
              </a:ext>
            </a:extLst>
          </p:cNvPr>
          <p:cNvSpPr txBox="1">
            <a:spLocks noChangeArrowheads="1"/>
          </p:cNvSpPr>
          <p:nvPr/>
        </p:nvSpPr>
        <p:spPr bwMode="auto">
          <a:xfrm>
            <a:off x="-368982" y="2318825"/>
            <a:ext cx="3008923" cy="584775"/>
          </a:xfrm>
          <a:prstGeom prst="rect">
            <a:avLst/>
          </a:prstGeom>
          <a:noFill/>
          <a:ln w="9525">
            <a:noFill/>
            <a:miter lim="800000"/>
            <a:headEnd/>
            <a:tailEnd/>
          </a:ln>
          <a:effectLst/>
        </p:spPr>
        <p:txBody>
          <a:bodyPr wrap="square">
            <a:spAutoFit/>
          </a:bodyPr>
          <a:lstStyle/>
          <a:p>
            <a:pPr marL="342900" marR="0" lvl="0" indent="-34290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6</a:t>
            </a:r>
          </a:p>
        </p:txBody>
      </p:sp>
      <p:sp>
        <p:nvSpPr>
          <p:cNvPr id="16" name="Text Box 46">
            <a:extLst>
              <a:ext uri="{FF2B5EF4-FFF2-40B4-BE49-F238E27FC236}">
                <a16:creationId xmlns:a16="http://schemas.microsoft.com/office/drawing/2014/main" id="{6A2D6D37-2162-4CDE-BA6C-C50A74E87D8F}"/>
              </a:ext>
            </a:extLst>
          </p:cNvPr>
          <p:cNvSpPr txBox="1">
            <a:spLocks noChangeArrowheads="1"/>
          </p:cNvSpPr>
          <p:nvPr/>
        </p:nvSpPr>
        <p:spPr bwMode="auto">
          <a:xfrm>
            <a:off x="-368982" y="1676919"/>
            <a:ext cx="3008923" cy="584775"/>
          </a:xfrm>
          <a:prstGeom prst="rect">
            <a:avLst/>
          </a:prstGeom>
          <a:noFill/>
          <a:ln w="9525">
            <a:noFill/>
            <a:miter lim="800000"/>
            <a:headEnd/>
            <a:tailEnd/>
          </a:ln>
          <a:effectLst/>
        </p:spPr>
        <p:txBody>
          <a:bodyPr wrap="square">
            <a:spAutoFit/>
          </a:bodyPr>
          <a:lstStyle/>
          <a:p>
            <a:pPr marL="342900" marR="0" lvl="0" indent="-34290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4</a:t>
            </a:r>
          </a:p>
        </p:txBody>
      </p:sp>
      <p:sp>
        <p:nvSpPr>
          <p:cNvPr id="20" name="Text Box 46">
            <a:extLst>
              <a:ext uri="{FF2B5EF4-FFF2-40B4-BE49-F238E27FC236}">
                <a16:creationId xmlns:a16="http://schemas.microsoft.com/office/drawing/2014/main" id="{72224C9E-F49A-4DCD-880E-E4CA75396352}"/>
              </a:ext>
            </a:extLst>
          </p:cNvPr>
          <p:cNvSpPr txBox="1">
            <a:spLocks noChangeArrowheads="1"/>
          </p:cNvSpPr>
          <p:nvPr/>
        </p:nvSpPr>
        <p:spPr bwMode="auto">
          <a:xfrm>
            <a:off x="1665516" y="1667186"/>
            <a:ext cx="3008923" cy="584775"/>
          </a:xfrm>
          <a:prstGeom prst="rect">
            <a:avLst/>
          </a:prstGeom>
          <a:noFill/>
          <a:ln w="9525">
            <a:noFill/>
            <a:miter lim="800000"/>
            <a:headEnd/>
            <a:tailEnd/>
          </a:ln>
          <a:effectLst/>
        </p:spPr>
        <p:txBody>
          <a:bodyPr wrap="square">
            <a:spAutoFit/>
          </a:bodyPr>
          <a:lstStyle/>
          <a:p>
            <a:pPr marL="342900" marR="0" lvl="0" indent="-34290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ea typeface="+mn-ea"/>
                <a:cs typeface="+mn-cs"/>
              </a:rPr>
              <a:t>8</a:t>
            </a:r>
          </a:p>
        </p:txBody>
      </p:sp>
      <mc:AlternateContent xmlns:mc="http://schemas.openxmlformats.org/markup-compatibility/2006" xmlns:a14="http://schemas.microsoft.com/office/drawing/2010/main">
        <mc:Choice Requires="a14">
          <p:sp>
            <p:nvSpPr>
              <p:cNvPr id="21" name="Text Box 33">
                <a:extLst>
                  <a:ext uri="{FF2B5EF4-FFF2-40B4-BE49-F238E27FC236}">
                    <a16:creationId xmlns:a16="http://schemas.microsoft.com/office/drawing/2014/main" id="{FC291E46-D017-4AC5-8994-6856944D2C8E}"/>
                  </a:ext>
                </a:extLst>
              </p:cNvPr>
              <p:cNvSpPr txBox="1">
                <a:spLocks noChangeArrowheads="1"/>
              </p:cNvSpPr>
              <p:nvPr/>
            </p:nvSpPr>
            <p:spPr bwMode="auto">
              <a:xfrm>
                <a:off x="7753241" y="1639366"/>
                <a:ext cx="3438769" cy="584775"/>
              </a:xfrm>
              <a:prstGeom prst="rect">
                <a:avLst/>
              </a:prstGeom>
              <a:noFill/>
              <a:ln w="9525">
                <a:noFill/>
                <a:miter lim="800000"/>
                <a:headEnd/>
                <a:tailEnd/>
              </a:ln>
              <a:effectLst/>
            </p:spPr>
            <p:txBody>
              <a:bodyPr wrap="square">
                <a:spAutoFit/>
              </a:bodyPr>
              <a:lstStyle/>
              <a:p>
                <a:pPr marL="342900" lvl="0" indent="-342900" algn="ctr">
                  <a:spcBef>
                    <a:spcPct val="50000"/>
                  </a:spcBef>
                  <a:defRPr/>
                </a:pP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rPr>
                  <a:t> 8 </a:t>
                </a:r>
                <a14:m>
                  <m:oMath xmlns:m="http://schemas.openxmlformats.org/officeDocument/2006/math">
                    <m:r>
                      <a:rPr lang="en-US" altLang="en-US" sz="2800" i="1">
                        <a:solidFill>
                          <a:schemeClr val="bg1"/>
                        </a:solidFill>
                        <a:latin typeface="Cambria Math" panose="02040503050406030204" pitchFamily="18" charset="0"/>
                        <a:ea typeface="Cambria Math" panose="02040503050406030204" pitchFamily="18" charset="0"/>
                      </a:rPr>
                      <m:t>×</m:t>
                    </m:r>
                  </m:oMath>
                </a14:m>
                <a:r>
                  <a:rPr kumimoji="0" lang="en-US" sz="3200" b="1" i="0" u="none" strike="noStrike" kern="1200" cap="none" spc="0" normalizeH="0" baseline="0" noProof="0" dirty="0">
                    <a:ln>
                      <a:noFill/>
                    </a:ln>
                    <a:solidFill>
                      <a:prstClr val="white"/>
                    </a:solidFill>
                    <a:effectLst/>
                    <a:uLnTx/>
                    <a:uFillTx/>
                    <a:latin typeface="Cambria" panose="02040503050406030204" pitchFamily="18" charset="0"/>
                  </a:rPr>
                  <a:t> </a:t>
                </a:r>
                <a:r>
                  <a:rPr lang="en-US" sz="3200" b="1" dirty="0">
                    <a:solidFill>
                      <a:prstClr val="white"/>
                    </a:solidFill>
                    <a:latin typeface="Cambria" panose="02040503050406030204" pitchFamily="18" charset="0"/>
                  </a:rPr>
                  <a:t>4</a:t>
                </a:r>
                <a:r>
                  <a:rPr kumimoji="0" lang="en-US" sz="3200" b="1" i="0" u="none" strike="noStrike" kern="1200" cap="none" spc="0" normalizeH="0" baseline="0" noProof="0" dirty="0">
                    <a:ln>
                      <a:noFill/>
                    </a:ln>
                    <a:solidFill>
                      <a:prstClr val="white"/>
                    </a:solidFill>
                    <a:effectLst/>
                    <a:uLnTx/>
                    <a:uFillTx/>
                    <a:latin typeface="Cambria" panose="02040503050406030204" pitchFamily="18" charset="0"/>
                  </a:rPr>
                  <a:t> = 32</a:t>
                </a:r>
              </a:p>
            </p:txBody>
          </p:sp>
        </mc:Choice>
        <mc:Fallback xmlns="">
          <p:sp>
            <p:nvSpPr>
              <p:cNvPr id="21" name="Text Box 33">
                <a:extLst>
                  <a:ext uri="{FF2B5EF4-FFF2-40B4-BE49-F238E27FC236}">
                    <a16:creationId xmlns:a16="http://schemas.microsoft.com/office/drawing/2014/main" id="{FC291E46-D017-4AC5-8994-6856944D2C8E}"/>
                  </a:ext>
                </a:extLst>
              </p:cNvPr>
              <p:cNvSpPr txBox="1">
                <a:spLocks noRot="1" noChangeAspect="1" noMove="1" noResize="1" noEditPoints="1" noAdjustHandles="1" noChangeArrowheads="1" noChangeShapeType="1" noTextEdit="1"/>
              </p:cNvSpPr>
              <p:nvPr/>
            </p:nvSpPr>
            <p:spPr bwMode="auto">
              <a:xfrm>
                <a:off x="7753241" y="1639366"/>
                <a:ext cx="3438769" cy="584775"/>
              </a:xfrm>
              <a:prstGeom prst="rect">
                <a:avLst/>
              </a:prstGeom>
              <a:blipFill>
                <a:blip r:embed="rId12"/>
                <a:stretch>
                  <a:fillRect t="-13542" b="-33333"/>
                </a:stretch>
              </a:blipFill>
              <a:ln w="9525">
                <a:noFill/>
                <a:miter lim="800000"/>
                <a:headEnd/>
                <a:tailEnd/>
              </a:ln>
              <a:effectLst/>
            </p:spPr>
            <p:txBody>
              <a:bodyPr/>
              <a:lstStyle/>
              <a:p>
                <a:r>
                  <a:rPr lang="en-US">
                    <a:noFill/>
                  </a:rPr>
                  <a:t> </a:t>
                </a:r>
              </a:p>
            </p:txBody>
          </p:sp>
        </mc:Fallback>
      </mc:AlternateContent>
      <p:sp>
        <p:nvSpPr>
          <p:cNvPr id="29" name="Text Box 14">
            <a:extLst>
              <a:ext uri="{FF2B5EF4-FFF2-40B4-BE49-F238E27FC236}">
                <a16:creationId xmlns:a16="http://schemas.microsoft.com/office/drawing/2014/main" id="{8820B313-DEE3-44D5-9D0D-A470E160570A}"/>
              </a:ext>
            </a:extLst>
          </p:cNvPr>
          <p:cNvSpPr txBox="1">
            <a:spLocks noChangeArrowheads="1"/>
          </p:cNvSpPr>
          <p:nvPr/>
        </p:nvSpPr>
        <p:spPr bwMode="auto">
          <a:xfrm>
            <a:off x="2057400" y="3733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fontAlgn="base">
              <a:spcBef>
                <a:spcPct val="0"/>
              </a:spcBef>
              <a:spcAft>
                <a:spcPct val="0"/>
              </a:spcAft>
              <a:buFontTx/>
              <a:buNone/>
            </a:pPr>
            <a:endParaRPr lang="vi-VN" altLang="en-US" sz="240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0" name="Text Box 9">
            <a:extLst>
              <a:ext uri="{FF2B5EF4-FFF2-40B4-BE49-F238E27FC236}">
                <a16:creationId xmlns:a16="http://schemas.microsoft.com/office/drawing/2014/main" id="{E704C358-54AE-4FBB-80F8-75E4BD09289C}"/>
              </a:ext>
            </a:extLst>
          </p:cNvPr>
          <p:cNvSpPr txBox="1">
            <a:spLocks noChangeArrowheads="1"/>
          </p:cNvSpPr>
          <p:nvPr/>
        </p:nvSpPr>
        <p:spPr bwMode="auto">
          <a:xfrm>
            <a:off x="1808843" y="3018126"/>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fontAlgn="base">
              <a:spcBef>
                <a:spcPct val="0"/>
              </a:spcBef>
              <a:spcAft>
                <a:spcPct val="0"/>
              </a:spcAft>
              <a:buFontTx/>
              <a:buNone/>
            </a:pPr>
            <a:endParaRPr lang="vi-VN" altLang="en-US" sz="2400">
              <a:solidFill>
                <a:prstClr val="black"/>
              </a:solidFill>
              <a:latin typeface="Times New Roman" panose="02020603050405020304" pitchFamily="18" charset="0"/>
              <a:cs typeface="Arial" panose="020B0604020202020204" pitchFamily="34" charset="0"/>
            </a:endParaRPr>
          </a:p>
        </p:txBody>
      </p:sp>
      <p:sp>
        <p:nvSpPr>
          <p:cNvPr id="40" name="Rectangle 39">
            <a:extLst>
              <a:ext uri="{FF2B5EF4-FFF2-40B4-BE49-F238E27FC236}">
                <a16:creationId xmlns:a16="http://schemas.microsoft.com/office/drawing/2014/main" id="{02A594E1-36A4-49AA-9029-93F49E13B8C9}"/>
              </a:ext>
            </a:extLst>
          </p:cNvPr>
          <p:cNvSpPr/>
          <p:nvPr/>
        </p:nvSpPr>
        <p:spPr>
          <a:xfrm rot="5400000">
            <a:off x="5618953" y="736911"/>
            <a:ext cx="479526" cy="115732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FAB8C21-8AB2-4E81-89FD-F48ED7CDF9F1}"/>
              </a:ext>
            </a:extLst>
          </p:cNvPr>
          <p:cNvSpPr/>
          <p:nvPr/>
        </p:nvSpPr>
        <p:spPr>
          <a:xfrm rot="5400000">
            <a:off x="9025880" y="754098"/>
            <a:ext cx="479526" cy="1157320"/>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9A67293D-DFCA-4C07-A907-6A368F31CBAE}"/>
              </a:ext>
            </a:extLst>
          </p:cNvPr>
          <p:cNvGrpSpPr/>
          <p:nvPr/>
        </p:nvGrpSpPr>
        <p:grpSpPr>
          <a:xfrm>
            <a:off x="3460883" y="5124394"/>
            <a:ext cx="1587062" cy="966952"/>
            <a:chOff x="3121572" y="2816772"/>
            <a:chExt cx="1587062" cy="966952"/>
          </a:xfrm>
          <a:solidFill>
            <a:srgbClr val="92D050"/>
          </a:solidFill>
        </p:grpSpPr>
        <p:cxnSp>
          <p:nvCxnSpPr>
            <p:cNvPr id="43" name="Straight Arrow Connector 42">
              <a:extLst>
                <a:ext uri="{FF2B5EF4-FFF2-40B4-BE49-F238E27FC236}">
                  <a16:creationId xmlns:a16="http://schemas.microsoft.com/office/drawing/2014/main" id="{EA7B3875-3D31-468A-B883-6D9D4B500571}"/>
                </a:ext>
              </a:extLst>
            </p:cNvPr>
            <p:cNvCxnSpPr>
              <a:cxnSpLocks/>
              <a:endCxn id="44" idx="0"/>
            </p:cNvCxnSpPr>
            <p:nvPr/>
          </p:nvCxnSpPr>
          <p:spPr>
            <a:xfrm flipH="1">
              <a:off x="3915103" y="2816772"/>
              <a:ext cx="187340" cy="483476"/>
            </a:xfrm>
            <a:prstGeom prst="straightConnector1">
              <a:avLst/>
            </a:prstGeom>
            <a:grpFill/>
            <a:ln w="38100">
              <a:solidFill>
                <a:srgbClr val="FF999B"/>
              </a:solidFill>
              <a:tailEnd type="triangle"/>
            </a:ln>
          </p:spPr>
          <p:style>
            <a:lnRef idx="1">
              <a:schemeClr val="accent1"/>
            </a:lnRef>
            <a:fillRef idx="0">
              <a:schemeClr val="accent1"/>
            </a:fillRef>
            <a:effectRef idx="0">
              <a:schemeClr val="accent1"/>
            </a:effectRef>
            <a:fontRef idx="minor">
              <a:schemeClr val="tx1"/>
            </a:fontRef>
          </p:style>
        </p:cxnSp>
        <p:sp>
          <p:nvSpPr>
            <p:cNvPr id="44" name="Rounded Rectangle 3">
              <a:extLst>
                <a:ext uri="{FF2B5EF4-FFF2-40B4-BE49-F238E27FC236}">
                  <a16:creationId xmlns:a16="http://schemas.microsoft.com/office/drawing/2014/main" id="{6839F46E-26DE-4C56-B2E4-112ADA95E308}"/>
                </a:ext>
              </a:extLst>
            </p:cNvPr>
            <p:cNvSpPr/>
            <p:nvPr/>
          </p:nvSpPr>
          <p:spPr>
            <a:xfrm>
              <a:off x="3121572" y="3300248"/>
              <a:ext cx="1587062" cy="483476"/>
            </a:xfrm>
            <a:prstGeom prst="roundRect">
              <a:avLst/>
            </a:prstGeom>
            <a:grp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Thừa</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số</a:t>
              </a:r>
              <a:endParaRPr kumimoji="0" lang="x-none" sz="32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grpSp>
      <p:grpSp>
        <p:nvGrpSpPr>
          <p:cNvPr id="45" name="Group 44">
            <a:extLst>
              <a:ext uri="{FF2B5EF4-FFF2-40B4-BE49-F238E27FC236}">
                <a16:creationId xmlns:a16="http://schemas.microsoft.com/office/drawing/2014/main" id="{C4F27F14-FB63-4B1F-BC2D-6B69872D687A}"/>
              </a:ext>
            </a:extLst>
          </p:cNvPr>
          <p:cNvGrpSpPr/>
          <p:nvPr/>
        </p:nvGrpSpPr>
        <p:grpSpPr>
          <a:xfrm>
            <a:off x="5558131" y="5124394"/>
            <a:ext cx="1587062" cy="966952"/>
            <a:chOff x="5016274" y="2832484"/>
            <a:chExt cx="1587062" cy="966952"/>
          </a:xfrm>
          <a:solidFill>
            <a:srgbClr val="92D050"/>
          </a:solidFill>
        </p:grpSpPr>
        <p:cxnSp>
          <p:nvCxnSpPr>
            <p:cNvPr id="46" name="Straight Arrow Connector 45">
              <a:extLst>
                <a:ext uri="{FF2B5EF4-FFF2-40B4-BE49-F238E27FC236}">
                  <a16:creationId xmlns:a16="http://schemas.microsoft.com/office/drawing/2014/main" id="{99F945D1-97A3-4253-98B1-12651C57AC40}"/>
                </a:ext>
              </a:extLst>
            </p:cNvPr>
            <p:cNvCxnSpPr>
              <a:cxnSpLocks/>
              <a:endCxn id="47" idx="0"/>
            </p:cNvCxnSpPr>
            <p:nvPr/>
          </p:nvCxnSpPr>
          <p:spPr>
            <a:xfrm>
              <a:off x="5402760" y="2832484"/>
              <a:ext cx="407045" cy="483476"/>
            </a:xfrm>
            <a:prstGeom prst="straightConnector1">
              <a:avLst/>
            </a:prstGeom>
            <a:grpFill/>
            <a:ln w="38100">
              <a:solidFill>
                <a:srgbClr val="FF999B"/>
              </a:solidFill>
              <a:tailEnd type="triangle"/>
            </a:ln>
          </p:spPr>
          <p:style>
            <a:lnRef idx="1">
              <a:schemeClr val="accent1"/>
            </a:lnRef>
            <a:fillRef idx="0">
              <a:schemeClr val="accent1"/>
            </a:fillRef>
            <a:effectRef idx="0">
              <a:schemeClr val="accent1"/>
            </a:effectRef>
            <a:fontRef idx="minor">
              <a:schemeClr val="tx1"/>
            </a:fontRef>
          </p:style>
        </p:cxnSp>
        <p:sp>
          <p:nvSpPr>
            <p:cNvPr id="47" name="Rounded Rectangle 31">
              <a:extLst>
                <a:ext uri="{FF2B5EF4-FFF2-40B4-BE49-F238E27FC236}">
                  <a16:creationId xmlns:a16="http://schemas.microsoft.com/office/drawing/2014/main" id="{A32684BC-AE94-49A8-8AA3-BCEF3696517F}"/>
                </a:ext>
              </a:extLst>
            </p:cNvPr>
            <p:cNvSpPr/>
            <p:nvPr/>
          </p:nvSpPr>
          <p:spPr>
            <a:xfrm>
              <a:off x="5016274" y="3315960"/>
              <a:ext cx="1587062" cy="483476"/>
            </a:xfrm>
            <a:prstGeom prst="roundRect">
              <a:avLst/>
            </a:prstGeom>
            <a:grp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Thừa</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số</a:t>
              </a:r>
              <a:endParaRPr kumimoji="0" lang="x-none" sz="32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grpSp>
      <p:grpSp>
        <p:nvGrpSpPr>
          <p:cNvPr id="60" name="Group 59">
            <a:extLst>
              <a:ext uri="{FF2B5EF4-FFF2-40B4-BE49-F238E27FC236}">
                <a16:creationId xmlns:a16="http://schemas.microsoft.com/office/drawing/2014/main" id="{0B06C04B-11DB-43B2-8059-3C8D6E0E3D77}"/>
              </a:ext>
            </a:extLst>
          </p:cNvPr>
          <p:cNvGrpSpPr/>
          <p:nvPr/>
        </p:nvGrpSpPr>
        <p:grpSpPr>
          <a:xfrm>
            <a:off x="4215218" y="3804882"/>
            <a:ext cx="1587062" cy="948849"/>
            <a:chOff x="5522901" y="1386579"/>
            <a:chExt cx="1587062" cy="948849"/>
          </a:xfrm>
          <a:solidFill>
            <a:srgbClr val="92D050"/>
          </a:solidFill>
        </p:grpSpPr>
        <p:cxnSp>
          <p:nvCxnSpPr>
            <p:cNvPr id="61" name="Straight Arrow Connector 60">
              <a:extLst>
                <a:ext uri="{FF2B5EF4-FFF2-40B4-BE49-F238E27FC236}">
                  <a16:creationId xmlns:a16="http://schemas.microsoft.com/office/drawing/2014/main" id="{3332C606-1A65-4142-95AF-0D3BD09D14D6}"/>
                </a:ext>
              </a:extLst>
            </p:cNvPr>
            <p:cNvCxnSpPr>
              <a:cxnSpLocks/>
            </p:cNvCxnSpPr>
            <p:nvPr/>
          </p:nvCxnSpPr>
          <p:spPr>
            <a:xfrm flipH="1" flipV="1">
              <a:off x="6316432" y="1870055"/>
              <a:ext cx="197708" cy="465373"/>
            </a:xfrm>
            <a:prstGeom prst="straightConnector1">
              <a:avLst/>
            </a:prstGeom>
            <a:grpFill/>
            <a:ln w="38100">
              <a:solidFill>
                <a:srgbClr val="FF999B"/>
              </a:solidFill>
              <a:tailEnd type="triangle"/>
            </a:ln>
          </p:spPr>
          <p:style>
            <a:lnRef idx="1">
              <a:schemeClr val="accent1"/>
            </a:lnRef>
            <a:fillRef idx="0">
              <a:schemeClr val="accent1"/>
            </a:fillRef>
            <a:effectRef idx="0">
              <a:schemeClr val="accent1"/>
            </a:effectRef>
            <a:fontRef idx="minor">
              <a:schemeClr val="tx1"/>
            </a:fontRef>
          </p:style>
        </p:cxnSp>
        <p:sp>
          <p:nvSpPr>
            <p:cNvPr id="62" name="Rounded Rectangle 20">
              <a:extLst>
                <a:ext uri="{FF2B5EF4-FFF2-40B4-BE49-F238E27FC236}">
                  <a16:creationId xmlns:a16="http://schemas.microsoft.com/office/drawing/2014/main" id="{6990C4D4-33F6-4DCE-8C9E-4CE44C8DB283}"/>
                </a:ext>
              </a:extLst>
            </p:cNvPr>
            <p:cNvSpPr/>
            <p:nvPr/>
          </p:nvSpPr>
          <p:spPr>
            <a:xfrm>
              <a:off x="5522901" y="1386579"/>
              <a:ext cx="1587062" cy="483476"/>
            </a:xfrm>
            <a:prstGeom prst="roundRect">
              <a:avLst/>
            </a:prstGeom>
            <a:grp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Thừa</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số</a:t>
              </a:r>
              <a:endParaRPr kumimoji="0" lang="x-none" sz="32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grpSp>
      <p:grpSp>
        <p:nvGrpSpPr>
          <p:cNvPr id="63" name="Group 62">
            <a:extLst>
              <a:ext uri="{FF2B5EF4-FFF2-40B4-BE49-F238E27FC236}">
                <a16:creationId xmlns:a16="http://schemas.microsoft.com/office/drawing/2014/main" id="{424F45E1-2080-464A-9B28-646FF99D012B}"/>
              </a:ext>
            </a:extLst>
          </p:cNvPr>
          <p:cNvGrpSpPr/>
          <p:nvPr/>
        </p:nvGrpSpPr>
        <p:grpSpPr>
          <a:xfrm>
            <a:off x="6096000" y="3821436"/>
            <a:ext cx="1587062" cy="948849"/>
            <a:chOff x="7365425" y="1386579"/>
            <a:chExt cx="1587062" cy="948849"/>
          </a:xfrm>
          <a:solidFill>
            <a:srgbClr val="92D050"/>
          </a:solidFill>
        </p:grpSpPr>
        <p:cxnSp>
          <p:nvCxnSpPr>
            <p:cNvPr id="64" name="Straight Arrow Connector 63">
              <a:extLst>
                <a:ext uri="{FF2B5EF4-FFF2-40B4-BE49-F238E27FC236}">
                  <a16:creationId xmlns:a16="http://schemas.microsoft.com/office/drawing/2014/main" id="{283E9108-4A4E-4903-8117-BCA6FA46AEDD}"/>
                </a:ext>
              </a:extLst>
            </p:cNvPr>
            <p:cNvCxnSpPr>
              <a:cxnSpLocks/>
            </p:cNvCxnSpPr>
            <p:nvPr/>
          </p:nvCxnSpPr>
          <p:spPr>
            <a:xfrm flipV="1">
              <a:off x="7903494" y="1870056"/>
              <a:ext cx="255462" cy="465372"/>
            </a:xfrm>
            <a:prstGeom prst="straightConnector1">
              <a:avLst/>
            </a:prstGeom>
            <a:grpFill/>
            <a:ln w="38100">
              <a:solidFill>
                <a:srgbClr val="FF999B"/>
              </a:solidFill>
              <a:tailEnd type="triangle"/>
            </a:ln>
          </p:spPr>
          <p:style>
            <a:lnRef idx="1">
              <a:schemeClr val="accent1"/>
            </a:lnRef>
            <a:fillRef idx="0">
              <a:schemeClr val="accent1"/>
            </a:fillRef>
            <a:effectRef idx="0">
              <a:schemeClr val="accent1"/>
            </a:effectRef>
            <a:fontRef idx="minor">
              <a:schemeClr val="tx1"/>
            </a:fontRef>
          </p:style>
        </p:cxnSp>
        <p:sp>
          <p:nvSpPr>
            <p:cNvPr id="65" name="Rounded Rectangle 27">
              <a:extLst>
                <a:ext uri="{FF2B5EF4-FFF2-40B4-BE49-F238E27FC236}">
                  <a16:creationId xmlns:a16="http://schemas.microsoft.com/office/drawing/2014/main" id="{BA9604E8-1EE0-44F5-8D9D-FDA72A932865}"/>
                </a:ext>
              </a:extLst>
            </p:cNvPr>
            <p:cNvSpPr/>
            <p:nvPr/>
          </p:nvSpPr>
          <p:spPr>
            <a:xfrm>
              <a:off x="7365425" y="1386579"/>
              <a:ext cx="1587062" cy="483476"/>
            </a:xfrm>
            <a:prstGeom prst="roundRect">
              <a:avLst/>
            </a:prstGeom>
            <a:grp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Thừa</a:t>
              </a:r>
              <a:r>
                <a:rPr kumimoji="0" lang="en-US" sz="32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số</a:t>
              </a:r>
              <a:endParaRPr kumimoji="0" lang="x-none" sz="32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grpSp>
      <p:grpSp>
        <p:nvGrpSpPr>
          <p:cNvPr id="11" name="Group 10">
            <a:extLst>
              <a:ext uri="{FF2B5EF4-FFF2-40B4-BE49-F238E27FC236}">
                <a16:creationId xmlns:a16="http://schemas.microsoft.com/office/drawing/2014/main" id="{FF016D87-EA71-4A0F-8D34-FD573EED877D}"/>
              </a:ext>
            </a:extLst>
          </p:cNvPr>
          <p:cNvGrpSpPr/>
          <p:nvPr/>
        </p:nvGrpSpPr>
        <p:grpSpPr>
          <a:xfrm>
            <a:off x="4211178" y="5040652"/>
            <a:ext cx="1155897" cy="829833"/>
            <a:chOff x="9565913" y="4858123"/>
            <a:chExt cx="1155897" cy="829833"/>
          </a:xfrm>
        </p:grpSpPr>
        <p:sp>
          <p:nvSpPr>
            <p:cNvPr id="4" name="Right Brace 3">
              <a:extLst>
                <a:ext uri="{FF2B5EF4-FFF2-40B4-BE49-F238E27FC236}">
                  <a16:creationId xmlns:a16="http://schemas.microsoft.com/office/drawing/2014/main" id="{E5532A16-EE5D-4A74-A6AD-21FCCAB42A92}"/>
                </a:ext>
              </a:extLst>
            </p:cNvPr>
            <p:cNvSpPr/>
            <p:nvPr/>
          </p:nvSpPr>
          <p:spPr>
            <a:xfrm rot="5400000">
              <a:off x="10067473" y="4460284"/>
              <a:ext cx="256497" cy="1052176"/>
            </a:xfrm>
            <a:prstGeom prst="rightBrace">
              <a:avLst>
                <a:gd name="adj1" fmla="val 26755"/>
                <a:gd name="adj2" fmla="val 5381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8" name="Rounded Rectangle 27">
              <a:extLst>
                <a:ext uri="{FF2B5EF4-FFF2-40B4-BE49-F238E27FC236}">
                  <a16:creationId xmlns:a16="http://schemas.microsoft.com/office/drawing/2014/main" id="{B565DAF0-D476-47E2-9CF1-2E1224A91716}"/>
                </a:ext>
              </a:extLst>
            </p:cNvPr>
            <p:cNvSpPr/>
            <p:nvPr/>
          </p:nvSpPr>
          <p:spPr>
            <a:xfrm>
              <a:off x="9565913" y="5204480"/>
              <a:ext cx="1052177" cy="483476"/>
            </a:xfrm>
            <a:prstGeom prst="roundRect">
              <a:avLst/>
            </a:prstGeom>
            <a:solidFill>
              <a:srgbClr val="92D050"/>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Tích</a:t>
              </a:r>
              <a:endParaRPr kumimoji="0" lang="x-none"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grpSp>
      <p:grpSp>
        <p:nvGrpSpPr>
          <p:cNvPr id="69" name="Group 68">
            <a:extLst>
              <a:ext uri="{FF2B5EF4-FFF2-40B4-BE49-F238E27FC236}">
                <a16:creationId xmlns:a16="http://schemas.microsoft.com/office/drawing/2014/main" id="{EC677772-2C25-45C4-B433-479A7140BF73}"/>
              </a:ext>
            </a:extLst>
          </p:cNvPr>
          <p:cNvGrpSpPr/>
          <p:nvPr/>
        </p:nvGrpSpPr>
        <p:grpSpPr>
          <a:xfrm>
            <a:off x="5700982" y="5061529"/>
            <a:ext cx="1236546" cy="814651"/>
            <a:chOff x="7299217" y="4758043"/>
            <a:chExt cx="1236546" cy="814651"/>
          </a:xfrm>
        </p:grpSpPr>
        <p:sp>
          <p:nvSpPr>
            <p:cNvPr id="70" name="Right Brace 69">
              <a:extLst>
                <a:ext uri="{FF2B5EF4-FFF2-40B4-BE49-F238E27FC236}">
                  <a16:creationId xmlns:a16="http://schemas.microsoft.com/office/drawing/2014/main" id="{8BD4EDBA-6986-4DCA-A625-6B7EA2198FCE}"/>
                </a:ext>
              </a:extLst>
            </p:cNvPr>
            <p:cNvSpPr/>
            <p:nvPr/>
          </p:nvSpPr>
          <p:spPr>
            <a:xfrm rot="5400000">
              <a:off x="7773526" y="4360204"/>
              <a:ext cx="256497" cy="1052176"/>
            </a:xfrm>
            <a:prstGeom prst="rightBrace">
              <a:avLst>
                <a:gd name="adj1" fmla="val 26755"/>
                <a:gd name="adj2" fmla="val 53819"/>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Rounded Rectangle 27">
              <a:extLst>
                <a:ext uri="{FF2B5EF4-FFF2-40B4-BE49-F238E27FC236}">
                  <a16:creationId xmlns:a16="http://schemas.microsoft.com/office/drawing/2014/main" id="{A11DFDED-89A3-4186-9375-6F0E1A0F3EF5}"/>
                </a:ext>
              </a:extLst>
            </p:cNvPr>
            <p:cNvSpPr/>
            <p:nvPr/>
          </p:nvSpPr>
          <p:spPr>
            <a:xfrm>
              <a:off x="7299217" y="5089218"/>
              <a:ext cx="1236546" cy="483476"/>
            </a:xfrm>
            <a:prstGeom prst="roundRect">
              <a:avLst/>
            </a:prstGeom>
            <a:solidFill>
              <a:srgbClr val="92D050"/>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Tích</a:t>
              </a:r>
              <a:endParaRPr kumimoji="0" lang="x-none" sz="32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grpSp>
      <p:sp>
        <p:nvSpPr>
          <p:cNvPr id="72" name="Text Box 14">
            <a:extLst>
              <a:ext uri="{FF2B5EF4-FFF2-40B4-BE49-F238E27FC236}">
                <a16:creationId xmlns:a16="http://schemas.microsoft.com/office/drawing/2014/main" id="{FCBD3583-4C72-4E93-9331-50E8BB5B487E}"/>
              </a:ext>
            </a:extLst>
          </p:cNvPr>
          <p:cNvSpPr txBox="1">
            <a:spLocks noChangeArrowheads="1"/>
          </p:cNvSpPr>
          <p:nvPr/>
        </p:nvSpPr>
        <p:spPr bwMode="auto">
          <a:xfrm>
            <a:off x="2057400" y="37338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fontAlgn="base">
              <a:spcBef>
                <a:spcPct val="0"/>
              </a:spcBef>
              <a:spcAft>
                <a:spcPct val="0"/>
              </a:spcAft>
              <a:buFontTx/>
              <a:buNone/>
            </a:pPr>
            <a:endParaRPr lang="vi-VN" altLang="en-US" sz="240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73" name="TextBox 72">
            <a:extLst>
              <a:ext uri="{FF2B5EF4-FFF2-40B4-BE49-F238E27FC236}">
                <a16:creationId xmlns:a16="http://schemas.microsoft.com/office/drawing/2014/main" id="{4EB36A62-0458-47D8-B6A9-3F047AA60C01}"/>
              </a:ext>
            </a:extLst>
          </p:cNvPr>
          <p:cNvSpPr txBox="1">
            <a:spLocks noChangeArrowheads="1"/>
          </p:cNvSpPr>
          <p:nvPr/>
        </p:nvSpPr>
        <p:spPr bwMode="auto">
          <a:xfrm flipH="1">
            <a:off x="1652518" y="5697973"/>
            <a:ext cx="109837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eaLnBrk="0" fontAlgn="base" hangingPunct="0">
              <a:spcBef>
                <a:spcPct val="0"/>
              </a:spcBef>
              <a:spcAft>
                <a:spcPct val="0"/>
              </a:spcAft>
              <a:buFontTx/>
              <a:buNone/>
            </a:pPr>
            <a:r>
              <a:rPr lang="en-US" altLang="en-US" sz="2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a:t>
            </a:r>
            <a:r>
              <a:rPr lang="en-US" altLang="en-US" sz="28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Nhận</a:t>
            </a:r>
            <a:r>
              <a:rPr lang="en-US" altLang="en-US" sz="2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a:t>
            </a:r>
            <a:r>
              <a:rPr lang="en-US" altLang="en-US" sz="28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xét</a:t>
            </a:r>
            <a:r>
              <a:rPr lang="en-US" altLang="en-US" sz="2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a:t>
            </a:r>
            <a:r>
              <a:rPr lang="en-US" altLang="en-US" sz="28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về</a:t>
            </a:r>
            <a:r>
              <a:rPr lang="en-US" altLang="en-US" sz="2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a:t>
            </a:r>
            <a:r>
              <a:rPr lang="en-US" altLang="en-US" sz="28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các</a:t>
            </a:r>
            <a:r>
              <a:rPr lang="en-US" altLang="en-US" sz="2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a:t>
            </a:r>
            <a:r>
              <a:rPr lang="en-US" altLang="en-US" sz="28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thừa</a:t>
            </a:r>
            <a:r>
              <a:rPr lang="en-US" altLang="en-US" sz="2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a:t>
            </a:r>
            <a:r>
              <a:rPr lang="en-US" altLang="en-US" sz="28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số</a:t>
            </a:r>
            <a:r>
              <a:rPr lang="en-US" altLang="en-US" sz="2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a:t>
            </a:r>
            <a:r>
              <a:rPr lang="en-US" altLang="en-US" sz="28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trong</a:t>
            </a:r>
            <a:r>
              <a:rPr lang="en-US" altLang="en-US" sz="2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a:t>
            </a:r>
            <a:r>
              <a:rPr lang="en-US" altLang="en-US" sz="28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hai</a:t>
            </a:r>
            <a:r>
              <a:rPr lang="en-US" altLang="en-US" sz="2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a:t>
            </a:r>
            <a:r>
              <a:rPr lang="en-US" altLang="en-US" sz="28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tích</a:t>
            </a:r>
            <a:r>
              <a:rPr lang="en-US" altLang="en-US" sz="2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a x b </a:t>
            </a:r>
            <a:r>
              <a:rPr lang="en-US" altLang="en-US" sz="28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và</a:t>
            </a:r>
            <a:r>
              <a:rPr lang="en-US" altLang="en-US" sz="2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b x a?</a:t>
            </a:r>
          </a:p>
        </p:txBody>
      </p:sp>
      <p:sp>
        <p:nvSpPr>
          <p:cNvPr id="74" name="TextBox 73">
            <a:extLst>
              <a:ext uri="{FF2B5EF4-FFF2-40B4-BE49-F238E27FC236}">
                <a16:creationId xmlns:a16="http://schemas.microsoft.com/office/drawing/2014/main" id="{DA05F39B-E9BC-426E-909B-4AB6CD84D20A}"/>
              </a:ext>
            </a:extLst>
          </p:cNvPr>
          <p:cNvSpPr txBox="1">
            <a:spLocks noChangeArrowheads="1"/>
          </p:cNvSpPr>
          <p:nvPr/>
        </p:nvSpPr>
        <p:spPr bwMode="auto">
          <a:xfrm flipH="1">
            <a:off x="1652518" y="5704673"/>
            <a:ext cx="95326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eaLnBrk="0" fontAlgn="base" hangingPunct="0">
              <a:spcBef>
                <a:spcPct val="0"/>
              </a:spcBef>
              <a:spcAft>
                <a:spcPct val="0"/>
              </a:spcAft>
              <a:buFontTx/>
              <a:buNone/>
            </a:pPr>
            <a:r>
              <a:rPr lang="en-US" altLang="en-US" sz="2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Hai </a:t>
            </a:r>
            <a:r>
              <a:rPr lang="en-US" altLang="en-US" sz="28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tích</a:t>
            </a:r>
            <a:r>
              <a:rPr lang="en-US" altLang="en-US" sz="2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a:t>
            </a:r>
            <a:r>
              <a:rPr lang="en-US" altLang="en-US" sz="28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đều</a:t>
            </a:r>
            <a:r>
              <a:rPr lang="en-US" altLang="en-US" sz="2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a:t>
            </a:r>
            <a:r>
              <a:rPr lang="en-US" altLang="en-US" sz="28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có</a:t>
            </a:r>
            <a:r>
              <a:rPr lang="en-US" altLang="en-US" sz="2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a:t>
            </a:r>
            <a:r>
              <a:rPr lang="en-US" altLang="en-US" sz="28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thừa</a:t>
            </a:r>
            <a:r>
              <a:rPr lang="en-US" altLang="en-US" sz="2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a:t>
            </a:r>
            <a:r>
              <a:rPr lang="en-US" altLang="en-US" sz="28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số</a:t>
            </a:r>
            <a:r>
              <a:rPr lang="en-US" altLang="en-US" sz="2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a </a:t>
            </a:r>
            <a:r>
              <a:rPr lang="en-US" altLang="en-US" sz="28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và</a:t>
            </a:r>
            <a:r>
              <a:rPr lang="en-US" altLang="en-US" sz="2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b </a:t>
            </a:r>
            <a:r>
              <a:rPr lang="en-US" altLang="en-US" sz="28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nhưng</a:t>
            </a:r>
            <a:r>
              <a:rPr lang="en-US" altLang="en-US" sz="2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a:t>
            </a:r>
            <a:r>
              <a:rPr lang="en-US" altLang="en-US" sz="28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vị</a:t>
            </a:r>
            <a:r>
              <a:rPr lang="en-US" altLang="en-US" sz="2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a:t>
            </a:r>
            <a:r>
              <a:rPr lang="en-US" altLang="en-US" sz="28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trí</a:t>
            </a:r>
            <a:r>
              <a:rPr lang="en-US" altLang="en-US" sz="2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a:t>
            </a:r>
            <a:r>
              <a:rPr lang="en-US" altLang="en-US" sz="28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khác</a:t>
            </a:r>
            <a:r>
              <a:rPr lang="en-US" altLang="en-US" sz="2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a:t>
            </a:r>
            <a:r>
              <a:rPr lang="en-US" altLang="en-US" sz="28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nhau</a:t>
            </a:r>
            <a:r>
              <a:rPr lang="en-US" altLang="en-US" sz="2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a:t>
            </a:r>
          </a:p>
        </p:txBody>
      </p:sp>
      <p:sp>
        <p:nvSpPr>
          <p:cNvPr id="78" name="TextBox 77">
            <a:extLst>
              <a:ext uri="{FF2B5EF4-FFF2-40B4-BE49-F238E27FC236}">
                <a16:creationId xmlns:a16="http://schemas.microsoft.com/office/drawing/2014/main" id="{434F20D5-1110-45DB-969E-CB4F33122817}"/>
              </a:ext>
            </a:extLst>
          </p:cNvPr>
          <p:cNvSpPr txBox="1">
            <a:spLocks noChangeArrowheads="1"/>
          </p:cNvSpPr>
          <p:nvPr/>
        </p:nvSpPr>
        <p:spPr bwMode="auto">
          <a:xfrm flipH="1">
            <a:off x="945498" y="5722153"/>
            <a:ext cx="1098375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eaLnBrk="0" fontAlgn="base" hangingPunct="0">
              <a:spcBef>
                <a:spcPct val="0"/>
              </a:spcBef>
              <a:spcAft>
                <a:spcPct val="0"/>
              </a:spcAft>
              <a:buFontTx/>
              <a:buNone/>
            </a:pPr>
            <a:r>
              <a:rPr lang="en-US" altLang="en-US" sz="26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Khi </a:t>
            </a:r>
            <a:r>
              <a:rPr lang="en-US" altLang="en-US" sz="26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đổi</a:t>
            </a:r>
            <a:r>
              <a:rPr lang="en-US" altLang="en-US" sz="26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a:t>
            </a:r>
            <a:r>
              <a:rPr lang="en-US" altLang="en-US" sz="26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chỗ</a:t>
            </a:r>
            <a:r>
              <a:rPr lang="en-US" altLang="en-US" sz="26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a:t>
            </a:r>
            <a:r>
              <a:rPr lang="en-US" altLang="en-US" sz="26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các</a:t>
            </a:r>
            <a:r>
              <a:rPr lang="en-US" altLang="en-US" sz="26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a:t>
            </a:r>
            <a:r>
              <a:rPr lang="en-US" altLang="en-US" sz="26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thừa</a:t>
            </a:r>
            <a:r>
              <a:rPr lang="en-US" altLang="en-US" sz="26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a:t>
            </a:r>
            <a:r>
              <a:rPr lang="en-US" altLang="en-US" sz="26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số</a:t>
            </a:r>
            <a:r>
              <a:rPr lang="en-US" altLang="en-US" sz="26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a:t>
            </a:r>
            <a:r>
              <a:rPr lang="en-US" altLang="en-US" sz="26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trong</a:t>
            </a:r>
            <a:r>
              <a:rPr lang="en-US" altLang="en-US" sz="26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a:t>
            </a:r>
            <a:r>
              <a:rPr lang="en-US" altLang="en-US" sz="26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một</a:t>
            </a:r>
            <a:r>
              <a:rPr lang="en-US" altLang="en-US" sz="26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a:t>
            </a:r>
            <a:r>
              <a:rPr lang="en-US" altLang="en-US" sz="26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tích</a:t>
            </a:r>
            <a:r>
              <a:rPr lang="en-US" altLang="en-US" sz="26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a:t>
            </a:r>
            <a:r>
              <a:rPr lang="en-US" altLang="en-US" sz="26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thì</a:t>
            </a:r>
            <a:r>
              <a:rPr lang="en-US" altLang="en-US" sz="26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a:t>
            </a:r>
            <a:r>
              <a:rPr lang="en-US" altLang="en-US" sz="26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tích</a:t>
            </a:r>
            <a:r>
              <a:rPr lang="en-US" altLang="en-US" sz="26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a:t>
            </a:r>
            <a:r>
              <a:rPr lang="en-US" altLang="en-US" sz="26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đó</a:t>
            </a:r>
            <a:r>
              <a:rPr lang="en-US" altLang="en-US" sz="26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a:t>
            </a:r>
            <a:r>
              <a:rPr lang="en-US" altLang="en-US" sz="26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như</a:t>
            </a:r>
            <a:r>
              <a:rPr lang="en-US" altLang="en-US" sz="26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a:t>
            </a:r>
            <a:r>
              <a:rPr lang="en-US" altLang="en-US" sz="26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thế</a:t>
            </a:r>
            <a:r>
              <a:rPr lang="en-US" altLang="en-US" sz="26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 </a:t>
            </a:r>
            <a:r>
              <a:rPr lang="en-US" altLang="en-US" sz="2600" b="1" dirty="0" err="1">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nào</a:t>
            </a:r>
            <a:r>
              <a:rPr lang="en-US" altLang="en-US" sz="26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rPr>
              <a:t>?</a:t>
            </a:r>
          </a:p>
        </p:txBody>
      </p:sp>
      <p:sp>
        <p:nvSpPr>
          <p:cNvPr id="79" name="TextBox 78">
            <a:extLst>
              <a:ext uri="{FF2B5EF4-FFF2-40B4-BE49-F238E27FC236}">
                <a16:creationId xmlns:a16="http://schemas.microsoft.com/office/drawing/2014/main" id="{CED562EC-1F51-4779-A8EB-9AF29FB95C3E}"/>
              </a:ext>
            </a:extLst>
          </p:cNvPr>
          <p:cNvSpPr txBox="1"/>
          <p:nvPr/>
        </p:nvSpPr>
        <p:spPr>
          <a:xfrm flipH="1">
            <a:off x="1021754" y="5507558"/>
            <a:ext cx="9845726" cy="954107"/>
          </a:xfrm>
          <a:prstGeom prst="rect">
            <a:avLst/>
          </a:prstGeom>
          <a:noFill/>
        </p:spPr>
        <p:txBody>
          <a:bodyPr wrap="square">
            <a:spAutoFit/>
          </a:bodyPr>
          <a:lstStyle/>
          <a:p>
            <a:pPr algn="ctr" eaLnBrk="0" fontAlgn="base" hangingPunct="0">
              <a:spcBef>
                <a:spcPct val="0"/>
              </a:spcBef>
              <a:spcAft>
                <a:spcPct val="0"/>
              </a:spcAft>
              <a:defRPr/>
            </a:pPr>
            <a:r>
              <a:rPr lang="en-US" sz="2800" b="1" dirty="0">
                <a:solidFill>
                  <a:srgbClr val="0F6FC6">
                    <a:lumMod val="75000"/>
                  </a:srgbClr>
                </a:solidFill>
                <a:latin typeface="Cambria" panose="02040503050406030204" pitchFamily="18" charset="0"/>
                <a:ea typeface="Cambria" panose="02040503050406030204" pitchFamily="18" charset="0"/>
                <a:cs typeface="Arial" panose="020B0604020202020204" pitchFamily="34" charset="0"/>
              </a:rPr>
              <a:t>Khi ta </a:t>
            </a:r>
            <a:r>
              <a:rPr lang="en-US" sz="2800" b="1" dirty="0" err="1">
                <a:solidFill>
                  <a:srgbClr val="0F6FC6">
                    <a:lumMod val="75000"/>
                  </a:srgbClr>
                </a:solidFill>
                <a:latin typeface="Cambria" panose="02040503050406030204" pitchFamily="18" charset="0"/>
                <a:ea typeface="Cambria" panose="02040503050406030204" pitchFamily="18" charset="0"/>
                <a:cs typeface="Arial" panose="020B0604020202020204" pitchFamily="34" charset="0"/>
              </a:rPr>
              <a:t>đổi</a:t>
            </a:r>
            <a:r>
              <a:rPr lang="en-US" sz="2800" b="1" dirty="0">
                <a:solidFill>
                  <a:srgbClr val="0F6FC6">
                    <a:lumMod val="75000"/>
                  </a:srgbClr>
                </a:solidFill>
                <a:latin typeface="Cambria" panose="02040503050406030204" pitchFamily="18" charset="0"/>
                <a:ea typeface="Cambria" panose="02040503050406030204" pitchFamily="18" charset="0"/>
                <a:cs typeface="Arial" panose="020B0604020202020204" pitchFamily="34" charset="0"/>
              </a:rPr>
              <a:t> </a:t>
            </a:r>
            <a:r>
              <a:rPr lang="en-US" sz="2800" b="1" dirty="0" err="1">
                <a:solidFill>
                  <a:srgbClr val="0F6FC6">
                    <a:lumMod val="75000"/>
                  </a:srgbClr>
                </a:solidFill>
                <a:latin typeface="Cambria" panose="02040503050406030204" pitchFamily="18" charset="0"/>
                <a:ea typeface="Cambria" panose="02040503050406030204" pitchFamily="18" charset="0"/>
                <a:cs typeface="Arial" panose="020B0604020202020204" pitchFamily="34" charset="0"/>
              </a:rPr>
              <a:t>chỗ</a:t>
            </a:r>
            <a:r>
              <a:rPr lang="en-US" sz="2800" b="1" dirty="0">
                <a:solidFill>
                  <a:srgbClr val="0F6FC6">
                    <a:lumMod val="75000"/>
                  </a:srgbClr>
                </a:solidFill>
                <a:latin typeface="Cambria" panose="02040503050406030204" pitchFamily="18" charset="0"/>
                <a:ea typeface="Cambria" panose="02040503050406030204" pitchFamily="18" charset="0"/>
                <a:cs typeface="Arial" panose="020B0604020202020204" pitchFamily="34" charset="0"/>
              </a:rPr>
              <a:t> </a:t>
            </a:r>
            <a:r>
              <a:rPr lang="en-US" sz="2800" b="1" dirty="0" err="1">
                <a:solidFill>
                  <a:srgbClr val="0F6FC6">
                    <a:lumMod val="75000"/>
                  </a:srgbClr>
                </a:solidFill>
                <a:latin typeface="Cambria" panose="02040503050406030204" pitchFamily="18" charset="0"/>
                <a:ea typeface="Cambria" panose="02040503050406030204" pitchFamily="18" charset="0"/>
                <a:cs typeface="Arial" panose="020B0604020202020204" pitchFamily="34" charset="0"/>
              </a:rPr>
              <a:t>các</a:t>
            </a:r>
            <a:r>
              <a:rPr lang="en-US" sz="2800" b="1" dirty="0">
                <a:solidFill>
                  <a:srgbClr val="0F6FC6">
                    <a:lumMod val="75000"/>
                  </a:srgbClr>
                </a:solidFill>
                <a:latin typeface="Cambria" panose="02040503050406030204" pitchFamily="18" charset="0"/>
                <a:ea typeface="Cambria" panose="02040503050406030204" pitchFamily="18" charset="0"/>
                <a:cs typeface="Arial" panose="020B0604020202020204" pitchFamily="34" charset="0"/>
              </a:rPr>
              <a:t> </a:t>
            </a:r>
            <a:r>
              <a:rPr lang="en-US" sz="2800" b="1" dirty="0" err="1">
                <a:solidFill>
                  <a:srgbClr val="0F6FC6">
                    <a:lumMod val="75000"/>
                  </a:srgbClr>
                </a:solidFill>
                <a:latin typeface="Cambria" panose="02040503050406030204" pitchFamily="18" charset="0"/>
                <a:ea typeface="Cambria" panose="02040503050406030204" pitchFamily="18" charset="0"/>
                <a:cs typeface="Arial" panose="020B0604020202020204" pitchFamily="34" charset="0"/>
              </a:rPr>
              <a:t>thừa</a:t>
            </a:r>
            <a:r>
              <a:rPr lang="en-US" sz="2800" b="1" dirty="0">
                <a:solidFill>
                  <a:srgbClr val="0F6FC6">
                    <a:lumMod val="75000"/>
                  </a:srgbClr>
                </a:solidFill>
                <a:latin typeface="Cambria" panose="02040503050406030204" pitchFamily="18" charset="0"/>
                <a:ea typeface="Cambria" panose="02040503050406030204" pitchFamily="18" charset="0"/>
                <a:cs typeface="Arial" panose="020B0604020202020204" pitchFamily="34" charset="0"/>
              </a:rPr>
              <a:t> </a:t>
            </a:r>
            <a:r>
              <a:rPr lang="en-US" sz="2800" b="1" dirty="0" err="1">
                <a:solidFill>
                  <a:srgbClr val="0F6FC6">
                    <a:lumMod val="75000"/>
                  </a:srgbClr>
                </a:solidFill>
                <a:latin typeface="Cambria" panose="02040503050406030204" pitchFamily="18" charset="0"/>
                <a:ea typeface="Cambria" panose="02040503050406030204" pitchFamily="18" charset="0"/>
                <a:cs typeface="Arial" panose="020B0604020202020204" pitchFamily="34" charset="0"/>
              </a:rPr>
              <a:t>số</a:t>
            </a:r>
            <a:r>
              <a:rPr lang="en-US" sz="2800" b="1" dirty="0">
                <a:solidFill>
                  <a:srgbClr val="0F6FC6">
                    <a:lumMod val="75000"/>
                  </a:srgbClr>
                </a:solidFill>
                <a:latin typeface="Cambria" panose="02040503050406030204" pitchFamily="18" charset="0"/>
                <a:ea typeface="Cambria" panose="02040503050406030204" pitchFamily="18" charset="0"/>
                <a:cs typeface="Arial" panose="020B0604020202020204" pitchFamily="34" charset="0"/>
              </a:rPr>
              <a:t> </a:t>
            </a:r>
            <a:r>
              <a:rPr lang="en-US" sz="2800" b="1" dirty="0" err="1">
                <a:solidFill>
                  <a:srgbClr val="0F6FC6">
                    <a:lumMod val="75000"/>
                  </a:srgbClr>
                </a:solidFill>
                <a:latin typeface="Cambria" panose="02040503050406030204" pitchFamily="18" charset="0"/>
                <a:ea typeface="Cambria" panose="02040503050406030204" pitchFamily="18" charset="0"/>
                <a:cs typeface="Arial" panose="020B0604020202020204" pitchFamily="34" charset="0"/>
              </a:rPr>
              <a:t>trong</a:t>
            </a:r>
            <a:r>
              <a:rPr lang="en-US" sz="2800" b="1" dirty="0">
                <a:solidFill>
                  <a:srgbClr val="0F6FC6">
                    <a:lumMod val="75000"/>
                  </a:srgbClr>
                </a:solidFill>
                <a:latin typeface="Cambria" panose="02040503050406030204" pitchFamily="18" charset="0"/>
                <a:ea typeface="Cambria" panose="02040503050406030204" pitchFamily="18" charset="0"/>
                <a:cs typeface="Arial" panose="020B0604020202020204" pitchFamily="34" charset="0"/>
              </a:rPr>
              <a:t> </a:t>
            </a:r>
            <a:r>
              <a:rPr lang="en-US" sz="2800" b="1" dirty="0" err="1">
                <a:solidFill>
                  <a:srgbClr val="0F6FC6">
                    <a:lumMod val="75000"/>
                  </a:srgbClr>
                </a:solidFill>
                <a:latin typeface="Cambria" panose="02040503050406030204" pitchFamily="18" charset="0"/>
                <a:ea typeface="Cambria" panose="02040503050406030204" pitchFamily="18" charset="0"/>
                <a:cs typeface="Arial" panose="020B0604020202020204" pitchFamily="34" charset="0"/>
              </a:rPr>
              <a:t>một</a:t>
            </a:r>
            <a:r>
              <a:rPr lang="en-US" sz="2800" b="1" dirty="0">
                <a:solidFill>
                  <a:srgbClr val="0F6FC6">
                    <a:lumMod val="75000"/>
                  </a:srgbClr>
                </a:solidFill>
                <a:latin typeface="Cambria" panose="02040503050406030204" pitchFamily="18" charset="0"/>
                <a:ea typeface="Cambria" panose="02040503050406030204" pitchFamily="18" charset="0"/>
                <a:cs typeface="Arial" panose="020B0604020202020204" pitchFamily="34" charset="0"/>
              </a:rPr>
              <a:t> </a:t>
            </a:r>
            <a:r>
              <a:rPr lang="en-US" sz="2800" b="1" dirty="0" err="1">
                <a:solidFill>
                  <a:srgbClr val="0F6FC6">
                    <a:lumMod val="75000"/>
                  </a:srgbClr>
                </a:solidFill>
                <a:latin typeface="Cambria" panose="02040503050406030204" pitchFamily="18" charset="0"/>
                <a:ea typeface="Cambria" panose="02040503050406030204" pitchFamily="18" charset="0"/>
                <a:cs typeface="Arial" panose="020B0604020202020204" pitchFamily="34" charset="0"/>
              </a:rPr>
              <a:t>tích</a:t>
            </a:r>
            <a:r>
              <a:rPr lang="en-US" sz="2800" b="1" dirty="0">
                <a:solidFill>
                  <a:srgbClr val="0F6FC6">
                    <a:lumMod val="75000"/>
                  </a:srgbClr>
                </a:solidFill>
                <a:latin typeface="Cambria" panose="02040503050406030204" pitchFamily="18" charset="0"/>
                <a:ea typeface="Cambria" panose="02040503050406030204" pitchFamily="18" charset="0"/>
                <a:cs typeface="Arial" panose="020B0604020202020204" pitchFamily="34" charset="0"/>
              </a:rPr>
              <a:t> </a:t>
            </a:r>
            <a:r>
              <a:rPr lang="en-US" sz="2800" b="1" dirty="0" err="1">
                <a:solidFill>
                  <a:srgbClr val="0F6FC6">
                    <a:lumMod val="75000"/>
                  </a:srgbClr>
                </a:solidFill>
                <a:latin typeface="Cambria" panose="02040503050406030204" pitchFamily="18" charset="0"/>
                <a:ea typeface="Cambria" panose="02040503050406030204" pitchFamily="18" charset="0"/>
                <a:cs typeface="Arial" panose="020B0604020202020204" pitchFamily="34" charset="0"/>
              </a:rPr>
              <a:t>thì</a:t>
            </a:r>
            <a:r>
              <a:rPr lang="en-US" sz="2800" b="1" dirty="0">
                <a:solidFill>
                  <a:srgbClr val="0F6FC6">
                    <a:lumMod val="75000"/>
                  </a:srgbClr>
                </a:solidFill>
                <a:latin typeface="Cambria" panose="02040503050406030204" pitchFamily="18" charset="0"/>
                <a:ea typeface="Cambria" panose="02040503050406030204" pitchFamily="18" charset="0"/>
                <a:cs typeface="Arial" panose="020B0604020202020204" pitchFamily="34" charset="0"/>
              </a:rPr>
              <a:t> </a:t>
            </a:r>
            <a:r>
              <a:rPr lang="en-US" sz="2800" b="1" dirty="0" err="1">
                <a:solidFill>
                  <a:srgbClr val="0F6FC6">
                    <a:lumMod val="75000"/>
                  </a:srgbClr>
                </a:solidFill>
                <a:latin typeface="Cambria" panose="02040503050406030204" pitchFamily="18" charset="0"/>
                <a:ea typeface="Cambria" panose="02040503050406030204" pitchFamily="18" charset="0"/>
                <a:cs typeface="Arial" panose="020B0604020202020204" pitchFamily="34" charset="0"/>
              </a:rPr>
              <a:t>tích</a:t>
            </a:r>
            <a:r>
              <a:rPr lang="en-US" sz="2800" b="1" dirty="0">
                <a:solidFill>
                  <a:srgbClr val="0F6FC6">
                    <a:lumMod val="75000"/>
                  </a:srgbClr>
                </a:solidFill>
                <a:latin typeface="Cambria" panose="02040503050406030204" pitchFamily="18" charset="0"/>
                <a:ea typeface="Cambria" panose="02040503050406030204" pitchFamily="18" charset="0"/>
                <a:cs typeface="Arial" panose="020B0604020202020204" pitchFamily="34" charset="0"/>
              </a:rPr>
              <a:t> </a:t>
            </a:r>
          </a:p>
          <a:p>
            <a:pPr algn="ctr" eaLnBrk="0" fontAlgn="base" hangingPunct="0">
              <a:spcBef>
                <a:spcPct val="0"/>
              </a:spcBef>
              <a:spcAft>
                <a:spcPct val="0"/>
              </a:spcAft>
              <a:defRPr/>
            </a:pPr>
            <a:r>
              <a:rPr lang="en-US" sz="2800" b="1" dirty="0" err="1">
                <a:solidFill>
                  <a:srgbClr val="0F6FC6">
                    <a:lumMod val="75000"/>
                  </a:srgbClr>
                </a:solidFill>
                <a:latin typeface="Cambria" panose="02040503050406030204" pitchFamily="18" charset="0"/>
                <a:ea typeface="Cambria" panose="02040503050406030204" pitchFamily="18" charset="0"/>
                <a:cs typeface="Arial" panose="020B0604020202020204" pitchFamily="34" charset="0"/>
              </a:rPr>
              <a:t>không</a:t>
            </a:r>
            <a:r>
              <a:rPr lang="en-US" sz="2800" b="1" dirty="0">
                <a:solidFill>
                  <a:srgbClr val="0F6FC6">
                    <a:lumMod val="75000"/>
                  </a:srgbClr>
                </a:solidFill>
                <a:latin typeface="Cambria" panose="02040503050406030204" pitchFamily="18" charset="0"/>
                <a:ea typeface="Cambria" panose="02040503050406030204" pitchFamily="18" charset="0"/>
                <a:cs typeface="Arial" panose="020B0604020202020204" pitchFamily="34" charset="0"/>
              </a:rPr>
              <a:t> </a:t>
            </a:r>
            <a:r>
              <a:rPr lang="en-US" sz="2800" b="1" dirty="0" err="1">
                <a:solidFill>
                  <a:srgbClr val="0F6FC6">
                    <a:lumMod val="75000"/>
                  </a:srgbClr>
                </a:solidFill>
                <a:latin typeface="Cambria" panose="02040503050406030204" pitchFamily="18" charset="0"/>
                <a:ea typeface="Cambria" panose="02040503050406030204" pitchFamily="18" charset="0"/>
                <a:cs typeface="Arial" panose="020B0604020202020204" pitchFamily="34" charset="0"/>
              </a:rPr>
              <a:t>thay</a:t>
            </a:r>
            <a:r>
              <a:rPr lang="en-US" sz="2800" b="1" dirty="0">
                <a:solidFill>
                  <a:srgbClr val="0F6FC6">
                    <a:lumMod val="75000"/>
                  </a:srgbClr>
                </a:solidFill>
                <a:latin typeface="Cambria" panose="02040503050406030204" pitchFamily="18" charset="0"/>
                <a:ea typeface="Cambria" panose="02040503050406030204" pitchFamily="18" charset="0"/>
                <a:cs typeface="Arial" panose="020B0604020202020204" pitchFamily="34" charset="0"/>
              </a:rPr>
              <a:t> </a:t>
            </a:r>
            <a:r>
              <a:rPr lang="en-US" sz="2800" b="1" dirty="0" err="1">
                <a:solidFill>
                  <a:srgbClr val="0F6FC6">
                    <a:lumMod val="75000"/>
                  </a:srgbClr>
                </a:solidFill>
                <a:latin typeface="Cambria" panose="02040503050406030204" pitchFamily="18" charset="0"/>
                <a:ea typeface="Cambria" panose="02040503050406030204" pitchFamily="18" charset="0"/>
                <a:cs typeface="Arial" panose="020B0604020202020204" pitchFamily="34" charset="0"/>
              </a:rPr>
              <a:t>đổi</a:t>
            </a:r>
            <a:r>
              <a:rPr lang="en-US" sz="2800" b="1" dirty="0">
                <a:solidFill>
                  <a:srgbClr val="0F6FC6">
                    <a:lumMod val="75000"/>
                  </a:srgbClr>
                </a:solidFill>
                <a:latin typeface="Cambria" panose="02040503050406030204" pitchFamily="18" charset="0"/>
                <a:ea typeface="Cambria" panose="02040503050406030204" pitchFamily="18" charset="0"/>
                <a:cs typeface="Arial" panose="020B0604020202020204" pitchFamily="34" charset="0"/>
              </a:rPr>
              <a:t>.</a:t>
            </a:r>
          </a:p>
        </p:txBody>
      </p:sp>
      <p:sp>
        <p:nvSpPr>
          <p:cNvPr id="80" name="TextBox 79">
            <a:extLst>
              <a:ext uri="{FF2B5EF4-FFF2-40B4-BE49-F238E27FC236}">
                <a16:creationId xmlns:a16="http://schemas.microsoft.com/office/drawing/2014/main" id="{ED52F0CD-A960-4AF8-A6D7-1494A8E79ABF}"/>
              </a:ext>
            </a:extLst>
          </p:cNvPr>
          <p:cNvSpPr txBox="1">
            <a:spLocks noChangeArrowheads="1"/>
          </p:cNvSpPr>
          <p:nvPr/>
        </p:nvSpPr>
        <p:spPr bwMode="auto">
          <a:xfrm>
            <a:off x="2241550" y="3856688"/>
            <a:ext cx="6765885" cy="584775"/>
          </a:xfrm>
          <a:prstGeom prst="rect">
            <a:avLst/>
          </a:prstGeom>
          <a:solidFill>
            <a:srgbClr val="FFFF00"/>
          </a:solidFill>
          <a:ln w="19050">
            <a:solidFill>
              <a:schemeClr val="tx1"/>
            </a:solidFill>
            <a:prstDash val="dash"/>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eaLnBrk="0" fontAlgn="base" hangingPunct="0">
              <a:spcBef>
                <a:spcPct val="0"/>
              </a:spcBef>
              <a:spcAft>
                <a:spcPct val="0"/>
              </a:spcAft>
              <a:buNone/>
            </a:pPr>
            <a:r>
              <a:rPr lang="en-US" altLang="en-US" dirty="0" err="1">
                <a:latin typeface="Cambria" panose="02040503050406030204" pitchFamily="18" charset="0"/>
                <a:ea typeface="Cambria" panose="02040503050406030204" pitchFamily="18" charset="0"/>
                <a:cs typeface="Arial" panose="020B0604020202020204" pitchFamily="34" charset="0"/>
              </a:rPr>
              <a:t>Tính</a:t>
            </a:r>
            <a:r>
              <a:rPr lang="en-US" altLang="en-US" dirty="0">
                <a:latin typeface="Cambria" panose="02040503050406030204" pitchFamily="18" charset="0"/>
                <a:ea typeface="Cambria" panose="02040503050406030204" pitchFamily="18" charset="0"/>
                <a:cs typeface="Arial" panose="020B0604020202020204" pitchFamily="34" charset="0"/>
              </a:rPr>
              <a:t> </a:t>
            </a:r>
            <a:r>
              <a:rPr lang="en-US" altLang="en-US" dirty="0" err="1">
                <a:latin typeface="Cambria" panose="02040503050406030204" pitchFamily="18" charset="0"/>
                <a:ea typeface="Cambria" panose="02040503050406030204" pitchFamily="18" charset="0"/>
                <a:cs typeface="Arial" panose="020B0604020202020204" pitchFamily="34" charset="0"/>
              </a:rPr>
              <a:t>chất</a:t>
            </a:r>
            <a:r>
              <a:rPr lang="en-US" altLang="en-US" dirty="0">
                <a:latin typeface="Cambria" panose="02040503050406030204" pitchFamily="18" charset="0"/>
                <a:ea typeface="Cambria" panose="02040503050406030204" pitchFamily="18" charset="0"/>
                <a:cs typeface="Arial" panose="020B0604020202020204" pitchFamily="34" charset="0"/>
              </a:rPr>
              <a:t> </a:t>
            </a:r>
            <a:r>
              <a:rPr lang="en-US" altLang="en-US" dirty="0" err="1">
                <a:latin typeface="Cambria" panose="02040503050406030204" pitchFamily="18" charset="0"/>
                <a:ea typeface="Cambria" panose="02040503050406030204" pitchFamily="18" charset="0"/>
                <a:cs typeface="Arial" panose="020B0604020202020204" pitchFamily="34" charset="0"/>
              </a:rPr>
              <a:t>giao</a:t>
            </a:r>
            <a:r>
              <a:rPr lang="en-US" altLang="en-US" dirty="0">
                <a:latin typeface="Cambria" panose="02040503050406030204" pitchFamily="18" charset="0"/>
                <a:ea typeface="Cambria" panose="02040503050406030204" pitchFamily="18" charset="0"/>
                <a:cs typeface="Arial" panose="020B0604020202020204" pitchFamily="34" charset="0"/>
              </a:rPr>
              <a:t> </a:t>
            </a:r>
            <a:r>
              <a:rPr lang="en-US" altLang="en-US" dirty="0" err="1">
                <a:latin typeface="Cambria" panose="02040503050406030204" pitchFamily="18" charset="0"/>
                <a:ea typeface="Cambria" panose="02040503050406030204" pitchFamily="18" charset="0"/>
                <a:cs typeface="Arial" panose="020B0604020202020204" pitchFamily="34" charset="0"/>
              </a:rPr>
              <a:t>hoán</a:t>
            </a:r>
            <a:r>
              <a:rPr lang="en-US" altLang="en-US" dirty="0">
                <a:latin typeface="Cambria" panose="02040503050406030204" pitchFamily="18" charset="0"/>
                <a:ea typeface="Cambria" panose="02040503050406030204" pitchFamily="18" charset="0"/>
                <a:cs typeface="Arial" panose="020B0604020202020204" pitchFamily="34" charset="0"/>
              </a:rPr>
              <a:t> </a:t>
            </a:r>
            <a:r>
              <a:rPr lang="en-US" altLang="en-US" dirty="0" err="1">
                <a:latin typeface="Cambria" panose="02040503050406030204" pitchFamily="18" charset="0"/>
                <a:ea typeface="Cambria" panose="02040503050406030204" pitchFamily="18" charset="0"/>
                <a:cs typeface="Arial" panose="020B0604020202020204" pitchFamily="34" charset="0"/>
              </a:rPr>
              <a:t>trong</a:t>
            </a:r>
            <a:r>
              <a:rPr lang="en-US" altLang="en-US" dirty="0">
                <a:latin typeface="Cambria" panose="02040503050406030204" pitchFamily="18" charset="0"/>
                <a:ea typeface="Cambria" panose="02040503050406030204" pitchFamily="18" charset="0"/>
                <a:cs typeface="Arial" panose="020B0604020202020204" pitchFamily="34" charset="0"/>
              </a:rPr>
              <a:t> </a:t>
            </a:r>
            <a:r>
              <a:rPr lang="en-US" altLang="en-US" dirty="0" err="1">
                <a:latin typeface="Cambria" panose="02040503050406030204" pitchFamily="18" charset="0"/>
                <a:ea typeface="Cambria" panose="02040503050406030204" pitchFamily="18" charset="0"/>
                <a:cs typeface="Arial" panose="020B0604020202020204" pitchFamily="34" charset="0"/>
              </a:rPr>
              <a:t>phép</a:t>
            </a:r>
            <a:r>
              <a:rPr lang="en-US" altLang="en-US" dirty="0">
                <a:latin typeface="Cambria" panose="02040503050406030204" pitchFamily="18" charset="0"/>
                <a:ea typeface="Cambria" panose="02040503050406030204" pitchFamily="18" charset="0"/>
                <a:cs typeface="Arial" panose="020B0604020202020204" pitchFamily="34" charset="0"/>
              </a:rPr>
              <a:t> </a:t>
            </a:r>
            <a:r>
              <a:rPr lang="en-US" altLang="en-US" dirty="0" err="1">
                <a:latin typeface="Cambria" panose="02040503050406030204" pitchFamily="18" charset="0"/>
                <a:ea typeface="Cambria" panose="02040503050406030204" pitchFamily="18" charset="0"/>
                <a:cs typeface="Arial" panose="020B0604020202020204" pitchFamily="34" charset="0"/>
              </a:rPr>
              <a:t>nhân</a:t>
            </a:r>
            <a:endParaRPr lang="en-US" altLang="en-US" dirty="0">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31440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barn(inVertical)">
                                      <p:cBhvr>
                                        <p:cTn id="10" dur="500"/>
                                        <p:tgtEl>
                                          <p:spTgt spid="4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barn(inVertical)">
                                      <p:cBhvr>
                                        <p:cTn id="13" dur="500"/>
                                        <p:tgtEl>
                                          <p:spTgt spid="4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4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4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arn(inVertical)">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fltVal val="0"/>
                                          </p:val>
                                        </p:tav>
                                        <p:tav tm="100000">
                                          <p:val>
                                            <p:strVal val="#ppt_w"/>
                                          </p:val>
                                        </p:tav>
                                      </p:tavLst>
                                    </p:anim>
                                    <p:anim calcmode="lin" valueType="num">
                                      <p:cBhvr>
                                        <p:cTn id="59" dur="500" fill="hold"/>
                                        <p:tgtEl>
                                          <p:spTgt spid="14"/>
                                        </p:tgtEl>
                                        <p:attrNameLst>
                                          <p:attrName>ppt_h</p:attrName>
                                        </p:attrNameLst>
                                      </p:cBhvr>
                                      <p:tavLst>
                                        <p:tav tm="0">
                                          <p:val>
                                            <p:fltVal val="0"/>
                                          </p:val>
                                        </p:tav>
                                        <p:tav tm="100000">
                                          <p:val>
                                            <p:strVal val="#ppt_h"/>
                                          </p:val>
                                        </p:tav>
                                      </p:tavLst>
                                    </p:anim>
                                    <p:animEffect transition="in" filter="fade">
                                      <p:cBhvr>
                                        <p:cTn id="60" dur="500"/>
                                        <p:tgtEl>
                                          <p:spTgt spid="14"/>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Effect transition="in" filter="fade">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barn(inVertical)">
                                      <p:cBhvr>
                                        <p:cTn id="70" dur="500"/>
                                        <p:tgtEl>
                                          <p:spTgt spid="6"/>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barn(inVertical)">
                                      <p:cBhvr>
                                        <p:cTn id="75" dur="500"/>
                                        <p:tgtEl>
                                          <p:spTgt spid="7"/>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barn(inVertical)">
                                      <p:cBhvr>
                                        <p:cTn id="80" dur="500"/>
                                        <p:tgtEl>
                                          <p:spTgt spid="8"/>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barn(inVertical)">
                                      <p:cBhvr>
                                        <p:cTn id="85" dur="500"/>
                                        <p:tgtEl>
                                          <p:spTgt spid="9"/>
                                        </p:tgtEl>
                                      </p:cBhvr>
                                    </p:animEffect>
                                  </p:childTnLst>
                                </p:cTn>
                              </p:par>
                            </p:childTnLst>
                          </p:cTn>
                        </p:par>
                      </p:childTnLst>
                    </p:cTn>
                  </p:par>
                  <p:par>
                    <p:cTn id="86" fill="hold">
                      <p:stCondLst>
                        <p:cond delay="indefinite"/>
                      </p:stCondLst>
                      <p:childTnLst>
                        <p:par>
                          <p:cTn id="87" fill="hold">
                            <p:stCondLst>
                              <p:cond delay="0"/>
                            </p:stCondLst>
                            <p:childTnLst>
                              <p:par>
                                <p:cTn id="88" presetID="18" presetClass="emph" presetSubtype="0" fill="hold" grpId="1" nodeType="clickEffect">
                                  <p:stCondLst>
                                    <p:cond delay="0"/>
                                  </p:stCondLst>
                                  <p:iterate type="lt">
                                    <p:tmPct val="4000"/>
                                  </p:iterate>
                                  <p:childTnLst>
                                    <p:set>
                                      <p:cBhvr override="childStyle">
                                        <p:cTn id="89" dur="500" fill="hold"/>
                                        <p:tgtEl>
                                          <p:spTgt spid="17"/>
                                        </p:tgtEl>
                                        <p:attrNameLst>
                                          <p:attrName>style.textDecorationUnderline</p:attrName>
                                        </p:attrNameLst>
                                      </p:cBhvr>
                                      <p:to>
                                        <p:strVal val="true"/>
                                      </p:to>
                                    </p:set>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8"/>
                                        </p:tgtEl>
                                        <p:attrNameLst>
                                          <p:attrName>style.visibility</p:attrName>
                                        </p:attrNameLst>
                                      </p:cBhvr>
                                      <p:to>
                                        <p:strVal val="visible"/>
                                      </p:to>
                                    </p:set>
                                    <p:anim calcmode="lin" valueType="num">
                                      <p:cBhvr additive="base">
                                        <p:cTn id="94" dur="500" fill="hold"/>
                                        <p:tgtEl>
                                          <p:spTgt spid="18"/>
                                        </p:tgtEl>
                                        <p:attrNameLst>
                                          <p:attrName>ppt_x</p:attrName>
                                        </p:attrNameLst>
                                      </p:cBhvr>
                                      <p:tavLst>
                                        <p:tav tm="0">
                                          <p:val>
                                            <p:strVal val="#ppt_x"/>
                                          </p:val>
                                        </p:tav>
                                        <p:tav tm="100000">
                                          <p:val>
                                            <p:strVal val="#ppt_x"/>
                                          </p:val>
                                        </p:tav>
                                      </p:tavLst>
                                    </p:anim>
                                    <p:anim calcmode="lin" valueType="num">
                                      <p:cBhvr additive="base">
                                        <p:cTn id="9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3" presetClass="entr" presetSubtype="10" fill="hold" nodeType="click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blinds(horizontal)">
                                      <p:cBhvr>
                                        <p:cTn id="100" dur="500"/>
                                        <p:tgtEl>
                                          <p:spTgt spid="42"/>
                                        </p:tgtEl>
                                      </p:cBhvr>
                                    </p:animEffect>
                                  </p:childTnLst>
                                </p:cTn>
                              </p:par>
                              <p:par>
                                <p:cTn id="101" presetID="3" presetClass="entr" presetSubtype="10" fill="hold" nodeType="with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blinds(horizontal)">
                                      <p:cBhvr>
                                        <p:cTn id="103" dur="500"/>
                                        <p:tgtEl>
                                          <p:spTgt spid="45"/>
                                        </p:tgtEl>
                                      </p:cBhvr>
                                    </p:animEffect>
                                  </p:childTnLst>
                                </p:cTn>
                              </p:par>
                            </p:childTnLst>
                          </p:cTn>
                        </p:par>
                      </p:childTnLst>
                    </p:cTn>
                  </p:par>
                  <p:par>
                    <p:cTn id="104" fill="hold">
                      <p:stCondLst>
                        <p:cond delay="indefinite"/>
                      </p:stCondLst>
                      <p:childTnLst>
                        <p:par>
                          <p:cTn id="105" fill="hold">
                            <p:stCondLst>
                              <p:cond delay="0"/>
                            </p:stCondLst>
                            <p:childTnLst>
                              <p:par>
                                <p:cTn id="106" presetID="3" presetClass="entr" presetSubtype="10" fill="hold" nodeType="click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blinds(horizontal)">
                                      <p:cBhvr>
                                        <p:cTn id="108" dur="500"/>
                                        <p:tgtEl>
                                          <p:spTgt spid="60"/>
                                        </p:tgtEl>
                                      </p:cBhvr>
                                    </p:animEffect>
                                  </p:childTnLst>
                                </p:cTn>
                              </p:par>
                              <p:par>
                                <p:cTn id="109" presetID="3" presetClass="entr" presetSubtype="10" fill="hold" nodeType="withEffect">
                                  <p:stCondLst>
                                    <p:cond delay="0"/>
                                  </p:stCondLst>
                                  <p:childTnLst>
                                    <p:set>
                                      <p:cBhvr>
                                        <p:cTn id="110" dur="1" fill="hold">
                                          <p:stCondLst>
                                            <p:cond delay="0"/>
                                          </p:stCondLst>
                                        </p:cTn>
                                        <p:tgtEl>
                                          <p:spTgt spid="63"/>
                                        </p:tgtEl>
                                        <p:attrNameLst>
                                          <p:attrName>style.visibility</p:attrName>
                                        </p:attrNameLst>
                                      </p:cBhvr>
                                      <p:to>
                                        <p:strVal val="visible"/>
                                      </p:to>
                                    </p:set>
                                    <p:animEffect transition="in" filter="blinds(horizontal)">
                                      <p:cBhvr>
                                        <p:cTn id="111" dur="500"/>
                                        <p:tgtEl>
                                          <p:spTgt spid="63"/>
                                        </p:tgtEl>
                                      </p:cBhvr>
                                    </p:animEffect>
                                  </p:childTnLst>
                                </p:cTn>
                              </p:par>
                            </p:childTnLst>
                          </p:cTn>
                        </p:par>
                      </p:childTnLst>
                    </p:cTn>
                  </p:par>
                  <p:par>
                    <p:cTn id="112" fill="hold">
                      <p:stCondLst>
                        <p:cond delay="indefinite"/>
                      </p:stCondLst>
                      <p:childTnLst>
                        <p:par>
                          <p:cTn id="113" fill="hold">
                            <p:stCondLst>
                              <p:cond delay="0"/>
                            </p:stCondLst>
                            <p:childTnLst>
                              <p:par>
                                <p:cTn id="114" presetID="14" presetClass="exit" presetSubtype="10" fill="hold" nodeType="clickEffect">
                                  <p:stCondLst>
                                    <p:cond delay="0"/>
                                  </p:stCondLst>
                                  <p:childTnLst>
                                    <p:animEffect transition="out" filter="randombar(horizontal)">
                                      <p:cBhvr>
                                        <p:cTn id="115" dur="500"/>
                                        <p:tgtEl>
                                          <p:spTgt spid="42"/>
                                        </p:tgtEl>
                                      </p:cBhvr>
                                    </p:animEffect>
                                    <p:set>
                                      <p:cBhvr>
                                        <p:cTn id="116" dur="1" fill="hold">
                                          <p:stCondLst>
                                            <p:cond delay="499"/>
                                          </p:stCondLst>
                                        </p:cTn>
                                        <p:tgtEl>
                                          <p:spTgt spid="42"/>
                                        </p:tgtEl>
                                        <p:attrNameLst>
                                          <p:attrName>style.visibility</p:attrName>
                                        </p:attrNameLst>
                                      </p:cBhvr>
                                      <p:to>
                                        <p:strVal val="hidden"/>
                                      </p:to>
                                    </p:set>
                                  </p:childTnLst>
                                </p:cTn>
                              </p:par>
                              <p:par>
                                <p:cTn id="117" presetID="14" presetClass="exit" presetSubtype="10" fill="hold" nodeType="withEffect">
                                  <p:stCondLst>
                                    <p:cond delay="0"/>
                                  </p:stCondLst>
                                  <p:childTnLst>
                                    <p:animEffect transition="out" filter="randombar(horizontal)">
                                      <p:cBhvr>
                                        <p:cTn id="118" dur="500"/>
                                        <p:tgtEl>
                                          <p:spTgt spid="45"/>
                                        </p:tgtEl>
                                      </p:cBhvr>
                                    </p:animEffect>
                                    <p:set>
                                      <p:cBhvr>
                                        <p:cTn id="119" dur="1" fill="hold">
                                          <p:stCondLst>
                                            <p:cond delay="499"/>
                                          </p:stCondLst>
                                        </p:cTn>
                                        <p:tgtEl>
                                          <p:spTgt spid="45"/>
                                        </p:tgtEl>
                                        <p:attrNameLst>
                                          <p:attrName>style.visibility</p:attrName>
                                        </p:attrNameLst>
                                      </p:cBhvr>
                                      <p:to>
                                        <p:strVal val="hidden"/>
                                      </p:to>
                                    </p:set>
                                  </p:childTnLst>
                                </p:cTn>
                              </p:par>
                              <p:par>
                                <p:cTn id="120" presetID="14" presetClass="exit" presetSubtype="10" fill="hold" nodeType="withEffect">
                                  <p:stCondLst>
                                    <p:cond delay="0"/>
                                  </p:stCondLst>
                                  <p:childTnLst>
                                    <p:animEffect transition="out" filter="randombar(horizontal)">
                                      <p:cBhvr>
                                        <p:cTn id="121" dur="500"/>
                                        <p:tgtEl>
                                          <p:spTgt spid="60"/>
                                        </p:tgtEl>
                                      </p:cBhvr>
                                    </p:animEffect>
                                    <p:set>
                                      <p:cBhvr>
                                        <p:cTn id="122" dur="1" fill="hold">
                                          <p:stCondLst>
                                            <p:cond delay="499"/>
                                          </p:stCondLst>
                                        </p:cTn>
                                        <p:tgtEl>
                                          <p:spTgt spid="60"/>
                                        </p:tgtEl>
                                        <p:attrNameLst>
                                          <p:attrName>style.visibility</p:attrName>
                                        </p:attrNameLst>
                                      </p:cBhvr>
                                      <p:to>
                                        <p:strVal val="hidden"/>
                                      </p:to>
                                    </p:set>
                                  </p:childTnLst>
                                </p:cTn>
                              </p:par>
                              <p:par>
                                <p:cTn id="123" presetID="14" presetClass="exit" presetSubtype="10" fill="hold" nodeType="withEffect">
                                  <p:stCondLst>
                                    <p:cond delay="0"/>
                                  </p:stCondLst>
                                  <p:childTnLst>
                                    <p:animEffect transition="out" filter="randombar(horizontal)">
                                      <p:cBhvr>
                                        <p:cTn id="124" dur="500"/>
                                        <p:tgtEl>
                                          <p:spTgt spid="63"/>
                                        </p:tgtEl>
                                      </p:cBhvr>
                                    </p:animEffect>
                                    <p:set>
                                      <p:cBhvr>
                                        <p:cTn id="125" dur="1" fill="hold">
                                          <p:stCondLst>
                                            <p:cond delay="499"/>
                                          </p:stCondLst>
                                        </p:cTn>
                                        <p:tgtEl>
                                          <p:spTgt spid="63"/>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16" presetClass="entr" presetSubtype="21" fill="hold" nodeType="clickEffect">
                                  <p:stCondLst>
                                    <p:cond delay="0"/>
                                  </p:stCondLst>
                                  <p:childTnLst>
                                    <p:set>
                                      <p:cBhvr>
                                        <p:cTn id="129" dur="1" fill="hold">
                                          <p:stCondLst>
                                            <p:cond delay="0"/>
                                          </p:stCondLst>
                                        </p:cTn>
                                        <p:tgtEl>
                                          <p:spTgt spid="11"/>
                                        </p:tgtEl>
                                        <p:attrNameLst>
                                          <p:attrName>style.visibility</p:attrName>
                                        </p:attrNameLst>
                                      </p:cBhvr>
                                      <p:to>
                                        <p:strVal val="visible"/>
                                      </p:to>
                                    </p:set>
                                    <p:animEffect transition="in" filter="barn(inVertical)">
                                      <p:cBhvr>
                                        <p:cTn id="130" dur="500"/>
                                        <p:tgtEl>
                                          <p:spTgt spid="11"/>
                                        </p:tgtEl>
                                      </p:cBhvr>
                                    </p:animEffect>
                                  </p:childTnLst>
                                </p:cTn>
                              </p:par>
                              <p:par>
                                <p:cTn id="131" presetID="16" presetClass="entr" presetSubtype="21" fill="hold" nodeType="withEffect">
                                  <p:stCondLst>
                                    <p:cond delay="0"/>
                                  </p:stCondLst>
                                  <p:childTnLst>
                                    <p:set>
                                      <p:cBhvr>
                                        <p:cTn id="132" dur="1" fill="hold">
                                          <p:stCondLst>
                                            <p:cond delay="0"/>
                                          </p:stCondLst>
                                        </p:cTn>
                                        <p:tgtEl>
                                          <p:spTgt spid="69"/>
                                        </p:tgtEl>
                                        <p:attrNameLst>
                                          <p:attrName>style.visibility</p:attrName>
                                        </p:attrNameLst>
                                      </p:cBhvr>
                                      <p:to>
                                        <p:strVal val="visible"/>
                                      </p:to>
                                    </p:set>
                                    <p:animEffect transition="in" filter="barn(inVertical)">
                                      <p:cBhvr>
                                        <p:cTn id="133" dur="500"/>
                                        <p:tgtEl>
                                          <p:spTgt spid="69"/>
                                        </p:tgtEl>
                                      </p:cBhvr>
                                    </p:animEffect>
                                  </p:childTnLst>
                                </p:cTn>
                              </p:par>
                            </p:childTnLst>
                          </p:cTn>
                        </p:par>
                      </p:childTnLst>
                    </p:cTn>
                  </p:par>
                  <p:par>
                    <p:cTn id="134" fill="hold">
                      <p:stCondLst>
                        <p:cond delay="indefinite"/>
                      </p:stCondLst>
                      <p:childTnLst>
                        <p:par>
                          <p:cTn id="135" fill="hold">
                            <p:stCondLst>
                              <p:cond delay="0"/>
                            </p:stCondLst>
                            <p:childTnLst>
                              <p:par>
                                <p:cTn id="136" presetID="1" presetClass="exit" presetSubtype="0" fill="hold" nodeType="clickEffect">
                                  <p:stCondLst>
                                    <p:cond delay="0"/>
                                  </p:stCondLst>
                                  <p:childTnLst>
                                    <p:set>
                                      <p:cBhvr>
                                        <p:cTn id="137" dur="1" fill="hold">
                                          <p:stCondLst>
                                            <p:cond delay="0"/>
                                          </p:stCondLst>
                                        </p:cTn>
                                        <p:tgtEl>
                                          <p:spTgt spid="11"/>
                                        </p:tgtEl>
                                        <p:attrNameLst>
                                          <p:attrName>style.visibility</p:attrName>
                                        </p:attrNameLst>
                                      </p:cBhvr>
                                      <p:to>
                                        <p:strVal val="hidden"/>
                                      </p:to>
                                    </p:set>
                                  </p:childTnLst>
                                </p:cTn>
                              </p:par>
                              <p:par>
                                <p:cTn id="138" presetID="1" presetClass="exit" presetSubtype="0" fill="hold" nodeType="withEffect">
                                  <p:stCondLst>
                                    <p:cond delay="0"/>
                                  </p:stCondLst>
                                  <p:childTnLst>
                                    <p:set>
                                      <p:cBhvr>
                                        <p:cTn id="139" dur="1" fill="hold">
                                          <p:stCondLst>
                                            <p:cond delay="0"/>
                                          </p:stCondLst>
                                        </p:cTn>
                                        <p:tgtEl>
                                          <p:spTgt spid="69"/>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81"/>
                                        </p:tgtEl>
                                        <p:attrNameLst>
                                          <p:attrName>style.visibility</p:attrName>
                                        </p:attrNameLst>
                                      </p:cBhvr>
                                      <p:to>
                                        <p:strVal val="visible"/>
                                      </p:to>
                                    </p:set>
                                    <p:animEffect transition="in" filter="wipe(down)">
                                      <p:cBhvr>
                                        <p:cTn id="144" dur="500"/>
                                        <p:tgtEl>
                                          <p:spTgt spid="81"/>
                                        </p:tgtEl>
                                      </p:cBhvr>
                                    </p:animEffect>
                                  </p:childTnLst>
                                </p:cTn>
                              </p:par>
                              <p:par>
                                <p:cTn id="145" presetID="16" presetClass="entr" presetSubtype="21" fill="hold" grpId="0" nodeType="withEffect">
                                  <p:stCondLst>
                                    <p:cond delay="0"/>
                                  </p:stCondLst>
                                  <p:childTnLst>
                                    <p:set>
                                      <p:cBhvr>
                                        <p:cTn id="146" dur="1" fill="hold">
                                          <p:stCondLst>
                                            <p:cond delay="0"/>
                                          </p:stCondLst>
                                        </p:cTn>
                                        <p:tgtEl>
                                          <p:spTgt spid="73"/>
                                        </p:tgtEl>
                                        <p:attrNameLst>
                                          <p:attrName>style.visibility</p:attrName>
                                        </p:attrNameLst>
                                      </p:cBhvr>
                                      <p:to>
                                        <p:strVal val="visible"/>
                                      </p:to>
                                    </p:set>
                                    <p:animEffect transition="in" filter="barn(inVertical)">
                                      <p:cBhvr>
                                        <p:cTn id="147" dur="500"/>
                                        <p:tgtEl>
                                          <p:spTgt spid="73"/>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xit" presetSubtype="4" fill="hold" grpId="1" nodeType="clickEffect">
                                  <p:stCondLst>
                                    <p:cond delay="0"/>
                                  </p:stCondLst>
                                  <p:childTnLst>
                                    <p:animEffect transition="out" filter="wipe(down)">
                                      <p:cBhvr>
                                        <p:cTn id="151" dur="500"/>
                                        <p:tgtEl>
                                          <p:spTgt spid="73"/>
                                        </p:tgtEl>
                                      </p:cBhvr>
                                    </p:animEffect>
                                    <p:set>
                                      <p:cBhvr>
                                        <p:cTn id="152" dur="1" fill="hold">
                                          <p:stCondLst>
                                            <p:cond delay="499"/>
                                          </p:stCondLst>
                                        </p:cTn>
                                        <p:tgtEl>
                                          <p:spTgt spid="73"/>
                                        </p:tgtEl>
                                        <p:attrNameLst>
                                          <p:attrName>style.visibility</p:attrName>
                                        </p:attrNameLst>
                                      </p:cBhvr>
                                      <p:to>
                                        <p:strVal val="hidden"/>
                                      </p:to>
                                    </p:set>
                                  </p:childTnLst>
                                </p:cTn>
                              </p:par>
                              <p:par>
                                <p:cTn id="153" presetID="22" presetClass="entr" presetSubtype="4" fill="hold" grpId="0" nodeType="withEffect">
                                  <p:stCondLst>
                                    <p:cond delay="0"/>
                                  </p:stCondLst>
                                  <p:childTnLst>
                                    <p:set>
                                      <p:cBhvr>
                                        <p:cTn id="154" dur="1" fill="hold">
                                          <p:stCondLst>
                                            <p:cond delay="0"/>
                                          </p:stCondLst>
                                        </p:cTn>
                                        <p:tgtEl>
                                          <p:spTgt spid="74"/>
                                        </p:tgtEl>
                                        <p:attrNameLst>
                                          <p:attrName>style.visibility</p:attrName>
                                        </p:attrNameLst>
                                      </p:cBhvr>
                                      <p:to>
                                        <p:strVal val="visible"/>
                                      </p:to>
                                    </p:set>
                                    <p:animEffect transition="in" filter="wipe(down)">
                                      <p:cBhvr>
                                        <p:cTn id="155" dur="500"/>
                                        <p:tgtEl>
                                          <p:spTgt spid="74"/>
                                        </p:tgtEl>
                                      </p:cBhvr>
                                    </p:animEffect>
                                  </p:childTnLst>
                                </p:cTn>
                              </p:par>
                            </p:childTnLst>
                          </p:cTn>
                        </p:par>
                      </p:childTnLst>
                    </p:cTn>
                  </p:par>
                  <p:par>
                    <p:cTn id="156" fill="hold">
                      <p:stCondLst>
                        <p:cond delay="indefinite"/>
                      </p:stCondLst>
                      <p:childTnLst>
                        <p:par>
                          <p:cTn id="157" fill="hold">
                            <p:stCondLst>
                              <p:cond delay="0"/>
                            </p:stCondLst>
                            <p:childTnLst>
                              <p:par>
                                <p:cTn id="158" presetID="1" presetClass="exit" presetSubtype="0" fill="hold" grpId="1" nodeType="clickEffect">
                                  <p:stCondLst>
                                    <p:cond delay="0"/>
                                  </p:stCondLst>
                                  <p:childTnLst>
                                    <p:set>
                                      <p:cBhvr>
                                        <p:cTn id="159" dur="1" fill="hold">
                                          <p:stCondLst>
                                            <p:cond delay="0"/>
                                          </p:stCondLst>
                                        </p:cTn>
                                        <p:tgtEl>
                                          <p:spTgt spid="74"/>
                                        </p:tgtEl>
                                        <p:attrNameLst>
                                          <p:attrName>style.visibility</p:attrName>
                                        </p:attrNameLst>
                                      </p:cBhvr>
                                      <p:to>
                                        <p:strVal val="hidden"/>
                                      </p:to>
                                    </p:set>
                                  </p:childTnLst>
                                </p:cTn>
                              </p:par>
                            </p:childTnLst>
                          </p:cTn>
                        </p:par>
                      </p:childTnLst>
                    </p:cTn>
                  </p:par>
                  <p:par>
                    <p:cTn id="160" fill="hold">
                      <p:stCondLst>
                        <p:cond delay="indefinite"/>
                      </p:stCondLst>
                      <p:childTnLst>
                        <p:par>
                          <p:cTn id="161" fill="hold">
                            <p:stCondLst>
                              <p:cond delay="0"/>
                            </p:stCondLst>
                            <p:childTnLst>
                              <p:par>
                                <p:cTn id="162" presetID="22" presetClass="entr" presetSubtype="4" fill="hold" grpId="0" nodeType="clickEffect">
                                  <p:stCondLst>
                                    <p:cond delay="0"/>
                                  </p:stCondLst>
                                  <p:childTnLst>
                                    <p:set>
                                      <p:cBhvr>
                                        <p:cTn id="163" dur="1" fill="hold">
                                          <p:stCondLst>
                                            <p:cond delay="0"/>
                                          </p:stCondLst>
                                        </p:cTn>
                                        <p:tgtEl>
                                          <p:spTgt spid="78"/>
                                        </p:tgtEl>
                                        <p:attrNameLst>
                                          <p:attrName>style.visibility</p:attrName>
                                        </p:attrNameLst>
                                      </p:cBhvr>
                                      <p:to>
                                        <p:strVal val="visible"/>
                                      </p:to>
                                    </p:set>
                                    <p:animEffect transition="in" filter="wipe(down)">
                                      <p:cBhvr>
                                        <p:cTn id="164" dur="500"/>
                                        <p:tgtEl>
                                          <p:spTgt spid="78"/>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xit" presetSubtype="4" fill="hold" grpId="1" nodeType="clickEffect">
                                  <p:stCondLst>
                                    <p:cond delay="0"/>
                                  </p:stCondLst>
                                  <p:childTnLst>
                                    <p:animEffect transition="out" filter="wipe(down)">
                                      <p:cBhvr>
                                        <p:cTn id="168" dur="500"/>
                                        <p:tgtEl>
                                          <p:spTgt spid="78"/>
                                        </p:tgtEl>
                                      </p:cBhvr>
                                    </p:animEffect>
                                    <p:set>
                                      <p:cBhvr>
                                        <p:cTn id="169" dur="1" fill="hold">
                                          <p:stCondLst>
                                            <p:cond delay="499"/>
                                          </p:stCondLst>
                                        </p:cTn>
                                        <p:tgtEl>
                                          <p:spTgt spid="78"/>
                                        </p:tgtEl>
                                        <p:attrNameLst>
                                          <p:attrName>style.visibility</p:attrName>
                                        </p:attrNameLst>
                                      </p:cBhvr>
                                      <p:to>
                                        <p:strVal val="hidden"/>
                                      </p:to>
                                    </p:set>
                                  </p:childTnLst>
                                </p:cTn>
                              </p:par>
                              <p:par>
                                <p:cTn id="170" presetID="16" presetClass="entr" presetSubtype="21" fill="hold" grpId="0" nodeType="withEffect">
                                  <p:stCondLst>
                                    <p:cond delay="0"/>
                                  </p:stCondLst>
                                  <p:childTnLst>
                                    <p:set>
                                      <p:cBhvr>
                                        <p:cTn id="171" dur="1" fill="hold">
                                          <p:stCondLst>
                                            <p:cond delay="0"/>
                                          </p:stCondLst>
                                        </p:cTn>
                                        <p:tgtEl>
                                          <p:spTgt spid="79"/>
                                        </p:tgtEl>
                                        <p:attrNameLst>
                                          <p:attrName>style.visibility</p:attrName>
                                        </p:attrNameLst>
                                      </p:cBhvr>
                                      <p:to>
                                        <p:strVal val="visible"/>
                                      </p:to>
                                    </p:set>
                                    <p:animEffect transition="in" filter="barn(inVertical)">
                                      <p:cBhvr>
                                        <p:cTn id="172" dur="500"/>
                                        <p:tgtEl>
                                          <p:spTgt spid="79"/>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80"/>
                                        </p:tgtEl>
                                        <p:attrNameLst>
                                          <p:attrName>style.visibility</p:attrName>
                                        </p:attrNameLst>
                                      </p:cBhvr>
                                      <p:to>
                                        <p:strVal val="visible"/>
                                      </p:to>
                                    </p:set>
                                    <p:animEffect transition="in" filter="fade">
                                      <p:cBhvr>
                                        <p:cTn id="17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7" grpId="0"/>
      <p:bldP spid="17" grpId="1"/>
      <p:bldP spid="18" grpId="0"/>
      <p:bldP spid="12" grpId="0"/>
      <p:bldP spid="13" grpId="0"/>
      <p:bldP spid="14" grpId="0"/>
      <p:bldP spid="15" grpId="0"/>
      <p:bldP spid="16" grpId="0"/>
      <p:bldP spid="20" grpId="0"/>
      <p:bldP spid="21" grpId="0"/>
      <p:bldP spid="40" grpId="0" animBg="1"/>
      <p:bldP spid="40" grpId="1" animBg="1"/>
      <p:bldP spid="41" grpId="0" animBg="1"/>
      <p:bldP spid="41" grpId="1" animBg="1"/>
      <p:bldP spid="73" grpId="0"/>
      <p:bldP spid="73" grpId="1"/>
      <p:bldP spid="74" grpId="0"/>
      <p:bldP spid="74" grpId="1"/>
      <p:bldP spid="78" grpId="0"/>
      <p:bldP spid="78" grpId="1"/>
      <p:bldP spid="79" grpId="0"/>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a:extLst>
              <a:ext uri="{FF2B5EF4-FFF2-40B4-BE49-F238E27FC236}">
                <a16:creationId xmlns:a16="http://schemas.microsoft.com/office/drawing/2014/main" id="{6BF1C82C-698D-48C1-887B-20F8BC94F4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629" y="0"/>
            <a:ext cx="1232262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2C481837-0CC6-4C80-8CB9-690F2104060B}"/>
              </a:ext>
            </a:extLst>
          </p:cNvPr>
          <p:cNvSpPr txBox="1">
            <a:spLocks noChangeArrowheads="1"/>
          </p:cNvSpPr>
          <p:nvPr/>
        </p:nvSpPr>
        <p:spPr bwMode="auto">
          <a:xfrm>
            <a:off x="1625601" y="566738"/>
            <a:ext cx="5497513"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cs typeface="Arial" panose="020B0604020202020204" pitchFamily="34" charset="0"/>
              </a:defRPr>
            </a:lvl1pPr>
            <a:lvl2pPr marL="742950" indent="-285750">
              <a:defRPr>
                <a:solidFill>
                  <a:schemeClr val="tx1"/>
                </a:solidFill>
                <a:latin typeface="Times New Roman" panose="02020603050405020304" pitchFamily="18" charset="0"/>
                <a:cs typeface="Arial" panose="020B0604020202020204" pitchFamily="34" charset="0"/>
              </a:defRPr>
            </a:lvl2pPr>
            <a:lvl3pPr marL="1143000" indent="-228600">
              <a:defRPr>
                <a:solidFill>
                  <a:schemeClr val="tx1"/>
                </a:solidFill>
                <a:latin typeface="Times New Roman" panose="02020603050405020304" pitchFamily="18" charset="0"/>
                <a:cs typeface="Arial" panose="020B0604020202020204" pitchFamily="34" charset="0"/>
              </a:defRPr>
            </a:lvl3pPr>
            <a:lvl4pPr marL="1600200" indent="-228600">
              <a:defRPr>
                <a:solidFill>
                  <a:schemeClr val="tx1"/>
                </a:solidFill>
                <a:latin typeface="Times New Roman" panose="02020603050405020304" pitchFamily="18" charset="0"/>
                <a:cs typeface="Arial" panose="020B0604020202020204" pitchFamily="34" charset="0"/>
              </a:defRPr>
            </a:lvl4pPr>
            <a:lvl5pPr marL="2057400" indent="-22860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0" fontAlgn="base" hangingPunct="0">
              <a:spcBef>
                <a:spcPct val="0"/>
              </a:spcBef>
              <a:spcAft>
                <a:spcPct val="0"/>
              </a:spcAft>
            </a:pPr>
            <a:r>
              <a:rPr lang="en-US" altLang="en-US" sz="3200" b="1" dirty="0" err="1">
                <a:solidFill>
                  <a:srgbClr val="FFFF00"/>
                </a:solidFill>
                <a:latin typeface="UTM Americana EB" panose="02040603050506020204" pitchFamily="18" charset="0"/>
              </a:rPr>
              <a:t>Tính</a:t>
            </a:r>
            <a:r>
              <a:rPr lang="en-US" altLang="en-US" sz="3200" b="1" dirty="0">
                <a:solidFill>
                  <a:srgbClr val="FFFF00"/>
                </a:solidFill>
                <a:latin typeface="UTM Americana EB" panose="02040603050506020204" pitchFamily="18" charset="0"/>
              </a:rPr>
              <a:t> </a:t>
            </a:r>
            <a:r>
              <a:rPr lang="en-US" altLang="en-US" sz="3200" b="1" dirty="0" err="1">
                <a:solidFill>
                  <a:srgbClr val="FFFF00"/>
                </a:solidFill>
                <a:latin typeface="UTM Americana EB" panose="02040603050506020204" pitchFamily="18" charset="0"/>
              </a:rPr>
              <a:t>chất</a:t>
            </a:r>
            <a:r>
              <a:rPr lang="en-US" altLang="en-US" sz="3200" b="1" dirty="0">
                <a:solidFill>
                  <a:srgbClr val="FFFF00"/>
                </a:solidFill>
                <a:latin typeface="UTM Americana EB" panose="02040603050506020204" pitchFamily="18" charset="0"/>
              </a:rPr>
              <a:t> </a:t>
            </a:r>
            <a:r>
              <a:rPr lang="en-US" altLang="en-US" sz="3200" b="1" dirty="0" err="1">
                <a:solidFill>
                  <a:srgbClr val="FFFF00"/>
                </a:solidFill>
                <a:latin typeface="UTM Americana EB" panose="02040603050506020204" pitchFamily="18" charset="0"/>
              </a:rPr>
              <a:t>giao</a:t>
            </a:r>
            <a:r>
              <a:rPr lang="en-US" altLang="en-US" sz="3200" b="1" dirty="0">
                <a:solidFill>
                  <a:srgbClr val="FFFF00"/>
                </a:solidFill>
                <a:latin typeface="UTM Americana EB" panose="02040603050506020204" pitchFamily="18" charset="0"/>
              </a:rPr>
              <a:t> </a:t>
            </a:r>
            <a:r>
              <a:rPr lang="en-US" altLang="en-US" sz="3200" b="1" dirty="0" err="1">
                <a:solidFill>
                  <a:srgbClr val="FFFF00"/>
                </a:solidFill>
                <a:latin typeface="UTM Americana EB" panose="02040603050506020204" pitchFamily="18" charset="0"/>
              </a:rPr>
              <a:t>hoán</a:t>
            </a:r>
            <a:endParaRPr lang="en-US" altLang="en-US" sz="3200" b="1" dirty="0">
              <a:solidFill>
                <a:srgbClr val="FFFF00"/>
              </a:solidFill>
              <a:latin typeface="UTM Americana EB" panose="02040603050506020204" pitchFamily="18" charset="0"/>
            </a:endParaRPr>
          </a:p>
          <a:p>
            <a:pPr algn="ctr" eaLnBrk="0" fontAlgn="base" hangingPunct="0">
              <a:spcBef>
                <a:spcPct val="0"/>
              </a:spcBef>
              <a:spcAft>
                <a:spcPct val="0"/>
              </a:spcAft>
            </a:pPr>
            <a:r>
              <a:rPr lang="en-US" altLang="en-US" sz="3200" b="1" dirty="0" err="1">
                <a:solidFill>
                  <a:srgbClr val="FFFF00"/>
                </a:solidFill>
                <a:latin typeface="UTM Americana EB" panose="02040603050506020204" pitchFamily="18" charset="0"/>
              </a:rPr>
              <a:t>của</a:t>
            </a:r>
            <a:r>
              <a:rPr lang="en-US" altLang="en-US" sz="3200" b="1" dirty="0">
                <a:solidFill>
                  <a:srgbClr val="FFFF00"/>
                </a:solidFill>
                <a:latin typeface="UTM Americana EB" panose="02040603050506020204" pitchFamily="18" charset="0"/>
              </a:rPr>
              <a:t> </a:t>
            </a:r>
            <a:r>
              <a:rPr lang="en-US" altLang="en-US" sz="3200" b="1" dirty="0" err="1">
                <a:solidFill>
                  <a:srgbClr val="FFFF00"/>
                </a:solidFill>
                <a:latin typeface="UTM Americana EB" panose="02040603050506020204" pitchFamily="18" charset="0"/>
              </a:rPr>
              <a:t>phép</a:t>
            </a:r>
            <a:r>
              <a:rPr lang="en-US" altLang="en-US" sz="3200" b="1" dirty="0">
                <a:solidFill>
                  <a:srgbClr val="FFFF00"/>
                </a:solidFill>
                <a:latin typeface="UTM Americana EB" panose="02040603050506020204" pitchFamily="18" charset="0"/>
              </a:rPr>
              <a:t> </a:t>
            </a:r>
            <a:r>
              <a:rPr lang="en-US" altLang="en-US" sz="3200" b="1" dirty="0" err="1">
                <a:solidFill>
                  <a:srgbClr val="FFFF00"/>
                </a:solidFill>
                <a:latin typeface="UTM Americana EB" panose="02040603050506020204" pitchFamily="18" charset="0"/>
              </a:rPr>
              <a:t>nhân</a:t>
            </a:r>
            <a:endParaRPr lang="en-US" altLang="en-US" sz="3200" b="1" dirty="0">
              <a:solidFill>
                <a:srgbClr val="FFFF00"/>
              </a:solidFill>
              <a:latin typeface="UTM Americana EB" panose="02040603050506020204" pitchFamily="18" charset="0"/>
            </a:endParaRPr>
          </a:p>
        </p:txBody>
      </p:sp>
      <p:sp>
        <p:nvSpPr>
          <p:cNvPr id="7" name="Rectangle: Rounded Corners 6">
            <a:extLst>
              <a:ext uri="{FF2B5EF4-FFF2-40B4-BE49-F238E27FC236}">
                <a16:creationId xmlns:a16="http://schemas.microsoft.com/office/drawing/2014/main" id="{AE2316A0-3C00-4663-8998-B8607222A9B5}"/>
              </a:ext>
            </a:extLst>
          </p:cNvPr>
          <p:cNvSpPr/>
          <p:nvPr/>
        </p:nvSpPr>
        <p:spPr>
          <a:xfrm>
            <a:off x="870857" y="2211388"/>
            <a:ext cx="6818086" cy="1785937"/>
          </a:xfrm>
          <a:prstGeom prst="roundRect">
            <a:avLst/>
          </a:prstGeom>
          <a:solidFill>
            <a:schemeClr val="accent5">
              <a:lumMod val="40000"/>
              <a:lumOff val="6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altLang="en-US" sz="3600" b="1" dirty="0">
                <a:solidFill>
                  <a:prstClr val="black"/>
                </a:solidFill>
                <a:latin typeface="Times New Roman" panose="02020603050405020304" pitchFamily="18" charset="0"/>
                <a:cs typeface="Times New Roman" panose="02020603050405020304" pitchFamily="18" charset="0"/>
              </a:rPr>
              <a:t>Khi </a:t>
            </a:r>
            <a:r>
              <a:rPr lang="en-US" altLang="en-US" sz="3600" b="1" dirty="0" err="1">
                <a:solidFill>
                  <a:prstClr val="black"/>
                </a:solidFill>
                <a:latin typeface="Times New Roman" panose="02020603050405020304" pitchFamily="18" charset="0"/>
                <a:cs typeface="Times New Roman" panose="02020603050405020304" pitchFamily="18" charset="0"/>
              </a:rPr>
              <a:t>đổi</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chô</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các</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thừa</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sô</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trong</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một</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tích</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thi</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tích</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không</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thay</a:t>
            </a:r>
            <a:r>
              <a:rPr lang="en-US" altLang="en-US" sz="3600" b="1" dirty="0">
                <a:solidFill>
                  <a:prstClr val="black"/>
                </a:solidFill>
                <a:latin typeface="Times New Roman" panose="02020603050405020304" pitchFamily="18" charset="0"/>
                <a:cs typeface="Times New Roman" panose="02020603050405020304" pitchFamily="18" charset="0"/>
              </a:rPr>
              <a:t> </a:t>
            </a:r>
            <a:r>
              <a:rPr lang="en-US" altLang="en-US" sz="3600" b="1" dirty="0" err="1">
                <a:solidFill>
                  <a:prstClr val="black"/>
                </a:solidFill>
                <a:latin typeface="Times New Roman" panose="02020603050405020304" pitchFamily="18" charset="0"/>
                <a:cs typeface="Times New Roman" panose="02020603050405020304" pitchFamily="18" charset="0"/>
              </a:rPr>
              <a:t>đổi</a:t>
            </a:r>
            <a:r>
              <a:rPr lang="en-US" altLang="en-US" sz="3600" b="1" dirty="0">
                <a:solidFill>
                  <a:prstClr val="black"/>
                </a:solidFill>
                <a:latin typeface="HP001 4 hàng" panose="020B0603050302020204" pitchFamily="34" charset="0"/>
              </a:rPr>
              <a:t>.</a:t>
            </a:r>
          </a:p>
          <a:p>
            <a:pPr algn="ctr" fontAlgn="base">
              <a:spcBef>
                <a:spcPct val="0"/>
              </a:spcBef>
              <a:spcAft>
                <a:spcPct val="0"/>
              </a:spcAft>
              <a:defRPr/>
            </a:pPr>
            <a:r>
              <a:rPr lang="en-US" altLang="en-US" sz="3600" b="1" dirty="0">
                <a:solidFill>
                  <a:prstClr val="black"/>
                </a:solidFill>
                <a:latin typeface="Times New Roman" panose="02020603050405020304" pitchFamily="18" charset="0"/>
                <a:cs typeface="Times New Roman" panose="02020603050405020304" pitchFamily="18" charset="0"/>
              </a:rPr>
              <a:t>a x b = b x a</a:t>
            </a:r>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6">
                                            <p:txEl>
                                              <p:pRg st="0" end="0"/>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6">
                                            <p:txEl>
                                              <p:pRg st="1" end="1"/>
                                            </p:txEl>
                                          </p:spTgt>
                                        </p:tgtEl>
                                        <p:attrNameLst>
                                          <p:attrName>style.textDecorationUnderline</p:attrName>
                                        </p:attrNameLst>
                                      </p:cBhvr>
                                      <p:to>
                                        <p:strVal val="tru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iterate type="wd">
                                    <p:tmPct val="10000"/>
                                  </p:iterate>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ipe(left)">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iterate type="wd">
                                    <p:tmPct val="10000"/>
                                  </p:iterate>
                                  <p:childTnLst>
                                    <p:set>
                                      <p:cBhvr>
                                        <p:cTn id="17" dur="1" fill="hold">
                                          <p:stCondLst>
                                            <p:cond delay="0"/>
                                          </p:stCondLst>
                                        </p:cTn>
                                        <p:tgtEl>
                                          <p:spTgt spid="7">
                                            <p:txEl>
                                              <p:pRg st="1" end="1"/>
                                            </p:txEl>
                                          </p:spTgt>
                                        </p:tgtEl>
                                        <p:attrNameLst>
                                          <p:attrName>style.visibility</p:attrName>
                                        </p:attrNameLst>
                                      </p:cBhvr>
                                      <p:to>
                                        <p:strVal val="visible"/>
                                      </p:to>
                                    </p:set>
                                    <p:animEffect transition="in" filter="wipe(left)">
                                      <p:cBhvr>
                                        <p:cTn id="18"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799"/>
            <a:ext cx="12192000" cy="6908799"/>
          </a:xfrm>
          <a:prstGeom prst="rect">
            <a:avLst/>
          </a:prstGeom>
        </p:spPr>
      </p:pic>
      <p:sp>
        <p:nvSpPr>
          <p:cNvPr id="9" name="TextBox 8">
            <a:extLst>
              <a:ext uri="{FF2B5EF4-FFF2-40B4-BE49-F238E27FC236}">
                <a16:creationId xmlns:a16="http://schemas.microsoft.com/office/drawing/2014/main" id="{8AFCB3C3-1225-4953-82C6-8C65984C030C}"/>
              </a:ext>
            </a:extLst>
          </p:cNvPr>
          <p:cNvSpPr txBox="1"/>
          <p:nvPr/>
        </p:nvSpPr>
        <p:spPr>
          <a:xfrm>
            <a:off x="1651879" y="914534"/>
            <a:ext cx="8416850" cy="615549"/>
          </a:xfrm>
          <a:prstGeom prst="rect">
            <a:avLst/>
          </a:prstGeom>
          <a:noFill/>
        </p:spPr>
        <p:txBody>
          <a:bodyPr wrap="square" lIns="121917" tIns="60958" rIns="121917" bIns="60958" rtlCol="0">
            <a:spAutoFit/>
          </a:bodyPr>
          <a:lstStyle/>
          <a:p>
            <a:pPr marL="0" marR="0" lvl="0" indent="0" algn="ctr" defTabSz="1625519" rtl="0" eaLnBrk="1" fontAlgn="auto" latinLnBrk="0" hangingPunct="1">
              <a:lnSpc>
                <a:spcPct val="100000"/>
              </a:lnSpc>
              <a:spcBef>
                <a:spcPts val="1600"/>
              </a:spcBef>
              <a:spcAft>
                <a:spcPts val="0"/>
              </a:spcAft>
              <a:buClrTx/>
              <a:buSzTx/>
              <a:buFont typeface="Arial"/>
              <a:buNone/>
              <a:tabLst/>
              <a:defRPr/>
            </a:pP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Verdana" panose="020B0604030504040204" pitchFamily="34" charset="0"/>
                <a:cs typeface="AvantGarde" panose="00000400000000000000" pitchFamily="2" charset="-93"/>
                <a:sym typeface="Arial"/>
              </a:rPr>
              <a:t>Thứ</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Verdana" panose="020B0604030504040204" pitchFamily="34" charset="0"/>
                <a:cs typeface="AvantGarde" panose="00000400000000000000" pitchFamily="2" charset="-93"/>
                <a:sym typeface="Arial"/>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Verdana" panose="020B0604030504040204" pitchFamily="34" charset="0"/>
                <a:cs typeface="AvantGarde" panose="00000400000000000000" pitchFamily="2" charset="-93"/>
                <a:sym typeface="Arial"/>
              </a:rPr>
              <a:t>sáu</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Verdana" panose="020B0604030504040204" pitchFamily="34" charset="0"/>
                <a:cs typeface="AvantGarde" panose="00000400000000000000" pitchFamily="2" charset="-93"/>
                <a:sym typeface="Arial"/>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Verdana" panose="020B0604030504040204" pitchFamily="34" charset="0"/>
                <a:cs typeface="AvantGarde" panose="00000400000000000000" pitchFamily="2" charset="-93"/>
                <a:sym typeface="Arial"/>
              </a:rPr>
              <a:t>ngày</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Verdana" panose="020B0604030504040204" pitchFamily="34" charset="0"/>
                <a:cs typeface="AvantGarde" panose="00000400000000000000" pitchFamily="2" charset="-93"/>
                <a:sym typeface="Arial"/>
              </a:rPr>
              <a:t> 12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Verdana" panose="020B0604030504040204" pitchFamily="34" charset="0"/>
                <a:cs typeface="AvantGarde" panose="00000400000000000000" pitchFamily="2" charset="-93"/>
                <a:sym typeface="Arial"/>
              </a:rPr>
              <a:t>tháng</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Verdana" panose="020B0604030504040204" pitchFamily="34" charset="0"/>
                <a:cs typeface="AvantGarde" panose="00000400000000000000" pitchFamily="2" charset="-93"/>
                <a:sym typeface="Arial"/>
              </a:rPr>
              <a:t> 11 năm 2021</a:t>
            </a:r>
            <a:endParaRPr kumimoji="0" lang="en-US" sz="3200" b="0" i="0" u="none" strike="noStrike" kern="1200" cap="none" spc="0" normalizeH="0" baseline="0" noProof="0" dirty="0">
              <a:ln w="25400">
                <a:solidFill>
                  <a:prstClr val="white"/>
                </a:solidFill>
              </a:ln>
              <a:solidFill>
                <a:prstClr val="white"/>
              </a:solidFill>
              <a:effectLst/>
              <a:uLnTx/>
              <a:uFillTx/>
              <a:latin typeface="HP001 4 hàng" panose="020B0603050302020204" pitchFamily="34" charset="0"/>
              <a:ea typeface="+mn-ea"/>
              <a:cs typeface="AvantGarde" panose="00000400000000000000" pitchFamily="2" charset="-93"/>
              <a:sym typeface="Arial"/>
            </a:endParaRPr>
          </a:p>
        </p:txBody>
      </p:sp>
      <p:sp>
        <p:nvSpPr>
          <p:cNvPr id="10" name="TextBox 9"/>
          <p:cNvSpPr txBox="1"/>
          <p:nvPr/>
        </p:nvSpPr>
        <p:spPr>
          <a:xfrm>
            <a:off x="3865839" y="1610060"/>
            <a:ext cx="3333304" cy="615549"/>
          </a:xfrm>
          <a:prstGeom prst="rect">
            <a:avLst/>
          </a:prstGeom>
          <a:noFill/>
        </p:spPr>
        <p:txBody>
          <a:bodyPr wrap="square" lIns="121917" tIns="60958" rIns="121917" bIns="60958" rtlCol="0">
            <a:spAutoFit/>
          </a:bodyPr>
          <a:lstStyle/>
          <a:p>
            <a:pPr marL="0" marR="0" lvl="0" indent="0" algn="ctr" defTabSz="1625519" rtl="0" eaLnBrk="1" fontAlgn="auto" latinLnBrk="0" hangingPunct="1">
              <a:lnSpc>
                <a:spcPct val="100000"/>
              </a:lnSpc>
              <a:spcBef>
                <a:spcPts val="1600"/>
              </a:spcBef>
              <a:spcAft>
                <a:spcPts val="0"/>
              </a:spcAft>
              <a:buClrTx/>
              <a:buSzTx/>
              <a:buFont typeface="Arial"/>
              <a:buNone/>
              <a:tabLst/>
              <a:defRPr/>
            </a:pP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Verdana" panose="020B0604030504040204" pitchFamily="34" charset="0"/>
                <a:cs typeface="Verdana" panose="020B0604030504040204" pitchFamily="34" charset="0"/>
                <a:sym typeface="Arial"/>
              </a:rPr>
              <a:t>Toán</a:t>
            </a:r>
            <a:endParaRPr kumimoji="0" lang="en-US" sz="3200" b="0" i="0" u="none" strike="noStrike" kern="1200" cap="none" spc="0" normalizeH="0" baseline="0" noProof="0" dirty="0">
              <a:ln w="25400">
                <a:solidFill>
                  <a:prstClr val="white"/>
                </a:solidFill>
              </a:ln>
              <a:solidFill>
                <a:prstClr val="white"/>
              </a:solidFill>
              <a:effectLst/>
              <a:uLnTx/>
              <a:uFillTx/>
              <a:latin typeface="HP001 4 hàng" panose="020B0603050302020204" pitchFamily="34" charset="0"/>
              <a:ea typeface="+mn-ea"/>
              <a:cs typeface="AvantGarde" panose="00000400000000000000" pitchFamily="2" charset="-93"/>
              <a:sym typeface="Arial"/>
            </a:endParaRPr>
          </a:p>
        </p:txBody>
      </p:sp>
      <p:sp>
        <p:nvSpPr>
          <p:cNvPr id="12" name="TextBox 11">
            <a:extLst>
              <a:ext uri="{FF2B5EF4-FFF2-40B4-BE49-F238E27FC236}">
                <a16:creationId xmlns:a16="http://schemas.microsoft.com/office/drawing/2014/main" id="{09ABE6F5-0537-4144-9BB0-6F9B37B6914D}"/>
              </a:ext>
            </a:extLst>
          </p:cNvPr>
          <p:cNvSpPr txBox="1"/>
          <p:nvPr/>
        </p:nvSpPr>
        <p:spPr>
          <a:xfrm>
            <a:off x="744245" y="2321038"/>
            <a:ext cx="10019809" cy="615549"/>
          </a:xfrm>
          <a:prstGeom prst="rect">
            <a:avLst/>
          </a:prstGeom>
          <a:noFill/>
        </p:spPr>
        <p:txBody>
          <a:bodyPr wrap="square" lIns="121917" tIns="60958" rIns="121917" bIns="60958">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1" i="0" u="none" strike="noStrike" kern="0" cap="none" spc="0" normalizeH="0" baseline="0" noProof="0" dirty="0" err="1">
                <a:ln>
                  <a:noFill/>
                </a:ln>
                <a:solidFill>
                  <a:srgbClr val="FFFF00"/>
                </a:solidFill>
                <a:effectLst/>
                <a:uLnTx/>
                <a:uFillTx/>
                <a:latin typeface="HP001 4 hàng" pitchFamily="34" charset="-93"/>
                <a:ea typeface="Microsoft YaHei" panose="020B0503020204020204" charset="-122"/>
                <a:cs typeface="Times New Roman" panose="02020603050405020304" pitchFamily="18" charset="0"/>
                <a:sym typeface="Arial"/>
              </a:rPr>
              <a:t>Tính</a:t>
            </a:r>
            <a:r>
              <a:rPr kumimoji="0" lang="en-US" altLang="zh-CN" sz="3200" b="1" i="0" u="none" strike="noStrike" kern="0" cap="none" spc="0" normalizeH="0" noProof="0" dirty="0">
                <a:ln>
                  <a:noFill/>
                </a:ln>
                <a:solidFill>
                  <a:srgbClr val="FFFF00"/>
                </a:solidFill>
                <a:effectLst/>
                <a:uLnTx/>
                <a:uFillTx/>
                <a:latin typeface="HP001 4 hàng" pitchFamily="34" charset="-93"/>
                <a:ea typeface="Microsoft YaHei" panose="020B0503020204020204" charset="-122"/>
                <a:cs typeface="Times New Roman" panose="02020603050405020304" pitchFamily="18" charset="0"/>
                <a:sym typeface="Arial"/>
              </a:rPr>
              <a:t> </a:t>
            </a:r>
            <a:r>
              <a:rPr kumimoji="0" lang="en-US" altLang="zh-CN" sz="3200" b="1" i="0" u="none" strike="noStrike" kern="0" cap="none" spc="0" normalizeH="0" noProof="0" dirty="0" err="1">
                <a:ln>
                  <a:noFill/>
                </a:ln>
                <a:solidFill>
                  <a:srgbClr val="FFFF00"/>
                </a:solidFill>
                <a:effectLst/>
                <a:uLnTx/>
                <a:uFillTx/>
                <a:latin typeface="HP001 4 hàng" pitchFamily="34" charset="-93"/>
                <a:ea typeface="Microsoft YaHei" panose="020B0503020204020204" charset="-122"/>
                <a:cs typeface="Times New Roman" panose="02020603050405020304" pitchFamily="18" charset="0"/>
                <a:sym typeface="Arial"/>
              </a:rPr>
              <a:t>chất</a:t>
            </a:r>
            <a:r>
              <a:rPr kumimoji="0" lang="en-US" altLang="zh-CN" sz="3200" b="1" i="0" u="none" strike="noStrike" kern="0" cap="none" spc="0" normalizeH="0" noProof="0" dirty="0">
                <a:ln>
                  <a:noFill/>
                </a:ln>
                <a:solidFill>
                  <a:srgbClr val="FFFF00"/>
                </a:solidFill>
                <a:effectLst/>
                <a:uLnTx/>
                <a:uFillTx/>
                <a:latin typeface="HP001 4 hàng" pitchFamily="34" charset="-93"/>
                <a:ea typeface="Microsoft YaHei" panose="020B0503020204020204" charset="-122"/>
                <a:cs typeface="Times New Roman" panose="02020603050405020304" pitchFamily="18" charset="0"/>
                <a:sym typeface="Arial"/>
              </a:rPr>
              <a:t> </a:t>
            </a:r>
            <a:r>
              <a:rPr kumimoji="0" lang="en-US" altLang="zh-CN" sz="3200" b="1" i="0" u="none" strike="noStrike" kern="0" cap="none" spc="0" normalizeH="0" noProof="0" dirty="0" err="1">
                <a:ln>
                  <a:noFill/>
                </a:ln>
                <a:solidFill>
                  <a:srgbClr val="FFFF00"/>
                </a:solidFill>
                <a:effectLst/>
                <a:uLnTx/>
                <a:uFillTx/>
                <a:latin typeface="HP001 4 hàng" pitchFamily="34" charset="-93"/>
                <a:ea typeface="Microsoft YaHei" panose="020B0503020204020204" charset="-122"/>
                <a:cs typeface="Times New Roman" panose="02020603050405020304" pitchFamily="18" charset="0"/>
                <a:sym typeface="Arial"/>
              </a:rPr>
              <a:t>giao</a:t>
            </a:r>
            <a:r>
              <a:rPr kumimoji="0" lang="en-US" altLang="zh-CN" sz="3200" b="1" i="0" u="none" strike="noStrike" kern="0" cap="none" spc="0" normalizeH="0" noProof="0" dirty="0">
                <a:ln>
                  <a:noFill/>
                </a:ln>
                <a:solidFill>
                  <a:srgbClr val="FFFF00"/>
                </a:solidFill>
                <a:effectLst/>
                <a:uLnTx/>
                <a:uFillTx/>
                <a:latin typeface="HP001 4 hàng" pitchFamily="34" charset="-93"/>
                <a:ea typeface="Microsoft YaHei" panose="020B0503020204020204" charset="-122"/>
                <a:cs typeface="Times New Roman" panose="02020603050405020304" pitchFamily="18" charset="0"/>
                <a:sym typeface="Arial"/>
              </a:rPr>
              <a:t> </a:t>
            </a:r>
            <a:r>
              <a:rPr kumimoji="0" lang="en-US" altLang="zh-CN" sz="3200" b="1" i="0" u="none" strike="noStrike" kern="0" cap="none" spc="0" normalizeH="0" noProof="0" dirty="0" err="1">
                <a:ln>
                  <a:noFill/>
                </a:ln>
                <a:solidFill>
                  <a:srgbClr val="FFFF00"/>
                </a:solidFill>
                <a:effectLst/>
                <a:uLnTx/>
                <a:uFillTx/>
                <a:latin typeface="HP001 4 hàng" pitchFamily="34" charset="-93"/>
                <a:ea typeface="Microsoft YaHei" panose="020B0503020204020204" charset="-122"/>
                <a:cs typeface="Times New Roman" panose="02020603050405020304" pitchFamily="18" charset="0"/>
                <a:sym typeface="Arial"/>
              </a:rPr>
              <a:t>hoán</a:t>
            </a:r>
            <a:r>
              <a:rPr kumimoji="0" lang="en-US" altLang="zh-CN" sz="3200" b="1" i="0" u="none" strike="noStrike" kern="0" cap="none" spc="0" normalizeH="0" noProof="0" dirty="0">
                <a:ln>
                  <a:noFill/>
                </a:ln>
                <a:solidFill>
                  <a:srgbClr val="FFFF00"/>
                </a:solidFill>
                <a:effectLst/>
                <a:uLnTx/>
                <a:uFillTx/>
                <a:latin typeface="HP001 4 hàng" pitchFamily="34" charset="-93"/>
                <a:ea typeface="Microsoft YaHei" panose="020B0503020204020204" charset="-122"/>
                <a:cs typeface="Times New Roman" panose="02020603050405020304" pitchFamily="18" charset="0"/>
                <a:sym typeface="Arial"/>
              </a:rPr>
              <a:t> </a:t>
            </a:r>
            <a:r>
              <a:rPr kumimoji="0" lang="en-US" altLang="zh-CN" sz="3200" b="1" i="0" u="none" strike="noStrike" kern="0" cap="none" spc="0" normalizeH="0" noProof="0" dirty="0" err="1">
                <a:ln>
                  <a:noFill/>
                </a:ln>
                <a:solidFill>
                  <a:srgbClr val="FFFF00"/>
                </a:solidFill>
                <a:effectLst/>
                <a:uLnTx/>
                <a:uFillTx/>
                <a:latin typeface="HP001 4 hàng" pitchFamily="34" charset="-93"/>
                <a:ea typeface="Microsoft YaHei" panose="020B0503020204020204" charset="-122"/>
                <a:cs typeface="Times New Roman" panose="02020603050405020304" pitchFamily="18" charset="0"/>
                <a:sym typeface="Arial"/>
              </a:rPr>
              <a:t>của</a:t>
            </a:r>
            <a:r>
              <a:rPr kumimoji="0" lang="en-US" altLang="zh-CN" sz="3200" b="1" i="0" u="none" strike="noStrike" kern="0" cap="none" spc="0" normalizeH="0" noProof="0" dirty="0">
                <a:ln>
                  <a:noFill/>
                </a:ln>
                <a:solidFill>
                  <a:srgbClr val="FFFF00"/>
                </a:solidFill>
                <a:effectLst/>
                <a:uLnTx/>
                <a:uFillTx/>
                <a:latin typeface="HP001 4 hàng" pitchFamily="34" charset="-93"/>
                <a:ea typeface="Microsoft YaHei" panose="020B0503020204020204" charset="-122"/>
                <a:cs typeface="Times New Roman" panose="02020603050405020304" pitchFamily="18" charset="0"/>
                <a:sym typeface="Arial"/>
              </a:rPr>
              <a:t> </a:t>
            </a:r>
            <a:r>
              <a:rPr kumimoji="0" lang="en-US" altLang="zh-CN" sz="3200" b="1" i="0" u="none" strike="noStrike" kern="0" cap="none" spc="0" normalizeH="0" noProof="0" dirty="0" err="1">
                <a:ln>
                  <a:noFill/>
                </a:ln>
                <a:solidFill>
                  <a:srgbClr val="FFFF00"/>
                </a:solidFill>
                <a:effectLst/>
                <a:uLnTx/>
                <a:uFillTx/>
                <a:latin typeface="HP001 4 hàng" pitchFamily="34" charset="-93"/>
                <a:ea typeface="Microsoft YaHei" panose="020B0503020204020204" charset="-122"/>
                <a:cs typeface="Times New Roman" panose="02020603050405020304" pitchFamily="18" charset="0"/>
                <a:sym typeface="Arial"/>
              </a:rPr>
              <a:t>phép</a:t>
            </a:r>
            <a:r>
              <a:rPr kumimoji="0" lang="en-US" altLang="zh-CN" sz="3200" b="1" i="0" u="none" strike="noStrike" kern="0" cap="none" spc="0" normalizeH="0" noProof="0" dirty="0">
                <a:ln>
                  <a:noFill/>
                </a:ln>
                <a:solidFill>
                  <a:srgbClr val="FFFF00"/>
                </a:solidFill>
                <a:effectLst/>
                <a:uLnTx/>
                <a:uFillTx/>
                <a:latin typeface="HP001 4 hàng" pitchFamily="34" charset="-93"/>
                <a:ea typeface="Microsoft YaHei" panose="020B0503020204020204" charset="-122"/>
                <a:cs typeface="Times New Roman" panose="02020603050405020304" pitchFamily="18" charset="0"/>
                <a:sym typeface="Arial"/>
              </a:rPr>
              <a:t> </a:t>
            </a:r>
            <a:r>
              <a:rPr kumimoji="0" lang="en-US" altLang="zh-CN" sz="3200" b="1" i="0" u="none" strike="noStrike" kern="0" cap="none" spc="0" normalizeH="0" noProof="0" dirty="0" err="1">
                <a:ln>
                  <a:noFill/>
                </a:ln>
                <a:solidFill>
                  <a:srgbClr val="FFFF00"/>
                </a:solidFill>
                <a:effectLst/>
                <a:uLnTx/>
                <a:uFillTx/>
                <a:latin typeface="HP001 4 hàng" pitchFamily="34" charset="-93"/>
                <a:ea typeface="Microsoft YaHei" panose="020B0503020204020204" charset="-122"/>
                <a:cs typeface="Times New Roman" panose="02020603050405020304" pitchFamily="18" charset="0"/>
                <a:sym typeface="Arial"/>
              </a:rPr>
              <a:t>nhân</a:t>
            </a:r>
            <a:endParaRPr kumimoji="0" lang="en-US" altLang="zh-CN" sz="3200" b="1" i="0" u="none" strike="noStrike" kern="0" cap="none" spc="0" normalizeH="0" baseline="0" noProof="0" dirty="0">
              <a:ln>
                <a:noFill/>
              </a:ln>
              <a:solidFill>
                <a:srgbClr val="FFFF00"/>
              </a:solidFill>
              <a:effectLst/>
              <a:uLnTx/>
              <a:uFillTx/>
              <a:latin typeface="HP001 4 hàng" pitchFamily="34" charset="-93"/>
              <a:ea typeface="Microsoft YaHei" panose="020B0503020204020204" charset="-122"/>
              <a:cs typeface="Times New Roman" panose="02020603050405020304" pitchFamily="18" charset="0"/>
              <a:sym typeface="Arial"/>
            </a:endParaRPr>
          </a:p>
        </p:txBody>
      </p:sp>
      <p:sp>
        <p:nvSpPr>
          <p:cNvPr id="6" name="TextBox 5">
            <a:extLst>
              <a:ext uri="{FF2B5EF4-FFF2-40B4-BE49-F238E27FC236}">
                <a16:creationId xmlns:a16="http://schemas.microsoft.com/office/drawing/2014/main" id="{AAAF4DAA-F6EE-4DD7-8F79-F57D5F00E8DF}"/>
              </a:ext>
            </a:extLst>
          </p:cNvPr>
          <p:cNvSpPr txBox="1"/>
          <p:nvPr/>
        </p:nvSpPr>
        <p:spPr>
          <a:xfrm>
            <a:off x="-3246758" y="2974620"/>
            <a:ext cx="10019809" cy="615549"/>
          </a:xfrm>
          <a:prstGeom prst="rect">
            <a:avLst/>
          </a:prstGeom>
          <a:noFill/>
        </p:spPr>
        <p:txBody>
          <a:bodyPr wrap="square" lIns="121917" tIns="60958" rIns="121917" bIns="60958">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zh-CN" sz="3200" b="1" kern="0" dirty="0">
                <a:solidFill>
                  <a:srgbClr val="FFFF00"/>
                </a:solidFill>
                <a:latin typeface="HP001 4 hàng" pitchFamily="34" charset="-93"/>
                <a:ea typeface="Microsoft YaHei" panose="020B0503020204020204" charset="-122"/>
                <a:cs typeface="Times New Roman" panose="02020603050405020304" pitchFamily="18" charset="0"/>
                <a:sym typeface="Arial"/>
              </a:rPr>
              <a:t>1. </a:t>
            </a:r>
            <a:r>
              <a:rPr lang="en-US" altLang="zh-CN" sz="3200" b="1" kern="0" dirty="0" err="1">
                <a:solidFill>
                  <a:srgbClr val="FFFF00"/>
                </a:solidFill>
                <a:latin typeface="HP001 4 hàng" pitchFamily="34" charset="-93"/>
                <a:ea typeface="Microsoft YaHei" panose="020B0503020204020204" charset="-122"/>
                <a:cs typeface="Times New Roman" panose="02020603050405020304" pitchFamily="18" charset="0"/>
                <a:sym typeface="Arial"/>
              </a:rPr>
              <a:t>Ghi</a:t>
            </a:r>
            <a:r>
              <a:rPr lang="en-US" altLang="zh-CN" sz="3200" b="1" kern="0" dirty="0">
                <a:solidFill>
                  <a:srgbClr val="FFFF00"/>
                </a:solidFill>
                <a:latin typeface="HP001 4 hàng" pitchFamily="34" charset="-93"/>
                <a:ea typeface="Microsoft YaHei" panose="020B0503020204020204" charset="-122"/>
                <a:cs typeface="Times New Roman" panose="02020603050405020304" pitchFamily="18" charset="0"/>
                <a:sym typeface="Arial"/>
              </a:rPr>
              <a:t> </a:t>
            </a:r>
            <a:r>
              <a:rPr lang="en-US" altLang="zh-CN" sz="3200" b="1" kern="0" dirty="0" err="1">
                <a:solidFill>
                  <a:srgbClr val="FFFF00"/>
                </a:solidFill>
                <a:latin typeface="HP001 4 hàng" pitchFamily="34" charset="-93"/>
                <a:ea typeface="Microsoft YaHei" panose="020B0503020204020204" charset="-122"/>
                <a:cs typeface="Times New Roman" panose="02020603050405020304" pitchFamily="18" charset="0"/>
                <a:sym typeface="Arial"/>
              </a:rPr>
              <a:t>nhớ</a:t>
            </a:r>
            <a:r>
              <a:rPr lang="en-US" altLang="zh-CN" sz="3200" b="1" kern="0" dirty="0">
                <a:solidFill>
                  <a:srgbClr val="FFFF00"/>
                </a:solidFill>
                <a:latin typeface="HP001 4 hàng" pitchFamily="34" charset="-93"/>
                <a:ea typeface="Microsoft YaHei" panose="020B0503020204020204" charset="-122"/>
                <a:cs typeface="Times New Roman" panose="02020603050405020304" pitchFamily="18" charset="0"/>
                <a:sym typeface="Arial"/>
              </a:rPr>
              <a:t>:</a:t>
            </a:r>
            <a:endParaRPr kumimoji="0" lang="en-US" altLang="zh-CN" sz="3200" b="1" i="0" u="none" strike="noStrike" kern="0" cap="none" spc="0" normalizeH="0" baseline="0" noProof="0" dirty="0">
              <a:ln>
                <a:noFill/>
              </a:ln>
              <a:solidFill>
                <a:srgbClr val="FFFF00"/>
              </a:solidFill>
              <a:effectLst/>
              <a:uLnTx/>
              <a:uFillTx/>
              <a:latin typeface="HP001 4 hàng" pitchFamily="34" charset="-93"/>
              <a:ea typeface="Microsoft YaHei" panose="020B0503020204020204" charset="-122"/>
              <a:cs typeface="Times New Roman" panose="02020603050405020304" pitchFamily="18" charset="0"/>
              <a:sym typeface="Arial"/>
            </a:endParaRPr>
          </a:p>
        </p:txBody>
      </p:sp>
      <p:sp>
        <p:nvSpPr>
          <p:cNvPr id="11" name="TextBox 10">
            <a:extLst>
              <a:ext uri="{FF2B5EF4-FFF2-40B4-BE49-F238E27FC236}">
                <a16:creationId xmlns:a16="http://schemas.microsoft.com/office/drawing/2014/main" id="{0DB8454C-DED8-46A9-9F4C-F70C03307223}"/>
              </a:ext>
            </a:extLst>
          </p:cNvPr>
          <p:cNvSpPr txBox="1"/>
          <p:nvPr/>
        </p:nvSpPr>
        <p:spPr>
          <a:xfrm>
            <a:off x="249452" y="3681617"/>
            <a:ext cx="11221704" cy="508718"/>
          </a:xfrm>
          <a:prstGeom prst="rect">
            <a:avLst/>
          </a:prstGeom>
          <a:noFill/>
        </p:spPr>
        <p:txBody>
          <a:bodyPr wrap="square" lIns="121917" tIns="60958" rIns="121917" bIns="60958">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zh-CN" sz="3200" b="1" kern="0" dirty="0">
                <a:solidFill>
                  <a:schemeClr val="bg1"/>
                </a:solidFill>
                <a:latin typeface="HP001 4 hàng" pitchFamily="34" charset="-93"/>
                <a:ea typeface="Microsoft YaHei" panose="020B0503020204020204" charset="-122"/>
                <a:cs typeface="Times New Roman" panose="02020603050405020304" pitchFamily="18" charset="0"/>
                <a:sym typeface="Arial"/>
              </a:rPr>
              <a:t>Khi </a:t>
            </a:r>
            <a:r>
              <a:rPr lang="en-US" altLang="zh-CN" sz="3200" b="1" kern="0" dirty="0" err="1">
                <a:solidFill>
                  <a:schemeClr val="bg1"/>
                </a:solidFill>
                <a:latin typeface="HP001 4 hàng" pitchFamily="34" charset="-93"/>
                <a:ea typeface="Microsoft YaHei" panose="020B0503020204020204" charset="-122"/>
                <a:cs typeface="Times New Roman" panose="02020603050405020304" pitchFamily="18" charset="0"/>
                <a:sym typeface="Arial"/>
              </a:rPr>
              <a:t>đổi</a:t>
            </a:r>
            <a:r>
              <a:rPr lang="en-US" altLang="zh-CN" sz="3200" b="1" kern="0" dirty="0">
                <a:solidFill>
                  <a:schemeClr val="bg1"/>
                </a:solidFill>
                <a:latin typeface="HP001 4 hàng" pitchFamily="34" charset="-93"/>
                <a:ea typeface="Microsoft YaHei" panose="020B0503020204020204" charset="-122"/>
                <a:cs typeface="Times New Roman" panose="02020603050405020304" pitchFamily="18" charset="0"/>
                <a:sym typeface="Arial"/>
              </a:rPr>
              <a:t> </a:t>
            </a:r>
            <a:r>
              <a:rPr lang="en-US" altLang="zh-CN" sz="3200" b="1" kern="0" dirty="0" err="1">
                <a:solidFill>
                  <a:schemeClr val="bg1"/>
                </a:solidFill>
                <a:latin typeface="HP001 4 hàng" pitchFamily="34" charset="-93"/>
                <a:ea typeface="Microsoft YaHei" panose="020B0503020204020204" charset="-122"/>
                <a:cs typeface="Times New Roman" panose="02020603050405020304" pitchFamily="18" charset="0"/>
                <a:sym typeface="Arial"/>
              </a:rPr>
              <a:t>chỗ</a:t>
            </a:r>
            <a:r>
              <a:rPr lang="en-US" altLang="zh-CN" sz="3200" b="1" kern="0" dirty="0">
                <a:solidFill>
                  <a:schemeClr val="bg1"/>
                </a:solidFill>
                <a:latin typeface="HP001 4 hàng" pitchFamily="34" charset="-93"/>
                <a:ea typeface="Microsoft YaHei" panose="020B0503020204020204" charset="-122"/>
                <a:cs typeface="Times New Roman" panose="02020603050405020304" pitchFamily="18" charset="0"/>
                <a:sym typeface="Arial"/>
              </a:rPr>
              <a:t> </a:t>
            </a:r>
            <a:r>
              <a:rPr lang="en-US" altLang="zh-CN" sz="3200" b="1" kern="0" dirty="0" err="1">
                <a:solidFill>
                  <a:schemeClr val="bg1"/>
                </a:solidFill>
                <a:latin typeface="HP001 4 hàng" pitchFamily="34" charset="-93"/>
                <a:ea typeface="Microsoft YaHei" panose="020B0503020204020204" charset="-122"/>
                <a:cs typeface="Times New Roman" panose="02020603050405020304" pitchFamily="18" charset="0"/>
                <a:sym typeface="Arial"/>
              </a:rPr>
              <a:t>các</a:t>
            </a:r>
            <a:r>
              <a:rPr lang="en-US" altLang="zh-CN" sz="3200" b="1" kern="0" dirty="0">
                <a:solidFill>
                  <a:schemeClr val="bg1"/>
                </a:solidFill>
                <a:latin typeface="HP001 4 hàng" pitchFamily="34" charset="-93"/>
                <a:ea typeface="Microsoft YaHei" panose="020B0503020204020204" charset="-122"/>
                <a:cs typeface="Times New Roman" panose="02020603050405020304" pitchFamily="18" charset="0"/>
                <a:sym typeface="Arial"/>
              </a:rPr>
              <a:t> </a:t>
            </a:r>
            <a:r>
              <a:rPr lang="en-US" altLang="zh-CN" sz="3200" b="1" kern="0" dirty="0" err="1">
                <a:solidFill>
                  <a:schemeClr val="bg1"/>
                </a:solidFill>
                <a:latin typeface="HP001 4 hàng" pitchFamily="34" charset="-93"/>
                <a:ea typeface="Microsoft YaHei" panose="020B0503020204020204" charset="-122"/>
                <a:cs typeface="Times New Roman" panose="02020603050405020304" pitchFamily="18" charset="0"/>
                <a:sym typeface="Arial"/>
              </a:rPr>
              <a:t>thừa</a:t>
            </a:r>
            <a:r>
              <a:rPr lang="en-US" altLang="zh-CN" sz="3200" b="1" kern="0" dirty="0">
                <a:solidFill>
                  <a:schemeClr val="bg1"/>
                </a:solidFill>
                <a:latin typeface="HP001 4 hàng" pitchFamily="34" charset="-93"/>
                <a:ea typeface="Microsoft YaHei" panose="020B0503020204020204" charset="-122"/>
                <a:cs typeface="Times New Roman" panose="02020603050405020304" pitchFamily="18" charset="0"/>
                <a:sym typeface="Arial"/>
              </a:rPr>
              <a:t> </a:t>
            </a:r>
            <a:r>
              <a:rPr lang="en-US" altLang="zh-CN" sz="3200" b="1" kern="0" dirty="0" err="1">
                <a:solidFill>
                  <a:schemeClr val="bg1"/>
                </a:solidFill>
                <a:latin typeface="HP001 4 hàng" pitchFamily="34" charset="-93"/>
                <a:ea typeface="Microsoft YaHei" panose="020B0503020204020204" charset="-122"/>
                <a:cs typeface="Times New Roman" panose="02020603050405020304" pitchFamily="18" charset="0"/>
                <a:sym typeface="Arial"/>
              </a:rPr>
              <a:t>số</a:t>
            </a:r>
            <a:r>
              <a:rPr lang="en-US" altLang="zh-CN" sz="3200" b="1" kern="0" dirty="0">
                <a:solidFill>
                  <a:schemeClr val="bg1"/>
                </a:solidFill>
                <a:latin typeface="HP001 4 hàng" pitchFamily="34" charset="-93"/>
                <a:ea typeface="Microsoft YaHei" panose="020B0503020204020204" charset="-122"/>
                <a:cs typeface="Times New Roman" panose="02020603050405020304" pitchFamily="18" charset="0"/>
                <a:sym typeface="Arial"/>
              </a:rPr>
              <a:t> </a:t>
            </a:r>
            <a:r>
              <a:rPr lang="en-US" altLang="zh-CN" sz="3200" b="1" kern="0" dirty="0" err="1">
                <a:solidFill>
                  <a:schemeClr val="bg1"/>
                </a:solidFill>
                <a:latin typeface="HP001 4 hàng" pitchFamily="34" charset="-93"/>
                <a:ea typeface="Microsoft YaHei" panose="020B0503020204020204" charset="-122"/>
                <a:cs typeface="Times New Roman" panose="02020603050405020304" pitchFamily="18" charset="0"/>
                <a:sym typeface="Arial"/>
              </a:rPr>
              <a:t>trong</a:t>
            </a:r>
            <a:r>
              <a:rPr lang="en-US" altLang="zh-CN" sz="3200" b="1" kern="0" dirty="0">
                <a:solidFill>
                  <a:schemeClr val="bg1"/>
                </a:solidFill>
                <a:latin typeface="HP001 4 hàng" pitchFamily="34" charset="-93"/>
                <a:ea typeface="Microsoft YaHei" panose="020B0503020204020204" charset="-122"/>
                <a:cs typeface="Times New Roman" panose="02020603050405020304" pitchFamily="18" charset="0"/>
                <a:sym typeface="Arial"/>
              </a:rPr>
              <a:t> </a:t>
            </a:r>
            <a:r>
              <a:rPr lang="en-US" altLang="zh-CN" sz="3200" b="1" kern="0" dirty="0" err="1">
                <a:solidFill>
                  <a:schemeClr val="bg1"/>
                </a:solidFill>
                <a:latin typeface="HP001 4 hàng" pitchFamily="34" charset="-93"/>
                <a:ea typeface="Microsoft YaHei" panose="020B0503020204020204" charset="-122"/>
                <a:cs typeface="Times New Roman" panose="02020603050405020304" pitchFamily="18" charset="0"/>
                <a:sym typeface="Arial"/>
              </a:rPr>
              <a:t>một</a:t>
            </a:r>
            <a:r>
              <a:rPr lang="en-US" altLang="zh-CN" sz="3200" b="1" kern="0" dirty="0">
                <a:solidFill>
                  <a:schemeClr val="bg1"/>
                </a:solidFill>
                <a:latin typeface="HP001 4 hàng" pitchFamily="34" charset="-93"/>
                <a:ea typeface="Microsoft YaHei" panose="020B0503020204020204" charset="-122"/>
                <a:cs typeface="Times New Roman" panose="02020603050405020304" pitchFamily="18" charset="0"/>
                <a:sym typeface="Arial"/>
              </a:rPr>
              <a:t> </a:t>
            </a:r>
            <a:r>
              <a:rPr lang="en-US" altLang="zh-CN" sz="3200" b="1" kern="0" dirty="0" err="1">
                <a:solidFill>
                  <a:schemeClr val="bg1"/>
                </a:solidFill>
                <a:latin typeface="HP001 4 hàng" pitchFamily="34" charset="-93"/>
                <a:ea typeface="Microsoft YaHei" panose="020B0503020204020204" charset="-122"/>
                <a:cs typeface="Times New Roman" panose="02020603050405020304" pitchFamily="18" charset="0"/>
                <a:sym typeface="Arial"/>
              </a:rPr>
              <a:t>tích</a:t>
            </a:r>
            <a:r>
              <a:rPr lang="en-US" altLang="zh-CN" sz="3200" b="1" kern="0" dirty="0">
                <a:solidFill>
                  <a:schemeClr val="bg1"/>
                </a:solidFill>
                <a:latin typeface="HP001 4 hàng" pitchFamily="34" charset="-93"/>
                <a:ea typeface="Microsoft YaHei" panose="020B0503020204020204" charset="-122"/>
                <a:cs typeface="Times New Roman" panose="02020603050405020304" pitchFamily="18" charset="0"/>
                <a:sym typeface="Arial"/>
              </a:rPr>
              <a:t> </a:t>
            </a:r>
            <a:r>
              <a:rPr lang="en-US" altLang="zh-CN" sz="3200" b="1" kern="0" dirty="0" err="1">
                <a:solidFill>
                  <a:schemeClr val="bg1"/>
                </a:solidFill>
                <a:latin typeface="HP001 4 hàng" pitchFamily="34" charset="-93"/>
                <a:ea typeface="Microsoft YaHei" panose="020B0503020204020204" charset="-122"/>
                <a:cs typeface="Times New Roman" panose="02020603050405020304" pitchFamily="18" charset="0"/>
                <a:sym typeface="Arial"/>
              </a:rPr>
              <a:t>thì</a:t>
            </a:r>
            <a:r>
              <a:rPr lang="en-US" altLang="zh-CN" sz="3200" b="1" kern="0" dirty="0">
                <a:solidFill>
                  <a:schemeClr val="bg1"/>
                </a:solidFill>
                <a:latin typeface="HP001 4 hàng" pitchFamily="34" charset="-93"/>
                <a:ea typeface="Microsoft YaHei" panose="020B0503020204020204" charset="-122"/>
                <a:cs typeface="Times New Roman" panose="02020603050405020304" pitchFamily="18" charset="0"/>
                <a:sym typeface="Arial"/>
              </a:rPr>
              <a:t> </a:t>
            </a:r>
            <a:r>
              <a:rPr lang="en-US" altLang="zh-CN" sz="3200" b="1" kern="0" dirty="0" err="1">
                <a:solidFill>
                  <a:schemeClr val="bg1"/>
                </a:solidFill>
                <a:latin typeface="HP001 4 hàng" pitchFamily="34" charset="-93"/>
                <a:ea typeface="Microsoft YaHei" panose="020B0503020204020204" charset="-122"/>
                <a:cs typeface="Times New Roman" panose="02020603050405020304" pitchFamily="18" charset="0"/>
                <a:sym typeface="Arial"/>
              </a:rPr>
              <a:t>tích</a:t>
            </a:r>
            <a:r>
              <a:rPr lang="en-US" altLang="zh-CN" sz="3200" b="1" kern="0" dirty="0">
                <a:solidFill>
                  <a:schemeClr val="bg1"/>
                </a:solidFill>
                <a:latin typeface="HP001 4 hàng" pitchFamily="34" charset="-93"/>
                <a:ea typeface="Microsoft YaHei" panose="020B0503020204020204" charset="-122"/>
                <a:cs typeface="Times New Roman" panose="02020603050405020304" pitchFamily="18" charset="0"/>
                <a:sym typeface="Arial"/>
              </a:rPr>
              <a:t> </a:t>
            </a:r>
            <a:r>
              <a:rPr lang="en-US" altLang="zh-CN" sz="3200" b="1" kern="0" dirty="0" err="1">
                <a:solidFill>
                  <a:schemeClr val="bg1"/>
                </a:solidFill>
                <a:latin typeface="HP001 4 hàng" pitchFamily="34" charset="-93"/>
                <a:ea typeface="Microsoft YaHei" panose="020B0503020204020204" charset="-122"/>
                <a:cs typeface="Times New Roman" panose="02020603050405020304" pitchFamily="18" charset="0"/>
                <a:sym typeface="Arial"/>
              </a:rPr>
              <a:t>không</a:t>
            </a:r>
            <a:r>
              <a:rPr lang="en-US" altLang="zh-CN" sz="3200" b="1" kern="0" dirty="0">
                <a:solidFill>
                  <a:schemeClr val="bg1"/>
                </a:solidFill>
                <a:latin typeface="HP001 4 hàng" pitchFamily="34" charset="-93"/>
                <a:ea typeface="Microsoft YaHei" panose="020B0503020204020204" charset="-122"/>
                <a:cs typeface="Times New Roman" panose="02020603050405020304" pitchFamily="18" charset="0"/>
                <a:sym typeface="Arial"/>
              </a:rPr>
              <a:t> </a:t>
            </a:r>
            <a:r>
              <a:rPr lang="en-US" altLang="zh-CN" sz="3200" b="1" kern="0" dirty="0" err="1">
                <a:solidFill>
                  <a:schemeClr val="bg1"/>
                </a:solidFill>
                <a:latin typeface="HP001 4 hàng" pitchFamily="34" charset="-93"/>
                <a:ea typeface="Microsoft YaHei" panose="020B0503020204020204" charset="-122"/>
                <a:cs typeface="Times New Roman" panose="02020603050405020304" pitchFamily="18" charset="0"/>
                <a:sym typeface="Arial"/>
              </a:rPr>
              <a:t>thay</a:t>
            </a:r>
            <a:r>
              <a:rPr lang="en-US" altLang="zh-CN" sz="3200" b="1" kern="0" dirty="0">
                <a:solidFill>
                  <a:schemeClr val="bg1"/>
                </a:solidFill>
                <a:latin typeface="HP001 4 hàng" pitchFamily="34" charset="-93"/>
                <a:ea typeface="Microsoft YaHei" panose="020B0503020204020204" charset="-122"/>
                <a:cs typeface="Times New Roman" panose="02020603050405020304" pitchFamily="18" charset="0"/>
                <a:sym typeface="Arial"/>
              </a:rPr>
              <a:t> </a:t>
            </a:r>
            <a:r>
              <a:rPr lang="en-US" altLang="zh-CN" sz="3200" b="1" kern="0" dirty="0" err="1">
                <a:solidFill>
                  <a:schemeClr val="bg1"/>
                </a:solidFill>
                <a:latin typeface="HP001 4 hàng" pitchFamily="34" charset="-93"/>
                <a:ea typeface="Microsoft YaHei" panose="020B0503020204020204" charset="-122"/>
                <a:cs typeface="Times New Roman" panose="02020603050405020304" pitchFamily="18" charset="0"/>
                <a:sym typeface="Arial"/>
              </a:rPr>
              <a:t>đổi</a:t>
            </a:r>
            <a:r>
              <a:rPr lang="en-US" altLang="zh-CN" sz="3200" b="1" kern="0" dirty="0">
                <a:solidFill>
                  <a:schemeClr val="bg1"/>
                </a:solidFill>
                <a:latin typeface="HP001 4 hàng" pitchFamily="34" charset="-93"/>
                <a:ea typeface="Microsoft YaHei" panose="020B0503020204020204" charset="-122"/>
                <a:cs typeface="Times New Roman" panose="02020603050405020304" pitchFamily="18" charset="0"/>
                <a:sym typeface="Arial"/>
              </a:rPr>
              <a:t>.</a:t>
            </a:r>
            <a:endParaRPr kumimoji="0" lang="en-US" altLang="zh-CN" sz="3200" b="1" i="0" u="none" strike="noStrike" kern="0" cap="none" spc="0" normalizeH="0" baseline="0" noProof="0" dirty="0">
              <a:ln>
                <a:noFill/>
              </a:ln>
              <a:solidFill>
                <a:schemeClr val="bg1"/>
              </a:solidFill>
              <a:effectLst/>
              <a:uLnTx/>
              <a:uFillTx/>
              <a:latin typeface="HP001 4 hàng" pitchFamily="34" charset="-93"/>
              <a:ea typeface="Microsoft YaHei" panose="020B0503020204020204" charset="-122"/>
              <a:cs typeface="Times New Roman" panose="02020603050405020304" pitchFamily="18" charset="0"/>
              <a:sym typeface="Arial"/>
            </a:endParaRPr>
          </a:p>
        </p:txBody>
      </p:sp>
    </p:spTree>
    <p:extLst>
      <p:ext uri="{BB962C8B-B14F-4D97-AF65-F5344CB8AC3E}">
        <p14:creationId xmlns:p14="http://schemas.microsoft.com/office/powerpoint/2010/main" val="180017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64167"/>
                                  </p:iterate>
                                  <p:childTnLst>
                                    <p:set>
                                      <p:cBhvr>
                                        <p:cTn id="6" dur="1" fill="hold">
                                          <p:stCondLst>
                                            <p:cond delay="0"/>
                                          </p:stCondLst>
                                        </p:cTn>
                                        <p:tgtEl>
                                          <p:spTgt spid="6"/>
                                        </p:tgtEl>
                                        <p:attrNameLst>
                                          <p:attrName>style.visibility</p:attrName>
                                        </p:attrNameLst>
                                      </p:cBhvr>
                                      <p:to>
                                        <p:strVal val="visible"/>
                                      </p:to>
                                    </p:set>
                                    <p:animEffect transition="in" filter="wipe(left)">
                                      <p:cBhvr>
                                        <p:cTn id="7" dur="3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Classroom Cartoon - SUBPNG / PNGFLY">
            <a:extLst>
              <a:ext uri="{FF2B5EF4-FFF2-40B4-BE49-F238E27FC236}">
                <a16:creationId xmlns:a16="http://schemas.microsoft.com/office/drawing/2014/main" id="{43F923F4-FDD7-47F6-BB2C-4547C901A7A0}"/>
              </a:ext>
            </a:extLst>
          </p:cNvPr>
          <p:cNvPicPr>
            <a:picLocks noChangeAspect="1" noChangeArrowheads="1"/>
          </p:cNvPicPr>
          <p:nvPr/>
        </p:nvPicPr>
        <p:blipFill>
          <a:blip r:embed="rId4">
            <a:clrChange>
              <a:clrFrom>
                <a:srgbClr val="EEEEEE"/>
              </a:clrFrom>
              <a:clrTo>
                <a:srgbClr val="EEEEEE">
                  <a:alpha val="0"/>
                </a:srgbClr>
              </a:clrTo>
            </a:clrChange>
            <a:extLst>
              <a:ext uri="{28A0092B-C50C-407E-A947-70E740481C1C}">
                <a14:useLocalDpi xmlns:a14="http://schemas.microsoft.com/office/drawing/2010/main" val="0"/>
              </a:ext>
            </a:extLst>
          </a:blip>
          <a:srcRect l="2" t="1286" r="-1015" b="-2"/>
          <a:stretch>
            <a:fillRect/>
          </a:stretch>
        </p:blipFill>
        <p:spPr bwMode="auto">
          <a:xfrm>
            <a:off x="1676400" y="25400"/>
            <a:ext cx="87630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1">
            <a:extLst>
              <a:ext uri="{FF2B5EF4-FFF2-40B4-BE49-F238E27FC236}">
                <a16:creationId xmlns:a16="http://schemas.microsoft.com/office/drawing/2014/main" id="{E62A10F4-9427-4115-BC09-2647F9052FA7}"/>
              </a:ext>
            </a:extLst>
          </p:cNvPr>
          <p:cNvSpPr txBox="1">
            <a:spLocks noChangeArrowheads="1"/>
          </p:cNvSpPr>
          <p:nvPr/>
        </p:nvSpPr>
        <p:spPr bwMode="auto">
          <a:xfrm>
            <a:off x="4590221" y="1693651"/>
            <a:ext cx="3687546" cy="750203"/>
          </a:xfrm>
          <a:prstGeom prst="rect">
            <a:avLst/>
          </a:prstGeom>
          <a:noFill/>
          <a:ln>
            <a:noFill/>
          </a:ln>
        </p:spPr>
        <p:txBody>
          <a:bodyPr wrap="none" lIns="68579" tIns="34289" rIns="68579" bIns="34289">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defTabSz="685783" eaLnBrk="1" fontAlgn="base" hangingPunct="1">
              <a:spcBef>
                <a:spcPct val="0"/>
              </a:spcBef>
              <a:spcAft>
                <a:spcPct val="0"/>
              </a:spcAft>
              <a:defRPr/>
            </a:pPr>
            <a:r>
              <a:rPr lang="vi-VN" altLang="en-US" sz="4425" b="1" dirty="0">
                <a:solidFill>
                  <a:srgbClr val="FFFFFF"/>
                </a:solidFill>
                <a:effectLst>
                  <a:outerShdw blurRad="38100" dist="38100" dir="2700000" algn="tl">
                    <a:srgbClr val="000000">
                      <a:alpha val="43137"/>
                    </a:srgbClr>
                  </a:outerShdw>
                </a:effectLst>
                <a:highlight>
                  <a:srgbClr val="FF9933"/>
                </a:highlight>
                <a:latin typeface="Cambria" panose="02040503050406030204" pitchFamily="18" charset="0"/>
                <a:ea typeface="Cambria" panose="02040503050406030204" pitchFamily="18" charset="0"/>
                <a:cs typeface="Segoe UI Semibold" panose="020B0702040204020203" pitchFamily="34" charset="0"/>
              </a:rPr>
              <a:t>2. </a:t>
            </a:r>
            <a:r>
              <a:rPr lang="en-US" altLang="en-US" sz="4425" b="1" dirty="0">
                <a:solidFill>
                  <a:srgbClr val="FFFFFF"/>
                </a:solidFill>
                <a:effectLst>
                  <a:outerShdw blurRad="38100" dist="38100" dir="2700000" algn="tl">
                    <a:srgbClr val="000000">
                      <a:alpha val="43137"/>
                    </a:srgbClr>
                  </a:outerShdw>
                </a:effectLst>
                <a:highlight>
                  <a:srgbClr val="FF9933"/>
                </a:highlight>
                <a:latin typeface="Cambria" panose="02040503050406030204" pitchFamily="18" charset="0"/>
                <a:ea typeface="Cambria" panose="02040503050406030204" pitchFamily="18" charset="0"/>
                <a:cs typeface="Segoe UI Semibold" panose="020B0702040204020203" pitchFamily="34" charset="0"/>
              </a:rPr>
              <a:t>LUYỆN TẬP</a:t>
            </a:r>
          </a:p>
        </p:txBody>
      </p:sp>
      <p:sp>
        <p:nvSpPr>
          <p:cNvPr id="2" name="TextBox 1">
            <a:extLst>
              <a:ext uri="{FF2B5EF4-FFF2-40B4-BE49-F238E27FC236}">
                <a16:creationId xmlns:a16="http://schemas.microsoft.com/office/drawing/2014/main" id="{A03B7F6C-F93B-42AA-A499-E465F12B9D22}"/>
              </a:ext>
            </a:extLst>
          </p:cNvPr>
          <p:cNvSpPr txBox="1"/>
          <p:nvPr/>
        </p:nvSpPr>
        <p:spPr>
          <a:xfrm>
            <a:off x="1924050" y="4103689"/>
            <a:ext cx="1485900" cy="288925"/>
          </a:xfrm>
          <a:prstGeom prst="rect">
            <a:avLst/>
          </a:prstGeom>
          <a:noFill/>
        </p:spPr>
        <p:txBody>
          <a:bodyPr lIns="68579" tIns="34289" rIns="68579" bIns="34289">
            <a:spAutoFit/>
          </a:bodyPr>
          <a:lstStyle/>
          <a:p>
            <a:pPr defTabSz="685783" fontAlgn="base">
              <a:spcBef>
                <a:spcPct val="0"/>
              </a:spcBef>
              <a:spcAft>
                <a:spcPct val="0"/>
              </a:spcAft>
              <a:defRPr/>
            </a:pPr>
            <a:endParaRPr lang="en-GB" sz="1425" dirty="0">
              <a:solidFill>
                <a:srgbClr val="000000"/>
              </a:solidFill>
              <a:latin typeface="Times New Roman" panose="02020603050405020304" pitchFamily="18" charset="0"/>
              <a:cs typeface="Arial" panose="020B0604020202020204" pitchFamily="34" charset="0"/>
            </a:endParaRPr>
          </a:p>
        </p:txBody>
      </p:sp>
    </p:spTree>
    <p:custDataLst>
      <p:tags r:id="rId1"/>
    </p:custData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l="-1000" t="-2000" r="-1000" b="-6000"/>
          </a:stretch>
        </a:blipFill>
        <a:effectLst/>
      </p:bgPr>
    </p:bg>
    <p:spTree>
      <p:nvGrpSpPr>
        <p:cNvPr id="1" name=""/>
        <p:cNvGrpSpPr/>
        <p:nvPr/>
      </p:nvGrpSpPr>
      <p:grpSpPr>
        <a:xfrm>
          <a:off x="0" y="0"/>
          <a:ext cx="0" cy="0"/>
          <a:chOff x="0" y="0"/>
          <a:chExt cx="0" cy="0"/>
        </a:xfrm>
      </p:grpSpPr>
      <p:sp>
        <p:nvSpPr>
          <p:cNvPr id="9218" name="Text Box 20">
            <a:extLst>
              <a:ext uri="{FF2B5EF4-FFF2-40B4-BE49-F238E27FC236}">
                <a16:creationId xmlns:a16="http://schemas.microsoft.com/office/drawing/2014/main" id="{62EFB6AC-3180-404E-9656-4EEDBD0EAA71}"/>
              </a:ext>
            </a:extLst>
          </p:cNvPr>
          <p:cNvSpPr txBox="1">
            <a:spLocks noChangeArrowheads="1"/>
          </p:cNvSpPr>
          <p:nvPr/>
        </p:nvSpPr>
        <p:spPr bwMode="auto">
          <a:xfrm>
            <a:off x="1016779" y="758960"/>
            <a:ext cx="65469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base" hangingPunct="1">
              <a:spcBef>
                <a:spcPct val="0"/>
              </a:spcBef>
              <a:spcAft>
                <a:spcPct val="0"/>
              </a:spcAft>
            </a:pPr>
            <a:r>
              <a:rPr lang="en-US" altLang="en-US" sz="3200" b="1" dirty="0" err="1">
                <a:solidFill>
                  <a:srgbClr val="002060"/>
                </a:solidFill>
              </a:rPr>
              <a:t>Bài</a:t>
            </a:r>
            <a:r>
              <a:rPr lang="en-US" altLang="en-US" sz="3200" b="1" dirty="0">
                <a:solidFill>
                  <a:srgbClr val="002060"/>
                </a:solidFill>
              </a:rPr>
              <a:t> 1. </a:t>
            </a:r>
            <a:r>
              <a:rPr lang="en-US" altLang="en-US" sz="3200" b="1" dirty="0" err="1">
                <a:solidFill>
                  <a:srgbClr val="002060"/>
                </a:solidFill>
              </a:rPr>
              <a:t>Viết</a:t>
            </a:r>
            <a:r>
              <a:rPr lang="en-US" altLang="en-US" sz="3200" b="1" dirty="0">
                <a:solidFill>
                  <a:srgbClr val="002060"/>
                </a:solidFill>
              </a:rPr>
              <a:t> </a:t>
            </a:r>
            <a:r>
              <a:rPr lang="en-US" altLang="en-US" sz="3200" b="1" dirty="0" err="1">
                <a:solidFill>
                  <a:srgbClr val="002060"/>
                </a:solidFill>
              </a:rPr>
              <a:t>sô</a:t>
            </a:r>
            <a:r>
              <a:rPr lang="en-US" altLang="en-US" sz="3200" b="1" dirty="0">
                <a:solidFill>
                  <a:srgbClr val="002060"/>
                </a:solidFill>
              </a:rPr>
              <a:t>́ </a:t>
            </a:r>
            <a:r>
              <a:rPr lang="en-US" altLang="en-US" sz="3200" b="1" dirty="0" err="1">
                <a:solidFill>
                  <a:srgbClr val="002060"/>
                </a:solidFill>
              </a:rPr>
              <a:t>thích</a:t>
            </a:r>
            <a:r>
              <a:rPr lang="en-US" altLang="en-US" sz="3200" b="1" dirty="0">
                <a:solidFill>
                  <a:srgbClr val="002060"/>
                </a:solidFill>
              </a:rPr>
              <a:t> </a:t>
            </a:r>
            <a:r>
              <a:rPr lang="en-US" altLang="en-US" sz="3200" b="1" dirty="0" err="1">
                <a:solidFill>
                  <a:srgbClr val="002060"/>
                </a:solidFill>
              </a:rPr>
              <a:t>hợp</a:t>
            </a:r>
            <a:r>
              <a:rPr lang="en-US" altLang="en-US" sz="3200" b="1" dirty="0">
                <a:solidFill>
                  <a:srgbClr val="002060"/>
                </a:solidFill>
              </a:rPr>
              <a:t> </a:t>
            </a:r>
            <a:r>
              <a:rPr lang="en-US" altLang="en-US" sz="3200" b="1" dirty="0" err="1">
                <a:solidFill>
                  <a:srgbClr val="002060"/>
                </a:solidFill>
              </a:rPr>
              <a:t>vào</a:t>
            </a:r>
            <a:r>
              <a:rPr lang="en-US" altLang="en-US" sz="3200" b="1" dirty="0">
                <a:solidFill>
                  <a:srgbClr val="002060"/>
                </a:solidFill>
              </a:rPr>
              <a:t> ô </a:t>
            </a:r>
            <a:r>
              <a:rPr lang="en-US" altLang="en-US" sz="3200" b="1" dirty="0" err="1">
                <a:solidFill>
                  <a:srgbClr val="002060"/>
                </a:solidFill>
              </a:rPr>
              <a:t>trống</a:t>
            </a:r>
            <a:r>
              <a:rPr lang="en-US" altLang="en-US" sz="3200" b="1" dirty="0">
                <a:solidFill>
                  <a:srgbClr val="002060"/>
                </a:solidFill>
              </a:rPr>
              <a:t>:</a:t>
            </a:r>
            <a:r>
              <a:rPr lang="en-US" altLang="en-US" sz="2000" dirty="0">
                <a:solidFill>
                  <a:srgbClr val="002060"/>
                </a:solidFill>
              </a:rPr>
              <a:t> </a:t>
            </a:r>
          </a:p>
        </p:txBody>
      </p:sp>
      <p:sp>
        <p:nvSpPr>
          <p:cNvPr id="9219" name="Text Box 21">
            <a:extLst>
              <a:ext uri="{FF2B5EF4-FFF2-40B4-BE49-F238E27FC236}">
                <a16:creationId xmlns:a16="http://schemas.microsoft.com/office/drawing/2014/main" id="{DD640263-235A-4B85-B289-37C9B65001D4}"/>
              </a:ext>
            </a:extLst>
          </p:cNvPr>
          <p:cNvSpPr txBox="1">
            <a:spLocks noChangeArrowheads="1"/>
          </p:cNvSpPr>
          <p:nvPr/>
        </p:nvSpPr>
        <p:spPr bwMode="auto">
          <a:xfrm>
            <a:off x="790601" y="1766454"/>
            <a:ext cx="50402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base" hangingPunct="1">
              <a:spcBef>
                <a:spcPct val="0"/>
              </a:spcBef>
              <a:spcAft>
                <a:spcPct val="0"/>
              </a:spcAft>
            </a:pPr>
            <a:r>
              <a:rPr lang="en-US" altLang="en-US" sz="3200" b="1" dirty="0">
                <a:solidFill>
                  <a:schemeClr val="tx1">
                    <a:lumMod val="95000"/>
                    <a:lumOff val="5000"/>
                  </a:schemeClr>
                </a:solidFill>
                <a:cs typeface="Times New Roman" panose="02020603050405020304" pitchFamily="18" charset="0"/>
              </a:rPr>
              <a:t>a.  125 x 6 = 6 x </a:t>
            </a:r>
          </a:p>
        </p:txBody>
      </p:sp>
      <p:sp>
        <p:nvSpPr>
          <p:cNvPr id="9220" name="Rectangle 29">
            <a:extLst>
              <a:ext uri="{FF2B5EF4-FFF2-40B4-BE49-F238E27FC236}">
                <a16:creationId xmlns:a16="http://schemas.microsoft.com/office/drawing/2014/main" id="{EF652A83-F29D-4DBE-AFDE-958D1D13F794}"/>
              </a:ext>
            </a:extLst>
          </p:cNvPr>
          <p:cNvSpPr>
            <a:spLocks noChangeArrowheads="1"/>
          </p:cNvSpPr>
          <p:nvPr/>
        </p:nvSpPr>
        <p:spPr bwMode="auto">
          <a:xfrm>
            <a:off x="775014" y="2698602"/>
            <a:ext cx="47936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base" hangingPunct="1">
              <a:spcBef>
                <a:spcPct val="0"/>
              </a:spcBef>
              <a:spcAft>
                <a:spcPct val="0"/>
              </a:spcAft>
            </a:pPr>
            <a:r>
              <a:rPr lang="en-US" altLang="en-US" sz="3200" b="1" dirty="0">
                <a:solidFill>
                  <a:schemeClr val="tx1">
                    <a:lumMod val="95000"/>
                    <a:lumOff val="5000"/>
                  </a:schemeClr>
                </a:solidFill>
                <a:cs typeface="Times New Roman" panose="02020603050405020304" pitchFamily="18" charset="0"/>
              </a:rPr>
              <a:t>c. 34 x (4 + 5) =  9 x </a:t>
            </a:r>
          </a:p>
        </p:txBody>
      </p:sp>
      <p:sp>
        <p:nvSpPr>
          <p:cNvPr id="9221" name="Text Box 34">
            <a:extLst>
              <a:ext uri="{FF2B5EF4-FFF2-40B4-BE49-F238E27FC236}">
                <a16:creationId xmlns:a16="http://schemas.microsoft.com/office/drawing/2014/main" id="{8A7F14B8-EEB4-4280-85BB-A8822909DE07}"/>
              </a:ext>
            </a:extLst>
          </p:cNvPr>
          <p:cNvSpPr txBox="1">
            <a:spLocks noChangeArrowheads="1"/>
          </p:cNvSpPr>
          <p:nvPr/>
        </p:nvSpPr>
        <p:spPr bwMode="auto">
          <a:xfrm>
            <a:off x="5568687" y="1829335"/>
            <a:ext cx="45959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base" hangingPunct="1">
              <a:spcBef>
                <a:spcPct val="0"/>
              </a:spcBef>
              <a:spcAft>
                <a:spcPct val="0"/>
              </a:spcAft>
            </a:pPr>
            <a:r>
              <a:rPr lang="en-US" altLang="en-US" sz="3200" b="1" dirty="0">
                <a:solidFill>
                  <a:schemeClr val="tx1">
                    <a:lumMod val="95000"/>
                    <a:lumOff val="5000"/>
                  </a:schemeClr>
                </a:solidFill>
                <a:cs typeface="Times New Roman" panose="02020603050405020304" pitchFamily="18" charset="0"/>
              </a:rPr>
              <a:t>b.  364 x 9 =         x 364</a:t>
            </a:r>
          </a:p>
        </p:txBody>
      </p:sp>
      <p:sp>
        <p:nvSpPr>
          <p:cNvPr id="9222" name="Text Box 38">
            <a:extLst>
              <a:ext uri="{FF2B5EF4-FFF2-40B4-BE49-F238E27FC236}">
                <a16:creationId xmlns:a16="http://schemas.microsoft.com/office/drawing/2014/main" id="{27B0CC4F-BD71-4B37-8053-F8CEFE603244}"/>
              </a:ext>
            </a:extLst>
          </p:cNvPr>
          <p:cNvSpPr txBox="1">
            <a:spLocks noChangeArrowheads="1"/>
          </p:cNvSpPr>
          <p:nvPr/>
        </p:nvSpPr>
        <p:spPr bwMode="auto">
          <a:xfrm>
            <a:off x="5629393" y="2656379"/>
            <a:ext cx="57875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base" hangingPunct="1">
              <a:spcBef>
                <a:spcPct val="0"/>
              </a:spcBef>
              <a:spcAft>
                <a:spcPct val="0"/>
              </a:spcAft>
            </a:pPr>
            <a:r>
              <a:rPr lang="en-US" altLang="en-US" sz="3200" b="1" dirty="0">
                <a:solidFill>
                  <a:schemeClr val="tx1">
                    <a:lumMod val="95000"/>
                    <a:lumOff val="5000"/>
                  </a:schemeClr>
                </a:solidFill>
                <a:cs typeface="Times New Roman" panose="02020603050405020304" pitchFamily="18" charset="0"/>
              </a:rPr>
              <a:t>d. (12 – 5) x 8=        x 7</a:t>
            </a:r>
          </a:p>
        </p:txBody>
      </p:sp>
      <p:sp>
        <p:nvSpPr>
          <p:cNvPr id="9223" name="Text Box 48">
            <a:extLst>
              <a:ext uri="{FF2B5EF4-FFF2-40B4-BE49-F238E27FC236}">
                <a16:creationId xmlns:a16="http://schemas.microsoft.com/office/drawing/2014/main" id="{F8C0F425-FC1F-48BB-812A-74BAE38C965F}"/>
              </a:ext>
            </a:extLst>
          </p:cNvPr>
          <p:cNvSpPr txBox="1">
            <a:spLocks noChangeArrowheads="1"/>
          </p:cNvSpPr>
          <p:nvPr/>
        </p:nvSpPr>
        <p:spPr bwMode="auto">
          <a:xfrm>
            <a:off x="3505201" y="0"/>
            <a:ext cx="57118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base" hangingPunct="1">
              <a:spcBef>
                <a:spcPct val="0"/>
              </a:spcBef>
              <a:spcAft>
                <a:spcPct val="0"/>
              </a:spcAft>
            </a:pPr>
            <a:endParaRPr lang="en-US" altLang="en-US" b="1">
              <a:solidFill>
                <a:prstClr val="black"/>
              </a:solidFill>
            </a:endParaRPr>
          </a:p>
          <a:p>
            <a:pPr eaLnBrk="1" fontAlgn="base" hangingPunct="1">
              <a:spcBef>
                <a:spcPct val="0"/>
              </a:spcBef>
              <a:spcAft>
                <a:spcPct val="0"/>
              </a:spcAft>
            </a:pPr>
            <a:endParaRPr lang="en-US" altLang="en-US" sz="2800" b="1">
              <a:solidFill>
                <a:prstClr val="black"/>
              </a:solidFill>
              <a:latin typeface="Arial "/>
            </a:endParaRPr>
          </a:p>
        </p:txBody>
      </p:sp>
      <p:sp>
        <p:nvSpPr>
          <p:cNvPr id="9224" name="Rectangle 29">
            <a:extLst>
              <a:ext uri="{FF2B5EF4-FFF2-40B4-BE49-F238E27FC236}">
                <a16:creationId xmlns:a16="http://schemas.microsoft.com/office/drawing/2014/main" id="{3B59F2EB-8165-4180-AAF9-6A90AE776DC6}"/>
              </a:ext>
            </a:extLst>
          </p:cNvPr>
          <p:cNvSpPr>
            <a:spLocks noChangeArrowheads="1"/>
          </p:cNvSpPr>
          <p:nvPr/>
        </p:nvSpPr>
        <p:spPr bwMode="auto">
          <a:xfrm>
            <a:off x="3707955" y="1843535"/>
            <a:ext cx="1179882" cy="469417"/>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base" hangingPunct="1">
              <a:spcBef>
                <a:spcPct val="0"/>
              </a:spcBef>
              <a:spcAft>
                <a:spcPct val="0"/>
              </a:spcAft>
            </a:pPr>
            <a:endParaRPr lang="vi-VN" altLang="en-US">
              <a:solidFill>
                <a:schemeClr val="tx1">
                  <a:lumMod val="95000"/>
                  <a:lumOff val="5000"/>
                </a:schemeClr>
              </a:solidFill>
            </a:endParaRPr>
          </a:p>
        </p:txBody>
      </p:sp>
      <p:sp>
        <p:nvSpPr>
          <p:cNvPr id="9225" name="Rectangle 30">
            <a:extLst>
              <a:ext uri="{FF2B5EF4-FFF2-40B4-BE49-F238E27FC236}">
                <a16:creationId xmlns:a16="http://schemas.microsoft.com/office/drawing/2014/main" id="{64B09A5E-4E75-420D-AE3E-2896BA14F53A}"/>
              </a:ext>
            </a:extLst>
          </p:cNvPr>
          <p:cNvSpPr>
            <a:spLocks noChangeArrowheads="1"/>
          </p:cNvSpPr>
          <p:nvPr/>
        </p:nvSpPr>
        <p:spPr bwMode="auto">
          <a:xfrm>
            <a:off x="4367365" y="2730765"/>
            <a:ext cx="860300" cy="584775"/>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base" hangingPunct="1">
              <a:spcBef>
                <a:spcPct val="0"/>
              </a:spcBef>
              <a:spcAft>
                <a:spcPct val="0"/>
              </a:spcAft>
            </a:pPr>
            <a:endParaRPr lang="vi-VN" altLang="en-US">
              <a:solidFill>
                <a:schemeClr val="tx1">
                  <a:lumMod val="95000"/>
                  <a:lumOff val="5000"/>
                </a:schemeClr>
              </a:solidFill>
              <a:cs typeface="Times New Roman" panose="02020603050405020304" pitchFamily="18" charset="0"/>
            </a:endParaRPr>
          </a:p>
        </p:txBody>
      </p:sp>
      <p:sp>
        <p:nvSpPr>
          <p:cNvPr id="9226" name="Rectangle 31">
            <a:extLst>
              <a:ext uri="{FF2B5EF4-FFF2-40B4-BE49-F238E27FC236}">
                <a16:creationId xmlns:a16="http://schemas.microsoft.com/office/drawing/2014/main" id="{6DD77555-DC39-46ED-8907-4E623E33059F}"/>
              </a:ext>
            </a:extLst>
          </p:cNvPr>
          <p:cNvSpPr>
            <a:spLocks noChangeArrowheads="1"/>
          </p:cNvSpPr>
          <p:nvPr/>
        </p:nvSpPr>
        <p:spPr bwMode="auto">
          <a:xfrm>
            <a:off x="7960683" y="1877528"/>
            <a:ext cx="468784" cy="450355"/>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base" hangingPunct="1">
              <a:spcBef>
                <a:spcPct val="0"/>
              </a:spcBef>
              <a:spcAft>
                <a:spcPct val="0"/>
              </a:spcAft>
            </a:pPr>
            <a:endParaRPr lang="vi-VN" altLang="en-US">
              <a:solidFill>
                <a:schemeClr val="tx1">
                  <a:lumMod val="95000"/>
                  <a:lumOff val="5000"/>
                </a:schemeClr>
              </a:solidFill>
            </a:endParaRPr>
          </a:p>
        </p:txBody>
      </p:sp>
      <p:sp>
        <p:nvSpPr>
          <p:cNvPr id="9227" name="Rectangle 32">
            <a:extLst>
              <a:ext uri="{FF2B5EF4-FFF2-40B4-BE49-F238E27FC236}">
                <a16:creationId xmlns:a16="http://schemas.microsoft.com/office/drawing/2014/main" id="{18665665-FD00-40EC-B93C-EFE7A02259B8}"/>
              </a:ext>
            </a:extLst>
          </p:cNvPr>
          <p:cNvSpPr>
            <a:spLocks noChangeArrowheads="1"/>
          </p:cNvSpPr>
          <p:nvPr/>
        </p:nvSpPr>
        <p:spPr bwMode="auto">
          <a:xfrm>
            <a:off x="8512041" y="2762301"/>
            <a:ext cx="430532" cy="37293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base" hangingPunct="1">
              <a:spcBef>
                <a:spcPct val="0"/>
              </a:spcBef>
              <a:spcAft>
                <a:spcPct val="0"/>
              </a:spcAft>
            </a:pPr>
            <a:endParaRPr lang="vi-VN" altLang="en-US">
              <a:solidFill>
                <a:schemeClr val="tx1">
                  <a:lumMod val="95000"/>
                  <a:lumOff val="5000"/>
                </a:schemeClr>
              </a:solidFill>
              <a:cs typeface="Times New Roman" panose="02020603050405020304" pitchFamily="18" charset="0"/>
            </a:endParaRPr>
          </a:p>
        </p:txBody>
      </p:sp>
      <p:sp>
        <p:nvSpPr>
          <p:cNvPr id="6179" name="Text Box 35">
            <a:extLst>
              <a:ext uri="{FF2B5EF4-FFF2-40B4-BE49-F238E27FC236}">
                <a16:creationId xmlns:a16="http://schemas.microsoft.com/office/drawing/2014/main" id="{C2DC260F-AAB7-4342-8FA4-0BB6942302E6}"/>
              </a:ext>
            </a:extLst>
          </p:cNvPr>
          <p:cNvSpPr txBox="1">
            <a:spLocks noChangeArrowheads="1"/>
          </p:cNvSpPr>
          <p:nvPr/>
        </p:nvSpPr>
        <p:spPr bwMode="auto">
          <a:xfrm>
            <a:off x="8026254" y="1762957"/>
            <a:ext cx="11907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base" hangingPunct="1">
              <a:spcBef>
                <a:spcPct val="50000"/>
              </a:spcBef>
              <a:spcAft>
                <a:spcPct val="0"/>
              </a:spcAft>
            </a:pPr>
            <a:r>
              <a:rPr lang="en-US" altLang="en-US" sz="3200" b="1" dirty="0">
                <a:solidFill>
                  <a:srgbClr val="FF0000"/>
                </a:solidFill>
                <a:cs typeface="Times New Roman" panose="02020603050405020304" pitchFamily="18" charset="0"/>
              </a:rPr>
              <a:t>9</a:t>
            </a:r>
          </a:p>
        </p:txBody>
      </p:sp>
      <p:sp>
        <p:nvSpPr>
          <p:cNvPr id="6180" name="Text Box 36">
            <a:extLst>
              <a:ext uri="{FF2B5EF4-FFF2-40B4-BE49-F238E27FC236}">
                <a16:creationId xmlns:a16="http://schemas.microsoft.com/office/drawing/2014/main" id="{BA751A69-D991-4B12-A854-BCE19206C8A5}"/>
              </a:ext>
            </a:extLst>
          </p:cNvPr>
          <p:cNvSpPr txBox="1">
            <a:spLocks noChangeArrowheads="1"/>
          </p:cNvSpPr>
          <p:nvPr/>
        </p:nvSpPr>
        <p:spPr bwMode="auto">
          <a:xfrm>
            <a:off x="8512041" y="2654566"/>
            <a:ext cx="5869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base" hangingPunct="1">
              <a:spcBef>
                <a:spcPct val="50000"/>
              </a:spcBef>
              <a:spcAft>
                <a:spcPct val="0"/>
              </a:spcAft>
            </a:pPr>
            <a:r>
              <a:rPr lang="en-US" altLang="en-US" sz="3200" b="1" dirty="0">
                <a:solidFill>
                  <a:srgbClr val="FF0000"/>
                </a:solidFill>
                <a:cs typeface="Times New Roman" panose="02020603050405020304" pitchFamily="18" charset="0"/>
              </a:rPr>
              <a:t>8</a:t>
            </a:r>
          </a:p>
        </p:txBody>
      </p:sp>
      <p:sp>
        <p:nvSpPr>
          <p:cNvPr id="2" name="TextBox 1">
            <a:extLst>
              <a:ext uri="{FF2B5EF4-FFF2-40B4-BE49-F238E27FC236}">
                <a16:creationId xmlns:a16="http://schemas.microsoft.com/office/drawing/2014/main" id="{73803B8E-E4EE-44C7-8997-728B726925D8}"/>
              </a:ext>
            </a:extLst>
          </p:cNvPr>
          <p:cNvSpPr txBox="1">
            <a:spLocks noChangeArrowheads="1"/>
          </p:cNvSpPr>
          <p:nvPr/>
        </p:nvSpPr>
        <p:spPr bwMode="auto">
          <a:xfrm>
            <a:off x="3907235" y="1761330"/>
            <a:ext cx="11798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base" hangingPunct="1">
              <a:spcBef>
                <a:spcPct val="0"/>
              </a:spcBef>
              <a:spcAft>
                <a:spcPct val="0"/>
              </a:spcAft>
            </a:pPr>
            <a:r>
              <a:rPr lang="en-US" altLang="en-US" sz="3600" b="1" dirty="0">
                <a:solidFill>
                  <a:srgbClr val="FF0000"/>
                </a:solidFill>
              </a:rPr>
              <a:t>125</a:t>
            </a:r>
          </a:p>
        </p:txBody>
      </p:sp>
      <p:sp>
        <p:nvSpPr>
          <p:cNvPr id="3" name="TextBox 2">
            <a:extLst>
              <a:ext uri="{FF2B5EF4-FFF2-40B4-BE49-F238E27FC236}">
                <a16:creationId xmlns:a16="http://schemas.microsoft.com/office/drawing/2014/main" id="{6E0EB394-1EB9-4331-AA31-545B38C39CCF}"/>
              </a:ext>
            </a:extLst>
          </p:cNvPr>
          <p:cNvSpPr txBox="1">
            <a:spLocks noChangeArrowheads="1"/>
          </p:cNvSpPr>
          <p:nvPr/>
        </p:nvSpPr>
        <p:spPr bwMode="auto">
          <a:xfrm>
            <a:off x="4595819" y="2714683"/>
            <a:ext cx="5992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base" hangingPunct="1">
              <a:spcBef>
                <a:spcPct val="0"/>
              </a:spcBef>
              <a:spcAft>
                <a:spcPct val="0"/>
              </a:spcAft>
            </a:pPr>
            <a:r>
              <a:rPr lang="en-US" altLang="en-US" sz="3200" b="1" dirty="0">
                <a:solidFill>
                  <a:srgbClr val="FF0000"/>
                </a:solidFill>
              </a:rPr>
              <a:t>34</a:t>
            </a:r>
          </a:p>
        </p:txBody>
      </p:sp>
      <p:sp>
        <p:nvSpPr>
          <p:cNvPr id="17" name="Cloud 16">
            <a:extLst>
              <a:ext uri="{FF2B5EF4-FFF2-40B4-BE49-F238E27FC236}">
                <a16:creationId xmlns:a16="http://schemas.microsoft.com/office/drawing/2014/main" id="{55CAB01B-DA1D-48DB-B684-35A709F2AD43}"/>
              </a:ext>
            </a:extLst>
          </p:cNvPr>
          <p:cNvSpPr/>
          <p:nvPr/>
        </p:nvSpPr>
        <p:spPr>
          <a:xfrm>
            <a:off x="5243251" y="3315542"/>
            <a:ext cx="5042163" cy="2293783"/>
          </a:xfrm>
          <a:prstGeom prst="clou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dirty="0">
                <a:solidFill>
                  <a:schemeClr val="bg1"/>
                </a:solidFill>
                <a:latin typeface="Times New Roman" panose="02020603050405020304" pitchFamily="18" charset="0"/>
                <a:cs typeface="Times New Roman" panose="02020603050405020304" pitchFamily="18" charset="0"/>
              </a:rPr>
              <a:t>Con đã làm thế nào để tìm ra kết quả của phép tính?</a:t>
            </a:r>
          </a:p>
        </p:txBody>
      </p:sp>
      <p:sp>
        <p:nvSpPr>
          <p:cNvPr id="18" name="Cloud 17">
            <a:extLst>
              <a:ext uri="{FF2B5EF4-FFF2-40B4-BE49-F238E27FC236}">
                <a16:creationId xmlns:a16="http://schemas.microsoft.com/office/drawing/2014/main" id="{A9B11BDB-114B-4A89-8233-CD12B4915E56}"/>
              </a:ext>
            </a:extLst>
          </p:cNvPr>
          <p:cNvSpPr/>
          <p:nvPr/>
        </p:nvSpPr>
        <p:spPr>
          <a:xfrm>
            <a:off x="4800257" y="3391741"/>
            <a:ext cx="6202656" cy="2141383"/>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200" b="1" dirty="0">
                <a:solidFill>
                  <a:schemeClr val="tx1"/>
                </a:solidFill>
                <a:latin typeface="Times New Roman" panose="02020603050405020304" pitchFamily="18" charset="0"/>
                <a:cs typeface="Times New Roman" panose="02020603050405020304" pitchFamily="18" charset="0"/>
              </a:rPr>
              <a:t>Nêu tính chất giao hoán của phép</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nhân</a:t>
            </a:r>
            <a:r>
              <a:rPr lang="en-US" sz="3200" b="1" dirty="0">
                <a:solidFill>
                  <a:schemeClr val="tx1"/>
                </a:solidFill>
                <a:latin typeface="Times New Roman" panose="02020603050405020304" pitchFamily="18" charset="0"/>
                <a:cs typeface="Times New Roman" panose="02020603050405020304" pitchFamily="18" charset="0"/>
              </a:rPr>
              <a:t>.</a:t>
            </a:r>
            <a:endParaRPr lang="x-none" sz="3200" b="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179"/>
                                        </p:tgtEl>
                                        <p:attrNameLst>
                                          <p:attrName>style.visibility</p:attrName>
                                        </p:attrNameLst>
                                      </p:cBhvr>
                                      <p:to>
                                        <p:strVal val="visible"/>
                                      </p:to>
                                    </p:set>
                                    <p:animEffect transition="in" filter="fade">
                                      <p:cBhvr>
                                        <p:cTn id="19" dur="1000"/>
                                        <p:tgtEl>
                                          <p:spTgt spid="6179"/>
                                        </p:tgtEl>
                                      </p:cBhvr>
                                    </p:animEffect>
                                    <p:anim calcmode="lin" valueType="num">
                                      <p:cBhvr>
                                        <p:cTn id="20" dur="1000" fill="hold"/>
                                        <p:tgtEl>
                                          <p:spTgt spid="6179"/>
                                        </p:tgtEl>
                                        <p:attrNameLst>
                                          <p:attrName>ppt_x</p:attrName>
                                        </p:attrNameLst>
                                      </p:cBhvr>
                                      <p:tavLst>
                                        <p:tav tm="0">
                                          <p:val>
                                            <p:strVal val="#ppt_x"/>
                                          </p:val>
                                        </p:tav>
                                        <p:tav tm="100000">
                                          <p:val>
                                            <p:strVal val="#ppt_x"/>
                                          </p:val>
                                        </p:tav>
                                      </p:tavLst>
                                    </p:anim>
                                    <p:anim calcmode="lin" valueType="num">
                                      <p:cBhvr>
                                        <p:cTn id="21" dur="1000" fill="hold"/>
                                        <p:tgtEl>
                                          <p:spTgt spid="6179"/>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180"/>
                                        </p:tgtEl>
                                        <p:attrNameLst>
                                          <p:attrName>style.visibility</p:attrName>
                                        </p:attrNameLst>
                                      </p:cBhvr>
                                      <p:to>
                                        <p:strVal val="visible"/>
                                      </p:to>
                                    </p:set>
                                    <p:animEffect transition="in" filter="wipe(down)">
                                      <p:cBhvr>
                                        <p:cTn id="26" dur="500"/>
                                        <p:tgtEl>
                                          <p:spTgt spid="618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7"/>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checkerboard(across)">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9" grpId="0"/>
      <p:bldP spid="6180" grpId="0"/>
      <p:bldP spid="17" grpId="0" animBg="1"/>
      <p:bldP spid="17" grpId="1" animBg="1"/>
      <p:bldP spid="18" grpId="0" animBg="1"/>
      <p:bldP spid="1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1000" t="-2000" r="-1000" b="-7000"/>
          </a:stretch>
        </a:blipFill>
        <a:effectLst/>
      </p:bgPr>
    </p:bg>
    <p:spTree>
      <p:nvGrpSpPr>
        <p:cNvPr id="1" name=""/>
        <p:cNvGrpSpPr/>
        <p:nvPr/>
      </p:nvGrpSpPr>
      <p:grpSpPr>
        <a:xfrm>
          <a:off x="0" y="0"/>
          <a:ext cx="0" cy="0"/>
          <a:chOff x="0" y="0"/>
          <a:chExt cx="0" cy="0"/>
        </a:xfrm>
      </p:grpSpPr>
      <p:sp>
        <p:nvSpPr>
          <p:cNvPr id="10252" name="Text Box 19">
            <a:extLst>
              <a:ext uri="{FF2B5EF4-FFF2-40B4-BE49-F238E27FC236}">
                <a16:creationId xmlns:a16="http://schemas.microsoft.com/office/drawing/2014/main" id="{07F39943-7EE2-4FBD-98D3-827930191526}"/>
              </a:ext>
            </a:extLst>
          </p:cNvPr>
          <p:cNvSpPr txBox="1">
            <a:spLocks noChangeArrowheads="1"/>
          </p:cNvSpPr>
          <p:nvPr/>
        </p:nvSpPr>
        <p:spPr bwMode="auto">
          <a:xfrm>
            <a:off x="790575" y="838453"/>
            <a:ext cx="48874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fontAlgn="base" hangingPunct="1">
              <a:spcBef>
                <a:spcPct val="0"/>
              </a:spcBef>
              <a:spcAft>
                <a:spcPct val="0"/>
              </a:spcAft>
            </a:pPr>
            <a:r>
              <a:rPr lang="en-US" altLang="en-US" sz="3200" b="1" dirty="0" err="1"/>
              <a:t>Bài</a:t>
            </a:r>
            <a:r>
              <a:rPr lang="en-US" altLang="en-US" sz="3200" b="1" dirty="0"/>
              <a:t> 2. </a:t>
            </a:r>
            <a:r>
              <a:rPr lang="en-US" altLang="en-US" sz="3200" b="1" dirty="0" err="1"/>
              <a:t>Tính</a:t>
            </a:r>
            <a:r>
              <a:rPr lang="en-US" altLang="en-US" sz="3200" b="1" dirty="0"/>
              <a:t> (</a:t>
            </a:r>
            <a:r>
              <a:rPr lang="en-US" altLang="en-US" sz="3200" b="1" dirty="0" err="1"/>
              <a:t>theo</a:t>
            </a:r>
            <a:r>
              <a:rPr lang="en-US" altLang="en-US" sz="3200" b="1" dirty="0"/>
              <a:t> </a:t>
            </a:r>
            <a:r>
              <a:rPr lang="en-US" altLang="en-US" sz="3200" b="1" dirty="0" err="1"/>
              <a:t>mẫu</a:t>
            </a:r>
            <a:r>
              <a:rPr lang="en-US" altLang="en-US" sz="3200" b="1" dirty="0"/>
              <a:t>):</a:t>
            </a:r>
            <a:endParaRPr lang="en-US" altLang="en-US" sz="3200" dirty="0"/>
          </a:p>
        </p:txBody>
      </p:sp>
      <p:sp>
        <p:nvSpPr>
          <p:cNvPr id="4" name="Scroll: Horizontal 3">
            <a:extLst>
              <a:ext uri="{FF2B5EF4-FFF2-40B4-BE49-F238E27FC236}">
                <a16:creationId xmlns:a16="http://schemas.microsoft.com/office/drawing/2014/main" id="{23CD1DC7-C66F-4E49-88CA-64FA30B4EAC4}"/>
              </a:ext>
            </a:extLst>
          </p:cNvPr>
          <p:cNvSpPr/>
          <p:nvPr/>
        </p:nvSpPr>
        <p:spPr>
          <a:xfrm>
            <a:off x="727587" y="5281134"/>
            <a:ext cx="10736825" cy="845128"/>
          </a:xfrm>
          <a:prstGeom prst="horizontalScroll">
            <a:avLst/>
          </a:prstGeom>
          <a:solidFill>
            <a:srgbClr val="92D050"/>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Để tìm được kết quả của các phép tính này</a:t>
            </a:r>
            <a:r>
              <a:rPr lang="nl-NL"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nl-NL"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ta làm như thế nào? </a:t>
            </a:r>
            <a:endParaRPr lang="en-US" sz="2800" b="1" dirty="0">
              <a:solidFill>
                <a:schemeClr val="tx1"/>
              </a:solidFill>
            </a:endParaRPr>
          </a:p>
        </p:txBody>
      </p:sp>
      <p:sp>
        <p:nvSpPr>
          <p:cNvPr id="3" name="Hộp Văn bản 2">
            <a:extLst>
              <a:ext uri="{FF2B5EF4-FFF2-40B4-BE49-F238E27FC236}">
                <a16:creationId xmlns:a16="http://schemas.microsoft.com/office/drawing/2014/main" id="{B1D62D72-9369-E966-522F-68377F04263F}"/>
              </a:ext>
            </a:extLst>
          </p:cNvPr>
          <p:cNvSpPr txBox="1"/>
          <p:nvPr/>
        </p:nvSpPr>
        <p:spPr>
          <a:xfrm>
            <a:off x="6793119" y="2937193"/>
            <a:ext cx="2211154" cy="584775"/>
          </a:xfrm>
          <a:prstGeom prst="rect">
            <a:avLst/>
          </a:prstGeom>
          <a:noFill/>
        </p:spPr>
        <p:txBody>
          <a:bodyPr wrap="square">
            <a:spAutoFit/>
          </a:bodyPr>
          <a:lstStyle/>
          <a:p>
            <a:pPr algn="l"/>
            <a:r>
              <a:rPr lang="en-US" sz="3200" dirty="0">
                <a:solidFill>
                  <a:srgbClr val="000000"/>
                </a:solidFill>
                <a:latin typeface="Times New Roman" panose="02020603050405020304" pitchFamily="18" charset="0"/>
                <a:cs typeface="Times New Roman" panose="02020603050405020304" pitchFamily="18" charset="0"/>
              </a:rPr>
              <a:t>e</a:t>
            </a:r>
            <a:r>
              <a:rPr lang="en-US" sz="3200" b="0" i="0" dirty="0">
                <a:solidFill>
                  <a:srgbClr val="000000"/>
                </a:solidFill>
                <a:effectLst/>
                <a:latin typeface="Times New Roman" panose="02020603050405020304" pitchFamily="18" charset="0"/>
                <a:cs typeface="Times New Roman" panose="02020603050405020304" pitchFamily="18" charset="0"/>
              </a:rPr>
              <a:t>) 7 x 9896</a:t>
            </a:r>
          </a:p>
        </p:txBody>
      </p:sp>
      <p:sp>
        <p:nvSpPr>
          <p:cNvPr id="7" name="Hộp Văn bản 6">
            <a:extLst>
              <a:ext uri="{FF2B5EF4-FFF2-40B4-BE49-F238E27FC236}">
                <a16:creationId xmlns:a16="http://schemas.microsoft.com/office/drawing/2014/main" id="{3A60AE53-6F33-3010-EA12-0CFAB21F4107}"/>
              </a:ext>
            </a:extLst>
          </p:cNvPr>
          <p:cNvSpPr txBox="1"/>
          <p:nvPr/>
        </p:nvSpPr>
        <p:spPr>
          <a:xfrm>
            <a:off x="898647" y="1527909"/>
            <a:ext cx="4671293" cy="584775"/>
          </a:xfrm>
          <a:prstGeom prst="rect">
            <a:avLst/>
          </a:prstGeom>
          <a:noFill/>
        </p:spPr>
        <p:txBody>
          <a:bodyPr wrap="square">
            <a:spAutoFit/>
          </a:bodyPr>
          <a:lstStyle/>
          <a:p>
            <a:pPr algn="l"/>
            <a:r>
              <a:rPr lang="en-US" sz="3200" b="0" i="0" dirty="0">
                <a:solidFill>
                  <a:srgbClr val="000000"/>
                </a:solidFill>
                <a:effectLst/>
                <a:latin typeface="Times New Roman" panose="02020603050405020304" pitchFamily="18" charset="0"/>
                <a:cs typeface="Times New Roman" panose="02020603050405020304" pitchFamily="18" charset="0"/>
              </a:rPr>
              <a:t>a) 6 × 125 =</a:t>
            </a:r>
          </a:p>
        </p:txBody>
      </p:sp>
      <p:sp>
        <p:nvSpPr>
          <p:cNvPr id="9" name="Hộp Văn bản 8">
            <a:extLst>
              <a:ext uri="{FF2B5EF4-FFF2-40B4-BE49-F238E27FC236}">
                <a16:creationId xmlns:a16="http://schemas.microsoft.com/office/drawing/2014/main" id="{4122DAB7-4E88-3B65-6C65-6FA262B91E7D}"/>
              </a:ext>
            </a:extLst>
          </p:cNvPr>
          <p:cNvSpPr txBox="1"/>
          <p:nvPr/>
        </p:nvSpPr>
        <p:spPr>
          <a:xfrm>
            <a:off x="1006720" y="2815053"/>
            <a:ext cx="5168394" cy="584775"/>
          </a:xfrm>
          <a:prstGeom prst="rect">
            <a:avLst/>
          </a:prstGeom>
          <a:noFill/>
        </p:spPr>
        <p:txBody>
          <a:bodyPr wrap="square">
            <a:spAutoFit/>
          </a:bodyPr>
          <a:lstStyle/>
          <a:p>
            <a:pPr algn="l"/>
            <a:r>
              <a:rPr lang="en-US" sz="3200" b="0" i="0" dirty="0">
                <a:solidFill>
                  <a:srgbClr val="000000"/>
                </a:solidFill>
                <a:effectLst/>
                <a:latin typeface="Times New Roman" panose="02020603050405020304" pitchFamily="18" charset="0"/>
                <a:cs typeface="Times New Roman" panose="02020603050405020304" pitchFamily="18" charset="0"/>
              </a:rPr>
              <a:t>b) 9 x 1937</a:t>
            </a:r>
          </a:p>
        </p:txBody>
      </p:sp>
      <p:sp>
        <p:nvSpPr>
          <p:cNvPr id="11" name="Hộp Văn bản 10">
            <a:extLst>
              <a:ext uri="{FF2B5EF4-FFF2-40B4-BE49-F238E27FC236}">
                <a16:creationId xmlns:a16="http://schemas.microsoft.com/office/drawing/2014/main" id="{E54280F3-5608-45B1-F078-0DE6B50538B6}"/>
              </a:ext>
            </a:extLst>
          </p:cNvPr>
          <p:cNvSpPr txBox="1"/>
          <p:nvPr/>
        </p:nvSpPr>
        <p:spPr>
          <a:xfrm>
            <a:off x="898647" y="4124189"/>
            <a:ext cx="2211154" cy="584775"/>
          </a:xfrm>
          <a:prstGeom prst="rect">
            <a:avLst/>
          </a:prstGeom>
          <a:noFill/>
        </p:spPr>
        <p:txBody>
          <a:bodyPr wrap="square">
            <a:spAutoFit/>
          </a:bodyPr>
          <a:lstStyle/>
          <a:p>
            <a:pPr algn="l"/>
            <a:r>
              <a:rPr lang="en-US" sz="3200" b="0" i="0" dirty="0">
                <a:solidFill>
                  <a:srgbClr val="000000"/>
                </a:solidFill>
                <a:effectLst/>
                <a:latin typeface="Times New Roman" panose="02020603050405020304" pitchFamily="18" charset="0"/>
                <a:cs typeface="Times New Roman" panose="02020603050405020304" pitchFamily="18" charset="0"/>
              </a:rPr>
              <a:t>c) 6 × 2357</a:t>
            </a:r>
          </a:p>
        </p:txBody>
      </p:sp>
      <p:sp>
        <p:nvSpPr>
          <p:cNvPr id="13" name="Hộp Văn bản 12">
            <a:extLst>
              <a:ext uri="{FF2B5EF4-FFF2-40B4-BE49-F238E27FC236}">
                <a16:creationId xmlns:a16="http://schemas.microsoft.com/office/drawing/2014/main" id="{5C7431A0-2880-2564-8A95-67ACC3F9F283}"/>
              </a:ext>
            </a:extLst>
          </p:cNvPr>
          <p:cNvSpPr txBox="1"/>
          <p:nvPr/>
        </p:nvSpPr>
        <p:spPr>
          <a:xfrm>
            <a:off x="6793119" y="1679287"/>
            <a:ext cx="4671293" cy="584775"/>
          </a:xfrm>
          <a:prstGeom prst="rect">
            <a:avLst/>
          </a:prstGeom>
          <a:noFill/>
        </p:spPr>
        <p:txBody>
          <a:bodyPr wrap="square">
            <a:spAutoFit/>
          </a:bodyPr>
          <a:lstStyle/>
          <a:p>
            <a:pPr algn="l"/>
            <a:r>
              <a:rPr lang="en-US" sz="3200" b="0" i="0" dirty="0">
                <a:solidFill>
                  <a:srgbClr val="000000"/>
                </a:solidFill>
                <a:effectLst/>
                <a:latin typeface="Times New Roman" panose="02020603050405020304" pitchFamily="18" charset="0"/>
                <a:cs typeface="Times New Roman" panose="02020603050405020304" pitchFamily="18" charset="0"/>
              </a:rPr>
              <a:t>d) 8 × 3745</a:t>
            </a:r>
          </a:p>
        </p:txBody>
      </p:sp>
      <p:sp>
        <p:nvSpPr>
          <p:cNvPr id="15" name="Hộp Văn bản 14">
            <a:extLst>
              <a:ext uri="{FF2B5EF4-FFF2-40B4-BE49-F238E27FC236}">
                <a16:creationId xmlns:a16="http://schemas.microsoft.com/office/drawing/2014/main" id="{959EFF29-5149-1BB4-10AD-0AD58ED7161D}"/>
              </a:ext>
            </a:extLst>
          </p:cNvPr>
          <p:cNvSpPr txBox="1"/>
          <p:nvPr/>
        </p:nvSpPr>
        <p:spPr>
          <a:xfrm>
            <a:off x="2672860" y="1543869"/>
            <a:ext cx="1934309" cy="1077218"/>
          </a:xfrm>
          <a:prstGeom prst="rect">
            <a:avLst/>
          </a:prstGeom>
          <a:noFill/>
        </p:spPr>
        <p:txBody>
          <a:bodyPr wrap="square">
            <a:spAutoFit/>
          </a:bodyPr>
          <a:lstStyle/>
          <a:p>
            <a:pPr algn="l"/>
            <a:r>
              <a:rPr lang="en-US" sz="3200" b="0" i="0" dirty="0">
                <a:solidFill>
                  <a:srgbClr val="000000"/>
                </a:solidFill>
                <a:effectLst/>
                <a:latin typeface="Times New Roman" panose="02020603050405020304" pitchFamily="18" charset="0"/>
                <a:cs typeface="Times New Roman" panose="02020603050405020304" pitchFamily="18" charset="0"/>
              </a:rPr>
              <a:t>    125 × 6</a:t>
            </a:r>
          </a:p>
          <a:p>
            <a:pPr algn="l"/>
            <a:r>
              <a:rPr lang="en-US" sz="3200" b="0" i="0" dirty="0">
                <a:solidFill>
                  <a:srgbClr val="000000"/>
                </a:solidFill>
                <a:effectLst/>
                <a:latin typeface="Times New Roman" panose="02020603050405020304" pitchFamily="18" charset="0"/>
                <a:cs typeface="Times New Roman" panose="02020603050405020304" pitchFamily="18" charset="0"/>
              </a:rPr>
              <a:t>= 750</a:t>
            </a:r>
          </a:p>
        </p:txBody>
      </p:sp>
      <p:sp>
        <p:nvSpPr>
          <p:cNvPr id="25" name="Hộp Văn bản 24">
            <a:extLst>
              <a:ext uri="{FF2B5EF4-FFF2-40B4-BE49-F238E27FC236}">
                <a16:creationId xmlns:a16="http://schemas.microsoft.com/office/drawing/2014/main" id="{31DC055A-6632-3E2C-26DC-B4D954CEF9A5}"/>
              </a:ext>
            </a:extLst>
          </p:cNvPr>
          <p:cNvSpPr txBox="1"/>
          <p:nvPr/>
        </p:nvSpPr>
        <p:spPr>
          <a:xfrm>
            <a:off x="8862644" y="1639851"/>
            <a:ext cx="2957240" cy="1077218"/>
          </a:xfrm>
          <a:prstGeom prst="rect">
            <a:avLst/>
          </a:prstGeom>
          <a:noFill/>
        </p:spPr>
        <p:txBody>
          <a:bodyPr wrap="square">
            <a:spAutoFit/>
          </a:bodyPr>
          <a:lstStyle/>
          <a:p>
            <a:r>
              <a:rPr lang="en-US" sz="3200" dirty="0">
                <a:solidFill>
                  <a:srgbClr val="000000"/>
                </a:solidFill>
                <a:latin typeface="Times New Roman" panose="02020603050405020304" pitchFamily="18" charset="0"/>
                <a:cs typeface="Times New Roman" panose="02020603050405020304" pitchFamily="18" charset="0"/>
              </a:rPr>
              <a:t>= 3745 × 8</a:t>
            </a:r>
          </a:p>
          <a:p>
            <a:r>
              <a:rPr lang="en-US" sz="3200" dirty="0">
                <a:solidFill>
                  <a:srgbClr val="000000"/>
                </a:solidFill>
                <a:latin typeface="Times New Roman" panose="02020603050405020304" pitchFamily="18" charset="0"/>
                <a:cs typeface="Times New Roman" panose="02020603050405020304" pitchFamily="18" charset="0"/>
              </a:rPr>
              <a:t>= 29960   </a:t>
            </a:r>
          </a:p>
        </p:txBody>
      </p:sp>
      <p:sp>
        <p:nvSpPr>
          <p:cNvPr id="26" name="Hộp Văn bản 25">
            <a:extLst>
              <a:ext uri="{FF2B5EF4-FFF2-40B4-BE49-F238E27FC236}">
                <a16:creationId xmlns:a16="http://schemas.microsoft.com/office/drawing/2014/main" id="{79B0EC0D-45C8-EC53-3F2B-7CECFAC490AA}"/>
              </a:ext>
            </a:extLst>
          </p:cNvPr>
          <p:cNvSpPr txBox="1"/>
          <p:nvPr/>
        </p:nvSpPr>
        <p:spPr>
          <a:xfrm>
            <a:off x="3109801" y="2792031"/>
            <a:ext cx="2957240" cy="1077218"/>
          </a:xfrm>
          <a:prstGeom prst="rect">
            <a:avLst/>
          </a:prstGeom>
          <a:noFill/>
        </p:spPr>
        <p:txBody>
          <a:bodyPr wrap="square">
            <a:spAutoFit/>
          </a:bodyPr>
          <a:lstStyle/>
          <a:p>
            <a:r>
              <a:rPr lang="en-US" sz="3200" dirty="0">
                <a:solidFill>
                  <a:srgbClr val="000000"/>
                </a:solidFill>
                <a:latin typeface="Times New Roman" panose="02020603050405020304" pitchFamily="18" charset="0"/>
                <a:cs typeface="Times New Roman" panose="02020603050405020304" pitchFamily="18" charset="0"/>
              </a:rPr>
              <a:t>= 1937 × 9 </a:t>
            </a:r>
          </a:p>
          <a:p>
            <a:r>
              <a:rPr lang="en-US" sz="3200" dirty="0">
                <a:solidFill>
                  <a:srgbClr val="000000"/>
                </a:solidFill>
                <a:latin typeface="Times New Roman" panose="02020603050405020304" pitchFamily="18" charset="0"/>
                <a:cs typeface="Times New Roman" panose="02020603050405020304" pitchFamily="18" charset="0"/>
              </a:rPr>
              <a:t>= 17433  </a:t>
            </a:r>
          </a:p>
        </p:txBody>
      </p:sp>
      <p:sp>
        <p:nvSpPr>
          <p:cNvPr id="27" name="Hộp Văn bản 26">
            <a:extLst>
              <a:ext uri="{FF2B5EF4-FFF2-40B4-BE49-F238E27FC236}">
                <a16:creationId xmlns:a16="http://schemas.microsoft.com/office/drawing/2014/main" id="{0CB1838A-81E9-0648-E1DA-0F332F11D253}"/>
              </a:ext>
            </a:extLst>
          </p:cNvPr>
          <p:cNvSpPr txBox="1"/>
          <p:nvPr/>
        </p:nvSpPr>
        <p:spPr>
          <a:xfrm>
            <a:off x="2833522" y="4124823"/>
            <a:ext cx="2957240" cy="1077218"/>
          </a:xfrm>
          <a:prstGeom prst="rect">
            <a:avLst/>
          </a:prstGeom>
          <a:noFill/>
        </p:spPr>
        <p:txBody>
          <a:bodyPr wrap="square">
            <a:spAutoFit/>
          </a:bodyPr>
          <a:lstStyle/>
          <a:p>
            <a:r>
              <a:rPr lang="en-US" sz="3200" dirty="0">
                <a:solidFill>
                  <a:srgbClr val="000000"/>
                </a:solidFill>
                <a:latin typeface="Times New Roman" panose="02020603050405020304" pitchFamily="18" charset="0"/>
                <a:cs typeface="Times New Roman" panose="02020603050405020304" pitchFamily="18" charset="0"/>
              </a:rPr>
              <a:t>= 2357 × 6</a:t>
            </a:r>
          </a:p>
          <a:p>
            <a:r>
              <a:rPr lang="en-US" sz="3200" dirty="0">
                <a:solidFill>
                  <a:srgbClr val="000000"/>
                </a:solidFill>
                <a:latin typeface="Times New Roman" panose="02020603050405020304" pitchFamily="18" charset="0"/>
                <a:cs typeface="Times New Roman" panose="02020603050405020304" pitchFamily="18" charset="0"/>
              </a:rPr>
              <a:t>= 14142</a:t>
            </a:r>
          </a:p>
        </p:txBody>
      </p:sp>
      <p:sp>
        <p:nvSpPr>
          <p:cNvPr id="28" name="Hộp Văn bản 27">
            <a:extLst>
              <a:ext uri="{FF2B5EF4-FFF2-40B4-BE49-F238E27FC236}">
                <a16:creationId xmlns:a16="http://schemas.microsoft.com/office/drawing/2014/main" id="{4811480D-478C-EECA-5C5E-3282B6F053C2}"/>
              </a:ext>
            </a:extLst>
          </p:cNvPr>
          <p:cNvSpPr txBox="1"/>
          <p:nvPr/>
        </p:nvSpPr>
        <p:spPr>
          <a:xfrm>
            <a:off x="8758497" y="2951974"/>
            <a:ext cx="2957240" cy="1077218"/>
          </a:xfrm>
          <a:prstGeom prst="rect">
            <a:avLst/>
          </a:prstGeom>
          <a:noFill/>
        </p:spPr>
        <p:txBody>
          <a:bodyPr wrap="square">
            <a:spAutoFit/>
          </a:bodyPr>
          <a:lstStyle/>
          <a:p>
            <a:r>
              <a:rPr lang="en-US" sz="3200" dirty="0">
                <a:solidFill>
                  <a:srgbClr val="000000"/>
                </a:solidFill>
                <a:latin typeface="Times New Roman" panose="02020603050405020304" pitchFamily="18" charset="0"/>
                <a:cs typeface="Times New Roman" panose="02020603050405020304" pitchFamily="18" charset="0"/>
              </a:rPr>
              <a:t>= 9896</a:t>
            </a:r>
          </a:p>
          <a:p>
            <a:r>
              <a:rPr lang="en-US" sz="3200" dirty="0">
                <a:solidFill>
                  <a:srgbClr val="000000"/>
                </a:solidFill>
                <a:latin typeface="Times New Roman" panose="02020603050405020304" pitchFamily="18" charset="0"/>
                <a:cs typeface="Times New Roman" panose="02020603050405020304" pitchFamily="18" charset="0"/>
              </a:rPr>
              <a:t>= 69272 </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15"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bg>
      <p:bgPr>
        <a:blipFill dpi="0" rotWithShape="1">
          <a:blip r:embed="rId3">
            <a:lum/>
          </a:blip>
          <a:srcRect/>
          <a:stretch>
            <a:fillRect l="-1000" t="-3000" r="-1000" b="-8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793687-D8BD-4F0A-B51C-62F3C32B8D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311" y="645091"/>
            <a:ext cx="1489012" cy="1079535"/>
          </a:xfrm>
          <a:prstGeom prst="rect">
            <a:avLst/>
          </a:prstGeom>
        </p:spPr>
      </p:pic>
      <p:pic>
        <p:nvPicPr>
          <p:cNvPr id="8" name="Picture 7">
            <a:extLst>
              <a:ext uri="{FF2B5EF4-FFF2-40B4-BE49-F238E27FC236}">
                <a16:creationId xmlns:a16="http://schemas.microsoft.com/office/drawing/2014/main" id="{E8A2BE14-7828-4240-BEF7-8384D8C8F8B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383470" y="2246064"/>
            <a:ext cx="386124" cy="799187"/>
          </a:xfrm>
          <a:prstGeom prst="rect">
            <a:avLst/>
          </a:prstGeom>
        </p:spPr>
      </p:pic>
      <p:pic>
        <p:nvPicPr>
          <p:cNvPr id="10" name="Picture 9">
            <a:extLst>
              <a:ext uri="{FF2B5EF4-FFF2-40B4-BE49-F238E27FC236}">
                <a16:creationId xmlns:a16="http://schemas.microsoft.com/office/drawing/2014/main" id="{020AA3DE-BCB2-446D-9045-C9E19DB107B5}"/>
              </a:ext>
            </a:extLst>
          </p:cNvPr>
          <p:cNvPicPr>
            <a:picLocks noChangeAspect="1"/>
          </p:cNvPicPr>
          <p:nvPr/>
        </p:nvPicPr>
        <p:blipFill>
          <a:blip r:embed="rId6"/>
          <a:stretch>
            <a:fillRect/>
          </a:stretch>
        </p:blipFill>
        <p:spPr>
          <a:xfrm>
            <a:off x="6370459" y="4311178"/>
            <a:ext cx="364106" cy="908665"/>
          </a:xfrm>
          <a:prstGeom prst="rect">
            <a:avLst/>
          </a:prstGeom>
        </p:spPr>
      </p:pic>
      <p:pic>
        <p:nvPicPr>
          <p:cNvPr id="12" name="Picture 11">
            <a:extLst>
              <a:ext uri="{FF2B5EF4-FFF2-40B4-BE49-F238E27FC236}">
                <a16:creationId xmlns:a16="http://schemas.microsoft.com/office/drawing/2014/main" id="{D3529C31-DE29-4747-9B35-434AB2BE1307}"/>
              </a:ext>
            </a:extLst>
          </p:cNvPr>
          <p:cNvPicPr>
            <a:picLocks noChangeAspect="1"/>
          </p:cNvPicPr>
          <p:nvPr/>
        </p:nvPicPr>
        <p:blipFill>
          <a:blip r:embed="rId7"/>
          <a:stretch>
            <a:fillRect/>
          </a:stretch>
        </p:blipFill>
        <p:spPr>
          <a:xfrm>
            <a:off x="6383470" y="3311697"/>
            <a:ext cx="401805" cy="761403"/>
          </a:xfrm>
          <a:prstGeom prst="rect">
            <a:avLst/>
          </a:prstGeom>
        </p:spPr>
      </p:pic>
      <p:sp>
        <p:nvSpPr>
          <p:cNvPr id="25" name="Rectangle 24">
            <a:extLst>
              <a:ext uri="{FF2B5EF4-FFF2-40B4-BE49-F238E27FC236}">
                <a16:creationId xmlns:a16="http://schemas.microsoft.com/office/drawing/2014/main" id="{58D301DD-D449-4B8E-A0BE-0F7849FB110D}"/>
              </a:ext>
            </a:extLst>
          </p:cNvPr>
          <p:cNvSpPr/>
          <p:nvPr/>
        </p:nvSpPr>
        <p:spPr>
          <a:xfrm>
            <a:off x="2754508" y="1026169"/>
            <a:ext cx="8622738" cy="698457"/>
          </a:xfrm>
          <a:prstGeom prst="rect">
            <a:avLst/>
          </a:prstGeom>
          <a:solidFill>
            <a:schemeClr val="accent2">
              <a:lumMod val="60000"/>
              <a:lumOff val="4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2800" b="1" dirty="0" err="1">
                <a:solidFill>
                  <a:prstClr val="black"/>
                </a:solidFill>
                <a:latin typeface="Times New Roman" panose="02020603050405020304" pitchFamily="18" charset="0"/>
                <a:cs typeface="Times New Roman" panose="02020603050405020304" pitchFamily="18" charset="0"/>
              </a:rPr>
              <a:t>Bài</a:t>
            </a:r>
            <a:r>
              <a:rPr lang="en-US" sz="2800" b="1" dirty="0">
                <a:solidFill>
                  <a:prstClr val="black"/>
                </a:solidFill>
                <a:latin typeface="Times New Roman" panose="02020603050405020304" pitchFamily="18" charset="0"/>
                <a:cs typeface="Times New Roman" panose="02020603050405020304" pitchFamily="18" charset="0"/>
              </a:rPr>
              <a:t> 3: </a:t>
            </a:r>
            <a:r>
              <a:rPr lang="en-US" sz="2800" b="1" dirty="0" err="1">
                <a:solidFill>
                  <a:prstClr val="black"/>
                </a:solidFill>
                <a:latin typeface="Times New Roman" panose="02020603050405020304" pitchFamily="18" charset="0"/>
                <a:cs typeface="Times New Roman" panose="02020603050405020304" pitchFamily="18" charset="0"/>
              </a:rPr>
              <a:t>Khoanh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vào</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chữ</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đặt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trước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câu</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trả</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lời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đúng</a:t>
            </a:r>
            <a:r>
              <a:rPr lang="en-US" sz="2800" b="1" dirty="0">
                <a:solidFill>
                  <a:prstClr val="black"/>
                </a:solidFill>
                <a:latin typeface="Times New Roman" panose="02020603050405020304" pitchFamily="18" charset="0"/>
                <a:cs typeface="Times New Roman" panose="02020603050405020304" pitchFamily="18" charset="0"/>
              </a:rPr>
              <a:t>:</a:t>
            </a:r>
          </a:p>
        </p:txBody>
      </p:sp>
      <p:graphicFrame>
        <p:nvGraphicFramePr>
          <p:cNvPr id="3" name="Bảng 4">
            <a:extLst>
              <a:ext uri="{FF2B5EF4-FFF2-40B4-BE49-F238E27FC236}">
                <a16:creationId xmlns:a16="http://schemas.microsoft.com/office/drawing/2014/main" id="{23813210-3582-719A-A4B5-54C4CAE66770}"/>
              </a:ext>
            </a:extLst>
          </p:cNvPr>
          <p:cNvGraphicFramePr>
            <a:graphicFrameLocks noGrp="1"/>
          </p:cNvGraphicFramePr>
          <p:nvPr>
            <p:extLst>
              <p:ext uri="{D42A27DB-BD31-4B8C-83A1-F6EECF244321}">
                <p14:modId xmlns:p14="http://schemas.microsoft.com/office/powerpoint/2010/main" val="3980318377"/>
              </p:ext>
            </p:extLst>
          </p:nvPr>
        </p:nvGraphicFramePr>
        <p:xfrm>
          <a:off x="1060757" y="2544928"/>
          <a:ext cx="4372890" cy="2185336"/>
        </p:xfrm>
        <a:graphic>
          <a:graphicData uri="http://schemas.openxmlformats.org/drawingml/2006/table">
            <a:tbl>
              <a:tblPr firstRow="1" bandRow="1">
                <a:tableStyleId>{2D5ABB26-0587-4C30-8999-92F81FD0307C}</a:tableStyleId>
              </a:tblPr>
              <a:tblGrid>
                <a:gridCol w="1190074">
                  <a:extLst>
                    <a:ext uri="{9D8B030D-6E8A-4147-A177-3AD203B41FA5}">
                      <a16:colId xmlns:a16="http://schemas.microsoft.com/office/drawing/2014/main" val="4095834393"/>
                    </a:ext>
                  </a:extLst>
                </a:gridCol>
                <a:gridCol w="3182816">
                  <a:extLst>
                    <a:ext uri="{9D8B030D-6E8A-4147-A177-3AD203B41FA5}">
                      <a16:colId xmlns:a16="http://schemas.microsoft.com/office/drawing/2014/main" val="329549222"/>
                    </a:ext>
                  </a:extLst>
                </a:gridCol>
              </a:tblGrid>
              <a:tr h="85428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1416106"/>
                  </a:ext>
                </a:extLst>
              </a:tr>
              <a:tr h="133105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98250526"/>
                  </a:ext>
                </a:extLst>
              </a:tr>
            </a:tbl>
          </a:graphicData>
        </a:graphic>
      </p:graphicFrame>
      <p:pic>
        <p:nvPicPr>
          <p:cNvPr id="6" name="Picture 11">
            <a:extLst>
              <a:ext uri="{FF2B5EF4-FFF2-40B4-BE49-F238E27FC236}">
                <a16:creationId xmlns:a16="http://schemas.microsoft.com/office/drawing/2014/main" id="{C266A8B1-0CF8-6D02-4A1A-690C2921054B}"/>
              </a:ext>
            </a:extLst>
          </p:cNvPr>
          <p:cNvPicPr>
            <a:picLocks noChangeAspect="1"/>
          </p:cNvPicPr>
          <p:nvPr/>
        </p:nvPicPr>
        <p:blipFill>
          <a:blip r:embed="rId7"/>
          <a:stretch>
            <a:fillRect/>
          </a:stretch>
        </p:blipFill>
        <p:spPr>
          <a:xfrm>
            <a:off x="6383470" y="5457921"/>
            <a:ext cx="401805" cy="761403"/>
          </a:xfrm>
          <a:prstGeom prst="rect">
            <a:avLst/>
          </a:prstGeom>
        </p:spPr>
      </p:pic>
      <p:sp>
        <p:nvSpPr>
          <p:cNvPr id="9" name="Hộp Văn bản 8">
            <a:extLst>
              <a:ext uri="{FF2B5EF4-FFF2-40B4-BE49-F238E27FC236}">
                <a16:creationId xmlns:a16="http://schemas.microsoft.com/office/drawing/2014/main" id="{A686C531-1806-AD78-EABD-31663EBAC2D4}"/>
              </a:ext>
            </a:extLst>
          </p:cNvPr>
          <p:cNvSpPr txBox="1"/>
          <p:nvPr/>
        </p:nvSpPr>
        <p:spPr>
          <a:xfrm>
            <a:off x="6925201" y="2267929"/>
            <a:ext cx="6093068" cy="553998"/>
          </a:xfrm>
          <a:prstGeom prst="rect">
            <a:avLst/>
          </a:prstGeom>
          <a:noFill/>
        </p:spPr>
        <p:txBody>
          <a:bodyPr wrap="square">
            <a:spAutoFit/>
          </a:bodyPr>
          <a:lstStyle/>
          <a:p>
            <a:r>
              <a:rPr lang="en-US" sz="3000" b="0" i="0" dirty="0">
                <a:solidFill>
                  <a:srgbClr val="333333"/>
                </a:solidFill>
                <a:effectLst/>
                <a:latin typeface="Times New Roman" panose="02020603050405020304" pitchFamily="18" charset="0"/>
                <a:cs typeface="Times New Roman" panose="02020603050405020304" pitchFamily="18" charset="0"/>
              </a:rPr>
              <a:t>A. 5 </a:t>
            </a:r>
            <a:r>
              <a:rPr lang="en-US" sz="3000" b="0" i="0" dirty="0" err="1">
                <a:solidFill>
                  <a:srgbClr val="333333"/>
                </a:solidFill>
                <a:effectLst/>
                <a:latin typeface="Times New Roman" panose="02020603050405020304" pitchFamily="18" charset="0"/>
                <a:cs typeface="Times New Roman" panose="02020603050405020304" pitchFamily="18" charset="0"/>
              </a:rPr>
              <a:t>hình</a:t>
            </a:r>
            <a:r>
              <a:rPr lang="en-US" sz="3000" b="0" i="0" dirty="0">
                <a:solidFill>
                  <a:srgbClr val="333333"/>
                </a:solidFill>
                <a:effectLst/>
                <a:latin typeface="Times New Roman" panose="02020603050405020304" pitchFamily="18" charset="0"/>
                <a:cs typeface="Times New Roman" panose="02020603050405020304" pitchFamily="18" charset="0"/>
              </a:rPr>
              <a:t> </a:t>
            </a:r>
            <a:r>
              <a:rPr lang="en-US" sz="3000" b="0" i="0" dirty="0" err="1">
                <a:solidFill>
                  <a:srgbClr val="333333"/>
                </a:solidFill>
                <a:effectLst/>
                <a:latin typeface="Times New Roman" panose="02020603050405020304" pitchFamily="18" charset="0"/>
                <a:cs typeface="Times New Roman" panose="02020603050405020304" pitchFamily="18" charset="0"/>
              </a:rPr>
              <a:t>chữ</a:t>
            </a:r>
            <a:r>
              <a:rPr lang="en-US" sz="3000" b="0" i="0" dirty="0">
                <a:solidFill>
                  <a:srgbClr val="333333"/>
                </a:solidFill>
                <a:effectLst/>
                <a:latin typeface="Times New Roman" panose="02020603050405020304" pitchFamily="18" charset="0"/>
                <a:cs typeface="Times New Roman" panose="02020603050405020304" pitchFamily="18" charset="0"/>
              </a:rPr>
              <a:t> </a:t>
            </a:r>
            <a:r>
              <a:rPr lang="en-US" sz="3000" b="0" i="0" dirty="0" err="1">
                <a:solidFill>
                  <a:srgbClr val="333333"/>
                </a:solidFill>
                <a:effectLst/>
                <a:latin typeface="Times New Roman" panose="02020603050405020304" pitchFamily="18" charset="0"/>
                <a:cs typeface="Times New Roman" panose="02020603050405020304" pitchFamily="18" charset="0"/>
              </a:rPr>
              <a:t>nhật</a:t>
            </a:r>
            <a:r>
              <a:rPr lang="en-US" sz="3000" b="0" i="0" dirty="0">
                <a:solidFill>
                  <a:srgbClr val="333333"/>
                </a:solidFill>
                <a:effectLst/>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87382DE8-4EAF-B8BC-A0C6-C383924E14EC}"/>
              </a:ext>
            </a:extLst>
          </p:cNvPr>
          <p:cNvSpPr txBox="1"/>
          <p:nvPr/>
        </p:nvSpPr>
        <p:spPr>
          <a:xfrm>
            <a:off x="7065877" y="3365230"/>
            <a:ext cx="6506306" cy="553998"/>
          </a:xfrm>
          <a:prstGeom prst="rect">
            <a:avLst/>
          </a:prstGeom>
          <a:noFill/>
        </p:spPr>
        <p:txBody>
          <a:bodyPr wrap="square">
            <a:spAutoFit/>
          </a:bodyPr>
          <a:lstStyle/>
          <a:p>
            <a:r>
              <a:rPr lang="en-US" sz="3000" b="0" i="0" dirty="0">
                <a:solidFill>
                  <a:srgbClr val="333333"/>
                </a:solidFill>
                <a:effectLst/>
                <a:latin typeface="Times New Roman" panose="02020603050405020304" pitchFamily="18" charset="0"/>
                <a:cs typeface="Times New Roman" panose="02020603050405020304" pitchFamily="18" charset="0"/>
              </a:rPr>
              <a:t>B. 6 </a:t>
            </a:r>
            <a:r>
              <a:rPr lang="en-US" sz="3000" b="0" i="0" dirty="0" err="1">
                <a:solidFill>
                  <a:srgbClr val="333333"/>
                </a:solidFill>
                <a:effectLst/>
                <a:latin typeface="Times New Roman" panose="02020603050405020304" pitchFamily="18" charset="0"/>
                <a:cs typeface="Times New Roman" panose="02020603050405020304" pitchFamily="18" charset="0"/>
              </a:rPr>
              <a:t>hình</a:t>
            </a:r>
            <a:r>
              <a:rPr lang="en-US" sz="3000" b="0" i="0" dirty="0">
                <a:solidFill>
                  <a:srgbClr val="333333"/>
                </a:solidFill>
                <a:effectLst/>
                <a:latin typeface="Times New Roman" panose="02020603050405020304" pitchFamily="18" charset="0"/>
                <a:cs typeface="Times New Roman" panose="02020603050405020304" pitchFamily="18" charset="0"/>
              </a:rPr>
              <a:t> </a:t>
            </a:r>
            <a:r>
              <a:rPr lang="en-US" sz="3000" b="0" i="0" dirty="0" err="1">
                <a:solidFill>
                  <a:srgbClr val="333333"/>
                </a:solidFill>
                <a:effectLst/>
                <a:latin typeface="Times New Roman" panose="02020603050405020304" pitchFamily="18" charset="0"/>
                <a:cs typeface="Times New Roman" panose="02020603050405020304" pitchFamily="18" charset="0"/>
              </a:rPr>
              <a:t>chữ</a:t>
            </a:r>
            <a:r>
              <a:rPr lang="en-US" sz="3000" b="0" i="0" dirty="0">
                <a:solidFill>
                  <a:srgbClr val="333333"/>
                </a:solidFill>
                <a:effectLst/>
                <a:latin typeface="Times New Roman" panose="02020603050405020304" pitchFamily="18" charset="0"/>
                <a:cs typeface="Times New Roman" panose="02020603050405020304" pitchFamily="18" charset="0"/>
              </a:rPr>
              <a:t> </a:t>
            </a:r>
            <a:r>
              <a:rPr lang="en-US" sz="3000" b="0" i="0" dirty="0" err="1">
                <a:solidFill>
                  <a:srgbClr val="333333"/>
                </a:solidFill>
                <a:effectLst/>
                <a:latin typeface="Times New Roman" panose="02020603050405020304" pitchFamily="18" charset="0"/>
                <a:cs typeface="Times New Roman" panose="02020603050405020304" pitchFamily="18" charset="0"/>
              </a:rPr>
              <a:t>nhật</a:t>
            </a:r>
            <a:endParaRPr lang="en-US" sz="3000" dirty="0">
              <a:latin typeface="Times New Roman" panose="02020603050405020304" pitchFamily="18" charset="0"/>
              <a:cs typeface="Times New Roman" panose="02020603050405020304" pitchFamily="18" charset="0"/>
            </a:endParaRPr>
          </a:p>
        </p:txBody>
      </p:sp>
      <p:sp>
        <p:nvSpPr>
          <p:cNvPr id="18" name="Hộp Văn bản 17">
            <a:extLst>
              <a:ext uri="{FF2B5EF4-FFF2-40B4-BE49-F238E27FC236}">
                <a16:creationId xmlns:a16="http://schemas.microsoft.com/office/drawing/2014/main" id="{9A9D3697-7F75-74A3-AA7A-577A93197702}"/>
              </a:ext>
            </a:extLst>
          </p:cNvPr>
          <p:cNvSpPr txBox="1"/>
          <p:nvPr/>
        </p:nvSpPr>
        <p:spPr>
          <a:xfrm>
            <a:off x="7065877" y="4462531"/>
            <a:ext cx="6787660" cy="553998"/>
          </a:xfrm>
          <a:prstGeom prst="rect">
            <a:avLst/>
          </a:prstGeom>
          <a:noFill/>
        </p:spPr>
        <p:txBody>
          <a:bodyPr wrap="square">
            <a:spAutoFit/>
          </a:bodyPr>
          <a:lstStyle/>
          <a:p>
            <a:r>
              <a:rPr lang="en-US" sz="3000" b="0" i="0" dirty="0">
                <a:solidFill>
                  <a:srgbClr val="333333"/>
                </a:solidFill>
                <a:effectLst/>
                <a:latin typeface="Times New Roman" panose="02020603050405020304" pitchFamily="18" charset="0"/>
                <a:cs typeface="Times New Roman" panose="02020603050405020304" pitchFamily="18" charset="0"/>
              </a:rPr>
              <a:t>C. 8 </a:t>
            </a:r>
            <a:r>
              <a:rPr lang="en-US" sz="3000" b="0" i="0" dirty="0" err="1">
                <a:solidFill>
                  <a:srgbClr val="333333"/>
                </a:solidFill>
                <a:effectLst/>
                <a:latin typeface="Times New Roman" panose="02020603050405020304" pitchFamily="18" charset="0"/>
                <a:cs typeface="Times New Roman" panose="02020603050405020304" pitchFamily="18" charset="0"/>
              </a:rPr>
              <a:t>hình</a:t>
            </a:r>
            <a:r>
              <a:rPr lang="en-US" sz="3000" b="0" i="0" dirty="0">
                <a:solidFill>
                  <a:srgbClr val="333333"/>
                </a:solidFill>
                <a:effectLst/>
                <a:latin typeface="Times New Roman" panose="02020603050405020304" pitchFamily="18" charset="0"/>
                <a:cs typeface="Times New Roman" panose="02020603050405020304" pitchFamily="18" charset="0"/>
              </a:rPr>
              <a:t> </a:t>
            </a:r>
            <a:r>
              <a:rPr lang="en-US" sz="3000" b="0" i="0" dirty="0" err="1">
                <a:solidFill>
                  <a:srgbClr val="333333"/>
                </a:solidFill>
                <a:effectLst/>
                <a:latin typeface="Times New Roman" panose="02020603050405020304" pitchFamily="18" charset="0"/>
                <a:cs typeface="Times New Roman" panose="02020603050405020304" pitchFamily="18" charset="0"/>
              </a:rPr>
              <a:t>chữ</a:t>
            </a:r>
            <a:r>
              <a:rPr lang="en-US" sz="3000" b="0" i="0" dirty="0">
                <a:solidFill>
                  <a:srgbClr val="333333"/>
                </a:solidFill>
                <a:effectLst/>
                <a:latin typeface="Times New Roman" panose="02020603050405020304" pitchFamily="18" charset="0"/>
                <a:cs typeface="Times New Roman" panose="02020603050405020304" pitchFamily="18" charset="0"/>
              </a:rPr>
              <a:t> </a:t>
            </a:r>
            <a:r>
              <a:rPr lang="en-US" sz="3000" b="0" i="0" dirty="0" err="1">
                <a:solidFill>
                  <a:srgbClr val="333333"/>
                </a:solidFill>
                <a:effectLst/>
                <a:latin typeface="Times New Roman" panose="02020603050405020304" pitchFamily="18" charset="0"/>
                <a:cs typeface="Times New Roman" panose="02020603050405020304" pitchFamily="18" charset="0"/>
              </a:rPr>
              <a:t>nhật</a:t>
            </a:r>
            <a:endParaRPr lang="en-US" sz="3000" dirty="0">
              <a:latin typeface="Times New Roman" panose="02020603050405020304" pitchFamily="18" charset="0"/>
              <a:cs typeface="Times New Roman" panose="02020603050405020304" pitchFamily="18" charset="0"/>
            </a:endParaRPr>
          </a:p>
        </p:txBody>
      </p:sp>
      <p:sp>
        <p:nvSpPr>
          <p:cNvPr id="19" name="Hộp Văn bản 18">
            <a:extLst>
              <a:ext uri="{FF2B5EF4-FFF2-40B4-BE49-F238E27FC236}">
                <a16:creationId xmlns:a16="http://schemas.microsoft.com/office/drawing/2014/main" id="{3855D8DF-100E-0A0F-023D-090B575DC589}"/>
              </a:ext>
            </a:extLst>
          </p:cNvPr>
          <p:cNvSpPr txBox="1"/>
          <p:nvPr/>
        </p:nvSpPr>
        <p:spPr>
          <a:xfrm>
            <a:off x="7065877" y="5457921"/>
            <a:ext cx="6787660" cy="553998"/>
          </a:xfrm>
          <a:prstGeom prst="rect">
            <a:avLst/>
          </a:prstGeom>
          <a:noFill/>
        </p:spPr>
        <p:txBody>
          <a:bodyPr wrap="square">
            <a:spAutoFit/>
          </a:bodyPr>
          <a:lstStyle/>
          <a:p>
            <a:r>
              <a:rPr lang="en-US" sz="3000" dirty="0">
                <a:solidFill>
                  <a:srgbClr val="333333"/>
                </a:solidFill>
                <a:latin typeface="Times New Roman" panose="02020603050405020304" pitchFamily="18" charset="0"/>
                <a:cs typeface="Times New Roman" panose="02020603050405020304" pitchFamily="18" charset="0"/>
              </a:rPr>
              <a:t>D</a:t>
            </a:r>
            <a:r>
              <a:rPr lang="en-US" sz="3000" b="0" i="0" dirty="0">
                <a:solidFill>
                  <a:srgbClr val="333333"/>
                </a:solidFill>
                <a:effectLst/>
                <a:latin typeface="Times New Roman" panose="02020603050405020304" pitchFamily="18" charset="0"/>
                <a:cs typeface="Times New Roman" panose="02020603050405020304" pitchFamily="18" charset="0"/>
              </a:rPr>
              <a:t>. </a:t>
            </a:r>
            <a:r>
              <a:rPr lang="en-US" sz="3000" dirty="0">
                <a:solidFill>
                  <a:srgbClr val="333333"/>
                </a:solidFill>
                <a:latin typeface="Times New Roman" panose="02020603050405020304" pitchFamily="18" charset="0"/>
                <a:cs typeface="Times New Roman" panose="02020603050405020304" pitchFamily="18" charset="0"/>
              </a:rPr>
              <a:t>9</a:t>
            </a:r>
            <a:r>
              <a:rPr lang="en-US" sz="3000" b="0" i="0" dirty="0">
                <a:solidFill>
                  <a:srgbClr val="333333"/>
                </a:solidFill>
                <a:effectLst/>
                <a:latin typeface="Times New Roman" panose="02020603050405020304" pitchFamily="18" charset="0"/>
                <a:cs typeface="Times New Roman" panose="02020603050405020304" pitchFamily="18" charset="0"/>
              </a:rPr>
              <a:t> </a:t>
            </a:r>
            <a:r>
              <a:rPr lang="en-US" sz="3000" b="0" i="0" dirty="0" err="1">
                <a:solidFill>
                  <a:srgbClr val="333333"/>
                </a:solidFill>
                <a:effectLst/>
                <a:latin typeface="Times New Roman" panose="02020603050405020304" pitchFamily="18" charset="0"/>
                <a:cs typeface="Times New Roman" panose="02020603050405020304" pitchFamily="18" charset="0"/>
              </a:rPr>
              <a:t>hình</a:t>
            </a:r>
            <a:r>
              <a:rPr lang="en-US" sz="3000" b="0" i="0" dirty="0">
                <a:solidFill>
                  <a:srgbClr val="333333"/>
                </a:solidFill>
                <a:effectLst/>
                <a:latin typeface="Times New Roman" panose="02020603050405020304" pitchFamily="18" charset="0"/>
                <a:cs typeface="Times New Roman" panose="02020603050405020304" pitchFamily="18" charset="0"/>
              </a:rPr>
              <a:t> </a:t>
            </a:r>
            <a:r>
              <a:rPr lang="en-US" sz="3000" b="0" i="0" dirty="0" err="1">
                <a:solidFill>
                  <a:srgbClr val="333333"/>
                </a:solidFill>
                <a:effectLst/>
                <a:latin typeface="Times New Roman" panose="02020603050405020304" pitchFamily="18" charset="0"/>
                <a:cs typeface="Times New Roman" panose="02020603050405020304" pitchFamily="18" charset="0"/>
              </a:rPr>
              <a:t>chữ</a:t>
            </a:r>
            <a:r>
              <a:rPr lang="en-US" sz="3000" b="0" i="0" dirty="0">
                <a:solidFill>
                  <a:srgbClr val="333333"/>
                </a:solidFill>
                <a:effectLst/>
                <a:latin typeface="Times New Roman" panose="02020603050405020304" pitchFamily="18" charset="0"/>
                <a:cs typeface="Times New Roman" panose="02020603050405020304" pitchFamily="18" charset="0"/>
              </a:rPr>
              <a:t> </a:t>
            </a:r>
            <a:r>
              <a:rPr lang="en-US" sz="3000" b="0" i="0" dirty="0" err="1">
                <a:solidFill>
                  <a:srgbClr val="333333"/>
                </a:solidFill>
                <a:effectLst/>
                <a:latin typeface="Times New Roman" panose="02020603050405020304" pitchFamily="18" charset="0"/>
                <a:cs typeface="Times New Roman" panose="02020603050405020304" pitchFamily="18" charset="0"/>
              </a:rPr>
              <a:t>nhật</a:t>
            </a:r>
            <a:endParaRPr lang="en-US" sz="3000" dirty="0">
              <a:latin typeface="Times New Roman" panose="02020603050405020304" pitchFamily="18" charset="0"/>
              <a:cs typeface="Times New Roman" panose="02020603050405020304" pitchFamily="18" charset="0"/>
            </a:endParaRPr>
          </a:p>
        </p:txBody>
      </p:sp>
      <p:sp>
        <p:nvSpPr>
          <p:cNvPr id="20" name="Hộp Văn bản 19">
            <a:extLst>
              <a:ext uri="{FF2B5EF4-FFF2-40B4-BE49-F238E27FC236}">
                <a16:creationId xmlns:a16="http://schemas.microsoft.com/office/drawing/2014/main" id="{250B61FC-3032-D119-6D9F-0793398C8BEA}"/>
              </a:ext>
            </a:extLst>
          </p:cNvPr>
          <p:cNvSpPr txBox="1"/>
          <p:nvPr/>
        </p:nvSpPr>
        <p:spPr>
          <a:xfrm>
            <a:off x="7065877" y="5450040"/>
            <a:ext cx="6787660" cy="553998"/>
          </a:xfrm>
          <a:prstGeom prst="rect">
            <a:avLst/>
          </a:prstGeom>
          <a:noFill/>
        </p:spPr>
        <p:txBody>
          <a:bodyPr wrap="square">
            <a:spAutoFit/>
          </a:bodyPr>
          <a:lstStyle/>
          <a:p>
            <a:r>
              <a:rPr lang="en-US" sz="3000" dirty="0">
                <a:solidFill>
                  <a:srgbClr val="FF0000"/>
                </a:solidFill>
                <a:latin typeface="Times New Roman" panose="02020603050405020304" pitchFamily="18" charset="0"/>
                <a:cs typeface="Times New Roman" panose="02020603050405020304" pitchFamily="18" charset="0"/>
              </a:rPr>
              <a:t>D</a:t>
            </a:r>
            <a:r>
              <a:rPr lang="en-US" sz="3000" b="0" i="0" dirty="0">
                <a:solidFill>
                  <a:srgbClr val="FF0000"/>
                </a:solidFill>
                <a:effectLst/>
                <a:latin typeface="Times New Roman" panose="02020603050405020304" pitchFamily="18" charset="0"/>
                <a:cs typeface="Times New Roman" panose="02020603050405020304" pitchFamily="18" charset="0"/>
              </a:rPr>
              <a:t>. </a:t>
            </a:r>
            <a:r>
              <a:rPr lang="en-US" sz="3000" dirty="0">
                <a:solidFill>
                  <a:srgbClr val="FF0000"/>
                </a:solidFill>
                <a:latin typeface="Times New Roman" panose="02020603050405020304" pitchFamily="18" charset="0"/>
                <a:cs typeface="Times New Roman" panose="02020603050405020304" pitchFamily="18" charset="0"/>
              </a:rPr>
              <a:t>9</a:t>
            </a:r>
            <a:r>
              <a:rPr lang="en-US" sz="3000" b="0" i="0" dirty="0">
                <a:solidFill>
                  <a:srgbClr val="FF0000"/>
                </a:solidFill>
                <a:effectLst/>
                <a:latin typeface="Times New Roman" panose="02020603050405020304" pitchFamily="18" charset="0"/>
                <a:cs typeface="Times New Roman" panose="02020603050405020304" pitchFamily="18" charset="0"/>
              </a:rPr>
              <a:t> </a:t>
            </a:r>
            <a:r>
              <a:rPr lang="en-US" sz="3000" b="0" i="0" dirty="0" err="1">
                <a:solidFill>
                  <a:srgbClr val="FF0000"/>
                </a:solidFill>
                <a:effectLst/>
                <a:latin typeface="Times New Roman" panose="02020603050405020304" pitchFamily="18" charset="0"/>
                <a:cs typeface="Times New Roman" panose="02020603050405020304" pitchFamily="18" charset="0"/>
              </a:rPr>
              <a:t>hình</a:t>
            </a:r>
            <a:r>
              <a:rPr lang="en-US" sz="3000" b="0" i="0" dirty="0">
                <a:solidFill>
                  <a:srgbClr val="FF0000"/>
                </a:solidFill>
                <a:effectLst/>
                <a:latin typeface="Times New Roman" panose="02020603050405020304" pitchFamily="18" charset="0"/>
                <a:cs typeface="Times New Roman" panose="02020603050405020304" pitchFamily="18" charset="0"/>
              </a:rPr>
              <a:t> </a:t>
            </a:r>
            <a:r>
              <a:rPr lang="en-US" sz="3000" b="0" i="0" dirty="0" err="1">
                <a:solidFill>
                  <a:srgbClr val="FF0000"/>
                </a:solidFill>
                <a:effectLst/>
                <a:latin typeface="Times New Roman" panose="02020603050405020304" pitchFamily="18" charset="0"/>
                <a:cs typeface="Times New Roman" panose="02020603050405020304" pitchFamily="18" charset="0"/>
              </a:rPr>
              <a:t>chữ</a:t>
            </a:r>
            <a:r>
              <a:rPr lang="en-US" sz="3000" b="0" i="0" dirty="0">
                <a:solidFill>
                  <a:srgbClr val="FF0000"/>
                </a:solidFill>
                <a:effectLst/>
                <a:latin typeface="Times New Roman" panose="02020603050405020304" pitchFamily="18" charset="0"/>
                <a:cs typeface="Times New Roman" panose="02020603050405020304" pitchFamily="18" charset="0"/>
              </a:rPr>
              <a:t> </a:t>
            </a:r>
            <a:r>
              <a:rPr lang="en-US" sz="3000" b="0" i="0" dirty="0" err="1">
                <a:solidFill>
                  <a:srgbClr val="FF0000"/>
                </a:solidFill>
                <a:effectLst/>
                <a:latin typeface="Times New Roman" panose="02020603050405020304" pitchFamily="18" charset="0"/>
                <a:cs typeface="Times New Roman" panose="02020603050405020304" pitchFamily="18" charset="0"/>
              </a:rPr>
              <a:t>nhật</a:t>
            </a:r>
            <a:endParaRPr lang="en-US" sz="3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853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1DC3A99-4B53-4FA4-8C61-0C783EEF76A4}"/>
              </a:ext>
            </a:extLst>
          </p:cNvPr>
          <p:cNvSpPr txBox="1"/>
          <p:nvPr/>
        </p:nvSpPr>
        <p:spPr>
          <a:xfrm>
            <a:off x="3733800" y="1952626"/>
            <a:ext cx="4572000" cy="1687513"/>
          </a:xfrm>
          <a:prstGeom prst="rect">
            <a:avLst/>
          </a:prstGeom>
          <a:noFill/>
        </p:spPr>
        <p:txBody>
          <a:bodyPr>
            <a:spAutoFit/>
          </a:bodyPr>
          <a:lstStyle/>
          <a:p>
            <a:pPr algn="ctr" fontAlgn="base">
              <a:lnSpc>
                <a:spcPct val="150000"/>
              </a:lnSpc>
              <a:spcBef>
                <a:spcPct val="0"/>
              </a:spcBef>
              <a:spcAft>
                <a:spcPct val="0"/>
              </a:spcAft>
              <a:defRPr/>
            </a:pPr>
            <a:r>
              <a:rPr lang="en-US" altLang="en-US" sz="2400" b="1" dirty="0">
                <a:solidFill>
                  <a:prstClr val="white"/>
                </a:solidFill>
                <a:latin typeface="Times New Roman" panose="02020603050405020304" pitchFamily="18" charset="0"/>
                <a:cs typeface="Times New Roman" panose="02020603050405020304" pitchFamily="18" charset="0"/>
              </a:rPr>
              <a:t>Khi </a:t>
            </a:r>
            <a:r>
              <a:rPr lang="en-US" altLang="en-US" sz="2400" b="1" dirty="0" err="1">
                <a:solidFill>
                  <a:prstClr val="white"/>
                </a:solidFill>
                <a:latin typeface="Times New Roman" panose="02020603050405020304" pitchFamily="18" charset="0"/>
                <a:cs typeface="Times New Roman" panose="02020603050405020304" pitchFamily="18" charset="0"/>
              </a:rPr>
              <a:t>đổi</a:t>
            </a:r>
            <a:r>
              <a:rPr lang="en-US" altLang="en-US" sz="2400" b="1" dirty="0">
                <a:solidFill>
                  <a:prstClr val="white"/>
                </a:solidFill>
                <a:latin typeface="Times New Roman" panose="02020603050405020304" pitchFamily="18" charset="0"/>
                <a:cs typeface="Times New Roman" panose="02020603050405020304" pitchFamily="18" charset="0"/>
              </a:rPr>
              <a:t> </a:t>
            </a:r>
            <a:r>
              <a:rPr lang="en-US" altLang="en-US" sz="2400" b="1" dirty="0" err="1">
                <a:solidFill>
                  <a:prstClr val="white"/>
                </a:solidFill>
                <a:latin typeface="Times New Roman" panose="02020603050405020304" pitchFamily="18" charset="0"/>
                <a:cs typeface="Times New Roman" panose="02020603050405020304" pitchFamily="18" charset="0"/>
              </a:rPr>
              <a:t>chô</a:t>
            </a:r>
            <a:r>
              <a:rPr lang="en-US" altLang="en-US" sz="2400" b="1" dirty="0">
                <a:solidFill>
                  <a:prstClr val="white"/>
                </a:solidFill>
                <a:latin typeface="Times New Roman" panose="02020603050405020304" pitchFamily="18" charset="0"/>
                <a:cs typeface="Times New Roman" panose="02020603050405020304" pitchFamily="18" charset="0"/>
              </a:rPr>
              <a:t>̃ </a:t>
            </a:r>
            <a:r>
              <a:rPr lang="en-US" altLang="en-US" sz="2400" b="1" dirty="0" err="1">
                <a:solidFill>
                  <a:prstClr val="white"/>
                </a:solidFill>
                <a:latin typeface="Times New Roman" panose="02020603050405020304" pitchFamily="18" charset="0"/>
                <a:cs typeface="Times New Roman" panose="02020603050405020304" pitchFamily="18" charset="0"/>
              </a:rPr>
              <a:t>các</a:t>
            </a:r>
            <a:r>
              <a:rPr lang="en-US" altLang="en-US" sz="2400" b="1" dirty="0">
                <a:solidFill>
                  <a:prstClr val="white"/>
                </a:solidFill>
                <a:latin typeface="Times New Roman" panose="02020603050405020304" pitchFamily="18" charset="0"/>
                <a:cs typeface="Times New Roman" panose="02020603050405020304" pitchFamily="18" charset="0"/>
              </a:rPr>
              <a:t> </a:t>
            </a:r>
            <a:r>
              <a:rPr lang="en-US" altLang="en-US" sz="2400" b="1" dirty="0" err="1">
                <a:solidFill>
                  <a:prstClr val="white"/>
                </a:solidFill>
                <a:latin typeface="Times New Roman" panose="02020603050405020304" pitchFamily="18" charset="0"/>
                <a:cs typeface="Times New Roman" panose="02020603050405020304" pitchFamily="18" charset="0"/>
              </a:rPr>
              <a:t>thừa</a:t>
            </a:r>
            <a:r>
              <a:rPr lang="en-US" altLang="en-US" sz="2400" b="1" dirty="0">
                <a:solidFill>
                  <a:prstClr val="white"/>
                </a:solidFill>
                <a:latin typeface="Times New Roman" panose="02020603050405020304" pitchFamily="18" charset="0"/>
                <a:cs typeface="Times New Roman" panose="02020603050405020304" pitchFamily="18" charset="0"/>
              </a:rPr>
              <a:t> </a:t>
            </a:r>
            <a:r>
              <a:rPr lang="en-US" altLang="en-US" sz="2400" b="1" dirty="0" err="1">
                <a:solidFill>
                  <a:prstClr val="white"/>
                </a:solidFill>
                <a:latin typeface="Times New Roman" panose="02020603050405020304" pitchFamily="18" charset="0"/>
                <a:cs typeface="Times New Roman" panose="02020603050405020304" pitchFamily="18" charset="0"/>
              </a:rPr>
              <a:t>sô</a:t>
            </a:r>
            <a:r>
              <a:rPr lang="en-US" altLang="en-US" sz="2400" b="1" dirty="0">
                <a:solidFill>
                  <a:prstClr val="white"/>
                </a:solidFill>
                <a:latin typeface="Times New Roman" panose="02020603050405020304" pitchFamily="18" charset="0"/>
                <a:cs typeface="Times New Roman" panose="02020603050405020304" pitchFamily="18" charset="0"/>
              </a:rPr>
              <a:t>́ </a:t>
            </a:r>
            <a:r>
              <a:rPr lang="en-US" altLang="en-US" sz="2400" b="1" dirty="0" err="1">
                <a:solidFill>
                  <a:prstClr val="white"/>
                </a:solidFill>
                <a:latin typeface="Times New Roman" panose="02020603050405020304" pitchFamily="18" charset="0"/>
                <a:cs typeface="Times New Roman" panose="02020603050405020304" pitchFamily="18" charset="0"/>
              </a:rPr>
              <a:t>trong</a:t>
            </a:r>
            <a:r>
              <a:rPr lang="en-US" altLang="en-US" sz="2400" b="1" dirty="0">
                <a:solidFill>
                  <a:prstClr val="white"/>
                </a:solidFill>
                <a:latin typeface="Times New Roman" panose="02020603050405020304" pitchFamily="18" charset="0"/>
                <a:cs typeface="Times New Roman" panose="02020603050405020304" pitchFamily="18" charset="0"/>
              </a:rPr>
              <a:t> </a:t>
            </a:r>
            <a:r>
              <a:rPr lang="en-US" altLang="en-US" sz="2400" b="1" dirty="0" err="1">
                <a:solidFill>
                  <a:prstClr val="white"/>
                </a:solidFill>
                <a:latin typeface="Times New Roman" panose="02020603050405020304" pitchFamily="18" charset="0"/>
                <a:cs typeface="Times New Roman" panose="02020603050405020304" pitchFamily="18" charset="0"/>
              </a:rPr>
              <a:t>một</a:t>
            </a:r>
            <a:r>
              <a:rPr lang="en-US" altLang="en-US" sz="2400" b="1" dirty="0">
                <a:solidFill>
                  <a:prstClr val="white"/>
                </a:solidFill>
                <a:latin typeface="Times New Roman" panose="02020603050405020304" pitchFamily="18" charset="0"/>
                <a:cs typeface="Times New Roman" panose="02020603050405020304" pitchFamily="18" charset="0"/>
              </a:rPr>
              <a:t> </a:t>
            </a:r>
            <a:r>
              <a:rPr lang="en-US" altLang="en-US" sz="2400" b="1" dirty="0" err="1">
                <a:solidFill>
                  <a:prstClr val="white"/>
                </a:solidFill>
                <a:latin typeface="Times New Roman" panose="02020603050405020304" pitchFamily="18" charset="0"/>
                <a:cs typeface="Times New Roman" panose="02020603050405020304" pitchFamily="18" charset="0"/>
              </a:rPr>
              <a:t>tích</a:t>
            </a:r>
            <a:r>
              <a:rPr lang="en-US" altLang="en-US" sz="2400" b="1" dirty="0">
                <a:solidFill>
                  <a:prstClr val="white"/>
                </a:solidFill>
                <a:latin typeface="Times New Roman" panose="02020603050405020304" pitchFamily="18" charset="0"/>
                <a:cs typeface="Times New Roman" panose="02020603050405020304" pitchFamily="18" charset="0"/>
              </a:rPr>
              <a:t> </a:t>
            </a:r>
            <a:r>
              <a:rPr lang="en-US" altLang="en-US" sz="2400" b="1" dirty="0" err="1">
                <a:solidFill>
                  <a:prstClr val="white"/>
                </a:solidFill>
                <a:latin typeface="Times New Roman" panose="02020603050405020304" pitchFamily="18" charset="0"/>
                <a:cs typeface="Times New Roman" panose="02020603050405020304" pitchFamily="18" charset="0"/>
              </a:rPr>
              <a:t>thi</a:t>
            </a:r>
            <a:r>
              <a:rPr lang="en-US" altLang="en-US" sz="2400" b="1" dirty="0">
                <a:solidFill>
                  <a:prstClr val="white"/>
                </a:solidFill>
                <a:latin typeface="Times New Roman" panose="02020603050405020304" pitchFamily="18" charset="0"/>
                <a:cs typeface="Times New Roman" panose="02020603050405020304" pitchFamily="18" charset="0"/>
              </a:rPr>
              <a:t>̀ </a:t>
            </a:r>
            <a:r>
              <a:rPr lang="en-US" altLang="en-US" sz="2400" b="1" dirty="0" err="1">
                <a:solidFill>
                  <a:prstClr val="white"/>
                </a:solidFill>
                <a:latin typeface="Times New Roman" panose="02020603050405020304" pitchFamily="18" charset="0"/>
                <a:cs typeface="Times New Roman" panose="02020603050405020304" pitchFamily="18" charset="0"/>
              </a:rPr>
              <a:t>tích</a:t>
            </a:r>
            <a:r>
              <a:rPr lang="en-US" altLang="en-US" sz="2400" b="1" dirty="0">
                <a:solidFill>
                  <a:prstClr val="white"/>
                </a:solidFill>
                <a:latin typeface="Times New Roman" panose="02020603050405020304" pitchFamily="18" charset="0"/>
                <a:cs typeface="Times New Roman" panose="02020603050405020304" pitchFamily="18" charset="0"/>
              </a:rPr>
              <a:t> </a:t>
            </a:r>
            <a:r>
              <a:rPr lang="en-US" altLang="en-US" sz="2400" b="1" dirty="0" err="1">
                <a:solidFill>
                  <a:prstClr val="white"/>
                </a:solidFill>
                <a:latin typeface="Times New Roman" panose="02020603050405020304" pitchFamily="18" charset="0"/>
                <a:cs typeface="Times New Roman" panose="02020603050405020304" pitchFamily="18" charset="0"/>
              </a:rPr>
              <a:t>không</a:t>
            </a:r>
            <a:r>
              <a:rPr lang="en-US" altLang="en-US" sz="2400" b="1" dirty="0">
                <a:solidFill>
                  <a:prstClr val="white"/>
                </a:solidFill>
                <a:latin typeface="Times New Roman" panose="02020603050405020304" pitchFamily="18" charset="0"/>
                <a:cs typeface="Times New Roman" panose="02020603050405020304" pitchFamily="18" charset="0"/>
              </a:rPr>
              <a:t> </a:t>
            </a:r>
            <a:r>
              <a:rPr lang="en-US" altLang="en-US" sz="2400" b="1" dirty="0" err="1">
                <a:solidFill>
                  <a:prstClr val="white"/>
                </a:solidFill>
                <a:latin typeface="Times New Roman" panose="02020603050405020304" pitchFamily="18" charset="0"/>
                <a:cs typeface="Times New Roman" panose="02020603050405020304" pitchFamily="18" charset="0"/>
              </a:rPr>
              <a:t>thay</a:t>
            </a:r>
            <a:r>
              <a:rPr lang="en-US" altLang="en-US" sz="2400" b="1" dirty="0">
                <a:solidFill>
                  <a:prstClr val="white"/>
                </a:solidFill>
                <a:latin typeface="Times New Roman" panose="02020603050405020304" pitchFamily="18" charset="0"/>
                <a:cs typeface="Times New Roman" panose="02020603050405020304" pitchFamily="18" charset="0"/>
              </a:rPr>
              <a:t> </a:t>
            </a:r>
            <a:r>
              <a:rPr lang="en-US" altLang="en-US" sz="2400" b="1" dirty="0" err="1">
                <a:solidFill>
                  <a:prstClr val="white"/>
                </a:solidFill>
                <a:latin typeface="Times New Roman" panose="02020603050405020304" pitchFamily="18" charset="0"/>
                <a:cs typeface="Times New Roman" panose="02020603050405020304" pitchFamily="18" charset="0"/>
              </a:rPr>
              <a:t>đổi</a:t>
            </a:r>
            <a:r>
              <a:rPr lang="en-US" altLang="en-US" sz="2400" b="1" dirty="0">
                <a:solidFill>
                  <a:prstClr val="white"/>
                </a:solidFill>
                <a:latin typeface="HP001 4 hàng" panose="020B0603050302020204" pitchFamily="34" charset="0"/>
                <a:cs typeface="Arial" panose="020B0604020202020204" pitchFamily="34" charset="0"/>
              </a:rPr>
              <a:t>.</a:t>
            </a:r>
          </a:p>
          <a:p>
            <a:pPr algn="ctr" fontAlgn="base">
              <a:lnSpc>
                <a:spcPct val="150000"/>
              </a:lnSpc>
              <a:spcBef>
                <a:spcPct val="0"/>
              </a:spcBef>
              <a:spcAft>
                <a:spcPct val="0"/>
              </a:spcAft>
              <a:defRPr/>
            </a:pPr>
            <a:r>
              <a:rPr lang="en-US" altLang="en-US" sz="2400" b="1" dirty="0">
                <a:solidFill>
                  <a:srgbClr val="FFF39D">
                    <a:lumMod val="75000"/>
                  </a:srgbClr>
                </a:solidFill>
                <a:latin typeface="Times New Roman" panose="02020603050405020304" pitchFamily="18" charset="0"/>
                <a:cs typeface="Times New Roman" panose="02020603050405020304" pitchFamily="18" charset="0"/>
              </a:rPr>
              <a:t>a x b = b x a</a:t>
            </a:r>
          </a:p>
        </p:txBody>
      </p:sp>
      <p:sp>
        <p:nvSpPr>
          <p:cNvPr id="4" name="TextBox 3">
            <a:extLst>
              <a:ext uri="{FF2B5EF4-FFF2-40B4-BE49-F238E27FC236}">
                <a16:creationId xmlns:a16="http://schemas.microsoft.com/office/drawing/2014/main" id="{D88B605D-825F-40F5-B045-33C46A7DAA36}"/>
              </a:ext>
            </a:extLst>
          </p:cNvPr>
          <p:cNvSpPr txBox="1"/>
          <p:nvPr/>
        </p:nvSpPr>
        <p:spPr>
          <a:xfrm>
            <a:off x="3810000" y="1143000"/>
            <a:ext cx="4572000" cy="742950"/>
          </a:xfrm>
          <a:prstGeom prst="rect">
            <a:avLst/>
          </a:prstGeom>
          <a:noFill/>
        </p:spPr>
        <p:txBody>
          <a:bodyPr>
            <a:spAutoFit/>
          </a:bodyPr>
          <a:lstStyle/>
          <a:p>
            <a:pPr algn="ctr" fontAlgn="base">
              <a:lnSpc>
                <a:spcPct val="150000"/>
              </a:lnSpc>
              <a:spcBef>
                <a:spcPct val="0"/>
              </a:spcBef>
              <a:spcAft>
                <a:spcPct val="0"/>
              </a:spcAft>
              <a:defRPr/>
            </a:pPr>
            <a:r>
              <a:rPr lang="en-US" altLang="en-US" sz="3200" b="1" u="sng" dirty="0" err="1">
                <a:solidFill>
                  <a:srgbClr val="FFF39D">
                    <a:lumMod val="75000"/>
                  </a:srgbClr>
                </a:solidFill>
                <a:latin typeface="Times New Roman" panose="02020603050405020304" pitchFamily="18" charset="0"/>
                <a:cs typeface="Times New Roman" panose="02020603050405020304" pitchFamily="18" charset="0"/>
              </a:rPr>
              <a:t>Tính</a:t>
            </a:r>
            <a:r>
              <a:rPr lang="en-US" altLang="en-US" sz="3200" b="1" u="sng" dirty="0">
                <a:solidFill>
                  <a:srgbClr val="FFF39D">
                    <a:lumMod val="75000"/>
                  </a:srgbClr>
                </a:solidFill>
                <a:latin typeface="Times New Roman" panose="02020603050405020304" pitchFamily="18" charset="0"/>
                <a:cs typeface="Times New Roman" panose="02020603050405020304" pitchFamily="18" charset="0"/>
              </a:rPr>
              <a:t> </a:t>
            </a:r>
            <a:r>
              <a:rPr lang="en-US" altLang="en-US" sz="3200" b="1" u="sng" dirty="0" err="1">
                <a:solidFill>
                  <a:srgbClr val="FFF39D">
                    <a:lumMod val="75000"/>
                  </a:srgbClr>
                </a:solidFill>
                <a:latin typeface="Times New Roman" panose="02020603050405020304" pitchFamily="18" charset="0"/>
                <a:cs typeface="Times New Roman" panose="02020603050405020304" pitchFamily="18" charset="0"/>
              </a:rPr>
              <a:t>chất</a:t>
            </a:r>
            <a:r>
              <a:rPr lang="en-US" altLang="en-US" sz="3200" b="1" u="sng" dirty="0">
                <a:solidFill>
                  <a:srgbClr val="FFF39D">
                    <a:lumMod val="75000"/>
                  </a:srgbClr>
                </a:solidFill>
                <a:latin typeface="Times New Roman" panose="02020603050405020304" pitchFamily="18" charset="0"/>
                <a:cs typeface="Times New Roman" panose="02020603050405020304" pitchFamily="18" charset="0"/>
              </a:rPr>
              <a:t> </a:t>
            </a:r>
            <a:r>
              <a:rPr lang="en-US" altLang="en-US" sz="3200" b="1" u="sng" dirty="0" err="1">
                <a:solidFill>
                  <a:srgbClr val="FFF39D">
                    <a:lumMod val="75000"/>
                  </a:srgbClr>
                </a:solidFill>
                <a:latin typeface="Times New Roman" panose="02020603050405020304" pitchFamily="18" charset="0"/>
                <a:cs typeface="Times New Roman" panose="02020603050405020304" pitchFamily="18" charset="0"/>
              </a:rPr>
              <a:t>giao</a:t>
            </a:r>
            <a:r>
              <a:rPr lang="en-US" altLang="en-US" sz="3200" b="1" u="sng" dirty="0">
                <a:solidFill>
                  <a:srgbClr val="FFF39D">
                    <a:lumMod val="75000"/>
                  </a:srgbClr>
                </a:solidFill>
                <a:latin typeface="Times New Roman" panose="02020603050405020304" pitchFamily="18" charset="0"/>
                <a:cs typeface="Times New Roman" panose="02020603050405020304" pitchFamily="18" charset="0"/>
              </a:rPr>
              <a:t> </a:t>
            </a:r>
            <a:r>
              <a:rPr lang="en-US" altLang="en-US" sz="3200" b="1" u="sng" dirty="0" err="1">
                <a:solidFill>
                  <a:srgbClr val="FFF39D">
                    <a:lumMod val="75000"/>
                  </a:srgbClr>
                </a:solidFill>
                <a:latin typeface="Times New Roman" panose="02020603050405020304" pitchFamily="18" charset="0"/>
                <a:cs typeface="Times New Roman" panose="02020603050405020304" pitchFamily="18" charset="0"/>
              </a:rPr>
              <a:t>hoán</a:t>
            </a:r>
            <a:r>
              <a:rPr lang="en-US" altLang="en-US" sz="3200" b="1" u="sng" dirty="0">
                <a:solidFill>
                  <a:srgbClr val="FFF39D">
                    <a:lumMod val="75000"/>
                  </a:srgbClr>
                </a:solidFill>
                <a:latin typeface="Times New Roman" panose="02020603050405020304" pitchFamily="18" charset="0"/>
                <a:cs typeface="Times New Roman" panose="02020603050405020304" pitchFamily="18" charset="0"/>
              </a:rPr>
              <a:t>:</a:t>
            </a:r>
          </a:p>
        </p:txBody>
      </p:sp>
    </p:spTree>
    <p:custDataLst>
      <p:tags r:id="rId1"/>
    </p:custData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A8AAA571-8D8A-4D6B-9864-A46D6F7793A7}"/>
  <p:tag name="ISPRING_CUSTOM_TIMING_USED" val="1"/>
  <p:tag name="GENSWF_ADVANCE_TIME" val="18.482"/>
  <p:tag name="TIMING" val="|4.117|2.118"/>
  <p:tag name="GENSWF_SLIDE_TITLE" val="Ghi nhớ"/>
  <p:tag name="ISPRING_SLIDE_ID_2" val="{315C7B67-080C-4E95-9BE2-68B2AC9F6A21}"/>
</p:tagLst>
</file>

<file path=ppt/tags/tag2.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GENSWF_ADVANCE_TIME" val="11.157"/>
  <p:tag name="ISPRING_PRESENTER_ID" val="{A8AAA571-8D8A-4D6B-9864-A46D6F7793A7}"/>
  <p:tag name="GENSWF_SLIDE_TITLE" val="Luyện tập"/>
  <p:tag name="ISPRING_SLIDE_ID_2" val="{D4E6C62C-BC8F-43BC-AC99-BCDA4DBD63E2}"/>
</p:tagLst>
</file>

<file path=ppt/tags/tag3.xml><?xml version="1.0" encoding="utf-8"?>
<p:tagLst xmlns:a="http://schemas.openxmlformats.org/drawingml/2006/main" xmlns:r="http://schemas.openxmlformats.org/officeDocument/2006/relationships" xmlns:p="http://schemas.openxmlformats.org/presentationml/2006/main">
  <p:tag name="ISPRING_PRESENTER_ID" val="{A8AAA571-8D8A-4D6B-9864-A46D6F7793A7}"/>
  <p:tag name="GENSWF_SLIDE_TITLE" val="Kết luận 1"/>
  <p:tag name="ISPRING_CUSTOM_TIMING_USED" val="1"/>
  <p:tag name="GENSWF_ADVANCE_TIME" val="33.717"/>
  <p:tag name="TIMING" val="|7.612|4.605"/>
  <p:tag name="ISPRING_SLIDE_INDENT_LEVEL" val="1"/>
  <p:tag name="ISPRING_SLIDE_ID_2" val="{17975FB1-4476-4C2B-9AAF-D3E5609B22FD}"/>
</p:tagLst>
</file>

<file path=ppt/tags/tag4.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A8AAA571-8D8A-4D6B-9864-A46D6F7793A7}"/>
  <p:tag name="ISPRING_CUSTOM_TIMING_USED" val="1"/>
  <p:tag name="GENSWF_ADVANCE_TIME" val="12.017"/>
  <p:tag name="GENSWF_SLIDE_TITLE" val="Trò chơi"/>
  <p:tag name="ISPRING_SLIDE_ID_2" val="{4916C05C-750B-46A3-8DFB-4F61FE8EB0AC}"/>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ISPRING_SLIDE_INDENT_LEVEL" val="1"/>
  <p:tag name="ISPRING_PRESENTER_ID" val="{A8AAA571-8D8A-4D6B-9864-A46D6F7793A7}"/>
  <p:tag name="ISPRING_SLIDE_ID_2" val="{60F767C1-F304-4A34-9FDA-27570A39123F}"/>
  <p:tag name="GENSWF_ADVANCE_TIME" val="36.275"/>
  <p:tag name="TIMING" val="|9.39|13.442|13.442"/>
</p:tagLst>
</file>

<file path=ppt/tags/tag6.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ISPRING_PRESENTER_ID" val="{A8AAA571-8D8A-4D6B-9864-A46D6F7793A7}"/>
  <p:tag name="GENSWF_SLIDE_TITLE" val="Củng cố"/>
  <p:tag name="GENSWF_ADVANCE_TIME" val="19.334"/>
  <p:tag name="TIMING" val="|6.116"/>
  <p:tag name="ISPRING_SLIDE_ID_2" val="{979AABB2-FBEA-4936-B99E-65E182E79B9B}"/>
</p:tagLst>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otalTime>3853</TotalTime>
  <Words>1076</Words>
  <Application>Microsoft Office PowerPoint</Application>
  <PresentationFormat>Widescreen</PresentationFormat>
  <Paragraphs>136</Paragraphs>
  <Slides>14</Slides>
  <Notes>12</Notes>
  <HiddenSlides>1</HiddenSlides>
  <MMClips>1</MMClips>
  <ScaleCrop>false</ScaleCrop>
  <HeadingPairs>
    <vt:vector size="6" baseType="variant">
      <vt:variant>
        <vt:lpstr>Fonts Used</vt:lpstr>
      </vt:variant>
      <vt:variant>
        <vt:i4>14</vt:i4>
      </vt:variant>
      <vt:variant>
        <vt:lpstr>Theme</vt:lpstr>
      </vt:variant>
      <vt:variant>
        <vt:i4>11</vt:i4>
      </vt:variant>
      <vt:variant>
        <vt:lpstr>Slide Titles</vt:lpstr>
      </vt:variant>
      <vt:variant>
        <vt:i4>14</vt:i4>
      </vt:variant>
    </vt:vector>
  </HeadingPairs>
  <TitlesOfParts>
    <vt:vector size="39" baseType="lpstr">
      <vt:lpstr>.VnTime</vt:lpstr>
      <vt:lpstr>Arial</vt:lpstr>
      <vt:lpstr>Arial </vt:lpstr>
      <vt:lpstr>Calibri</vt:lpstr>
      <vt:lpstr>Calibri Light</vt:lpstr>
      <vt:lpstr>Cambria</vt:lpstr>
      <vt:lpstr>Cambria Math</vt:lpstr>
      <vt:lpstr>Century Schoolbook</vt:lpstr>
      <vt:lpstr>HP001 4 hàng</vt:lpstr>
      <vt:lpstr>Times New Roman</vt:lpstr>
      <vt:lpstr>UTM Americana EB</vt:lpstr>
      <vt:lpstr>Verdana</vt:lpstr>
      <vt:lpstr>Wingdings</vt:lpstr>
      <vt:lpstr>Wingdings 2</vt:lpstr>
      <vt:lpstr>2_Office Theme</vt:lpstr>
      <vt:lpstr>4_Office Theme</vt:lpstr>
      <vt:lpstr>1_Default Design</vt:lpstr>
      <vt:lpstr>5_Office Theme</vt:lpstr>
      <vt:lpstr>Oriel</vt:lpstr>
      <vt:lpstr>6_Office Theme</vt:lpstr>
      <vt:lpstr>3_Office Theme</vt:lpstr>
      <vt:lpstr>9_Office Theme</vt:lpstr>
      <vt:lpstr>Office Theme</vt:lpstr>
      <vt:lpstr>10_Office Theme</vt:lpstr>
      <vt:lpstr>12_Office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Thi Hoa</dc:creator>
  <cp:lastModifiedBy>Nguyen Linh</cp:lastModifiedBy>
  <cp:revision>51</cp:revision>
  <dcterms:created xsi:type="dcterms:W3CDTF">2021-10-27T15:36:20Z</dcterms:created>
  <dcterms:modified xsi:type="dcterms:W3CDTF">2022-11-11T02:12:43Z</dcterms:modified>
</cp:coreProperties>
</file>