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5"/>
  </p:notesMasterIdLst>
  <p:sldIdLst>
    <p:sldId id="256" r:id="rId2"/>
    <p:sldId id="261" r:id="rId3"/>
    <p:sldId id="316" r:id="rId4"/>
    <p:sldId id="328" r:id="rId5"/>
    <p:sldId id="318" r:id="rId6"/>
    <p:sldId id="343" r:id="rId7"/>
    <p:sldId id="333" r:id="rId8"/>
    <p:sldId id="342" r:id="rId9"/>
    <p:sldId id="345" r:id="rId10"/>
    <p:sldId id="335" r:id="rId11"/>
    <p:sldId id="336" r:id="rId12"/>
    <p:sldId id="346" r:id="rId13"/>
    <p:sldId id="338" r:id="rId14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16"/>
    </p:embeddedFont>
    <p:embeddedFont>
      <p:font typeface=".VnTime" panose="020B7200000000000000" pitchFamily="34" charset="0"/>
      <p:regular r:id="rId17"/>
      <p:bold r:id="rId18"/>
      <p:italic r:id="rId19"/>
      <p:boldItalic r:id="rId20"/>
    </p:embeddedFont>
    <p:embeddedFont>
      <p:font typeface="Bangers" panose="020B0604020202020204" charset="0"/>
      <p:regular r:id="rId21"/>
    </p:embeddedFont>
    <p:embeddedFont>
      <p:font typeface="Barlow" panose="00000500000000000000" pitchFamily="2" charset="0"/>
      <p:regular r:id="rId22"/>
      <p:bold r:id="rId23"/>
      <p:italic r:id="rId24"/>
      <p:boldItalic r:id="rId25"/>
    </p:embeddedFont>
    <p:embeddedFont>
      <p:font typeface="Barlow Medium" panose="00000600000000000000" pitchFamily="2" charset="0"/>
      <p:regular r:id="rId26"/>
      <p:bold r:id="rId27"/>
      <p:italic r:id="rId28"/>
      <p:boldItalic r:id="rId29"/>
    </p:embeddedFont>
    <p:embeddedFont>
      <p:font typeface="HP001 4 hàng" panose="020B0604020202020204" charset="0"/>
      <p:regular r:id="rId30"/>
      <p:bold r:id="rId31"/>
    </p:embeddedFont>
    <p:embeddedFont>
      <p:font typeface="Sriracha" panose="020B0604020202020204" charset="-34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2A76C3-2B84-4408-9082-3664D7817C89}">
  <a:tblStyle styleId="{4A2A76C3-2B84-4408-9082-3664D7817C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93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96777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428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99bbbcba8d_0_3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99bbbcba8d_0_3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690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1508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defTabSz="4572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defTabSz="4572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defTabSz="4572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defTabSz="4572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2C467590-74B1-428B-8436-96E953D67620}" type="slidenum">
              <a:rPr lang="zh-CN" altLang="en-US" sz="1200" b="0" smtClean="0">
                <a:solidFill>
                  <a:srgbClr val="000000"/>
                </a:solidFill>
                <a:latin typeface="等线" pitchFamily="2" charset="-122"/>
                <a:ea typeface="等线" pitchFamily="2" charset="-122"/>
              </a:rPr>
              <a:pPr/>
              <a:t>6</a:t>
            </a:fld>
            <a:endParaRPr lang="zh-CN" altLang="en-US" sz="1200" b="0">
              <a:solidFill>
                <a:srgbClr val="000000"/>
              </a:solidFill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995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4EAD7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443771" y="314850"/>
            <a:ext cx="1703578" cy="1028252"/>
          </a:xfrm>
          <a:custGeom>
            <a:avLst/>
            <a:gdLst/>
            <a:ahLst/>
            <a:cxnLst/>
            <a:rect l="l" t="t" r="r" b="b"/>
            <a:pathLst>
              <a:path w="63113" h="38094" extrusionOk="0">
                <a:moveTo>
                  <a:pt x="47921" y="1"/>
                </a:moveTo>
                <a:cubicBezTo>
                  <a:pt x="41395" y="1"/>
                  <a:pt x="37275" y="6989"/>
                  <a:pt x="34809" y="12210"/>
                </a:cubicBezTo>
                <a:cubicBezTo>
                  <a:pt x="31453" y="8175"/>
                  <a:pt x="26770" y="3749"/>
                  <a:pt x="21361" y="3749"/>
                </a:cubicBezTo>
                <a:cubicBezTo>
                  <a:pt x="19855" y="3749"/>
                  <a:pt x="18292" y="4093"/>
                  <a:pt x="16686" y="4883"/>
                </a:cubicBezTo>
                <a:cubicBezTo>
                  <a:pt x="8469" y="8764"/>
                  <a:pt x="10957" y="16661"/>
                  <a:pt x="12966" y="23143"/>
                </a:cubicBezTo>
                <a:cubicBezTo>
                  <a:pt x="8195" y="24079"/>
                  <a:pt x="1" y="26864"/>
                  <a:pt x="3402" y="33392"/>
                </a:cubicBezTo>
                <a:cubicBezTo>
                  <a:pt x="5753" y="37660"/>
                  <a:pt x="12715" y="37911"/>
                  <a:pt x="16892" y="38048"/>
                </a:cubicBezTo>
                <a:cubicBezTo>
                  <a:pt x="19816" y="38069"/>
                  <a:pt x="23341" y="38085"/>
                  <a:pt x="27109" y="38085"/>
                </a:cubicBezTo>
                <a:cubicBezTo>
                  <a:pt x="35899" y="38085"/>
                  <a:pt x="46003" y="37996"/>
                  <a:pt x="52841" y="37660"/>
                </a:cubicBezTo>
                <a:cubicBezTo>
                  <a:pt x="54941" y="37843"/>
                  <a:pt x="58822" y="38071"/>
                  <a:pt x="63113" y="38094"/>
                </a:cubicBezTo>
                <a:lnTo>
                  <a:pt x="63113" y="12735"/>
                </a:lnTo>
                <a:cubicBezTo>
                  <a:pt x="61173" y="13739"/>
                  <a:pt x="59347" y="15314"/>
                  <a:pt x="57772" y="16661"/>
                </a:cubicBezTo>
                <a:cubicBezTo>
                  <a:pt x="58000" y="10544"/>
                  <a:pt x="57178" y="1870"/>
                  <a:pt x="49988" y="227"/>
                </a:cubicBezTo>
                <a:cubicBezTo>
                  <a:pt x="49274" y="73"/>
                  <a:pt x="48585" y="1"/>
                  <a:pt x="47921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8" y="189794"/>
            <a:ext cx="1171232" cy="814904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799996" y="1896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280675" y="1246200"/>
            <a:ext cx="236590" cy="224853"/>
          </a:xfrm>
          <a:custGeom>
            <a:avLst/>
            <a:gdLst/>
            <a:ahLst/>
            <a:cxnLst/>
            <a:rect l="l" t="t" r="r" b="b"/>
            <a:pathLst>
              <a:path w="6894" h="6552" extrusionOk="0">
                <a:moveTo>
                  <a:pt x="3447" y="1"/>
                </a:moveTo>
                <a:lnTo>
                  <a:pt x="2374" y="2146"/>
                </a:lnTo>
                <a:lnTo>
                  <a:pt x="1" y="2489"/>
                </a:lnTo>
                <a:lnTo>
                  <a:pt x="1735" y="4178"/>
                </a:lnTo>
                <a:lnTo>
                  <a:pt x="1325" y="6552"/>
                </a:lnTo>
                <a:lnTo>
                  <a:pt x="3447" y="5433"/>
                </a:lnTo>
                <a:lnTo>
                  <a:pt x="5570" y="6552"/>
                </a:lnTo>
                <a:lnTo>
                  <a:pt x="5159" y="4178"/>
                </a:lnTo>
                <a:lnTo>
                  <a:pt x="6894" y="2489"/>
                </a:lnTo>
                <a:lnTo>
                  <a:pt x="4520" y="2146"/>
                </a:lnTo>
                <a:lnTo>
                  <a:pt x="34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863006" y="3116786"/>
            <a:ext cx="236590" cy="224853"/>
          </a:xfrm>
          <a:custGeom>
            <a:avLst/>
            <a:gdLst/>
            <a:ahLst/>
            <a:cxnLst/>
            <a:rect l="l" t="t" r="r" b="b"/>
            <a:pathLst>
              <a:path w="6894" h="6552" extrusionOk="0">
                <a:moveTo>
                  <a:pt x="3447" y="1"/>
                </a:moveTo>
                <a:lnTo>
                  <a:pt x="2397" y="2169"/>
                </a:lnTo>
                <a:lnTo>
                  <a:pt x="1" y="2511"/>
                </a:lnTo>
                <a:lnTo>
                  <a:pt x="1735" y="4200"/>
                </a:lnTo>
                <a:lnTo>
                  <a:pt x="1325" y="6551"/>
                </a:lnTo>
                <a:lnTo>
                  <a:pt x="1325" y="6551"/>
                </a:lnTo>
                <a:lnTo>
                  <a:pt x="3447" y="5433"/>
                </a:lnTo>
                <a:lnTo>
                  <a:pt x="5570" y="6551"/>
                </a:lnTo>
                <a:lnTo>
                  <a:pt x="5182" y="4200"/>
                </a:lnTo>
                <a:lnTo>
                  <a:pt x="6894" y="2511"/>
                </a:lnTo>
                <a:lnTo>
                  <a:pt x="4520" y="2169"/>
                </a:lnTo>
                <a:lnTo>
                  <a:pt x="34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609222" y="4067745"/>
            <a:ext cx="144926" cy="137891"/>
          </a:xfrm>
          <a:custGeom>
            <a:avLst/>
            <a:gdLst/>
            <a:ahLst/>
            <a:cxnLst/>
            <a:rect l="l" t="t" r="r" b="b"/>
            <a:pathLst>
              <a:path w="4223" h="4018" extrusionOk="0">
                <a:moveTo>
                  <a:pt x="2123" y="0"/>
                </a:moveTo>
                <a:lnTo>
                  <a:pt x="1461" y="1324"/>
                </a:lnTo>
                <a:lnTo>
                  <a:pt x="0" y="1530"/>
                </a:lnTo>
                <a:lnTo>
                  <a:pt x="1050" y="2557"/>
                </a:lnTo>
                <a:lnTo>
                  <a:pt x="799" y="4018"/>
                </a:lnTo>
                <a:lnTo>
                  <a:pt x="2123" y="3333"/>
                </a:lnTo>
                <a:lnTo>
                  <a:pt x="3424" y="4018"/>
                </a:lnTo>
                <a:lnTo>
                  <a:pt x="3173" y="2557"/>
                </a:lnTo>
                <a:lnTo>
                  <a:pt x="4223" y="1530"/>
                </a:lnTo>
                <a:lnTo>
                  <a:pt x="2762" y="1324"/>
                </a:lnTo>
                <a:lnTo>
                  <a:pt x="2123" y="0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615835" y="540292"/>
            <a:ext cx="46859" cy="36386"/>
          </a:xfrm>
          <a:custGeom>
            <a:avLst/>
            <a:gdLst/>
            <a:ahLst/>
            <a:cxnLst/>
            <a:rect l="l" t="t" r="r" b="b"/>
            <a:pathLst>
              <a:path w="1736" h="1348" extrusionOk="0">
                <a:moveTo>
                  <a:pt x="868" y="1"/>
                </a:moveTo>
                <a:cubicBezTo>
                  <a:pt x="1" y="1"/>
                  <a:pt x="1" y="1347"/>
                  <a:pt x="868" y="1347"/>
                </a:cubicBezTo>
                <a:cubicBezTo>
                  <a:pt x="1735" y="1347"/>
                  <a:pt x="1735" y="1"/>
                  <a:pt x="8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652194" y="468222"/>
            <a:ext cx="46859" cy="35765"/>
          </a:xfrm>
          <a:custGeom>
            <a:avLst/>
            <a:gdLst/>
            <a:ahLst/>
            <a:cxnLst/>
            <a:rect l="l" t="t" r="r" b="b"/>
            <a:pathLst>
              <a:path w="1736" h="1325" extrusionOk="0">
                <a:moveTo>
                  <a:pt x="868" y="0"/>
                </a:moveTo>
                <a:cubicBezTo>
                  <a:pt x="0" y="0"/>
                  <a:pt x="0" y="1324"/>
                  <a:pt x="868" y="1324"/>
                </a:cubicBezTo>
                <a:cubicBezTo>
                  <a:pt x="1735" y="1324"/>
                  <a:pt x="1735" y="0"/>
                  <a:pt x="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688553" y="540292"/>
            <a:ext cx="46832" cy="36386"/>
          </a:xfrm>
          <a:custGeom>
            <a:avLst/>
            <a:gdLst/>
            <a:ahLst/>
            <a:cxnLst/>
            <a:rect l="l" t="t" r="r" b="b"/>
            <a:pathLst>
              <a:path w="1735" h="1348" extrusionOk="0">
                <a:moveTo>
                  <a:pt x="867" y="1"/>
                </a:moveTo>
                <a:cubicBezTo>
                  <a:pt x="0" y="1"/>
                  <a:pt x="0" y="1347"/>
                  <a:pt x="867" y="1347"/>
                </a:cubicBezTo>
                <a:cubicBezTo>
                  <a:pt x="1735" y="1347"/>
                  <a:pt x="1735" y="1"/>
                  <a:pt x="8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675832" y="4108757"/>
            <a:ext cx="145715" cy="138680"/>
          </a:xfrm>
          <a:custGeom>
            <a:avLst/>
            <a:gdLst/>
            <a:ahLst/>
            <a:cxnLst/>
            <a:rect l="l" t="t" r="r" b="b"/>
            <a:pathLst>
              <a:path w="4246" h="4041" extrusionOk="0">
                <a:moveTo>
                  <a:pt x="2123" y="1"/>
                </a:moveTo>
                <a:lnTo>
                  <a:pt x="1461" y="1325"/>
                </a:lnTo>
                <a:lnTo>
                  <a:pt x="0" y="1530"/>
                </a:lnTo>
                <a:lnTo>
                  <a:pt x="1073" y="2580"/>
                </a:lnTo>
                <a:lnTo>
                  <a:pt x="822" y="4041"/>
                </a:lnTo>
                <a:lnTo>
                  <a:pt x="822" y="4041"/>
                </a:lnTo>
                <a:lnTo>
                  <a:pt x="2123" y="3333"/>
                </a:lnTo>
                <a:lnTo>
                  <a:pt x="3424" y="4041"/>
                </a:lnTo>
                <a:lnTo>
                  <a:pt x="3173" y="2580"/>
                </a:lnTo>
                <a:lnTo>
                  <a:pt x="4246" y="1530"/>
                </a:lnTo>
                <a:lnTo>
                  <a:pt x="2785" y="1325"/>
                </a:lnTo>
                <a:lnTo>
                  <a:pt x="2123" y="1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875255" y="3583173"/>
            <a:ext cx="59577" cy="46227"/>
          </a:xfrm>
          <a:custGeom>
            <a:avLst/>
            <a:gdLst/>
            <a:ahLst/>
            <a:cxnLst/>
            <a:rect l="l" t="t" r="r" b="b"/>
            <a:pathLst>
              <a:path w="1736" h="1347" extrusionOk="0">
                <a:moveTo>
                  <a:pt x="868" y="0"/>
                </a:moveTo>
                <a:cubicBezTo>
                  <a:pt x="1" y="0"/>
                  <a:pt x="1" y="1347"/>
                  <a:pt x="868" y="1347"/>
                </a:cubicBezTo>
                <a:cubicBezTo>
                  <a:pt x="1736" y="1347"/>
                  <a:pt x="1736" y="0"/>
                  <a:pt x="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921482" y="3491509"/>
            <a:ext cx="58787" cy="45472"/>
          </a:xfrm>
          <a:custGeom>
            <a:avLst/>
            <a:gdLst/>
            <a:ahLst/>
            <a:cxnLst/>
            <a:rect l="l" t="t" r="r" b="b"/>
            <a:pathLst>
              <a:path w="1713" h="1325" extrusionOk="0">
                <a:moveTo>
                  <a:pt x="868" y="1"/>
                </a:moveTo>
                <a:cubicBezTo>
                  <a:pt x="0" y="1"/>
                  <a:pt x="0" y="1324"/>
                  <a:pt x="868" y="1324"/>
                </a:cubicBezTo>
                <a:cubicBezTo>
                  <a:pt x="1712" y="1324"/>
                  <a:pt x="1712" y="1"/>
                  <a:pt x="8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966919" y="3583173"/>
            <a:ext cx="59577" cy="46227"/>
          </a:xfrm>
          <a:custGeom>
            <a:avLst/>
            <a:gdLst/>
            <a:ahLst/>
            <a:cxnLst/>
            <a:rect l="l" t="t" r="r" b="b"/>
            <a:pathLst>
              <a:path w="1736" h="1347" extrusionOk="0">
                <a:moveTo>
                  <a:pt x="868" y="0"/>
                </a:moveTo>
                <a:cubicBezTo>
                  <a:pt x="0" y="0"/>
                  <a:pt x="0" y="1347"/>
                  <a:pt x="868" y="1347"/>
                </a:cubicBezTo>
                <a:cubicBezTo>
                  <a:pt x="1735" y="1347"/>
                  <a:pt x="1735" y="0"/>
                  <a:pt x="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600026" y="532275"/>
            <a:ext cx="72718" cy="56117"/>
          </a:xfrm>
          <a:custGeom>
            <a:avLst/>
            <a:gdLst/>
            <a:ahLst/>
            <a:cxnLst/>
            <a:rect l="l" t="t" r="r" b="b"/>
            <a:pathLst>
              <a:path w="2694" h="2079" extrusionOk="0">
                <a:moveTo>
                  <a:pt x="1347" y="1"/>
                </a:moveTo>
                <a:cubicBezTo>
                  <a:pt x="0" y="1"/>
                  <a:pt x="0" y="2078"/>
                  <a:pt x="1347" y="2078"/>
                </a:cubicBezTo>
                <a:cubicBezTo>
                  <a:pt x="2694" y="2078"/>
                  <a:pt x="2694" y="1"/>
                  <a:pt x="1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1656711" y="419527"/>
            <a:ext cx="72097" cy="56711"/>
          </a:xfrm>
          <a:custGeom>
            <a:avLst/>
            <a:gdLst/>
            <a:ahLst/>
            <a:cxnLst/>
            <a:rect l="l" t="t" r="r" b="b"/>
            <a:pathLst>
              <a:path w="2671" h="2101" extrusionOk="0">
                <a:moveTo>
                  <a:pt x="1324" y="1"/>
                </a:moveTo>
                <a:cubicBezTo>
                  <a:pt x="0" y="1"/>
                  <a:pt x="0" y="2101"/>
                  <a:pt x="1324" y="2101"/>
                </a:cubicBezTo>
                <a:cubicBezTo>
                  <a:pt x="2671" y="2101"/>
                  <a:pt x="2671" y="1"/>
                  <a:pt x="13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712774" y="532275"/>
            <a:ext cx="72718" cy="56117"/>
          </a:xfrm>
          <a:custGeom>
            <a:avLst/>
            <a:gdLst/>
            <a:ahLst/>
            <a:cxnLst/>
            <a:rect l="l" t="t" r="r" b="b"/>
            <a:pathLst>
              <a:path w="2694" h="2079" extrusionOk="0">
                <a:moveTo>
                  <a:pt x="1347" y="1"/>
                </a:moveTo>
                <a:cubicBezTo>
                  <a:pt x="0" y="1"/>
                  <a:pt x="0" y="2078"/>
                  <a:pt x="1347" y="2078"/>
                </a:cubicBezTo>
                <a:cubicBezTo>
                  <a:pt x="2694" y="2078"/>
                  <a:pt x="2694" y="1"/>
                  <a:pt x="1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1532250" y="3101422"/>
            <a:ext cx="6079500" cy="4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000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1579975" y="852600"/>
            <a:ext cx="59841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1462634" y="1982609"/>
            <a:ext cx="114610" cy="109077"/>
          </a:xfrm>
          <a:custGeom>
            <a:avLst/>
            <a:gdLst/>
            <a:ahLst/>
            <a:cxnLst/>
            <a:rect l="l" t="t" r="r" b="b"/>
            <a:pathLst>
              <a:path w="4246" h="4041" extrusionOk="0">
                <a:moveTo>
                  <a:pt x="2123" y="1"/>
                </a:moveTo>
                <a:lnTo>
                  <a:pt x="1461" y="1324"/>
                </a:lnTo>
                <a:lnTo>
                  <a:pt x="0" y="1553"/>
                </a:lnTo>
                <a:lnTo>
                  <a:pt x="1050" y="2580"/>
                </a:lnTo>
                <a:lnTo>
                  <a:pt x="799" y="4041"/>
                </a:lnTo>
                <a:lnTo>
                  <a:pt x="2123" y="3356"/>
                </a:lnTo>
                <a:lnTo>
                  <a:pt x="3424" y="4041"/>
                </a:lnTo>
                <a:lnTo>
                  <a:pt x="3173" y="2580"/>
                </a:lnTo>
                <a:lnTo>
                  <a:pt x="4246" y="1553"/>
                </a:lnTo>
                <a:lnTo>
                  <a:pt x="2762" y="1324"/>
                </a:lnTo>
                <a:lnTo>
                  <a:pt x="2123" y="1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717048" y="2662757"/>
            <a:ext cx="235796" cy="224848"/>
          </a:xfrm>
          <a:custGeom>
            <a:avLst/>
            <a:gdLst/>
            <a:ahLst/>
            <a:cxnLst/>
            <a:rect l="l" t="t" r="r" b="b"/>
            <a:pathLst>
              <a:path w="6871" h="6552" extrusionOk="0">
                <a:moveTo>
                  <a:pt x="3424" y="1"/>
                </a:moveTo>
                <a:lnTo>
                  <a:pt x="2374" y="2146"/>
                </a:lnTo>
                <a:lnTo>
                  <a:pt x="0" y="2488"/>
                </a:lnTo>
                <a:lnTo>
                  <a:pt x="1712" y="4178"/>
                </a:lnTo>
                <a:lnTo>
                  <a:pt x="1301" y="6551"/>
                </a:lnTo>
                <a:lnTo>
                  <a:pt x="3424" y="5433"/>
                </a:lnTo>
                <a:lnTo>
                  <a:pt x="5569" y="6551"/>
                </a:lnTo>
                <a:lnTo>
                  <a:pt x="5159" y="4178"/>
                </a:lnTo>
                <a:lnTo>
                  <a:pt x="6870" y="2488"/>
                </a:lnTo>
                <a:lnTo>
                  <a:pt x="4497" y="2146"/>
                </a:lnTo>
                <a:lnTo>
                  <a:pt x="34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6862988" y="2091679"/>
            <a:ext cx="145746" cy="138677"/>
          </a:xfrm>
          <a:custGeom>
            <a:avLst/>
            <a:gdLst/>
            <a:ahLst/>
            <a:cxnLst/>
            <a:rect l="l" t="t" r="r" b="b"/>
            <a:pathLst>
              <a:path w="4247" h="4041" extrusionOk="0">
                <a:moveTo>
                  <a:pt x="2123" y="1"/>
                </a:moveTo>
                <a:lnTo>
                  <a:pt x="1461" y="1325"/>
                </a:lnTo>
                <a:lnTo>
                  <a:pt x="1" y="1530"/>
                </a:lnTo>
                <a:lnTo>
                  <a:pt x="1073" y="2580"/>
                </a:lnTo>
                <a:lnTo>
                  <a:pt x="822" y="4041"/>
                </a:lnTo>
                <a:lnTo>
                  <a:pt x="2123" y="3333"/>
                </a:lnTo>
                <a:lnTo>
                  <a:pt x="3424" y="4041"/>
                </a:lnTo>
                <a:lnTo>
                  <a:pt x="3196" y="2580"/>
                </a:lnTo>
                <a:lnTo>
                  <a:pt x="4246" y="1530"/>
                </a:lnTo>
                <a:lnTo>
                  <a:pt x="2785" y="1325"/>
                </a:lnTo>
                <a:lnTo>
                  <a:pt x="2123" y="1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19"/>
          <p:cNvGrpSpPr/>
          <p:nvPr/>
        </p:nvGrpSpPr>
        <p:grpSpPr>
          <a:xfrm>
            <a:off x="8236530" y="2296259"/>
            <a:ext cx="151241" cy="137891"/>
            <a:chOff x="1474943" y="3859420"/>
            <a:chExt cx="118956" cy="108456"/>
          </a:xfrm>
        </p:grpSpPr>
        <p:sp>
          <p:nvSpPr>
            <p:cNvPr id="271" name="Google Shape;271;p19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19"/>
          <p:cNvSpPr/>
          <p:nvPr/>
        </p:nvSpPr>
        <p:spPr>
          <a:xfrm>
            <a:off x="7223877" y="2763880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9"/>
          <p:cNvSpPr/>
          <p:nvPr/>
        </p:nvSpPr>
        <p:spPr>
          <a:xfrm>
            <a:off x="8832296" y="9379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9"/>
          <p:cNvSpPr/>
          <p:nvPr/>
        </p:nvSpPr>
        <p:spPr>
          <a:xfrm>
            <a:off x="2133252" y="12280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9"/>
          <p:cNvSpPr/>
          <p:nvPr/>
        </p:nvSpPr>
        <p:spPr>
          <a:xfrm>
            <a:off x="218172" y="1535241"/>
            <a:ext cx="3707502" cy="1659916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19"/>
          <p:cNvGrpSpPr/>
          <p:nvPr/>
        </p:nvGrpSpPr>
        <p:grpSpPr>
          <a:xfrm>
            <a:off x="3774430" y="3363646"/>
            <a:ext cx="151241" cy="137891"/>
            <a:chOff x="1474943" y="3859420"/>
            <a:chExt cx="118956" cy="108456"/>
          </a:xfrm>
        </p:grpSpPr>
        <p:sp>
          <p:nvSpPr>
            <p:cNvPr id="279" name="Google Shape;279;p19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19"/>
          <p:cNvSpPr/>
          <p:nvPr/>
        </p:nvSpPr>
        <p:spPr>
          <a:xfrm>
            <a:off x="3310771" y="14527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9"/>
          <p:cNvSpPr/>
          <p:nvPr/>
        </p:nvSpPr>
        <p:spPr>
          <a:xfrm>
            <a:off x="358546" y="18076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9"/>
          <p:cNvSpPr/>
          <p:nvPr/>
        </p:nvSpPr>
        <p:spPr>
          <a:xfrm>
            <a:off x="6773671" y="18076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5" name="Google Shape;285;p19"/>
          <p:cNvGrpSpPr/>
          <p:nvPr/>
        </p:nvGrpSpPr>
        <p:grpSpPr>
          <a:xfrm>
            <a:off x="901455" y="745884"/>
            <a:ext cx="151241" cy="137891"/>
            <a:chOff x="1474943" y="3859420"/>
            <a:chExt cx="118956" cy="108456"/>
          </a:xfrm>
        </p:grpSpPr>
        <p:sp>
          <p:nvSpPr>
            <p:cNvPr id="286" name="Google Shape;286;p19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289;p19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"/>
          <p:cNvSpPr/>
          <p:nvPr/>
        </p:nvSpPr>
        <p:spPr>
          <a:xfrm>
            <a:off x="1204430" y="117957"/>
            <a:ext cx="3171067" cy="1419716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0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0"/>
          <p:cNvSpPr/>
          <p:nvPr/>
        </p:nvSpPr>
        <p:spPr>
          <a:xfrm flipH="1">
            <a:off x="8050326" y="271101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0"/>
          <p:cNvSpPr/>
          <p:nvPr/>
        </p:nvSpPr>
        <p:spPr>
          <a:xfrm>
            <a:off x="-7978" y="2699676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0"/>
          <p:cNvSpPr/>
          <p:nvPr/>
        </p:nvSpPr>
        <p:spPr>
          <a:xfrm>
            <a:off x="1171296" y="610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0"/>
          <p:cNvSpPr/>
          <p:nvPr/>
        </p:nvSpPr>
        <p:spPr>
          <a:xfrm>
            <a:off x="8741071" y="145518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97;p20"/>
          <p:cNvGrpSpPr/>
          <p:nvPr/>
        </p:nvGrpSpPr>
        <p:grpSpPr>
          <a:xfrm>
            <a:off x="7141055" y="271109"/>
            <a:ext cx="151241" cy="137891"/>
            <a:chOff x="1474943" y="3859420"/>
            <a:chExt cx="118956" cy="108456"/>
          </a:xfrm>
        </p:grpSpPr>
        <p:sp>
          <p:nvSpPr>
            <p:cNvPr id="298" name="Google Shape;298;p20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20"/>
          <p:cNvGrpSpPr/>
          <p:nvPr/>
        </p:nvGrpSpPr>
        <p:grpSpPr>
          <a:xfrm>
            <a:off x="8681055" y="2808434"/>
            <a:ext cx="151241" cy="137891"/>
            <a:chOff x="1474943" y="3859420"/>
            <a:chExt cx="118956" cy="108456"/>
          </a:xfrm>
        </p:grpSpPr>
        <p:sp>
          <p:nvSpPr>
            <p:cNvPr id="302" name="Google Shape;302;p20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20"/>
          <p:cNvSpPr/>
          <p:nvPr/>
        </p:nvSpPr>
        <p:spPr>
          <a:xfrm>
            <a:off x="7655896" y="22627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0"/>
          <p:cNvSpPr/>
          <p:nvPr/>
        </p:nvSpPr>
        <p:spPr>
          <a:xfrm>
            <a:off x="2006721" y="2946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0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_1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"/>
          <p:cNvSpPr/>
          <p:nvPr/>
        </p:nvSpPr>
        <p:spPr>
          <a:xfrm>
            <a:off x="1230373" y="2154080"/>
            <a:ext cx="1392747" cy="62352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1"/>
          <p:cNvSpPr/>
          <p:nvPr/>
        </p:nvSpPr>
        <p:spPr>
          <a:xfrm>
            <a:off x="3" y="422077"/>
            <a:ext cx="1594511" cy="1109407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1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1"/>
          <p:cNvSpPr/>
          <p:nvPr/>
        </p:nvSpPr>
        <p:spPr>
          <a:xfrm>
            <a:off x="245721" y="18520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1"/>
          <p:cNvGrpSpPr/>
          <p:nvPr/>
        </p:nvGrpSpPr>
        <p:grpSpPr>
          <a:xfrm>
            <a:off x="1620043" y="654659"/>
            <a:ext cx="151241" cy="137891"/>
            <a:chOff x="1474943" y="3859420"/>
            <a:chExt cx="118956" cy="108456"/>
          </a:xfrm>
        </p:grpSpPr>
        <p:sp>
          <p:nvSpPr>
            <p:cNvPr id="314" name="Google Shape;314;p21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1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1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21"/>
          <p:cNvSpPr/>
          <p:nvPr/>
        </p:nvSpPr>
        <p:spPr>
          <a:xfrm flipH="1">
            <a:off x="7549478" y="2154077"/>
            <a:ext cx="1594511" cy="1109407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1"/>
          <p:cNvSpPr/>
          <p:nvPr/>
        </p:nvSpPr>
        <p:spPr>
          <a:xfrm>
            <a:off x="6265148" y="701905"/>
            <a:ext cx="1392747" cy="62352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21"/>
          <p:cNvGrpSpPr/>
          <p:nvPr/>
        </p:nvGrpSpPr>
        <p:grpSpPr>
          <a:xfrm>
            <a:off x="8529105" y="3468309"/>
            <a:ext cx="151241" cy="137891"/>
            <a:chOff x="1474943" y="3859420"/>
            <a:chExt cx="118956" cy="108456"/>
          </a:xfrm>
        </p:grpSpPr>
        <p:sp>
          <p:nvSpPr>
            <p:cNvPr id="320" name="Google Shape;320;p21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1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" name="Google Shape;323;p21"/>
          <p:cNvSpPr/>
          <p:nvPr/>
        </p:nvSpPr>
        <p:spPr>
          <a:xfrm>
            <a:off x="8636996" y="8387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1"/>
          <p:cNvSpPr/>
          <p:nvPr/>
        </p:nvSpPr>
        <p:spPr>
          <a:xfrm>
            <a:off x="6915909" y="224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1"/>
          <p:cNvSpPr/>
          <p:nvPr/>
        </p:nvSpPr>
        <p:spPr>
          <a:xfrm>
            <a:off x="1650046" y="3290092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1"/>
          <p:cNvSpPr/>
          <p:nvPr/>
        </p:nvSpPr>
        <p:spPr>
          <a:xfrm>
            <a:off x="809521" y="26675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1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46447" y="4657725"/>
            <a:ext cx="457200" cy="3429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6AC1D-3E62-45BD-9ECB-B673F7A7DB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570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3C74-C4CE-4DE2-873C-995A4226C5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18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 txBox="1">
            <a:spLocks noGrp="1"/>
          </p:cNvSpPr>
          <p:nvPr>
            <p:ph type="title"/>
          </p:nvPr>
        </p:nvSpPr>
        <p:spPr>
          <a:xfrm>
            <a:off x="311700" y="36523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311700" y="36523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4EAD7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8"/>
          <p:cNvSpPr txBox="1">
            <a:spLocks noGrp="1"/>
          </p:cNvSpPr>
          <p:nvPr>
            <p:ph type="title"/>
          </p:nvPr>
        </p:nvSpPr>
        <p:spPr>
          <a:xfrm>
            <a:off x="980794" y="2993875"/>
            <a:ext cx="3595200" cy="4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8"/>
          <p:cNvSpPr/>
          <p:nvPr/>
        </p:nvSpPr>
        <p:spPr>
          <a:xfrm>
            <a:off x="5034174" y="450149"/>
            <a:ext cx="3692240" cy="1653083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>
            <a:off x="-7978" y="2699676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/>
          <p:nvPr/>
        </p:nvSpPr>
        <p:spPr>
          <a:xfrm>
            <a:off x="1171296" y="610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" name="Google Shape;110;p8"/>
          <p:cNvGrpSpPr/>
          <p:nvPr/>
        </p:nvGrpSpPr>
        <p:grpSpPr>
          <a:xfrm>
            <a:off x="430655" y="2172484"/>
            <a:ext cx="151241" cy="137891"/>
            <a:chOff x="1474943" y="3859420"/>
            <a:chExt cx="118956" cy="108456"/>
          </a:xfrm>
        </p:grpSpPr>
        <p:sp>
          <p:nvSpPr>
            <p:cNvPr id="111" name="Google Shape;111;p8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8"/>
          <p:cNvSpPr/>
          <p:nvPr/>
        </p:nvSpPr>
        <p:spPr>
          <a:xfrm>
            <a:off x="8130179" y="438356"/>
            <a:ext cx="190201" cy="171976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8"/>
          <p:cNvGrpSpPr/>
          <p:nvPr/>
        </p:nvGrpSpPr>
        <p:grpSpPr>
          <a:xfrm>
            <a:off x="8430780" y="2172484"/>
            <a:ext cx="151241" cy="137891"/>
            <a:chOff x="1474943" y="3859420"/>
            <a:chExt cx="118956" cy="108456"/>
          </a:xfrm>
        </p:grpSpPr>
        <p:sp>
          <p:nvSpPr>
            <p:cNvPr id="116" name="Google Shape;116;p8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8"/>
          <p:cNvSpPr/>
          <p:nvPr/>
        </p:nvSpPr>
        <p:spPr>
          <a:xfrm>
            <a:off x="7564846" y="3237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8"/>
          <p:cNvGrpSpPr/>
          <p:nvPr/>
        </p:nvGrpSpPr>
        <p:grpSpPr>
          <a:xfrm>
            <a:off x="463243" y="455396"/>
            <a:ext cx="151241" cy="137891"/>
            <a:chOff x="1474943" y="3859420"/>
            <a:chExt cx="118956" cy="108456"/>
          </a:xfrm>
        </p:grpSpPr>
        <p:sp>
          <p:nvSpPr>
            <p:cNvPr id="121" name="Google Shape;121;p8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8"/>
          <p:cNvSpPr/>
          <p:nvPr/>
        </p:nvSpPr>
        <p:spPr>
          <a:xfrm>
            <a:off x="8874809" y="33414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8"/>
          <p:cNvGrpSpPr/>
          <p:nvPr/>
        </p:nvGrpSpPr>
        <p:grpSpPr>
          <a:xfrm>
            <a:off x="834980" y="4345059"/>
            <a:ext cx="151241" cy="137891"/>
            <a:chOff x="1474943" y="3859420"/>
            <a:chExt cx="118956" cy="108456"/>
          </a:xfrm>
        </p:grpSpPr>
        <p:sp>
          <p:nvSpPr>
            <p:cNvPr id="126" name="Google Shape;126;p8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8"/>
          <p:cNvSpPr txBox="1">
            <a:spLocks noGrp="1"/>
          </p:cNvSpPr>
          <p:nvPr>
            <p:ph type="subTitle" idx="1"/>
          </p:nvPr>
        </p:nvSpPr>
        <p:spPr>
          <a:xfrm>
            <a:off x="980794" y="1600375"/>
            <a:ext cx="3595200" cy="13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20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8" name="Google Shape;13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ONE_COLUMN_TEXT_2">
    <p:bg>
      <p:bgPr>
        <a:solidFill>
          <a:srgbClr val="F4EAD7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/>
          <p:nvPr/>
        </p:nvSpPr>
        <p:spPr>
          <a:xfrm>
            <a:off x="2340727" y="50170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"/>
          <p:cNvSpPr/>
          <p:nvPr/>
        </p:nvSpPr>
        <p:spPr>
          <a:xfrm>
            <a:off x="249902" y="252065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19" name="Google Shape;219;p16"/>
          <p:cNvSpPr txBox="1">
            <a:spLocks noGrp="1"/>
          </p:cNvSpPr>
          <p:nvPr>
            <p:ph type="subTitle" idx="1"/>
          </p:nvPr>
        </p:nvSpPr>
        <p:spPr>
          <a:xfrm>
            <a:off x="2833830" y="2360450"/>
            <a:ext cx="2796600" cy="13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16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20" name="Google Shape;220;p16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6"/>
          <p:cNvSpPr/>
          <p:nvPr/>
        </p:nvSpPr>
        <p:spPr>
          <a:xfrm>
            <a:off x="8008834" y="4192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16"/>
          <p:cNvGrpSpPr/>
          <p:nvPr/>
        </p:nvGrpSpPr>
        <p:grpSpPr>
          <a:xfrm>
            <a:off x="7978830" y="2763884"/>
            <a:ext cx="151241" cy="137891"/>
            <a:chOff x="1474943" y="3859420"/>
            <a:chExt cx="118956" cy="108456"/>
          </a:xfrm>
        </p:grpSpPr>
        <p:sp>
          <p:nvSpPr>
            <p:cNvPr id="223" name="Google Shape;223;p1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16"/>
          <p:cNvGrpSpPr/>
          <p:nvPr/>
        </p:nvGrpSpPr>
        <p:grpSpPr>
          <a:xfrm>
            <a:off x="1127205" y="686509"/>
            <a:ext cx="151241" cy="137891"/>
            <a:chOff x="1474943" y="3859420"/>
            <a:chExt cx="118956" cy="108456"/>
          </a:xfrm>
        </p:grpSpPr>
        <p:sp>
          <p:nvSpPr>
            <p:cNvPr id="227" name="Google Shape;227;p1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230;p16"/>
          <p:cNvSpPr/>
          <p:nvPr/>
        </p:nvSpPr>
        <p:spPr>
          <a:xfrm>
            <a:off x="2006721" y="2946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6"/>
          <p:cNvSpPr/>
          <p:nvPr/>
        </p:nvSpPr>
        <p:spPr>
          <a:xfrm>
            <a:off x="6981402" y="162035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"/>
          <p:cNvSpPr/>
          <p:nvPr/>
        </p:nvSpPr>
        <p:spPr>
          <a:xfrm>
            <a:off x="434121" y="18682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6"/>
          <p:cNvSpPr/>
          <p:nvPr/>
        </p:nvSpPr>
        <p:spPr>
          <a:xfrm>
            <a:off x="8832296" y="9379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subTitle" idx="2"/>
          </p:nvPr>
        </p:nvSpPr>
        <p:spPr>
          <a:xfrm>
            <a:off x="2833800" y="1972450"/>
            <a:ext cx="27966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2000">
                <a:solidFill>
                  <a:schemeClr val="accent3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EAD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6523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2" r:id="rId9"/>
    <p:sldLayoutId id="2147483665" r:id="rId10"/>
    <p:sldLayoutId id="2147483666" r:id="rId11"/>
    <p:sldLayoutId id="2147483667" r:id="rId12"/>
    <p:sldLayoutId id="2147483671" r:id="rId13"/>
    <p:sldLayoutId id="2147483672" r:id="rId1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4"/>
          <p:cNvGrpSpPr/>
          <p:nvPr/>
        </p:nvGrpSpPr>
        <p:grpSpPr>
          <a:xfrm>
            <a:off x="0" y="1673731"/>
            <a:ext cx="9158173" cy="3469769"/>
            <a:chOff x="2" y="1703287"/>
            <a:chExt cx="9158173" cy="3469769"/>
          </a:xfrm>
        </p:grpSpPr>
        <p:sp>
          <p:nvSpPr>
            <p:cNvPr id="338" name="Google Shape;338;p24"/>
            <p:cNvSpPr/>
            <p:nvPr/>
          </p:nvSpPr>
          <p:spPr>
            <a:xfrm>
              <a:off x="317289" y="2299906"/>
              <a:ext cx="72718" cy="56711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373352" y="2187779"/>
              <a:ext cx="72718" cy="56090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430036" y="2299906"/>
              <a:ext cx="72097" cy="56711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7518656" y="2759087"/>
              <a:ext cx="1081001" cy="865316"/>
            </a:xfrm>
            <a:custGeom>
              <a:avLst/>
              <a:gdLst/>
              <a:ahLst/>
              <a:cxnLst/>
              <a:rect l="l" t="t" r="r" b="b"/>
              <a:pathLst>
                <a:path w="31500" h="25215" extrusionOk="0">
                  <a:moveTo>
                    <a:pt x="3702" y="1"/>
                  </a:moveTo>
                  <a:cubicBezTo>
                    <a:pt x="2458" y="1"/>
                    <a:pt x="1221" y="88"/>
                    <a:pt x="0" y="266"/>
                  </a:cubicBezTo>
                  <a:cubicBezTo>
                    <a:pt x="1598" y="3256"/>
                    <a:pt x="3653" y="5973"/>
                    <a:pt x="5250" y="8940"/>
                  </a:cubicBezTo>
                  <a:cubicBezTo>
                    <a:pt x="7168" y="12615"/>
                    <a:pt x="9405" y="16518"/>
                    <a:pt x="12691" y="19325"/>
                  </a:cubicBezTo>
                  <a:cubicBezTo>
                    <a:pt x="17462" y="23274"/>
                    <a:pt x="25588" y="24598"/>
                    <a:pt x="31499" y="25214"/>
                  </a:cubicBezTo>
                  <a:cubicBezTo>
                    <a:pt x="31479" y="10329"/>
                    <a:pt x="17249" y="1"/>
                    <a:pt x="370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7703289" y="2863243"/>
              <a:ext cx="905810" cy="749872"/>
            </a:xfrm>
            <a:custGeom>
              <a:avLst/>
              <a:gdLst/>
              <a:ahLst/>
              <a:cxnLst/>
              <a:rect l="l" t="t" r="r" b="b"/>
              <a:pathLst>
                <a:path w="26395" h="21851" extrusionOk="0">
                  <a:moveTo>
                    <a:pt x="480" y="1"/>
                  </a:moveTo>
                  <a:cubicBezTo>
                    <a:pt x="186" y="1"/>
                    <a:pt x="0" y="446"/>
                    <a:pt x="304" y="655"/>
                  </a:cubicBezTo>
                  <a:cubicBezTo>
                    <a:pt x="4960" y="3851"/>
                    <a:pt x="8932" y="7845"/>
                    <a:pt x="13406" y="11246"/>
                  </a:cubicBezTo>
                  <a:cubicBezTo>
                    <a:pt x="17674" y="14487"/>
                    <a:pt x="22330" y="17454"/>
                    <a:pt x="25686" y="21723"/>
                  </a:cubicBezTo>
                  <a:cubicBezTo>
                    <a:pt x="25753" y="21813"/>
                    <a:pt x="25835" y="21850"/>
                    <a:pt x="25915" y="21850"/>
                  </a:cubicBezTo>
                  <a:cubicBezTo>
                    <a:pt x="26160" y="21850"/>
                    <a:pt x="26394" y="21501"/>
                    <a:pt x="26188" y="21243"/>
                  </a:cubicBezTo>
                  <a:cubicBezTo>
                    <a:pt x="22970" y="17158"/>
                    <a:pt x="18587" y="14236"/>
                    <a:pt x="14456" y="11177"/>
                  </a:cubicBezTo>
                  <a:cubicBezTo>
                    <a:pt x="9708" y="7640"/>
                    <a:pt x="5554" y="3417"/>
                    <a:pt x="669" y="62"/>
                  </a:cubicBezTo>
                  <a:cubicBezTo>
                    <a:pt x="604" y="19"/>
                    <a:pt x="540" y="1"/>
                    <a:pt x="480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8499369" y="3500601"/>
              <a:ext cx="13350" cy="12595"/>
            </a:xfrm>
            <a:custGeom>
              <a:avLst/>
              <a:gdLst/>
              <a:ahLst/>
              <a:cxnLst/>
              <a:rect l="l" t="t" r="r" b="b"/>
              <a:pathLst>
                <a:path w="389" h="367" extrusionOk="0">
                  <a:moveTo>
                    <a:pt x="1" y="1"/>
                  </a:moveTo>
                  <a:cubicBezTo>
                    <a:pt x="24" y="138"/>
                    <a:pt x="24" y="252"/>
                    <a:pt x="46" y="366"/>
                  </a:cubicBezTo>
                  <a:cubicBezTo>
                    <a:pt x="161" y="252"/>
                    <a:pt x="275" y="138"/>
                    <a:pt x="389" y="24"/>
                  </a:cubicBezTo>
                  <a:cubicBezTo>
                    <a:pt x="252" y="24"/>
                    <a:pt x="138" y="24"/>
                    <a:pt x="1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4"/>
            <p:cNvSpPr/>
            <p:nvPr/>
          </p:nvSpPr>
          <p:spPr>
            <a:xfrm>
              <a:off x="8298848" y="3321357"/>
              <a:ext cx="237374" cy="203640"/>
            </a:xfrm>
            <a:custGeom>
              <a:avLst/>
              <a:gdLst/>
              <a:ahLst/>
              <a:cxnLst/>
              <a:rect l="l" t="t" r="r" b="b"/>
              <a:pathLst>
                <a:path w="6917" h="5934" extrusionOk="0">
                  <a:moveTo>
                    <a:pt x="5844" y="5224"/>
                  </a:moveTo>
                  <a:lnTo>
                    <a:pt x="5844" y="5224"/>
                  </a:lnTo>
                  <a:cubicBezTo>
                    <a:pt x="5981" y="5247"/>
                    <a:pt x="6095" y="5247"/>
                    <a:pt x="6232" y="5247"/>
                  </a:cubicBezTo>
                  <a:cubicBezTo>
                    <a:pt x="6118" y="5361"/>
                    <a:pt x="6004" y="5475"/>
                    <a:pt x="5889" y="5589"/>
                  </a:cubicBezTo>
                  <a:cubicBezTo>
                    <a:pt x="5867" y="5475"/>
                    <a:pt x="5867" y="5361"/>
                    <a:pt x="5844" y="5224"/>
                  </a:cubicBezTo>
                  <a:close/>
                  <a:moveTo>
                    <a:pt x="5509" y="1"/>
                  </a:moveTo>
                  <a:cubicBezTo>
                    <a:pt x="5265" y="1"/>
                    <a:pt x="5029" y="244"/>
                    <a:pt x="5205" y="499"/>
                  </a:cubicBezTo>
                  <a:cubicBezTo>
                    <a:pt x="6163" y="1891"/>
                    <a:pt x="5730" y="3626"/>
                    <a:pt x="5844" y="5224"/>
                  </a:cubicBezTo>
                  <a:cubicBezTo>
                    <a:pt x="4041" y="5155"/>
                    <a:pt x="2237" y="5201"/>
                    <a:pt x="457" y="5064"/>
                  </a:cubicBezTo>
                  <a:cubicBezTo>
                    <a:pt x="450" y="5064"/>
                    <a:pt x="442" y="5064"/>
                    <a:pt x="435" y="5064"/>
                  </a:cubicBezTo>
                  <a:cubicBezTo>
                    <a:pt x="1" y="5064"/>
                    <a:pt x="8" y="5727"/>
                    <a:pt x="457" y="5772"/>
                  </a:cubicBezTo>
                  <a:cubicBezTo>
                    <a:pt x="2374" y="5909"/>
                    <a:pt x="4314" y="5817"/>
                    <a:pt x="6232" y="5931"/>
                  </a:cubicBezTo>
                  <a:cubicBezTo>
                    <a:pt x="6241" y="5933"/>
                    <a:pt x="6250" y="5933"/>
                    <a:pt x="6260" y="5933"/>
                  </a:cubicBezTo>
                  <a:cubicBezTo>
                    <a:pt x="6414" y="5933"/>
                    <a:pt x="6596" y="5761"/>
                    <a:pt x="6574" y="5589"/>
                  </a:cubicBezTo>
                  <a:cubicBezTo>
                    <a:pt x="6323" y="3763"/>
                    <a:pt x="6917" y="1777"/>
                    <a:pt x="5798" y="157"/>
                  </a:cubicBezTo>
                  <a:cubicBezTo>
                    <a:pt x="5722" y="46"/>
                    <a:pt x="5615" y="1"/>
                    <a:pt x="5509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8397547" y="3413673"/>
              <a:ext cx="14928" cy="14894"/>
            </a:xfrm>
            <a:custGeom>
              <a:avLst/>
              <a:gdLst/>
              <a:ahLst/>
              <a:cxnLst/>
              <a:rect l="l" t="t" r="r" b="b"/>
              <a:pathLst>
                <a:path w="435" h="434" extrusionOk="0">
                  <a:moveTo>
                    <a:pt x="0" y="0"/>
                  </a:moveTo>
                  <a:cubicBezTo>
                    <a:pt x="0" y="160"/>
                    <a:pt x="0" y="297"/>
                    <a:pt x="0" y="434"/>
                  </a:cubicBezTo>
                  <a:cubicBezTo>
                    <a:pt x="137" y="320"/>
                    <a:pt x="297" y="206"/>
                    <a:pt x="434" y="92"/>
                  </a:cubicBezTo>
                  <a:cubicBezTo>
                    <a:pt x="297" y="69"/>
                    <a:pt x="137" y="46"/>
                    <a:pt x="0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8110852" y="3189438"/>
              <a:ext cx="313353" cy="251170"/>
            </a:xfrm>
            <a:custGeom>
              <a:avLst/>
              <a:gdLst/>
              <a:ahLst/>
              <a:cxnLst/>
              <a:rect l="l" t="t" r="r" b="b"/>
              <a:pathLst>
                <a:path w="9131" h="7319" extrusionOk="0">
                  <a:moveTo>
                    <a:pt x="7246" y="0"/>
                  </a:moveTo>
                  <a:cubicBezTo>
                    <a:pt x="7010" y="0"/>
                    <a:pt x="6757" y="260"/>
                    <a:pt x="6916" y="531"/>
                  </a:cubicBezTo>
                  <a:cubicBezTo>
                    <a:pt x="7852" y="2312"/>
                    <a:pt x="8354" y="4503"/>
                    <a:pt x="8354" y="6534"/>
                  </a:cubicBezTo>
                  <a:cubicBezTo>
                    <a:pt x="8491" y="6580"/>
                    <a:pt x="8651" y="6603"/>
                    <a:pt x="8788" y="6626"/>
                  </a:cubicBezTo>
                  <a:cubicBezTo>
                    <a:pt x="8651" y="6740"/>
                    <a:pt x="8491" y="6854"/>
                    <a:pt x="8354" y="6968"/>
                  </a:cubicBezTo>
                  <a:cubicBezTo>
                    <a:pt x="8354" y="6831"/>
                    <a:pt x="8354" y="6694"/>
                    <a:pt x="8354" y="6534"/>
                  </a:cubicBezTo>
                  <a:cubicBezTo>
                    <a:pt x="6091" y="6078"/>
                    <a:pt x="3793" y="5759"/>
                    <a:pt x="1475" y="5759"/>
                  </a:cubicBezTo>
                  <a:cubicBezTo>
                    <a:pt x="1128" y="5759"/>
                    <a:pt x="781" y="5766"/>
                    <a:pt x="434" y="5781"/>
                  </a:cubicBezTo>
                  <a:cubicBezTo>
                    <a:pt x="7" y="5781"/>
                    <a:pt x="1" y="6466"/>
                    <a:pt x="414" y="6466"/>
                  </a:cubicBezTo>
                  <a:cubicBezTo>
                    <a:pt x="420" y="6466"/>
                    <a:pt x="427" y="6466"/>
                    <a:pt x="434" y="6466"/>
                  </a:cubicBezTo>
                  <a:cubicBezTo>
                    <a:pt x="774" y="6452"/>
                    <a:pt x="1113" y="6445"/>
                    <a:pt x="1451" y="6445"/>
                  </a:cubicBezTo>
                  <a:cubicBezTo>
                    <a:pt x="3864" y="6445"/>
                    <a:pt x="6243" y="6790"/>
                    <a:pt x="8606" y="7310"/>
                  </a:cubicBezTo>
                  <a:cubicBezTo>
                    <a:pt x="8632" y="7316"/>
                    <a:pt x="8658" y="7318"/>
                    <a:pt x="8684" y="7318"/>
                  </a:cubicBezTo>
                  <a:cubicBezTo>
                    <a:pt x="8879" y="7318"/>
                    <a:pt x="9039" y="7170"/>
                    <a:pt x="9039" y="6968"/>
                  </a:cubicBezTo>
                  <a:cubicBezTo>
                    <a:pt x="9131" y="4685"/>
                    <a:pt x="8583" y="2175"/>
                    <a:pt x="7510" y="166"/>
                  </a:cubicBezTo>
                  <a:cubicBezTo>
                    <a:pt x="7448" y="49"/>
                    <a:pt x="7349" y="0"/>
                    <a:pt x="724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7986346" y="3024401"/>
              <a:ext cx="249076" cy="266338"/>
            </a:xfrm>
            <a:custGeom>
              <a:avLst/>
              <a:gdLst/>
              <a:ahLst/>
              <a:cxnLst/>
              <a:rect l="l" t="t" r="r" b="b"/>
              <a:pathLst>
                <a:path w="7258" h="7761" extrusionOk="0">
                  <a:moveTo>
                    <a:pt x="5332" y="1"/>
                  </a:moveTo>
                  <a:cubicBezTo>
                    <a:pt x="5104" y="1"/>
                    <a:pt x="4857" y="257"/>
                    <a:pt x="4998" y="524"/>
                  </a:cubicBezTo>
                  <a:cubicBezTo>
                    <a:pt x="5774" y="2168"/>
                    <a:pt x="6116" y="4130"/>
                    <a:pt x="6276" y="5934"/>
                  </a:cubicBezTo>
                  <a:cubicBezTo>
                    <a:pt x="6299" y="6230"/>
                    <a:pt x="6299" y="6527"/>
                    <a:pt x="6276" y="6824"/>
                  </a:cubicBezTo>
                  <a:cubicBezTo>
                    <a:pt x="6276" y="6938"/>
                    <a:pt x="5888" y="6967"/>
                    <a:pt x="5477" y="6967"/>
                  </a:cubicBezTo>
                  <a:cubicBezTo>
                    <a:pt x="5066" y="6967"/>
                    <a:pt x="4633" y="6938"/>
                    <a:pt x="4541" y="6938"/>
                  </a:cubicBezTo>
                  <a:cubicBezTo>
                    <a:pt x="3195" y="6961"/>
                    <a:pt x="1825" y="7006"/>
                    <a:pt x="456" y="7052"/>
                  </a:cubicBezTo>
                  <a:cubicBezTo>
                    <a:pt x="29" y="7075"/>
                    <a:pt x="0" y="7760"/>
                    <a:pt x="434" y="7760"/>
                  </a:cubicBezTo>
                  <a:cubicBezTo>
                    <a:pt x="441" y="7760"/>
                    <a:pt x="448" y="7760"/>
                    <a:pt x="456" y="7760"/>
                  </a:cubicBezTo>
                  <a:cubicBezTo>
                    <a:pt x="2215" y="7700"/>
                    <a:pt x="3991" y="7641"/>
                    <a:pt x="5755" y="7641"/>
                  </a:cubicBezTo>
                  <a:cubicBezTo>
                    <a:pt x="6028" y="7641"/>
                    <a:pt x="6301" y="7643"/>
                    <a:pt x="6573" y="7646"/>
                  </a:cubicBezTo>
                  <a:cubicBezTo>
                    <a:pt x="6710" y="7646"/>
                    <a:pt x="6892" y="7531"/>
                    <a:pt x="6915" y="7395"/>
                  </a:cubicBezTo>
                  <a:cubicBezTo>
                    <a:pt x="7258" y="5089"/>
                    <a:pt x="6573" y="2259"/>
                    <a:pt x="5591" y="182"/>
                  </a:cubicBezTo>
                  <a:cubicBezTo>
                    <a:pt x="5534" y="54"/>
                    <a:pt x="5435" y="1"/>
                    <a:pt x="53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8052099" y="3135592"/>
              <a:ext cx="11771" cy="11771"/>
            </a:xfrm>
            <a:custGeom>
              <a:avLst/>
              <a:gdLst/>
              <a:ahLst/>
              <a:cxnLst/>
              <a:rect l="l" t="t" r="r" b="b"/>
              <a:pathLst>
                <a:path w="343" h="343" extrusionOk="0">
                  <a:moveTo>
                    <a:pt x="1" y="0"/>
                  </a:moveTo>
                  <a:cubicBezTo>
                    <a:pt x="1" y="114"/>
                    <a:pt x="1" y="229"/>
                    <a:pt x="1" y="343"/>
                  </a:cubicBezTo>
                  <a:cubicBezTo>
                    <a:pt x="115" y="229"/>
                    <a:pt x="229" y="114"/>
                    <a:pt x="34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7857069" y="2965614"/>
              <a:ext cx="220902" cy="194271"/>
            </a:xfrm>
            <a:custGeom>
              <a:avLst/>
              <a:gdLst/>
              <a:ahLst/>
              <a:cxnLst/>
              <a:rect l="l" t="t" r="r" b="b"/>
              <a:pathLst>
                <a:path w="6437" h="5661" extrusionOk="0">
                  <a:moveTo>
                    <a:pt x="5963" y="0"/>
                  </a:moveTo>
                  <a:cubicBezTo>
                    <a:pt x="5792" y="0"/>
                    <a:pt x="5626" y="114"/>
                    <a:pt x="5638" y="343"/>
                  </a:cubicBezTo>
                  <a:cubicBezTo>
                    <a:pt x="5684" y="1872"/>
                    <a:pt x="5729" y="3401"/>
                    <a:pt x="5684" y="4953"/>
                  </a:cubicBezTo>
                  <a:lnTo>
                    <a:pt x="6026" y="4953"/>
                  </a:lnTo>
                  <a:cubicBezTo>
                    <a:pt x="5912" y="5067"/>
                    <a:pt x="5798" y="5182"/>
                    <a:pt x="5684" y="5296"/>
                  </a:cubicBezTo>
                  <a:cubicBezTo>
                    <a:pt x="5684" y="5182"/>
                    <a:pt x="5684" y="5067"/>
                    <a:pt x="5684" y="4953"/>
                  </a:cubicBezTo>
                  <a:cubicBezTo>
                    <a:pt x="5105" y="4923"/>
                    <a:pt x="4525" y="4913"/>
                    <a:pt x="3942" y="4913"/>
                  </a:cubicBezTo>
                  <a:cubicBezTo>
                    <a:pt x="2777" y="4913"/>
                    <a:pt x="1605" y="4953"/>
                    <a:pt x="434" y="4953"/>
                  </a:cubicBezTo>
                  <a:cubicBezTo>
                    <a:pt x="0" y="4953"/>
                    <a:pt x="0" y="5661"/>
                    <a:pt x="434" y="5661"/>
                  </a:cubicBezTo>
                  <a:cubicBezTo>
                    <a:pt x="1771" y="5661"/>
                    <a:pt x="3096" y="5603"/>
                    <a:pt x="4426" y="5603"/>
                  </a:cubicBezTo>
                  <a:cubicBezTo>
                    <a:pt x="4958" y="5603"/>
                    <a:pt x="5491" y="5612"/>
                    <a:pt x="6026" y="5638"/>
                  </a:cubicBezTo>
                  <a:cubicBezTo>
                    <a:pt x="6036" y="5639"/>
                    <a:pt x="6047" y="5640"/>
                    <a:pt x="6057" y="5640"/>
                  </a:cubicBezTo>
                  <a:cubicBezTo>
                    <a:pt x="6226" y="5640"/>
                    <a:pt x="6368" y="5468"/>
                    <a:pt x="6368" y="5296"/>
                  </a:cubicBezTo>
                  <a:cubicBezTo>
                    <a:pt x="6437" y="3652"/>
                    <a:pt x="6391" y="1986"/>
                    <a:pt x="6323" y="343"/>
                  </a:cubicBezTo>
                  <a:cubicBezTo>
                    <a:pt x="6311" y="114"/>
                    <a:pt x="6134" y="0"/>
                    <a:pt x="596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4"/>
            <p:cNvSpPr/>
            <p:nvPr/>
          </p:nvSpPr>
          <p:spPr>
            <a:xfrm>
              <a:off x="7876630" y="2995368"/>
              <a:ext cx="14928" cy="10227"/>
            </a:xfrm>
            <a:custGeom>
              <a:avLst/>
              <a:gdLst/>
              <a:ahLst/>
              <a:cxnLst/>
              <a:rect l="l" t="t" r="r" b="b"/>
              <a:pathLst>
                <a:path w="435" h="298" extrusionOk="0">
                  <a:moveTo>
                    <a:pt x="46" y="1"/>
                  </a:moveTo>
                  <a:cubicBezTo>
                    <a:pt x="23" y="92"/>
                    <a:pt x="23" y="183"/>
                    <a:pt x="1" y="297"/>
                  </a:cubicBezTo>
                  <a:cubicBezTo>
                    <a:pt x="160" y="206"/>
                    <a:pt x="297" y="138"/>
                    <a:pt x="434" y="46"/>
                  </a:cubicBezTo>
                  <a:cubicBezTo>
                    <a:pt x="297" y="23"/>
                    <a:pt x="183" y="23"/>
                    <a:pt x="46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4"/>
            <p:cNvSpPr/>
            <p:nvPr/>
          </p:nvSpPr>
          <p:spPr>
            <a:xfrm>
              <a:off x="7734861" y="2834587"/>
              <a:ext cx="173132" cy="185555"/>
            </a:xfrm>
            <a:custGeom>
              <a:avLst/>
              <a:gdLst/>
              <a:ahLst/>
              <a:cxnLst/>
              <a:rect l="l" t="t" r="r" b="b"/>
              <a:pathLst>
                <a:path w="5045" h="5407" extrusionOk="0">
                  <a:moveTo>
                    <a:pt x="3832" y="1"/>
                  </a:moveTo>
                  <a:cubicBezTo>
                    <a:pt x="3658" y="1"/>
                    <a:pt x="3493" y="109"/>
                    <a:pt x="3515" y="326"/>
                  </a:cubicBezTo>
                  <a:cubicBezTo>
                    <a:pt x="3629" y="1787"/>
                    <a:pt x="4269" y="3225"/>
                    <a:pt x="4177" y="4686"/>
                  </a:cubicBezTo>
                  <a:cubicBezTo>
                    <a:pt x="4314" y="4708"/>
                    <a:pt x="4428" y="4708"/>
                    <a:pt x="4565" y="4731"/>
                  </a:cubicBezTo>
                  <a:cubicBezTo>
                    <a:pt x="4428" y="4823"/>
                    <a:pt x="4291" y="4891"/>
                    <a:pt x="4132" y="4982"/>
                  </a:cubicBezTo>
                  <a:cubicBezTo>
                    <a:pt x="4154" y="4868"/>
                    <a:pt x="4154" y="4777"/>
                    <a:pt x="4177" y="4686"/>
                  </a:cubicBezTo>
                  <a:cubicBezTo>
                    <a:pt x="3477" y="4597"/>
                    <a:pt x="2785" y="4550"/>
                    <a:pt x="2091" y="4550"/>
                  </a:cubicBezTo>
                  <a:cubicBezTo>
                    <a:pt x="1541" y="4550"/>
                    <a:pt x="990" y="4579"/>
                    <a:pt x="434" y="4640"/>
                  </a:cubicBezTo>
                  <a:cubicBezTo>
                    <a:pt x="14" y="4684"/>
                    <a:pt x="1" y="5327"/>
                    <a:pt x="393" y="5327"/>
                  </a:cubicBezTo>
                  <a:cubicBezTo>
                    <a:pt x="406" y="5327"/>
                    <a:pt x="420" y="5326"/>
                    <a:pt x="434" y="5325"/>
                  </a:cubicBezTo>
                  <a:cubicBezTo>
                    <a:pt x="1029" y="5263"/>
                    <a:pt x="1619" y="5229"/>
                    <a:pt x="2209" y="5229"/>
                  </a:cubicBezTo>
                  <a:cubicBezTo>
                    <a:pt x="2932" y="5229"/>
                    <a:pt x="3654" y="5280"/>
                    <a:pt x="4383" y="5393"/>
                  </a:cubicBezTo>
                  <a:cubicBezTo>
                    <a:pt x="4414" y="5402"/>
                    <a:pt x="4448" y="5407"/>
                    <a:pt x="4483" y="5407"/>
                  </a:cubicBezTo>
                  <a:cubicBezTo>
                    <a:pt x="4625" y="5407"/>
                    <a:pt x="4780" y="5330"/>
                    <a:pt x="4816" y="5165"/>
                  </a:cubicBezTo>
                  <a:cubicBezTo>
                    <a:pt x="5045" y="3476"/>
                    <a:pt x="4337" y="1969"/>
                    <a:pt x="4200" y="326"/>
                  </a:cubicBezTo>
                  <a:cubicBezTo>
                    <a:pt x="4189" y="109"/>
                    <a:pt x="4006" y="1"/>
                    <a:pt x="38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7977697" y="2929580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4"/>
            <p:cNvSpPr/>
            <p:nvPr/>
          </p:nvSpPr>
          <p:spPr>
            <a:xfrm>
              <a:off x="7935383" y="2891967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1"/>
                    <a:pt x="685" y="1051"/>
                  </a:cubicBezTo>
                  <a:cubicBezTo>
                    <a:pt x="1347" y="1051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7987101" y="2880230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4"/>
            <p:cNvSpPr/>
            <p:nvPr/>
          </p:nvSpPr>
          <p:spPr>
            <a:xfrm>
              <a:off x="7900138" y="3260923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7853122" y="3226467"/>
              <a:ext cx="46260" cy="36033"/>
            </a:xfrm>
            <a:custGeom>
              <a:avLst/>
              <a:gdLst/>
              <a:ahLst/>
              <a:cxnLst/>
              <a:rect l="l" t="t" r="r" b="b"/>
              <a:pathLst>
                <a:path w="1348" h="1050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8" y="1050"/>
                    <a:pt x="1348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7915032" y="3208450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7628338" y="2838705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47" y="1051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7657302" y="2812074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2" y="0"/>
                  </a:moveTo>
                  <a:cubicBezTo>
                    <a:pt x="1" y="0"/>
                    <a:pt x="1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8204850" y="2991456"/>
              <a:ext cx="45471" cy="36068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24" y="1050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8165693" y="2959334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8076397" y="3430901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8028591" y="3413673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7391747" y="1888467"/>
              <a:ext cx="1766390" cy="973004"/>
            </a:xfrm>
            <a:custGeom>
              <a:avLst/>
              <a:gdLst/>
              <a:ahLst/>
              <a:cxnLst/>
              <a:rect l="l" t="t" r="r" b="b"/>
              <a:pathLst>
                <a:path w="51472" h="28353" extrusionOk="0">
                  <a:moveTo>
                    <a:pt x="15357" y="1"/>
                  </a:moveTo>
                  <a:cubicBezTo>
                    <a:pt x="9974" y="1"/>
                    <a:pt x="4681" y="665"/>
                    <a:pt x="1" y="2034"/>
                  </a:cubicBezTo>
                  <a:cubicBezTo>
                    <a:pt x="8058" y="10662"/>
                    <a:pt x="11938" y="20385"/>
                    <a:pt x="24173" y="24836"/>
                  </a:cubicBezTo>
                  <a:cubicBezTo>
                    <a:pt x="29410" y="26673"/>
                    <a:pt x="35752" y="28352"/>
                    <a:pt x="42537" y="28352"/>
                  </a:cubicBezTo>
                  <a:cubicBezTo>
                    <a:pt x="45451" y="28352"/>
                    <a:pt x="48447" y="28042"/>
                    <a:pt x="51472" y="27302"/>
                  </a:cubicBezTo>
                  <a:lnTo>
                    <a:pt x="51472" y="14268"/>
                  </a:lnTo>
                  <a:cubicBezTo>
                    <a:pt x="47797" y="10023"/>
                    <a:pt x="43734" y="6508"/>
                    <a:pt x="37526" y="3974"/>
                  </a:cubicBezTo>
                  <a:cubicBezTo>
                    <a:pt x="30977" y="1366"/>
                    <a:pt x="23074" y="1"/>
                    <a:pt x="15357" y="1"/>
                  </a:cubicBezTo>
                  <a:close/>
                </a:path>
              </a:pathLst>
            </a:custGeom>
            <a:solidFill>
              <a:srgbClr val="0B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7641825" y="2051170"/>
              <a:ext cx="1516319" cy="632472"/>
            </a:xfrm>
            <a:custGeom>
              <a:avLst/>
              <a:gdLst/>
              <a:ahLst/>
              <a:cxnLst/>
              <a:rect l="l" t="t" r="r" b="b"/>
              <a:pathLst>
                <a:path w="44185" h="18430" extrusionOk="0">
                  <a:moveTo>
                    <a:pt x="508" y="1"/>
                  </a:moveTo>
                  <a:cubicBezTo>
                    <a:pt x="134" y="1"/>
                    <a:pt x="0" y="587"/>
                    <a:pt x="406" y="694"/>
                  </a:cubicBezTo>
                  <a:cubicBezTo>
                    <a:pt x="9308" y="2817"/>
                    <a:pt x="17274" y="7587"/>
                    <a:pt x="25377" y="11650"/>
                  </a:cubicBezTo>
                  <a:cubicBezTo>
                    <a:pt x="31311" y="14640"/>
                    <a:pt x="37588" y="17448"/>
                    <a:pt x="44185" y="18429"/>
                  </a:cubicBezTo>
                  <a:lnTo>
                    <a:pt x="44185" y="17722"/>
                  </a:lnTo>
                  <a:cubicBezTo>
                    <a:pt x="37429" y="16694"/>
                    <a:pt x="31015" y="13727"/>
                    <a:pt x="24943" y="10669"/>
                  </a:cubicBezTo>
                  <a:cubicBezTo>
                    <a:pt x="17046" y="6674"/>
                    <a:pt x="9262" y="2086"/>
                    <a:pt x="589" y="9"/>
                  </a:cubicBezTo>
                  <a:cubicBezTo>
                    <a:pt x="561" y="3"/>
                    <a:pt x="534" y="1"/>
                    <a:pt x="50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8114765" y="2241808"/>
              <a:ext cx="21174" cy="18051"/>
            </a:xfrm>
            <a:custGeom>
              <a:avLst/>
              <a:gdLst/>
              <a:ahLst/>
              <a:cxnLst/>
              <a:rect l="l" t="t" r="r" b="b"/>
              <a:pathLst>
                <a:path w="617" h="526" extrusionOk="0">
                  <a:moveTo>
                    <a:pt x="617" y="1"/>
                  </a:moveTo>
                  <a:lnTo>
                    <a:pt x="617" y="1"/>
                  </a:lnTo>
                  <a:cubicBezTo>
                    <a:pt x="411" y="24"/>
                    <a:pt x="206" y="24"/>
                    <a:pt x="1" y="24"/>
                  </a:cubicBezTo>
                  <a:cubicBezTo>
                    <a:pt x="115" y="206"/>
                    <a:pt x="206" y="366"/>
                    <a:pt x="297" y="526"/>
                  </a:cubicBezTo>
                  <a:cubicBezTo>
                    <a:pt x="411" y="366"/>
                    <a:pt x="503" y="183"/>
                    <a:pt x="617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4"/>
            <p:cNvSpPr/>
            <p:nvPr/>
          </p:nvSpPr>
          <p:spPr>
            <a:xfrm>
              <a:off x="7777142" y="1994922"/>
              <a:ext cx="372894" cy="291527"/>
            </a:xfrm>
            <a:custGeom>
              <a:avLst/>
              <a:gdLst/>
              <a:ahLst/>
              <a:cxnLst/>
              <a:rect l="l" t="t" r="r" b="b"/>
              <a:pathLst>
                <a:path w="10866" h="8495" extrusionOk="0">
                  <a:moveTo>
                    <a:pt x="5735" y="0"/>
                  </a:moveTo>
                  <a:cubicBezTo>
                    <a:pt x="5479" y="0"/>
                    <a:pt x="5232" y="248"/>
                    <a:pt x="5410" y="507"/>
                  </a:cubicBezTo>
                  <a:cubicBezTo>
                    <a:pt x="7031" y="2653"/>
                    <a:pt x="8515" y="4889"/>
                    <a:pt x="9839" y="7218"/>
                  </a:cubicBezTo>
                  <a:cubicBezTo>
                    <a:pt x="10044" y="7218"/>
                    <a:pt x="10249" y="7218"/>
                    <a:pt x="10455" y="7195"/>
                  </a:cubicBezTo>
                  <a:lnTo>
                    <a:pt x="10455" y="7195"/>
                  </a:lnTo>
                  <a:cubicBezTo>
                    <a:pt x="10341" y="7377"/>
                    <a:pt x="10249" y="7560"/>
                    <a:pt x="10135" y="7720"/>
                  </a:cubicBezTo>
                  <a:cubicBezTo>
                    <a:pt x="10044" y="7560"/>
                    <a:pt x="9953" y="7400"/>
                    <a:pt x="9839" y="7218"/>
                  </a:cubicBezTo>
                  <a:cubicBezTo>
                    <a:pt x="7139" y="7316"/>
                    <a:pt x="4440" y="7806"/>
                    <a:pt x="1726" y="7806"/>
                  </a:cubicBezTo>
                  <a:cubicBezTo>
                    <a:pt x="1296" y="7806"/>
                    <a:pt x="865" y="7793"/>
                    <a:pt x="435" y="7765"/>
                  </a:cubicBezTo>
                  <a:cubicBezTo>
                    <a:pt x="427" y="7765"/>
                    <a:pt x="420" y="7765"/>
                    <a:pt x="414" y="7765"/>
                  </a:cubicBezTo>
                  <a:cubicBezTo>
                    <a:pt x="1" y="7765"/>
                    <a:pt x="8" y="8428"/>
                    <a:pt x="435" y="8450"/>
                  </a:cubicBezTo>
                  <a:cubicBezTo>
                    <a:pt x="886" y="8481"/>
                    <a:pt x="1337" y="8494"/>
                    <a:pt x="1787" y="8494"/>
                  </a:cubicBezTo>
                  <a:cubicBezTo>
                    <a:pt x="4681" y="8494"/>
                    <a:pt x="7551" y="7942"/>
                    <a:pt x="10455" y="7902"/>
                  </a:cubicBezTo>
                  <a:cubicBezTo>
                    <a:pt x="10706" y="7902"/>
                    <a:pt x="10866" y="7606"/>
                    <a:pt x="10752" y="7377"/>
                  </a:cubicBezTo>
                  <a:cubicBezTo>
                    <a:pt x="9336" y="4867"/>
                    <a:pt x="7739" y="2470"/>
                    <a:pt x="6027" y="142"/>
                  </a:cubicBezTo>
                  <a:cubicBezTo>
                    <a:pt x="5947" y="42"/>
                    <a:pt x="5840" y="0"/>
                    <a:pt x="5735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4"/>
            <p:cNvSpPr/>
            <p:nvPr/>
          </p:nvSpPr>
          <p:spPr>
            <a:xfrm>
              <a:off x="8345864" y="2356980"/>
              <a:ext cx="15683" cy="18051"/>
            </a:xfrm>
            <a:custGeom>
              <a:avLst/>
              <a:gdLst/>
              <a:ahLst/>
              <a:cxnLst/>
              <a:rect l="l" t="t" r="r" b="b"/>
              <a:pathLst>
                <a:path w="457" h="526" extrusionOk="0">
                  <a:moveTo>
                    <a:pt x="457" y="0"/>
                  </a:moveTo>
                  <a:cubicBezTo>
                    <a:pt x="297" y="46"/>
                    <a:pt x="160" y="91"/>
                    <a:pt x="0" y="114"/>
                  </a:cubicBezTo>
                  <a:cubicBezTo>
                    <a:pt x="91" y="251"/>
                    <a:pt x="160" y="388"/>
                    <a:pt x="251" y="525"/>
                  </a:cubicBezTo>
                  <a:cubicBezTo>
                    <a:pt x="320" y="342"/>
                    <a:pt x="388" y="183"/>
                    <a:pt x="457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7946537" y="2080546"/>
              <a:ext cx="432229" cy="365687"/>
            </a:xfrm>
            <a:custGeom>
              <a:avLst/>
              <a:gdLst/>
              <a:ahLst/>
              <a:cxnLst/>
              <a:rect l="l" t="t" r="r" b="b"/>
              <a:pathLst>
                <a:path w="12595" h="10656" extrusionOk="0">
                  <a:moveTo>
                    <a:pt x="9113" y="1"/>
                  </a:moveTo>
                  <a:cubicBezTo>
                    <a:pt x="8896" y="1"/>
                    <a:pt x="8687" y="171"/>
                    <a:pt x="8783" y="431"/>
                  </a:cubicBezTo>
                  <a:cubicBezTo>
                    <a:pt x="9787" y="3011"/>
                    <a:pt x="10244" y="5773"/>
                    <a:pt x="11636" y="8169"/>
                  </a:cubicBezTo>
                  <a:cubicBezTo>
                    <a:pt x="11796" y="8146"/>
                    <a:pt x="11933" y="8101"/>
                    <a:pt x="12093" y="8055"/>
                  </a:cubicBezTo>
                  <a:lnTo>
                    <a:pt x="12093" y="8055"/>
                  </a:lnTo>
                  <a:cubicBezTo>
                    <a:pt x="12024" y="8238"/>
                    <a:pt x="11956" y="8397"/>
                    <a:pt x="11887" y="8580"/>
                  </a:cubicBezTo>
                  <a:cubicBezTo>
                    <a:pt x="11796" y="8443"/>
                    <a:pt x="11727" y="8306"/>
                    <a:pt x="11636" y="8169"/>
                  </a:cubicBezTo>
                  <a:cubicBezTo>
                    <a:pt x="8846" y="8912"/>
                    <a:pt x="5826" y="9957"/>
                    <a:pt x="2873" y="9957"/>
                  </a:cubicBezTo>
                  <a:cubicBezTo>
                    <a:pt x="2105" y="9957"/>
                    <a:pt x="1342" y="9886"/>
                    <a:pt x="589" y="9721"/>
                  </a:cubicBezTo>
                  <a:cubicBezTo>
                    <a:pt x="561" y="9715"/>
                    <a:pt x="534" y="9713"/>
                    <a:pt x="508" y="9713"/>
                  </a:cubicBezTo>
                  <a:cubicBezTo>
                    <a:pt x="134" y="9713"/>
                    <a:pt x="0" y="10299"/>
                    <a:pt x="406" y="10406"/>
                  </a:cubicBezTo>
                  <a:cubicBezTo>
                    <a:pt x="1203" y="10581"/>
                    <a:pt x="2008" y="10656"/>
                    <a:pt x="2816" y="10656"/>
                  </a:cubicBezTo>
                  <a:cubicBezTo>
                    <a:pt x="6015" y="10656"/>
                    <a:pt x="9269" y="9487"/>
                    <a:pt x="12275" y="8740"/>
                  </a:cubicBezTo>
                  <a:cubicBezTo>
                    <a:pt x="12481" y="8671"/>
                    <a:pt x="12595" y="8397"/>
                    <a:pt x="12481" y="8215"/>
                  </a:cubicBezTo>
                  <a:cubicBezTo>
                    <a:pt x="10928" y="5773"/>
                    <a:pt x="10495" y="2919"/>
                    <a:pt x="9468" y="249"/>
                  </a:cubicBezTo>
                  <a:cubicBezTo>
                    <a:pt x="9404" y="76"/>
                    <a:pt x="9257" y="1"/>
                    <a:pt x="911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8688154" y="2519099"/>
              <a:ext cx="19630" cy="18051"/>
            </a:xfrm>
            <a:custGeom>
              <a:avLst/>
              <a:gdLst/>
              <a:ahLst/>
              <a:cxnLst/>
              <a:rect l="l" t="t" r="r" b="b"/>
              <a:pathLst>
                <a:path w="572" h="526" extrusionOk="0">
                  <a:moveTo>
                    <a:pt x="571" y="1"/>
                  </a:moveTo>
                  <a:cubicBezTo>
                    <a:pt x="389" y="1"/>
                    <a:pt x="183" y="24"/>
                    <a:pt x="1" y="47"/>
                  </a:cubicBezTo>
                  <a:cubicBezTo>
                    <a:pt x="92" y="206"/>
                    <a:pt x="183" y="366"/>
                    <a:pt x="275" y="526"/>
                  </a:cubicBezTo>
                  <a:cubicBezTo>
                    <a:pt x="389" y="343"/>
                    <a:pt x="480" y="161"/>
                    <a:pt x="571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8251763" y="2165724"/>
              <a:ext cx="471660" cy="453060"/>
            </a:xfrm>
            <a:custGeom>
              <a:avLst/>
              <a:gdLst/>
              <a:ahLst/>
              <a:cxnLst/>
              <a:rect l="l" t="t" r="r" b="b"/>
              <a:pathLst>
                <a:path w="13744" h="13202" extrusionOk="0">
                  <a:moveTo>
                    <a:pt x="7486" y="1"/>
                  </a:moveTo>
                  <a:cubicBezTo>
                    <a:pt x="7259" y="1"/>
                    <a:pt x="7023" y="249"/>
                    <a:pt x="7147" y="529"/>
                  </a:cubicBezTo>
                  <a:cubicBezTo>
                    <a:pt x="8768" y="3930"/>
                    <a:pt x="10799" y="7102"/>
                    <a:pt x="12717" y="10344"/>
                  </a:cubicBezTo>
                  <a:cubicBezTo>
                    <a:pt x="12899" y="10321"/>
                    <a:pt x="13105" y="10298"/>
                    <a:pt x="13287" y="10298"/>
                  </a:cubicBezTo>
                  <a:cubicBezTo>
                    <a:pt x="13196" y="10458"/>
                    <a:pt x="13105" y="10640"/>
                    <a:pt x="12991" y="10823"/>
                  </a:cubicBezTo>
                  <a:cubicBezTo>
                    <a:pt x="12899" y="10663"/>
                    <a:pt x="12808" y="10503"/>
                    <a:pt x="12717" y="10344"/>
                  </a:cubicBezTo>
                  <a:cubicBezTo>
                    <a:pt x="8562" y="10732"/>
                    <a:pt x="4545" y="11941"/>
                    <a:pt x="414" y="12535"/>
                  </a:cubicBezTo>
                  <a:cubicBezTo>
                    <a:pt x="1" y="12578"/>
                    <a:pt x="147" y="13201"/>
                    <a:pt x="536" y="13201"/>
                  </a:cubicBezTo>
                  <a:cubicBezTo>
                    <a:pt x="556" y="13201"/>
                    <a:pt x="576" y="13200"/>
                    <a:pt x="596" y="13197"/>
                  </a:cubicBezTo>
                  <a:cubicBezTo>
                    <a:pt x="4865" y="12603"/>
                    <a:pt x="8996" y="11302"/>
                    <a:pt x="13287" y="10983"/>
                  </a:cubicBezTo>
                  <a:cubicBezTo>
                    <a:pt x="13561" y="10960"/>
                    <a:pt x="13744" y="10709"/>
                    <a:pt x="13584" y="10458"/>
                  </a:cubicBezTo>
                  <a:cubicBezTo>
                    <a:pt x="11598" y="7057"/>
                    <a:pt x="9430" y="3747"/>
                    <a:pt x="7764" y="186"/>
                  </a:cubicBezTo>
                  <a:cubicBezTo>
                    <a:pt x="7698" y="55"/>
                    <a:pt x="7593" y="1"/>
                    <a:pt x="7486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9000691" y="2633482"/>
              <a:ext cx="18840" cy="20385"/>
            </a:xfrm>
            <a:custGeom>
              <a:avLst/>
              <a:gdLst/>
              <a:ahLst/>
              <a:cxnLst/>
              <a:rect l="l" t="t" r="r" b="b"/>
              <a:pathLst>
                <a:path w="549" h="594" extrusionOk="0">
                  <a:moveTo>
                    <a:pt x="549" y="0"/>
                  </a:moveTo>
                  <a:lnTo>
                    <a:pt x="549" y="0"/>
                  </a:lnTo>
                  <a:cubicBezTo>
                    <a:pt x="366" y="69"/>
                    <a:pt x="184" y="114"/>
                    <a:pt x="1" y="183"/>
                  </a:cubicBezTo>
                  <a:cubicBezTo>
                    <a:pt x="138" y="320"/>
                    <a:pt x="252" y="457"/>
                    <a:pt x="389" y="594"/>
                  </a:cubicBezTo>
                  <a:cubicBezTo>
                    <a:pt x="457" y="388"/>
                    <a:pt x="503" y="206"/>
                    <a:pt x="54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8578507" y="2328873"/>
              <a:ext cx="459031" cy="452991"/>
            </a:xfrm>
            <a:custGeom>
              <a:avLst/>
              <a:gdLst/>
              <a:ahLst/>
              <a:cxnLst/>
              <a:rect l="l" t="t" r="r" b="b"/>
              <a:pathLst>
                <a:path w="13376" h="13200" extrusionOk="0">
                  <a:moveTo>
                    <a:pt x="7388" y="1"/>
                  </a:moveTo>
                  <a:cubicBezTo>
                    <a:pt x="7137" y="1"/>
                    <a:pt x="6901" y="245"/>
                    <a:pt x="7076" y="499"/>
                  </a:cubicBezTo>
                  <a:cubicBezTo>
                    <a:pt x="9153" y="3170"/>
                    <a:pt x="9975" y="6594"/>
                    <a:pt x="12303" y="9059"/>
                  </a:cubicBezTo>
                  <a:cubicBezTo>
                    <a:pt x="12486" y="8990"/>
                    <a:pt x="12668" y="8945"/>
                    <a:pt x="12851" y="8876"/>
                  </a:cubicBezTo>
                  <a:lnTo>
                    <a:pt x="12851" y="8876"/>
                  </a:lnTo>
                  <a:cubicBezTo>
                    <a:pt x="12805" y="9082"/>
                    <a:pt x="12759" y="9264"/>
                    <a:pt x="12691" y="9470"/>
                  </a:cubicBezTo>
                  <a:cubicBezTo>
                    <a:pt x="12554" y="9333"/>
                    <a:pt x="12440" y="9196"/>
                    <a:pt x="12303" y="9059"/>
                  </a:cubicBezTo>
                  <a:cubicBezTo>
                    <a:pt x="8546" y="10289"/>
                    <a:pt x="4936" y="12493"/>
                    <a:pt x="905" y="12493"/>
                  </a:cubicBezTo>
                  <a:cubicBezTo>
                    <a:pt x="749" y="12493"/>
                    <a:pt x="592" y="12490"/>
                    <a:pt x="434" y="12483"/>
                  </a:cubicBezTo>
                  <a:cubicBezTo>
                    <a:pt x="427" y="12482"/>
                    <a:pt x="420" y="12482"/>
                    <a:pt x="413" y="12482"/>
                  </a:cubicBezTo>
                  <a:cubicBezTo>
                    <a:pt x="0" y="12482"/>
                    <a:pt x="7" y="13168"/>
                    <a:pt x="434" y="13190"/>
                  </a:cubicBezTo>
                  <a:cubicBezTo>
                    <a:pt x="586" y="13197"/>
                    <a:pt x="738" y="13200"/>
                    <a:pt x="889" y="13200"/>
                  </a:cubicBezTo>
                  <a:cubicBezTo>
                    <a:pt x="5197" y="13200"/>
                    <a:pt x="8998" y="10752"/>
                    <a:pt x="13033" y="9561"/>
                  </a:cubicBezTo>
                  <a:cubicBezTo>
                    <a:pt x="13284" y="9493"/>
                    <a:pt x="13376" y="9150"/>
                    <a:pt x="13193" y="8968"/>
                  </a:cubicBezTo>
                  <a:cubicBezTo>
                    <a:pt x="10591" y="6525"/>
                    <a:pt x="9815" y="2919"/>
                    <a:pt x="7692" y="157"/>
                  </a:cubicBezTo>
                  <a:cubicBezTo>
                    <a:pt x="7609" y="47"/>
                    <a:pt x="7497" y="1"/>
                    <a:pt x="738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7163016" y="3279832"/>
              <a:ext cx="271863" cy="306970"/>
            </a:xfrm>
            <a:custGeom>
              <a:avLst/>
              <a:gdLst/>
              <a:ahLst/>
              <a:cxnLst/>
              <a:rect l="l" t="t" r="r" b="b"/>
              <a:pathLst>
                <a:path w="7922" h="8945" extrusionOk="0">
                  <a:moveTo>
                    <a:pt x="4485" y="1"/>
                  </a:moveTo>
                  <a:cubicBezTo>
                    <a:pt x="4111" y="1"/>
                    <a:pt x="3697" y="127"/>
                    <a:pt x="3242" y="408"/>
                  </a:cubicBezTo>
                  <a:cubicBezTo>
                    <a:pt x="1" y="2439"/>
                    <a:pt x="5547" y="7644"/>
                    <a:pt x="7396" y="8945"/>
                  </a:cubicBezTo>
                  <a:lnTo>
                    <a:pt x="7579" y="8945"/>
                  </a:lnTo>
                  <a:cubicBezTo>
                    <a:pt x="7921" y="7131"/>
                    <a:pt x="7303" y="1"/>
                    <a:pt x="4485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7487324" y="3599301"/>
              <a:ext cx="3157" cy="6314"/>
            </a:xfrm>
            <a:custGeom>
              <a:avLst/>
              <a:gdLst/>
              <a:ahLst/>
              <a:cxnLst/>
              <a:rect l="l" t="t" r="r" b="b"/>
              <a:pathLst>
                <a:path w="92" h="184" extrusionOk="0">
                  <a:moveTo>
                    <a:pt x="92" y="1"/>
                  </a:moveTo>
                  <a:cubicBezTo>
                    <a:pt x="69" y="69"/>
                    <a:pt x="23" y="115"/>
                    <a:pt x="0" y="183"/>
                  </a:cubicBezTo>
                  <a:lnTo>
                    <a:pt x="92" y="92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7426615" y="3299977"/>
              <a:ext cx="200174" cy="299352"/>
            </a:xfrm>
            <a:custGeom>
              <a:avLst/>
              <a:gdLst/>
              <a:ahLst/>
              <a:cxnLst/>
              <a:rect l="l" t="t" r="r" b="b"/>
              <a:pathLst>
                <a:path w="5833" h="8723" extrusionOk="0">
                  <a:moveTo>
                    <a:pt x="3017" y="0"/>
                  </a:moveTo>
                  <a:cubicBezTo>
                    <a:pt x="0" y="0"/>
                    <a:pt x="2154" y="6785"/>
                    <a:pt x="1861" y="8723"/>
                  </a:cubicBezTo>
                  <a:cubicBezTo>
                    <a:pt x="2523" y="7582"/>
                    <a:pt x="3550" y="6532"/>
                    <a:pt x="4257" y="5299"/>
                  </a:cubicBezTo>
                  <a:cubicBezTo>
                    <a:pt x="4919" y="3998"/>
                    <a:pt x="5832" y="186"/>
                    <a:pt x="3139" y="4"/>
                  </a:cubicBezTo>
                  <a:cubicBezTo>
                    <a:pt x="3098" y="1"/>
                    <a:pt x="3057" y="0"/>
                    <a:pt x="3017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7139543" y="3732765"/>
              <a:ext cx="221691" cy="183050"/>
            </a:xfrm>
            <a:custGeom>
              <a:avLst/>
              <a:gdLst/>
              <a:ahLst/>
              <a:cxnLst/>
              <a:rect l="l" t="t" r="r" b="b"/>
              <a:pathLst>
                <a:path w="6460" h="5334" extrusionOk="0">
                  <a:moveTo>
                    <a:pt x="1499" y="1"/>
                  </a:moveTo>
                  <a:cubicBezTo>
                    <a:pt x="785" y="1"/>
                    <a:pt x="229" y="406"/>
                    <a:pt x="137" y="1521"/>
                  </a:cubicBezTo>
                  <a:cubicBezTo>
                    <a:pt x="0" y="3918"/>
                    <a:pt x="4702" y="4945"/>
                    <a:pt x="6460" y="5333"/>
                  </a:cubicBezTo>
                  <a:lnTo>
                    <a:pt x="6460" y="5242"/>
                  </a:lnTo>
                  <a:cubicBezTo>
                    <a:pt x="6300" y="4329"/>
                    <a:pt x="5684" y="2914"/>
                    <a:pt x="5044" y="2069"/>
                  </a:cubicBezTo>
                  <a:cubicBezTo>
                    <a:pt x="4464" y="1228"/>
                    <a:pt x="2743" y="1"/>
                    <a:pt x="1499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7496727" y="3904836"/>
              <a:ext cx="222480" cy="193482"/>
            </a:xfrm>
            <a:custGeom>
              <a:avLst/>
              <a:gdLst/>
              <a:ahLst/>
              <a:cxnLst/>
              <a:rect l="l" t="t" r="r" b="b"/>
              <a:pathLst>
                <a:path w="6483" h="5638" extrusionOk="0">
                  <a:moveTo>
                    <a:pt x="3902" y="1"/>
                  </a:moveTo>
                  <a:cubicBezTo>
                    <a:pt x="2291" y="1"/>
                    <a:pt x="483" y="4536"/>
                    <a:pt x="183" y="5455"/>
                  </a:cubicBezTo>
                  <a:lnTo>
                    <a:pt x="0" y="5637"/>
                  </a:lnTo>
                  <a:cubicBezTo>
                    <a:pt x="1667" y="5637"/>
                    <a:pt x="6483" y="3241"/>
                    <a:pt x="4908" y="730"/>
                  </a:cubicBezTo>
                  <a:cubicBezTo>
                    <a:pt x="4594" y="216"/>
                    <a:pt x="4252" y="1"/>
                    <a:pt x="3902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4"/>
            <p:cNvSpPr/>
            <p:nvPr/>
          </p:nvSpPr>
          <p:spPr>
            <a:xfrm>
              <a:off x="7303069" y="3371016"/>
              <a:ext cx="356284" cy="1085703"/>
            </a:xfrm>
            <a:custGeom>
              <a:avLst/>
              <a:gdLst/>
              <a:ahLst/>
              <a:cxnLst/>
              <a:rect l="l" t="t" r="r" b="b"/>
              <a:pathLst>
                <a:path w="10382" h="31637" extrusionOk="0">
                  <a:moveTo>
                    <a:pt x="487" y="0"/>
                  </a:moveTo>
                  <a:cubicBezTo>
                    <a:pt x="251" y="0"/>
                    <a:pt x="0" y="252"/>
                    <a:pt x="142" y="536"/>
                  </a:cubicBezTo>
                  <a:cubicBezTo>
                    <a:pt x="827" y="1860"/>
                    <a:pt x="1329" y="3320"/>
                    <a:pt x="1969" y="4690"/>
                  </a:cubicBezTo>
                  <a:cubicBezTo>
                    <a:pt x="2699" y="6196"/>
                    <a:pt x="3429" y="7703"/>
                    <a:pt x="4046" y="9255"/>
                  </a:cubicBezTo>
                  <a:cubicBezTo>
                    <a:pt x="5301" y="12542"/>
                    <a:pt x="5210" y="15806"/>
                    <a:pt x="3909" y="19070"/>
                  </a:cubicBezTo>
                  <a:cubicBezTo>
                    <a:pt x="2973" y="21466"/>
                    <a:pt x="2539" y="23749"/>
                    <a:pt x="3703" y="26146"/>
                  </a:cubicBezTo>
                  <a:cubicBezTo>
                    <a:pt x="4844" y="28474"/>
                    <a:pt x="7241" y="30962"/>
                    <a:pt x="9798" y="31624"/>
                  </a:cubicBezTo>
                  <a:cubicBezTo>
                    <a:pt x="9832" y="31633"/>
                    <a:pt x="9864" y="31637"/>
                    <a:pt x="9895" y="31637"/>
                  </a:cubicBezTo>
                  <a:cubicBezTo>
                    <a:pt x="10256" y="31637"/>
                    <a:pt x="10381" y="31067"/>
                    <a:pt x="10003" y="30962"/>
                  </a:cubicBezTo>
                  <a:cubicBezTo>
                    <a:pt x="7173" y="30208"/>
                    <a:pt x="4411" y="27013"/>
                    <a:pt x="3726" y="24228"/>
                  </a:cubicBezTo>
                  <a:cubicBezTo>
                    <a:pt x="3041" y="21329"/>
                    <a:pt x="5187" y="18385"/>
                    <a:pt x="5598" y="15577"/>
                  </a:cubicBezTo>
                  <a:cubicBezTo>
                    <a:pt x="5940" y="13067"/>
                    <a:pt x="5347" y="10624"/>
                    <a:pt x="4411" y="8319"/>
                  </a:cubicBezTo>
                  <a:cubicBezTo>
                    <a:pt x="3931" y="7109"/>
                    <a:pt x="3338" y="5922"/>
                    <a:pt x="2767" y="4736"/>
                  </a:cubicBezTo>
                  <a:cubicBezTo>
                    <a:pt x="2037" y="3252"/>
                    <a:pt x="1489" y="1654"/>
                    <a:pt x="759" y="170"/>
                  </a:cubicBezTo>
                  <a:cubicBezTo>
                    <a:pt x="695" y="51"/>
                    <a:pt x="593" y="0"/>
                    <a:pt x="48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4"/>
            <p:cNvSpPr/>
            <p:nvPr/>
          </p:nvSpPr>
          <p:spPr>
            <a:xfrm>
              <a:off x="7450157" y="3415767"/>
              <a:ext cx="84833" cy="284732"/>
            </a:xfrm>
            <a:custGeom>
              <a:avLst/>
              <a:gdLst/>
              <a:ahLst/>
              <a:cxnLst/>
              <a:rect l="l" t="t" r="r" b="b"/>
              <a:pathLst>
                <a:path w="2472" h="8297" extrusionOk="0">
                  <a:moveTo>
                    <a:pt x="2037" y="1"/>
                  </a:moveTo>
                  <a:cubicBezTo>
                    <a:pt x="1905" y="1"/>
                    <a:pt x="1786" y="78"/>
                    <a:pt x="1768" y="259"/>
                  </a:cubicBezTo>
                  <a:cubicBezTo>
                    <a:pt x="1403" y="2815"/>
                    <a:pt x="1243" y="5394"/>
                    <a:pt x="125" y="7768"/>
                  </a:cubicBezTo>
                  <a:cubicBezTo>
                    <a:pt x="0" y="8048"/>
                    <a:pt x="236" y="8296"/>
                    <a:pt x="457" y="8296"/>
                  </a:cubicBezTo>
                  <a:cubicBezTo>
                    <a:pt x="560" y="8296"/>
                    <a:pt x="660" y="8242"/>
                    <a:pt x="718" y="8111"/>
                  </a:cubicBezTo>
                  <a:cubicBezTo>
                    <a:pt x="1860" y="5668"/>
                    <a:pt x="2065" y="3066"/>
                    <a:pt x="2430" y="441"/>
                  </a:cubicBezTo>
                  <a:cubicBezTo>
                    <a:pt x="2472" y="180"/>
                    <a:pt x="2238" y="1"/>
                    <a:pt x="203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7203169" y="3787605"/>
              <a:ext cx="282639" cy="173029"/>
            </a:xfrm>
            <a:custGeom>
              <a:avLst/>
              <a:gdLst/>
              <a:ahLst/>
              <a:cxnLst/>
              <a:rect l="l" t="t" r="r" b="b"/>
              <a:pathLst>
                <a:path w="8236" h="5042" extrusionOk="0">
                  <a:moveTo>
                    <a:pt x="498" y="1"/>
                  </a:moveTo>
                  <a:cubicBezTo>
                    <a:pt x="240" y="1"/>
                    <a:pt x="1" y="340"/>
                    <a:pt x="246" y="585"/>
                  </a:cubicBezTo>
                  <a:cubicBezTo>
                    <a:pt x="2277" y="2731"/>
                    <a:pt x="4651" y="4511"/>
                    <a:pt x="7619" y="5036"/>
                  </a:cubicBezTo>
                  <a:cubicBezTo>
                    <a:pt x="7640" y="5040"/>
                    <a:pt x="7661" y="5041"/>
                    <a:pt x="7681" y="5041"/>
                  </a:cubicBezTo>
                  <a:cubicBezTo>
                    <a:pt x="8071" y="5041"/>
                    <a:pt x="8235" y="4439"/>
                    <a:pt x="7801" y="4374"/>
                  </a:cubicBezTo>
                  <a:cubicBezTo>
                    <a:pt x="4925" y="3872"/>
                    <a:pt x="2711" y="2183"/>
                    <a:pt x="725" y="106"/>
                  </a:cubicBezTo>
                  <a:cubicBezTo>
                    <a:pt x="656" y="32"/>
                    <a:pt x="576" y="1"/>
                    <a:pt x="498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7405818" y="3946739"/>
              <a:ext cx="233942" cy="180167"/>
            </a:xfrm>
            <a:custGeom>
              <a:avLst/>
              <a:gdLst/>
              <a:ahLst/>
              <a:cxnLst/>
              <a:rect l="l" t="t" r="r" b="b"/>
              <a:pathLst>
                <a:path w="6817" h="5250" extrusionOk="0">
                  <a:moveTo>
                    <a:pt x="6338" y="0"/>
                  </a:moveTo>
                  <a:cubicBezTo>
                    <a:pt x="6230" y="0"/>
                    <a:pt x="6121" y="50"/>
                    <a:pt x="6050" y="171"/>
                  </a:cubicBezTo>
                  <a:cubicBezTo>
                    <a:pt x="5031" y="1797"/>
                    <a:pt x="3167" y="4577"/>
                    <a:pt x="948" y="4577"/>
                  </a:cubicBezTo>
                  <a:cubicBezTo>
                    <a:pt x="832" y="4577"/>
                    <a:pt x="714" y="4569"/>
                    <a:pt x="595" y="4553"/>
                  </a:cubicBezTo>
                  <a:cubicBezTo>
                    <a:pt x="574" y="4550"/>
                    <a:pt x="553" y="4548"/>
                    <a:pt x="533" y="4548"/>
                  </a:cubicBezTo>
                  <a:cubicBezTo>
                    <a:pt x="145" y="4548"/>
                    <a:pt x="0" y="5150"/>
                    <a:pt x="412" y="5215"/>
                  </a:cubicBezTo>
                  <a:cubicBezTo>
                    <a:pt x="578" y="5238"/>
                    <a:pt x="741" y="5249"/>
                    <a:pt x="901" y="5249"/>
                  </a:cubicBezTo>
                  <a:cubicBezTo>
                    <a:pt x="3451" y="5249"/>
                    <a:pt x="5441" y="2467"/>
                    <a:pt x="6644" y="513"/>
                  </a:cubicBezTo>
                  <a:cubicBezTo>
                    <a:pt x="6817" y="246"/>
                    <a:pt x="6578" y="0"/>
                    <a:pt x="6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4"/>
            <p:cNvSpPr/>
            <p:nvPr/>
          </p:nvSpPr>
          <p:spPr>
            <a:xfrm>
              <a:off x="8373560" y="2834004"/>
              <a:ext cx="783331" cy="2259876"/>
            </a:xfrm>
            <a:custGeom>
              <a:avLst/>
              <a:gdLst/>
              <a:ahLst/>
              <a:cxnLst/>
              <a:rect l="l" t="t" r="r" b="b"/>
              <a:pathLst>
                <a:path w="22826" h="65852" extrusionOk="0">
                  <a:moveTo>
                    <a:pt x="1119" y="1"/>
                  </a:moveTo>
                  <a:lnTo>
                    <a:pt x="1073" y="183"/>
                  </a:lnTo>
                  <a:cubicBezTo>
                    <a:pt x="1" y="959"/>
                    <a:pt x="160" y="28030"/>
                    <a:pt x="320" y="33713"/>
                  </a:cubicBezTo>
                  <a:cubicBezTo>
                    <a:pt x="822" y="44624"/>
                    <a:pt x="7807" y="61081"/>
                    <a:pt x="22826" y="65851"/>
                  </a:cubicBezTo>
                  <a:lnTo>
                    <a:pt x="22826" y="16480"/>
                  </a:lnTo>
                  <a:cubicBezTo>
                    <a:pt x="16686" y="9564"/>
                    <a:pt x="9176" y="3333"/>
                    <a:pt x="1119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4"/>
            <p:cNvSpPr/>
            <p:nvPr/>
          </p:nvSpPr>
          <p:spPr>
            <a:xfrm>
              <a:off x="8491922" y="2992657"/>
              <a:ext cx="666240" cy="1622634"/>
            </a:xfrm>
            <a:custGeom>
              <a:avLst/>
              <a:gdLst/>
              <a:ahLst/>
              <a:cxnLst/>
              <a:rect l="l" t="t" r="r" b="b"/>
              <a:pathLst>
                <a:path w="19414" h="47283" extrusionOk="0">
                  <a:moveTo>
                    <a:pt x="478" y="1"/>
                  </a:moveTo>
                  <a:cubicBezTo>
                    <a:pt x="256" y="1"/>
                    <a:pt x="0" y="252"/>
                    <a:pt x="126" y="536"/>
                  </a:cubicBezTo>
                  <a:cubicBezTo>
                    <a:pt x="2272" y="5444"/>
                    <a:pt x="5559" y="9735"/>
                    <a:pt x="8024" y="14505"/>
                  </a:cubicBezTo>
                  <a:cubicBezTo>
                    <a:pt x="10763" y="19755"/>
                    <a:pt x="12384" y="25644"/>
                    <a:pt x="14278" y="31259"/>
                  </a:cubicBezTo>
                  <a:cubicBezTo>
                    <a:pt x="16081" y="36577"/>
                    <a:pt x="17839" y="41873"/>
                    <a:pt x="19414" y="47282"/>
                  </a:cubicBezTo>
                  <a:lnTo>
                    <a:pt x="19414" y="44863"/>
                  </a:lnTo>
                  <a:cubicBezTo>
                    <a:pt x="17907" y="39887"/>
                    <a:pt x="16264" y="34979"/>
                    <a:pt x="14598" y="30049"/>
                  </a:cubicBezTo>
                  <a:cubicBezTo>
                    <a:pt x="12817" y="24685"/>
                    <a:pt x="11174" y="19207"/>
                    <a:pt x="8617" y="14140"/>
                  </a:cubicBezTo>
                  <a:cubicBezTo>
                    <a:pt x="6221" y="9369"/>
                    <a:pt x="2888" y="5101"/>
                    <a:pt x="720" y="171"/>
                  </a:cubicBezTo>
                  <a:cubicBezTo>
                    <a:pt x="671" y="51"/>
                    <a:pt x="578" y="1"/>
                    <a:pt x="478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4"/>
            <p:cNvSpPr/>
            <p:nvPr/>
          </p:nvSpPr>
          <p:spPr>
            <a:xfrm>
              <a:off x="8454481" y="3142456"/>
              <a:ext cx="297945" cy="245885"/>
            </a:xfrm>
            <a:custGeom>
              <a:avLst/>
              <a:gdLst/>
              <a:ahLst/>
              <a:cxnLst/>
              <a:rect l="l" t="t" r="r" b="b"/>
              <a:pathLst>
                <a:path w="8682" h="7165" extrusionOk="0">
                  <a:moveTo>
                    <a:pt x="8339" y="0"/>
                  </a:moveTo>
                  <a:cubicBezTo>
                    <a:pt x="8162" y="0"/>
                    <a:pt x="7974" y="108"/>
                    <a:pt x="7951" y="325"/>
                  </a:cubicBezTo>
                  <a:cubicBezTo>
                    <a:pt x="7791" y="2334"/>
                    <a:pt x="7494" y="4320"/>
                    <a:pt x="7449" y="6328"/>
                  </a:cubicBezTo>
                  <a:cubicBezTo>
                    <a:pt x="7586" y="6374"/>
                    <a:pt x="7723" y="6442"/>
                    <a:pt x="7882" y="6488"/>
                  </a:cubicBezTo>
                  <a:cubicBezTo>
                    <a:pt x="7723" y="6602"/>
                    <a:pt x="7586" y="6694"/>
                    <a:pt x="7426" y="6808"/>
                  </a:cubicBezTo>
                  <a:cubicBezTo>
                    <a:pt x="7426" y="6648"/>
                    <a:pt x="7449" y="6488"/>
                    <a:pt x="7449" y="6328"/>
                  </a:cubicBezTo>
                  <a:cubicBezTo>
                    <a:pt x="5052" y="5484"/>
                    <a:pt x="2747" y="4434"/>
                    <a:pt x="647" y="3041"/>
                  </a:cubicBezTo>
                  <a:cubicBezTo>
                    <a:pt x="585" y="2999"/>
                    <a:pt x="524" y="2981"/>
                    <a:pt x="467" y="2981"/>
                  </a:cubicBezTo>
                  <a:cubicBezTo>
                    <a:pt x="186" y="2981"/>
                    <a:pt x="1" y="3426"/>
                    <a:pt x="304" y="3635"/>
                  </a:cubicBezTo>
                  <a:cubicBezTo>
                    <a:pt x="2587" y="5141"/>
                    <a:pt x="5098" y="6283"/>
                    <a:pt x="7677" y="7150"/>
                  </a:cubicBezTo>
                  <a:cubicBezTo>
                    <a:pt x="7710" y="7160"/>
                    <a:pt x="7743" y="7165"/>
                    <a:pt x="7776" y="7165"/>
                  </a:cubicBezTo>
                  <a:cubicBezTo>
                    <a:pt x="7967" y="7165"/>
                    <a:pt x="8134" y="7003"/>
                    <a:pt x="8134" y="6808"/>
                  </a:cubicBezTo>
                  <a:cubicBezTo>
                    <a:pt x="8134" y="4639"/>
                    <a:pt x="8476" y="2494"/>
                    <a:pt x="8659" y="325"/>
                  </a:cubicBezTo>
                  <a:cubicBezTo>
                    <a:pt x="8681" y="108"/>
                    <a:pt x="8516" y="0"/>
                    <a:pt x="833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8709294" y="3359622"/>
              <a:ext cx="15717" cy="16472"/>
            </a:xfrm>
            <a:custGeom>
              <a:avLst/>
              <a:gdLst/>
              <a:ahLst/>
              <a:cxnLst/>
              <a:rect l="l" t="t" r="r" b="b"/>
              <a:pathLst>
                <a:path w="458" h="480" extrusionOk="0">
                  <a:moveTo>
                    <a:pt x="24" y="0"/>
                  </a:moveTo>
                  <a:cubicBezTo>
                    <a:pt x="24" y="160"/>
                    <a:pt x="1" y="320"/>
                    <a:pt x="1" y="480"/>
                  </a:cubicBezTo>
                  <a:cubicBezTo>
                    <a:pt x="161" y="366"/>
                    <a:pt x="298" y="274"/>
                    <a:pt x="457" y="160"/>
                  </a:cubicBezTo>
                  <a:cubicBezTo>
                    <a:pt x="298" y="114"/>
                    <a:pt x="161" y="46"/>
                    <a:pt x="2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4"/>
            <p:cNvSpPr/>
            <p:nvPr/>
          </p:nvSpPr>
          <p:spPr>
            <a:xfrm>
              <a:off x="8841694" y="3614195"/>
              <a:ext cx="17262" cy="13350"/>
            </a:xfrm>
            <a:custGeom>
              <a:avLst/>
              <a:gdLst/>
              <a:ahLst/>
              <a:cxnLst/>
              <a:rect l="l" t="t" r="r" b="b"/>
              <a:pathLst>
                <a:path w="503" h="389" extrusionOk="0">
                  <a:moveTo>
                    <a:pt x="69" y="1"/>
                  </a:moveTo>
                  <a:cubicBezTo>
                    <a:pt x="46" y="137"/>
                    <a:pt x="23" y="252"/>
                    <a:pt x="0" y="389"/>
                  </a:cubicBezTo>
                  <a:cubicBezTo>
                    <a:pt x="160" y="320"/>
                    <a:pt x="320" y="252"/>
                    <a:pt x="503" y="183"/>
                  </a:cubicBezTo>
                  <a:cubicBezTo>
                    <a:pt x="366" y="115"/>
                    <a:pt x="229" y="69"/>
                    <a:pt x="69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4"/>
            <p:cNvSpPr/>
            <p:nvPr/>
          </p:nvSpPr>
          <p:spPr>
            <a:xfrm>
              <a:off x="8457604" y="3369128"/>
              <a:ext cx="456800" cy="273064"/>
            </a:xfrm>
            <a:custGeom>
              <a:avLst/>
              <a:gdLst/>
              <a:ahLst/>
              <a:cxnLst/>
              <a:rect l="l" t="t" r="r" b="b"/>
              <a:pathLst>
                <a:path w="13311" h="7957" extrusionOk="0">
                  <a:moveTo>
                    <a:pt x="12884" y="0"/>
                  </a:moveTo>
                  <a:cubicBezTo>
                    <a:pt x="12749" y="0"/>
                    <a:pt x="12621" y="75"/>
                    <a:pt x="12585" y="248"/>
                  </a:cubicBezTo>
                  <a:cubicBezTo>
                    <a:pt x="12197" y="2554"/>
                    <a:pt x="11809" y="4859"/>
                    <a:pt x="11261" y="7142"/>
                  </a:cubicBezTo>
                  <a:cubicBezTo>
                    <a:pt x="11421" y="7210"/>
                    <a:pt x="11558" y="7256"/>
                    <a:pt x="11695" y="7324"/>
                  </a:cubicBezTo>
                  <a:cubicBezTo>
                    <a:pt x="11512" y="7393"/>
                    <a:pt x="11352" y="7461"/>
                    <a:pt x="11192" y="7530"/>
                  </a:cubicBezTo>
                  <a:cubicBezTo>
                    <a:pt x="11215" y="7393"/>
                    <a:pt x="11238" y="7278"/>
                    <a:pt x="11261" y="7142"/>
                  </a:cubicBezTo>
                  <a:cubicBezTo>
                    <a:pt x="7700" y="5635"/>
                    <a:pt x="3980" y="4494"/>
                    <a:pt x="670" y="2462"/>
                  </a:cubicBezTo>
                  <a:cubicBezTo>
                    <a:pt x="609" y="2427"/>
                    <a:pt x="550" y="2411"/>
                    <a:pt x="494" y="2411"/>
                  </a:cubicBezTo>
                  <a:cubicBezTo>
                    <a:pt x="193" y="2411"/>
                    <a:pt x="0" y="2863"/>
                    <a:pt x="328" y="3056"/>
                  </a:cubicBezTo>
                  <a:cubicBezTo>
                    <a:pt x="3751" y="5179"/>
                    <a:pt x="7655" y="6343"/>
                    <a:pt x="11352" y="7918"/>
                  </a:cubicBezTo>
                  <a:cubicBezTo>
                    <a:pt x="11404" y="7944"/>
                    <a:pt x="11462" y="7957"/>
                    <a:pt x="11520" y="7957"/>
                  </a:cubicBezTo>
                  <a:cubicBezTo>
                    <a:pt x="11663" y="7957"/>
                    <a:pt x="11805" y="7875"/>
                    <a:pt x="11854" y="7712"/>
                  </a:cubicBezTo>
                  <a:cubicBezTo>
                    <a:pt x="12425" y="5315"/>
                    <a:pt x="12859" y="2873"/>
                    <a:pt x="13270" y="431"/>
                  </a:cubicBezTo>
                  <a:cubicBezTo>
                    <a:pt x="13311" y="170"/>
                    <a:pt x="13088" y="0"/>
                    <a:pt x="1288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8947429" y="3904802"/>
              <a:ext cx="14928" cy="11016"/>
            </a:xfrm>
            <a:custGeom>
              <a:avLst/>
              <a:gdLst/>
              <a:ahLst/>
              <a:cxnLst/>
              <a:rect l="l" t="t" r="r" b="b"/>
              <a:pathLst>
                <a:path w="435" h="321" extrusionOk="0">
                  <a:moveTo>
                    <a:pt x="115" y="1"/>
                  </a:moveTo>
                  <a:cubicBezTo>
                    <a:pt x="92" y="115"/>
                    <a:pt x="47" y="206"/>
                    <a:pt x="1" y="320"/>
                  </a:cubicBezTo>
                  <a:cubicBezTo>
                    <a:pt x="138" y="252"/>
                    <a:pt x="298" y="160"/>
                    <a:pt x="435" y="92"/>
                  </a:cubicBezTo>
                  <a:cubicBezTo>
                    <a:pt x="320" y="69"/>
                    <a:pt x="229" y="23"/>
                    <a:pt x="11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8441989" y="3546142"/>
              <a:ext cx="642389" cy="385145"/>
            </a:xfrm>
            <a:custGeom>
              <a:avLst/>
              <a:gdLst/>
              <a:ahLst/>
              <a:cxnLst/>
              <a:rect l="l" t="t" r="r" b="b"/>
              <a:pathLst>
                <a:path w="18719" h="11223" extrusionOk="0">
                  <a:moveTo>
                    <a:pt x="18297" y="1"/>
                  </a:moveTo>
                  <a:cubicBezTo>
                    <a:pt x="18165" y="1"/>
                    <a:pt x="18043" y="76"/>
                    <a:pt x="18016" y="249"/>
                  </a:cubicBezTo>
                  <a:cubicBezTo>
                    <a:pt x="17377" y="3764"/>
                    <a:pt x="16007" y="7074"/>
                    <a:pt x="14843" y="10452"/>
                  </a:cubicBezTo>
                  <a:cubicBezTo>
                    <a:pt x="14957" y="10474"/>
                    <a:pt x="15048" y="10520"/>
                    <a:pt x="15163" y="10543"/>
                  </a:cubicBezTo>
                  <a:cubicBezTo>
                    <a:pt x="15026" y="10611"/>
                    <a:pt x="14866" y="10703"/>
                    <a:pt x="14729" y="10771"/>
                  </a:cubicBezTo>
                  <a:cubicBezTo>
                    <a:pt x="14775" y="10657"/>
                    <a:pt x="14820" y="10566"/>
                    <a:pt x="14843" y="10452"/>
                  </a:cubicBezTo>
                  <a:cubicBezTo>
                    <a:pt x="9913" y="8922"/>
                    <a:pt x="5553" y="5978"/>
                    <a:pt x="577" y="4517"/>
                  </a:cubicBezTo>
                  <a:cubicBezTo>
                    <a:pt x="538" y="4505"/>
                    <a:pt x="501" y="4499"/>
                    <a:pt x="466" y="4499"/>
                  </a:cubicBezTo>
                  <a:cubicBezTo>
                    <a:pt x="116" y="4499"/>
                    <a:pt x="0" y="5075"/>
                    <a:pt x="395" y="5179"/>
                  </a:cubicBezTo>
                  <a:cubicBezTo>
                    <a:pt x="5462" y="6663"/>
                    <a:pt x="9890" y="9721"/>
                    <a:pt x="14980" y="11205"/>
                  </a:cubicBezTo>
                  <a:cubicBezTo>
                    <a:pt x="15013" y="11217"/>
                    <a:pt x="15046" y="11223"/>
                    <a:pt x="15078" y="11223"/>
                  </a:cubicBezTo>
                  <a:cubicBezTo>
                    <a:pt x="15224" y="11223"/>
                    <a:pt x="15353" y="11107"/>
                    <a:pt x="15391" y="10977"/>
                  </a:cubicBezTo>
                  <a:cubicBezTo>
                    <a:pt x="16578" y="7484"/>
                    <a:pt x="18016" y="4083"/>
                    <a:pt x="18678" y="431"/>
                  </a:cubicBezTo>
                  <a:cubicBezTo>
                    <a:pt x="18719" y="171"/>
                    <a:pt x="18496" y="1"/>
                    <a:pt x="1829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8502904" y="3933801"/>
              <a:ext cx="655258" cy="249660"/>
            </a:xfrm>
            <a:custGeom>
              <a:avLst/>
              <a:gdLst/>
              <a:ahLst/>
              <a:cxnLst/>
              <a:rect l="l" t="t" r="r" b="b"/>
              <a:pathLst>
                <a:path w="19094" h="7275" extrusionOk="0">
                  <a:moveTo>
                    <a:pt x="19094" y="0"/>
                  </a:moveTo>
                  <a:cubicBezTo>
                    <a:pt x="18660" y="845"/>
                    <a:pt x="18226" y="1712"/>
                    <a:pt x="17861" y="2579"/>
                  </a:cubicBezTo>
                  <a:cubicBezTo>
                    <a:pt x="17099" y="4405"/>
                    <a:pt x="16478" y="6494"/>
                    <a:pt x="14480" y="6494"/>
                  </a:cubicBezTo>
                  <a:cubicBezTo>
                    <a:pt x="14204" y="6494"/>
                    <a:pt x="13902" y="6454"/>
                    <a:pt x="13570" y="6368"/>
                  </a:cubicBezTo>
                  <a:cubicBezTo>
                    <a:pt x="11539" y="5843"/>
                    <a:pt x="9781" y="4588"/>
                    <a:pt x="7841" y="3835"/>
                  </a:cubicBezTo>
                  <a:cubicBezTo>
                    <a:pt x="5399" y="2853"/>
                    <a:pt x="2934" y="1872"/>
                    <a:pt x="674" y="502"/>
                  </a:cubicBezTo>
                  <a:cubicBezTo>
                    <a:pt x="613" y="467"/>
                    <a:pt x="554" y="451"/>
                    <a:pt x="498" y="451"/>
                  </a:cubicBezTo>
                  <a:cubicBezTo>
                    <a:pt x="196" y="451"/>
                    <a:pt x="0" y="907"/>
                    <a:pt x="309" y="1119"/>
                  </a:cubicBezTo>
                  <a:cubicBezTo>
                    <a:pt x="2819" y="2625"/>
                    <a:pt x="5558" y="3538"/>
                    <a:pt x="8206" y="4748"/>
                  </a:cubicBezTo>
                  <a:cubicBezTo>
                    <a:pt x="10238" y="5661"/>
                    <a:pt x="12223" y="6985"/>
                    <a:pt x="14483" y="7259"/>
                  </a:cubicBezTo>
                  <a:cubicBezTo>
                    <a:pt x="14582" y="7269"/>
                    <a:pt x="14678" y="7275"/>
                    <a:pt x="14772" y="7275"/>
                  </a:cubicBezTo>
                  <a:cubicBezTo>
                    <a:pt x="16455" y="7275"/>
                    <a:pt x="17346" y="5585"/>
                    <a:pt x="17930" y="4223"/>
                  </a:cubicBezTo>
                  <a:cubicBezTo>
                    <a:pt x="18295" y="3378"/>
                    <a:pt x="18683" y="2557"/>
                    <a:pt x="19094" y="1735"/>
                  </a:cubicBezTo>
                  <a:lnTo>
                    <a:pt x="19094" y="0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8525094" y="4259653"/>
              <a:ext cx="617852" cy="242556"/>
            </a:xfrm>
            <a:custGeom>
              <a:avLst/>
              <a:gdLst/>
              <a:ahLst/>
              <a:cxnLst/>
              <a:rect l="l" t="t" r="r" b="b"/>
              <a:pathLst>
                <a:path w="18004" h="7068" extrusionOk="0">
                  <a:moveTo>
                    <a:pt x="537" y="1"/>
                  </a:moveTo>
                  <a:cubicBezTo>
                    <a:pt x="251" y="1"/>
                    <a:pt x="0" y="356"/>
                    <a:pt x="269" y="571"/>
                  </a:cubicBezTo>
                  <a:cubicBezTo>
                    <a:pt x="2277" y="2237"/>
                    <a:pt x="4879" y="2740"/>
                    <a:pt x="7322" y="3470"/>
                  </a:cubicBezTo>
                  <a:cubicBezTo>
                    <a:pt x="10700" y="4474"/>
                    <a:pt x="13850" y="6026"/>
                    <a:pt x="17205" y="7053"/>
                  </a:cubicBezTo>
                  <a:cubicBezTo>
                    <a:pt x="17238" y="7063"/>
                    <a:pt x="17271" y="7068"/>
                    <a:pt x="17302" y="7068"/>
                  </a:cubicBezTo>
                  <a:cubicBezTo>
                    <a:pt x="17420" y="7068"/>
                    <a:pt x="17521" y="7002"/>
                    <a:pt x="17593" y="6894"/>
                  </a:cubicBezTo>
                  <a:cubicBezTo>
                    <a:pt x="17730" y="6711"/>
                    <a:pt x="17867" y="6506"/>
                    <a:pt x="18004" y="6323"/>
                  </a:cubicBezTo>
                  <a:lnTo>
                    <a:pt x="18004" y="5068"/>
                  </a:lnTo>
                  <a:cubicBezTo>
                    <a:pt x="17798" y="5364"/>
                    <a:pt x="17616" y="5661"/>
                    <a:pt x="17410" y="5958"/>
                  </a:cubicBezTo>
                  <a:cubicBezTo>
                    <a:pt x="17273" y="6153"/>
                    <a:pt x="17090" y="6225"/>
                    <a:pt x="16884" y="6225"/>
                  </a:cubicBezTo>
                  <a:cubicBezTo>
                    <a:pt x="16442" y="6225"/>
                    <a:pt x="15898" y="5893"/>
                    <a:pt x="15493" y="5752"/>
                  </a:cubicBezTo>
                  <a:cubicBezTo>
                    <a:pt x="12937" y="4817"/>
                    <a:pt x="10449" y="3767"/>
                    <a:pt x="7869" y="2899"/>
                  </a:cubicBezTo>
                  <a:cubicBezTo>
                    <a:pt x="5450" y="2123"/>
                    <a:pt x="2779" y="1735"/>
                    <a:pt x="771" y="92"/>
                  </a:cubicBezTo>
                  <a:cubicBezTo>
                    <a:pt x="697" y="28"/>
                    <a:pt x="616" y="1"/>
                    <a:pt x="53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8631152" y="4603247"/>
              <a:ext cx="527014" cy="206317"/>
            </a:xfrm>
            <a:custGeom>
              <a:avLst/>
              <a:gdLst/>
              <a:ahLst/>
              <a:cxnLst/>
              <a:rect l="l" t="t" r="r" b="b"/>
              <a:pathLst>
                <a:path w="15357" h="6012" extrusionOk="0">
                  <a:moveTo>
                    <a:pt x="509" y="0"/>
                  </a:moveTo>
                  <a:cubicBezTo>
                    <a:pt x="134" y="0"/>
                    <a:pt x="0" y="585"/>
                    <a:pt x="406" y="671"/>
                  </a:cubicBezTo>
                  <a:cubicBezTo>
                    <a:pt x="5588" y="1926"/>
                    <a:pt x="10358" y="4254"/>
                    <a:pt x="15357" y="6012"/>
                  </a:cubicBezTo>
                  <a:lnTo>
                    <a:pt x="15357" y="5304"/>
                  </a:lnTo>
                  <a:cubicBezTo>
                    <a:pt x="15220" y="5236"/>
                    <a:pt x="15083" y="5190"/>
                    <a:pt x="14946" y="5144"/>
                  </a:cubicBezTo>
                  <a:cubicBezTo>
                    <a:pt x="10153" y="3433"/>
                    <a:pt x="5565" y="1218"/>
                    <a:pt x="589" y="9"/>
                  </a:cubicBezTo>
                  <a:cubicBezTo>
                    <a:pt x="561" y="3"/>
                    <a:pt x="534" y="0"/>
                    <a:pt x="50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8573497" y="2693402"/>
              <a:ext cx="584667" cy="789200"/>
            </a:xfrm>
            <a:custGeom>
              <a:avLst/>
              <a:gdLst/>
              <a:ahLst/>
              <a:cxnLst/>
              <a:rect l="l" t="t" r="r" b="b"/>
              <a:pathLst>
                <a:path w="17037" h="22997" extrusionOk="0">
                  <a:moveTo>
                    <a:pt x="14644" y="0"/>
                  </a:moveTo>
                  <a:cubicBezTo>
                    <a:pt x="13751" y="0"/>
                    <a:pt x="13058" y="1050"/>
                    <a:pt x="13179" y="3116"/>
                  </a:cubicBezTo>
                  <a:cubicBezTo>
                    <a:pt x="13385" y="5604"/>
                    <a:pt x="15371" y="9507"/>
                    <a:pt x="15097" y="11927"/>
                  </a:cubicBezTo>
                  <a:cubicBezTo>
                    <a:pt x="13887" y="9393"/>
                    <a:pt x="11924" y="6677"/>
                    <a:pt x="10760" y="4874"/>
                  </a:cubicBezTo>
                  <a:cubicBezTo>
                    <a:pt x="10164" y="4056"/>
                    <a:pt x="8476" y="1436"/>
                    <a:pt x="7363" y="1436"/>
                  </a:cubicBezTo>
                  <a:cubicBezTo>
                    <a:pt x="6984" y="1436"/>
                    <a:pt x="6671" y="1740"/>
                    <a:pt x="6492" y="2523"/>
                  </a:cubicBezTo>
                  <a:cubicBezTo>
                    <a:pt x="5989" y="4303"/>
                    <a:pt x="7542" y="6106"/>
                    <a:pt x="8455" y="7658"/>
                  </a:cubicBezTo>
                  <a:cubicBezTo>
                    <a:pt x="9550" y="9644"/>
                    <a:pt x="11787" y="12338"/>
                    <a:pt x="12609" y="14346"/>
                  </a:cubicBezTo>
                  <a:cubicBezTo>
                    <a:pt x="10783" y="12840"/>
                    <a:pt x="8706" y="11630"/>
                    <a:pt x="6788" y="10215"/>
                  </a:cubicBezTo>
                  <a:cubicBezTo>
                    <a:pt x="5989" y="9607"/>
                    <a:pt x="4186" y="7704"/>
                    <a:pt x="2856" y="7704"/>
                  </a:cubicBezTo>
                  <a:cubicBezTo>
                    <a:pt x="2439" y="7704"/>
                    <a:pt x="2068" y="7891"/>
                    <a:pt x="1790" y="8366"/>
                  </a:cubicBezTo>
                  <a:cubicBezTo>
                    <a:pt x="329" y="10922"/>
                    <a:pt x="9002" y="15054"/>
                    <a:pt x="10783" y="17473"/>
                  </a:cubicBezTo>
                  <a:cubicBezTo>
                    <a:pt x="8044" y="16195"/>
                    <a:pt x="5510" y="15556"/>
                    <a:pt x="3068" y="14711"/>
                  </a:cubicBezTo>
                  <a:cubicBezTo>
                    <a:pt x="2567" y="14589"/>
                    <a:pt x="1715" y="14317"/>
                    <a:pt x="1040" y="14317"/>
                  </a:cubicBezTo>
                  <a:cubicBezTo>
                    <a:pt x="453" y="14317"/>
                    <a:pt x="0" y="14523"/>
                    <a:pt x="32" y="15213"/>
                  </a:cubicBezTo>
                  <a:cubicBezTo>
                    <a:pt x="78" y="16606"/>
                    <a:pt x="2794" y="17519"/>
                    <a:pt x="3753" y="17930"/>
                  </a:cubicBezTo>
                  <a:cubicBezTo>
                    <a:pt x="8112" y="19756"/>
                    <a:pt x="12632" y="21194"/>
                    <a:pt x="17037" y="22997"/>
                  </a:cubicBezTo>
                  <a:lnTo>
                    <a:pt x="17037" y="2454"/>
                  </a:lnTo>
                  <a:cubicBezTo>
                    <a:pt x="16364" y="810"/>
                    <a:pt x="15427" y="0"/>
                    <a:pt x="14644" y="0"/>
                  </a:cubicBez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8839429" y="2820311"/>
              <a:ext cx="318741" cy="533843"/>
            </a:xfrm>
            <a:custGeom>
              <a:avLst/>
              <a:gdLst/>
              <a:ahLst/>
              <a:cxnLst/>
              <a:rect l="l" t="t" r="r" b="b"/>
              <a:pathLst>
                <a:path w="9288" h="15556" extrusionOk="0">
                  <a:moveTo>
                    <a:pt x="475" y="1"/>
                  </a:moveTo>
                  <a:cubicBezTo>
                    <a:pt x="233" y="1"/>
                    <a:pt x="0" y="246"/>
                    <a:pt x="158" y="514"/>
                  </a:cubicBezTo>
                  <a:cubicBezTo>
                    <a:pt x="2417" y="4166"/>
                    <a:pt x="4540" y="7863"/>
                    <a:pt x="6891" y="11447"/>
                  </a:cubicBezTo>
                  <a:cubicBezTo>
                    <a:pt x="7736" y="12748"/>
                    <a:pt x="8557" y="14140"/>
                    <a:pt x="9288" y="15556"/>
                  </a:cubicBezTo>
                  <a:lnTo>
                    <a:pt x="9288" y="14049"/>
                  </a:lnTo>
                  <a:cubicBezTo>
                    <a:pt x="8626" y="12885"/>
                    <a:pt x="7918" y="11744"/>
                    <a:pt x="7188" y="10648"/>
                  </a:cubicBezTo>
                  <a:cubicBezTo>
                    <a:pt x="4951" y="7224"/>
                    <a:pt x="2920" y="3664"/>
                    <a:pt x="774" y="171"/>
                  </a:cubicBezTo>
                  <a:cubicBezTo>
                    <a:pt x="696" y="51"/>
                    <a:pt x="585" y="1"/>
                    <a:pt x="475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8686781" y="3023612"/>
              <a:ext cx="471385" cy="401034"/>
            </a:xfrm>
            <a:custGeom>
              <a:avLst/>
              <a:gdLst/>
              <a:ahLst/>
              <a:cxnLst/>
              <a:rect l="l" t="t" r="r" b="b"/>
              <a:pathLst>
                <a:path w="13736" h="11686" extrusionOk="0">
                  <a:moveTo>
                    <a:pt x="518" y="0"/>
                  </a:moveTo>
                  <a:cubicBezTo>
                    <a:pt x="238" y="0"/>
                    <a:pt x="0" y="360"/>
                    <a:pt x="269" y="593"/>
                  </a:cubicBezTo>
                  <a:cubicBezTo>
                    <a:pt x="2894" y="2852"/>
                    <a:pt x="5633" y="4998"/>
                    <a:pt x="8463" y="7007"/>
                  </a:cubicBezTo>
                  <a:cubicBezTo>
                    <a:pt x="10449" y="8422"/>
                    <a:pt x="12115" y="9997"/>
                    <a:pt x="13736" y="11686"/>
                  </a:cubicBezTo>
                  <a:lnTo>
                    <a:pt x="13736" y="10613"/>
                  </a:lnTo>
                  <a:cubicBezTo>
                    <a:pt x="12595" y="9403"/>
                    <a:pt x="11431" y="8285"/>
                    <a:pt x="10061" y="7303"/>
                  </a:cubicBezTo>
                  <a:cubicBezTo>
                    <a:pt x="6888" y="4975"/>
                    <a:pt x="3738" y="2670"/>
                    <a:pt x="748" y="91"/>
                  </a:cubicBezTo>
                  <a:cubicBezTo>
                    <a:pt x="675" y="27"/>
                    <a:pt x="595" y="0"/>
                    <a:pt x="518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8618831" y="3223653"/>
              <a:ext cx="539334" cy="240943"/>
            </a:xfrm>
            <a:custGeom>
              <a:avLst/>
              <a:gdLst/>
              <a:ahLst/>
              <a:cxnLst/>
              <a:rect l="l" t="t" r="r" b="b"/>
              <a:pathLst>
                <a:path w="15716" h="7021" extrusionOk="0">
                  <a:moveTo>
                    <a:pt x="485" y="0"/>
                  </a:moveTo>
                  <a:cubicBezTo>
                    <a:pt x="124" y="0"/>
                    <a:pt x="1" y="570"/>
                    <a:pt x="400" y="675"/>
                  </a:cubicBezTo>
                  <a:cubicBezTo>
                    <a:pt x="3436" y="1429"/>
                    <a:pt x="6175" y="2912"/>
                    <a:pt x="9074" y="4054"/>
                  </a:cubicBezTo>
                  <a:cubicBezTo>
                    <a:pt x="11379" y="4944"/>
                    <a:pt x="13616" y="5811"/>
                    <a:pt x="15716" y="7021"/>
                  </a:cubicBezTo>
                  <a:lnTo>
                    <a:pt x="15716" y="6222"/>
                  </a:lnTo>
                  <a:cubicBezTo>
                    <a:pt x="13958" y="5218"/>
                    <a:pt x="12087" y="4419"/>
                    <a:pt x="10169" y="3711"/>
                  </a:cubicBezTo>
                  <a:cubicBezTo>
                    <a:pt x="6951" y="2524"/>
                    <a:pt x="3915" y="835"/>
                    <a:pt x="583" y="14"/>
                  </a:cubicBezTo>
                  <a:cubicBezTo>
                    <a:pt x="548" y="5"/>
                    <a:pt x="516" y="0"/>
                    <a:pt x="485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9061606" y="2774358"/>
              <a:ext cx="96569" cy="412153"/>
            </a:xfrm>
            <a:custGeom>
              <a:avLst/>
              <a:gdLst/>
              <a:ahLst/>
              <a:cxnLst/>
              <a:rect l="l" t="t" r="r" b="b"/>
              <a:pathLst>
                <a:path w="2814" h="12010" extrusionOk="0">
                  <a:moveTo>
                    <a:pt x="418" y="1"/>
                  </a:moveTo>
                  <a:cubicBezTo>
                    <a:pt x="206" y="1"/>
                    <a:pt x="1" y="166"/>
                    <a:pt x="98" y="415"/>
                  </a:cubicBezTo>
                  <a:cubicBezTo>
                    <a:pt x="1262" y="3473"/>
                    <a:pt x="1741" y="6897"/>
                    <a:pt x="2426" y="10093"/>
                  </a:cubicBezTo>
                  <a:cubicBezTo>
                    <a:pt x="2563" y="10732"/>
                    <a:pt x="2677" y="11371"/>
                    <a:pt x="2814" y="12010"/>
                  </a:cubicBezTo>
                  <a:lnTo>
                    <a:pt x="2814" y="8677"/>
                  </a:lnTo>
                  <a:cubicBezTo>
                    <a:pt x="2586" y="7650"/>
                    <a:pt x="2335" y="6623"/>
                    <a:pt x="2129" y="5596"/>
                  </a:cubicBezTo>
                  <a:cubicBezTo>
                    <a:pt x="1764" y="3770"/>
                    <a:pt x="1422" y="1967"/>
                    <a:pt x="760" y="232"/>
                  </a:cubicBezTo>
                  <a:cubicBezTo>
                    <a:pt x="697" y="70"/>
                    <a:pt x="556" y="1"/>
                    <a:pt x="418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6693851" y="4312469"/>
              <a:ext cx="891397" cy="675677"/>
            </a:xfrm>
            <a:custGeom>
              <a:avLst/>
              <a:gdLst/>
              <a:ahLst/>
              <a:cxnLst/>
              <a:rect l="l" t="t" r="r" b="b"/>
              <a:pathLst>
                <a:path w="25975" h="19689" extrusionOk="0">
                  <a:moveTo>
                    <a:pt x="7300" y="1"/>
                  </a:moveTo>
                  <a:cubicBezTo>
                    <a:pt x="5044" y="1"/>
                    <a:pt x="8279" y="4954"/>
                    <a:pt x="8559" y="6222"/>
                  </a:cubicBezTo>
                  <a:cubicBezTo>
                    <a:pt x="6796" y="4606"/>
                    <a:pt x="2825" y="2102"/>
                    <a:pt x="1058" y="2102"/>
                  </a:cubicBezTo>
                  <a:cubicBezTo>
                    <a:pt x="355" y="2102"/>
                    <a:pt x="0" y="2499"/>
                    <a:pt x="273" y="3506"/>
                  </a:cubicBezTo>
                  <a:cubicBezTo>
                    <a:pt x="1072" y="6291"/>
                    <a:pt x="5363" y="8664"/>
                    <a:pt x="7783" y="10696"/>
                  </a:cubicBezTo>
                  <a:cubicBezTo>
                    <a:pt x="6094" y="11221"/>
                    <a:pt x="319" y="10878"/>
                    <a:pt x="3378" y="13412"/>
                  </a:cubicBezTo>
                  <a:cubicBezTo>
                    <a:pt x="5295" y="15033"/>
                    <a:pt x="9837" y="14485"/>
                    <a:pt x="11640" y="16014"/>
                  </a:cubicBezTo>
                  <a:cubicBezTo>
                    <a:pt x="10887" y="16197"/>
                    <a:pt x="7600" y="16562"/>
                    <a:pt x="7440" y="17521"/>
                  </a:cubicBezTo>
                  <a:cubicBezTo>
                    <a:pt x="7052" y="19164"/>
                    <a:pt x="11549" y="19552"/>
                    <a:pt x="12576" y="19552"/>
                  </a:cubicBezTo>
                  <a:cubicBezTo>
                    <a:pt x="13609" y="19627"/>
                    <a:pt x="14860" y="19649"/>
                    <a:pt x="16216" y="19649"/>
                  </a:cubicBezTo>
                  <a:cubicBezTo>
                    <a:pt x="18120" y="19649"/>
                    <a:pt x="20229" y="19606"/>
                    <a:pt x="22227" y="19606"/>
                  </a:cubicBezTo>
                  <a:cubicBezTo>
                    <a:pt x="23557" y="19606"/>
                    <a:pt x="24837" y="19625"/>
                    <a:pt x="25975" y="19689"/>
                  </a:cubicBezTo>
                  <a:cubicBezTo>
                    <a:pt x="25084" y="17543"/>
                    <a:pt x="24514" y="14576"/>
                    <a:pt x="24103" y="12202"/>
                  </a:cubicBezTo>
                  <a:cubicBezTo>
                    <a:pt x="23943" y="10947"/>
                    <a:pt x="23464" y="7295"/>
                    <a:pt x="22596" y="6336"/>
                  </a:cubicBezTo>
                  <a:cubicBezTo>
                    <a:pt x="22205" y="5940"/>
                    <a:pt x="21880" y="5777"/>
                    <a:pt x="21600" y="5777"/>
                  </a:cubicBezTo>
                  <a:cubicBezTo>
                    <a:pt x="20542" y="5777"/>
                    <a:pt x="20140" y="8103"/>
                    <a:pt x="19310" y="8915"/>
                  </a:cubicBezTo>
                  <a:cubicBezTo>
                    <a:pt x="18283" y="6176"/>
                    <a:pt x="17780" y="4601"/>
                    <a:pt x="16434" y="2707"/>
                  </a:cubicBezTo>
                  <a:cubicBezTo>
                    <a:pt x="15815" y="1739"/>
                    <a:pt x="15368" y="1351"/>
                    <a:pt x="15042" y="1351"/>
                  </a:cubicBezTo>
                  <a:cubicBezTo>
                    <a:pt x="13961" y="1351"/>
                    <a:pt x="14214" y="5620"/>
                    <a:pt x="13969" y="7181"/>
                  </a:cubicBezTo>
                  <a:cubicBezTo>
                    <a:pt x="12188" y="4487"/>
                    <a:pt x="10339" y="493"/>
                    <a:pt x="7783" y="59"/>
                  </a:cubicBezTo>
                  <a:cubicBezTo>
                    <a:pt x="7600" y="19"/>
                    <a:pt x="7439" y="1"/>
                    <a:pt x="7300" y="1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6803224" y="4464704"/>
              <a:ext cx="804917" cy="542731"/>
            </a:xfrm>
            <a:custGeom>
              <a:avLst/>
              <a:gdLst/>
              <a:ahLst/>
              <a:cxnLst/>
              <a:rect l="l" t="t" r="r" b="b"/>
              <a:pathLst>
                <a:path w="23455" h="15815" extrusionOk="0">
                  <a:moveTo>
                    <a:pt x="494" y="0"/>
                  </a:moveTo>
                  <a:cubicBezTo>
                    <a:pt x="193" y="0"/>
                    <a:pt x="0" y="452"/>
                    <a:pt x="328" y="645"/>
                  </a:cubicBezTo>
                  <a:cubicBezTo>
                    <a:pt x="8179" y="5141"/>
                    <a:pt x="15141" y="10962"/>
                    <a:pt x="22788" y="15755"/>
                  </a:cubicBezTo>
                  <a:cubicBezTo>
                    <a:pt x="22851" y="15796"/>
                    <a:pt x="22914" y="15814"/>
                    <a:pt x="22972" y="15814"/>
                  </a:cubicBezTo>
                  <a:cubicBezTo>
                    <a:pt x="23268" y="15814"/>
                    <a:pt x="23454" y="15352"/>
                    <a:pt x="23130" y="15162"/>
                  </a:cubicBezTo>
                  <a:cubicBezTo>
                    <a:pt x="15484" y="10368"/>
                    <a:pt x="8522" y="4525"/>
                    <a:pt x="670" y="51"/>
                  </a:cubicBezTo>
                  <a:cubicBezTo>
                    <a:pt x="609" y="16"/>
                    <a:pt x="550" y="0"/>
                    <a:pt x="494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7166173" y="4704589"/>
              <a:ext cx="17262" cy="14894"/>
            </a:xfrm>
            <a:custGeom>
              <a:avLst/>
              <a:gdLst/>
              <a:ahLst/>
              <a:cxnLst/>
              <a:rect l="l" t="t" r="r" b="b"/>
              <a:pathLst>
                <a:path w="503" h="434" extrusionOk="0">
                  <a:moveTo>
                    <a:pt x="502" y="0"/>
                  </a:moveTo>
                  <a:cubicBezTo>
                    <a:pt x="342" y="0"/>
                    <a:pt x="160" y="23"/>
                    <a:pt x="0" y="23"/>
                  </a:cubicBezTo>
                  <a:cubicBezTo>
                    <a:pt x="46" y="160"/>
                    <a:pt x="114" y="297"/>
                    <a:pt x="183" y="434"/>
                  </a:cubicBezTo>
                  <a:cubicBezTo>
                    <a:pt x="274" y="297"/>
                    <a:pt x="388" y="160"/>
                    <a:pt x="50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6897873" y="4420365"/>
              <a:ext cx="300415" cy="339537"/>
            </a:xfrm>
            <a:custGeom>
              <a:avLst/>
              <a:gdLst/>
              <a:ahLst/>
              <a:cxnLst/>
              <a:rect l="l" t="t" r="r" b="b"/>
              <a:pathLst>
                <a:path w="8754" h="9894" extrusionOk="0">
                  <a:moveTo>
                    <a:pt x="3300" y="1"/>
                  </a:moveTo>
                  <a:cubicBezTo>
                    <a:pt x="3062" y="1"/>
                    <a:pt x="2819" y="250"/>
                    <a:pt x="2979" y="522"/>
                  </a:cubicBezTo>
                  <a:cubicBezTo>
                    <a:pt x="4554" y="3055"/>
                    <a:pt x="6586" y="5543"/>
                    <a:pt x="7818" y="8305"/>
                  </a:cubicBezTo>
                  <a:cubicBezTo>
                    <a:pt x="7978" y="8305"/>
                    <a:pt x="8160" y="8282"/>
                    <a:pt x="8320" y="8282"/>
                  </a:cubicBezTo>
                  <a:cubicBezTo>
                    <a:pt x="8206" y="8442"/>
                    <a:pt x="8092" y="8579"/>
                    <a:pt x="8001" y="8716"/>
                  </a:cubicBezTo>
                  <a:cubicBezTo>
                    <a:pt x="7932" y="8579"/>
                    <a:pt x="7864" y="8442"/>
                    <a:pt x="7818" y="8305"/>
                  </a:cubicBezTo>
                  <a:cubicBezTo>
                    <a:pt x="5307" y="8374"/>
                    <a:pt x="2819" y="8556"/>
                    <a:pt x="400" y="9218"/>
                  </a:cubicBezTo>
                  <a:cubicBezTo>
                    <a:pt x="0" y="9323"/>
                    <a:pt x="124" y="9893"/>
                    <a:pt x="485" y="9893"/>
                  </a:cubicBezTo>
                  <a:cubicBezTo>
                    <a:pt x="516" y="9893"/>
                    <a:pt x="548" y="9889"/>
                    <a:pt x="582" y="9880"/>
                  </a:cubicBezTo>
                  <a:cubicBezTo>
                    <a:pt x="3116" y="9195"/>
                    <a:pt x="5718" y="9035"/>
                    <a:pt x="8320" y="8990"/>
                  </a:cubicBezTo>
                  <a:cubicBezTo>
                    <a:pt x="8526" y="8967"/>
                    <a:pt x="8754" y="8762"/>
                    <a:pt x="8663" y="8533"/>
                  </a:cubicBezTo>
                  <a:cubicBezTo>
                    <a:pt x="7453" y="5543"/>
                    <a:pt x="5284" y="2895"/>
                    <a:pt x="3573" y="156"/>
                  </a:cubicBezTo>
                  <a:cubicBezTo>
                    <a:pt x="3504" y="47"/>
                    <a:pt x="3403" y="1"/>
                    <a:pt x="330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7097400" y="4512784"/>
              <a:ext cx="225466" cy="320594"/>
            </a:xfrm>
            <a:custGeom>
              <a:avLst/>
              <a:gdLst/>
              <a:ahLst/>
              <a:cxnLst/>
              <a:rect l="l" t="t" r="r" b="b"/>
              <a:pathLst>
                <a:path w="6570" h="9342" extrusionOk="0">
                  <a:moveTo>
                    <a:pt x="4338" y="0"/>
                  </a:moveTo>
                  <a:cubicBezTo>
                    <a:pt x="4133" y="0"/>
                    <a:pt x="3921" y="170"/>
                    <a:pt x="3990" y="431"/>
                  </a:cubicBezTo>
                  <a:cubicBezTo>
                    <a:pt x="4469" y="2462"/>
                    <a:pt x="5177" y="4471"/>
                    <a:pt x="5633" y="6525"/>
                  </a:cubicBezTo>
                  <a:cubicBezTo>
                    <a:pt x="5747" y="7027"/>
                    <a:pt x="5816" y="7552"/>
                    <a:pt x="5862" y="8077"/>
                  </a:cubicBezTo>
                  <a:cubicBezTo>
                    <a:pt x="5862" y="8260"/>
                    <a:pt x="3807" y="8305"/>
                    <a:pt x="3602" y="8328"/>
                  </a:cubicBezTo>
                  <a:cubicBezTo>
                    <a:pt x="2529" y="8374"/>
                    <a:pt x="1479" y="8442"/>
                    <a:pt x="406" y="8671"/>
                  </a:cubicBezTo>
                  <a:cubicBezTo>
                    <a:pt x="1" y="8756"/>
                    <a:pt x="134" y="9341"/>
                    <a:pt x="509" y="9341"/>
                  </a:cubicBezTo>
                  <a:cubicBezTo>
                    <a:pt x="534" y="9341"/>
                    <a:pt x="561" y="9338"/>
                    <a:pt x="589" y="9333"/>
                  </a:cubicBezTo>
                  <a:cubicBezTo>
                    <a:pt x="2483" y="8945"/>
                    <a:pt x="4401" y="9059"/>
                    <a:pt x="6295" y="8785"/>
                  </a:cubicBezTo>
                  <a:cubicBezTo>
                    <a:pt x="6455" y="8762"/>
                    <a:pt x="6569" y="8579"/>
                    <a:pt x="6546" y="8442"/>
                  </a:cubicBezTo>
                  <a:cubicBezTo>
                    <a:pt x="6478" y="5635"/>
                    <a:pt x="5314" y="2941"/>
                    <a:pt x="4652" y="248"/>
                  </a:cubicBezTo>
                  <a:cubicBezTo>
                    <a:pt x="4606" y="75"/>
                    <a:pt x="4474" y="0"/>
                    <a:pt x="4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7445009" y="4912146"/>
              <a:ext cx="14139" cy="14928"/>
            </a:xfrm>
            <a:custGeom>
              <a:avLst/>
              <a:gdLst/>
              <a:ahLst/>
              <a:cxnLst/>
              <a:rect l="l" t="t" r="r" b="b"/>
              <a:pathLst>
                <a:path w="412" h="435" extrusionOk="0">
                  <a:moveTo>
                    <a:pt x="1" y="1"/>
                  </a:moveTo>
                  <a:cubicBezTo>
                    <a:pt x="24" y="161"/>
                    <a:pt x="47" y="298"/>
                    <a:pt x="69" y="435"/>
                  </a:cubicBezTo>
                  <a:cubicBezTo>
                    <a:pt x="184" y="275"/>
                    <a:pt x="298" y="138"/>
                    <a:pt x="412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7213155" y="4635747"/>
              <a:ext cx="258514" cy="304636"/>
            </a:xfrm>
            <a:custGeom>
              <a:avLst/>
              <a:gdLst/>
              <a:ahLst/>
              <a:cxnLst/>
              <a:rect l="l" t="t" r="r" b="b"/>
              <a:pathLst>
                <a:path w="7533" h="8877" extrusionOk="0">
                  <a:moveTo>
                    <a:pt x="6120" y="1"/>
                  </a:moveTo>
                  <a:cubicBezTo>
                    <a:pt x="5920" y="1"/>
                    <a:pt x="5689" y="171"/>
                    <a:pt x="5730" y="431"/>
                  </a:cubicBezTo>
                  <a:cubicBezTo>
                    <a:pt x="6072" y="2988"/>
                    <a:pt x="6323" y="5544"/>
                    <a:pt x="6757" y="8055"/>
                  </a:cubicBezTo>
                  <a:lnTo>
                    <a:pt x="7168" y="8055"/>
                  </a:lnTo>
                  <a:cubicBezTo>
                    <a:pt x="7054" y="8192"/>
                    <a:pt x="6940" y="8329"/>
                    <a:pt x="6825" y="8489"/>
                  </a:cubicBezTo>
                  <a:cubicBezTo>
                    <a:pt x="6803" y="8352"/>
                    <a:pt x="6780" y="8215"/>
                    <a:pt x="6757" y="8055"/>
                  </a:cubicBezTo>
                  <a:cubicBezTo>
                    <a:pt x="4657" y="8169"/>
                    <a:pt x="2557" y="8192"/>
                    <a:pt x="457" y="8192"/>
                  </a:cubicBezTo>
                  <a:cubicBezTo>
                    <a:pt x="1" y="8192"/>
                    <a:pt x="1" y="8877"/>
                    <a:pt x="457" y="8877"/>
                  </a:cubicBezTo>
                  <a:cubicBezTo>
                    <a:pt x="2694" y="8877"/>
                    <a:pt x="4931" y="8854"/>
                    <a:pt x="7168" y="8740"/>
                  </a:cubicBezTo>
                  <a:cubicBezTo>
                    <a:pt x="7396" y="8740"/>
                    <a:pt x="7533" y="8534"/>
                    <a:pt x="7487" y="8306"/>
                  </a:cubicBezTo>
                  <a:cubicBezTo>
                    <a:pt x="7008" y="5635"/>
                    <a:pt x="6757" y="2942"/>
                    <a:pt x="6392" y="249"/>
                  </a:cubicBezTo>
                  <a:cubicBezTo>
                    <a:pt x="6373" y="76"/>
                    <a:pt x="6254" y="1"/>
                    <a:pt x="612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" name="Google Shape;406;p24"/>
            <p:cNvGrpSpPr/>
            <p:nvPr/>
          </p:nvGrpSpPr>
          <p:grpSpPr>
            <a:xfrm>
              <a:off x="6055204" y="4369368"/>
              <a:ext cx="545279" cy="773107"/>
              <a:chOff x="6055204" y="4369368"/>
              <a:chExt cx="545279" cy="773107"/>
            </a:xfrm>
          </p:grpSpPr>
          <p:sp>
            <p:nvSpPr>
              <p:cNvPr id="407" name="Google Shape;407;p2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3" name="Google Shape;413;p24"/>
            <p:cNvSpPr/>
            <p:nvPr/>
          </p:nvSpPr>
          <p:spPr>
            <a:xfrm>
              <a:off x="7250768" y="3732147"/>
              <a:ext cx="329002" cy="319839"/>
            </a:xfrm>
            <a:custGeom>
              <a:avLst/>
              <a:gdLst/>
              <a:ahLst/>
              <a:cxnLst/>
              <a:rect l="l" t="t" r="r" b="b"/>
              <a:pathLst>
                <a:path w="9587" h="9320" extrusionOk="0">
                  <a:moveTo>
                    <a:pt x="5850" y="1"/>
                  </a:moveTo>
                  <a:cubicBezTo>
                    <a:pt x="5764" y="1"/>
                    <a:pt x="5678" y="4"/>
                    <a:pt x="5592" y="10"/>
                  </a:cubicBezTo>
                  <a:cubicBezTo>
                    <a:pt x="3264" y="147"/>
                    <a:pt x="1712" y="1266"/>
                    <a:pt x="822" y="3343"/>
                  </a:cubicBezTo>
                  <a:cubicBezTo>
                    <a:pt x="160" y="4963"/>
                    <a:pt x="0" y="7588"/>
                    <a:pt x="1598" y="8707"/>
                  </a:cubicBezTo>
                  <a:cubicBezTo>
                    <a:pt x="2278" y="9164"/>
                    <a:pt x="3004" y="9320"/>
                    <a:pt x="3745" y="9320"/>
                  </a:cubicBezTo>
                  <a:cubicBezTo>
                    <a:pt x="4372" y="9320"/>
                    <a:pt x="5010" y="9208"/>
                    <a:pt x="5638" y="9072"/>
                  </a:cubicBezTo>
                  <a:lnTo>
                    <a:pt x="9222" y="4484"/>
                  </a:lnTo>
                  <a:cubicBezTo>
                    <a:pt x="9587" y="4005"/>
                    <a:pt x="9450" y="3114"/>
                    <a:pt x="9290" y="2521"/>
                  </a:cubicBezTo>
                  <a:cubicBezTo>
                    <a:pt x="8880" y="944"/>
                    <a:pt x="7366" y="1"/>
                    <a:pt x="5850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337696" y="3801229"/>
              <a:ext cx="192727" cy="187374"/>
            </a:xfrm>
            <a:custGeom>
              <a:avLst/>
              <a:gdLst/>
              <a:ahLst/>
              <a:cxnLst/>
              <a:rect l="l" t="t" r="r" b="b"/>
              <a:pathLst>
                <a:path w="5616" h="5460" extrusionOk="0">
                  <a:moveTo>
                    <a:pt x="3420" y="0"/>
                  </a:moveTo>
                  <a:cubicBezTo>
                    <a:pt x="3369" y="0"/>
                    <a:pt x="3317" y="2"/>
                    <a:pt x="3265" y="6"/>
                  </a:cubicBezTo>
                  <a:cubicBezTo>
                    <a:pt x="1918" y="74"/>
                    <a:pt x="1005" y="759"/>
                    <a:pt x="480" y="1969"/>
                  </a:cubicBezTo>
                  <a:cubicBezTo>
                    <a:pt x="115" y="2905"/>
                    <a:pt x="1" y="4434"/>
                    <a:pt x="937" y="5096"/>
                  </a:cubicBezTo>
                  <a:cubicBezTo>
                    <a:pt x="1335" y="5369"/>
                    <a:pt x="1766" y="5460"/>
                    <a:pt x="2206" y="5460"/>
                  </a:cubicBezTo>
                  <a:cubicBezTo>
                    <a:pt x="2574" y="5460"/>
                    <a:pt x="2947" y="5397"/>
                    <a:pt x="3311" y="5324"/>
                  </a:cubicBezTo>
                  <a:lnTo>
                    <a:pt x="5410" y="2631"/>
                  </a:lnTo>
                  <a:cubicBezTo>
                    <a:pt x="5616" y="2357"/>
                    <a:pt x="5547" y="1832"/>
                    <a:pt x="5433" y="1489"/>
                  </a:cubicBezTo>
                  <a:cubicBezTo>
                    <a:pt x="5196" y="561"/>
                    <a:pt x="4325" y="0"/>
                    <a:pt x="3420" y="0"/>
                  </a:cubicBezTo>
                  <a:close/>
                </a:path>
              </a:pathLst>
            </a:custGeom>
            <a:solidFill>
              <a:srgbClr val="EAC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8523667" y="3732147"/>
              <a:ext cx="329002" cy="319839"/>
            </a:xfrm>
            <a:custGeom>
              <a:avLst/>
              <a:gdLst/>
              <a:ahLst/>
              <a:cxnLst/>
              <a:rect l="l" t="t" r="r" b="b"/>
              <a:pathLst>
                <a:path w="9587" h="9320" extrusionOk="0">
                  <a:moveTo>
                    <a:pt x="3734" y="1"/>
                  </a:moveTo>
                  <a:cubicBezTo>
                    <a:pt x="2199" y="1"/>
                    <a:pt x="686" y="944"/>
                    <a:pt x="297" y="2521"/>
                  </a:cubicBezTo>
                  <a:cubicBezTo>
                    <a:pt x="114" y="3114"/>
                    <a:pt x="0" y="4005"/>
                    <a:pt x="366" y="4484"/>
                  </a:cubicBezTo>
                  <a:lnTo>
                    <a:pt x="3926" y="9072"/>
                  </a:lnTo>
                  <a:cubicBezTo>
                    <a:pt x="4554" y="9208"/>
                    <a:pt x="5197" y="9320"/>
                    <a:pt x="5830" y="9320"/>
                  </a:cubicBezTo>
                  <a:cubicBezTo>
                    <a:pt x="6576" y="9320"/>
                    <a:pt x="7310" y="9164"/>
                    <a:pt x="7989" y="8707"/>
                  </a:cubicBezTo>
                  <a:cubicBezTo>
                    <a:pt x="9587" y="7588"/>
                    <a:pt x="9404" y="4963"/>
                    <a:pt x="8742" y="3343"/>
                  </a:cubicBezTo>
                  <a:cubicBezTo>
                    <a:pt x="7852" y="1266"/>
                    <a:pt x="6300" y="147"/>
                    <a:pt x="3995" y="10"/>
                  </a:cubicBezTo>
                  <a:cubicBezTo>
                    <a:pt x="3908" y="4"/>
                    <a:pt x="3821" y="1"/>
                    <a:pt x="373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8573016" y="3801229"/>
              <a:ext cx="192727" cy="187374"/>
            </a:xfrm>
            <a:custGeom>
              <a:avLst/>
              <a:gdLst/>
              <a:ahLst/>
              <a:cxnLst/>
              <a:rect l="l" t="t" r="r" b="b"/>
              <a:pathLst>
                <a:path w="5616" h="5460" extrusionOk="0">
                  <a:moveTo>
                    <a:pt x="2176" y="0"/>
                  </a:moveTo>
                  <a:cubicBezTo>
                    <a:pt x="1289" y="0"/>
                    <a:pt x="398" y="561"/>
                    <a:pt x="160" y="1489"/>
                  </a:cubicBezTo>
                  <a:cubicBezTo>
                    <a:pt x="69" y="1832"/>
                    <a:pt x="0" y="2357"/>
                    <a:pt x="206" y="2631"/>
                  </a:cubicBezTo>
                  <a:lnTo>
                    <a:pt x="2283" y="5324"/>
                  </a:lnTo>
                  <a:cubicBezTo>
                    <a:pt x="2657" y="5397"/>
                    <a:pt x="3031" y="5460"/>
                    <a:pt x="3396" y="5460"/>
                  </a:cubicBezTo>
                  <a:cubicBezTo>
                    <a:pt x="3834" y="5460"/>
                    <a:pt x="4259" y="5369"/>
                    <a:pt x="4657" y="5096"/>
                  </a:cubicBezTo>
                  <a:cubicBezTo>
                    <a:pt x="5615" y="4434"/>
                    <a:pt x="5501" y="2905"/>
                    <a:pt x="5113" y="1969"/>
                  </a:cubicBezTo>
                  <a:cubicBezTo>
                    <a:pt x="4588" y="759"/>
                    <a:pt x="3698" y="74"/>
                    <a:pt x="2329" y="6"/>
                  </a:cubicBezTo>
                  <a:cubicBezTo>
                    <a:pt x="2278" y="2"/>
                    <a:pt x="2227" y="0"/>
                    <a:pt x="2176" y="0"/>
                  </a:cubicBezTo>
                  <a:close/>
                </a:path>
              </a:pathLst>
            </a:custGeom>
            <a:solidFill>
              <a:srgbClr val="EAC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7484956" y="3940836"/>
              <a:ext cx="16507" cy="14928"/>
            </a:xfrm>
            <a:custGeom>
              <a:avLst/>
              <a:gdLst/>
              <a:ahLst/>
              <a:cxnLst/>
              <a:rect l="l" t="t" r="r" b="b"/>
              <a:pathLst>
                <a:path w="481" h="435" extrusionOk="0">
                  <a:moveTo>
                    <a:pt x="1" y="1"/>
                  </a:moveTo>
                  <a:cubicBezTo>
                    <a:pt x="92" y="160"/>
                    <a:pt x="184" y="297"/>
                    <a:pt x="275" y="434"/>
                  </a:cubicBezTo>
                  <a:cubicBezTo>
                    <a:pt x="343" y="343"/>
                    <a:pt x="412" y="275"/>
                    <a:pt x="480" y="183"/>
                  </a:cubicBezTo>
                  <a:cubicBezTo>
                    <a:pt x="321" y="115"/>
                    <a:pt x="161" y="69"/>
                    <a:pt x="1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7390821" y="3835479"/>
              <a:ext cx="116577" cy="123646"/>
            </a:xfrm>
            <a:custGeom>
              <a:avLst/>
              <a:gdLst/>
              <a:ahLst/>
              <a:cxnLst/>
              <a:rect l="l" t="t" r="r" b="b"/>
              <a:pathLst>
                <a:path w="3397" h="3603" extrusionOk="0">
                  <a:moveTo>
                    <a:pt x="2744" y="3071"/>
                  </a:moveTo>
                  <a:lnTo>
                    <a:pt x="2744" y="3071"/>
                  </a:lnTo>
                  <a:cubicBezTo>
                    <a:pt x="2904" y="3139"/>
                    <a:pt x="3064" y="3185"/>
                    <a:pt x="3223" y="3253"/>
                  </a:cubicBezTo>
                  <a:cubicBezTo>
                    <a:pt x="3155" y="3345"/>
                    <a:pt x="3086" y="3413"/>
                    <a:pt x="3018" y="3504"/>
                  </a:cubicBezTo>
                  <a:cubicBezTo>
                    <a:pt x="2927" y="3367"/>
                    <a:pt x="2835" y="3230"/>
                    <a:pt x="2744" y="3071"/>
                  </a:cubicBezTo>
                  <a:close/>
                  <a:moveTo>
                    <a:pt x="1802" y="1"/>
                  </a:moveTo>
                  <a:cubicBezTo>
                    <a:pt x="1717" y="1"/>
                    <a:pt x="1637" y="58"/>
                    <a:pt x="1648" y="172"/>
                  </a:cubicBezTo>
                  <a:cubicBezTo>
                    <a:pt x="1763" y="1222"/>
                    <a:pt x="2173" y="2180"/>
                    <a:pt x="2744" y="3071"/>
                  </a:cubicBezTo>
                  <a:cubicBezTo>
                    <a:pt x="1945" y="2797"/>
                    <a:pt x="1101" y="2591"/>
                    <a:pt x="279" y="2386"/>
                  </a:cubicBezTo>
                  <a:cubicBezTo>
                    <a:pt x="260" y="2380"/>
                    <a:pt x="243" y="2377"/>
                    <a:pt x="226" y="2377"/>
                  </a:cubicBezTo>
                  <a:cubicBezTo>
                    <a:pt x="59" y="2377"/>
                    <a:pt x="1" y="2664"/>
                    <a:pt x="188" y="2705"/>
                  </a:cubicBezTo>
                  <a:cubicBezTo>
                    <a:pt x="1192" y="2957"/>
                    <a:pt x="2173" y="3208"/>
                    <a:pt x="3132" y="3596"/>
                  </a:cubicBezTo>
                  <a:cubicBezTo>
                    <a:pt x="3147" y="3600"/>
                    <a:pt x="3161" y="3603"/>
                    <a:pt x="3176" y="3603"/>
                  </a:cubicBezTo>
                  <a:cubicBezTo>
                    <a:pt x="3296" y="3603"/>
                    <a:pt x="3396" y="3444"/>
                    <a:pt x="3315" y="3322"/>
                  </a:cubicBezTo>
                  <a:cubicBezTo>
                    <a:pt x="2653" y="2386"/>
                    <a:pt x="2105" y="1313"/>
                    <a:pt x="1991" y="172"/>
                  </a:cubicBezTo>
                  <a:cubicBezTo>
                    <a:pt x="1979" y="58"/>
                    <a:pt x="1888" y="1"/>
                    <a:pt x="180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8618454" y="3949450"/>
              <a:ext cx="10192" cy="1022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297" y="1"/>
                  </a:moveTo>
                  <a:lnTo>
                    <a:pt x="297" y="1"/>
                  </a:lnTo>
                  <a:cubicBezTo>
                    <a:pt x="206" y="24"/>
                    <a:pt x="92" y="69"/>
                    <a:pt x="0" y="92"/>
                  </a:cubicBezTo>
                  <a:cubicBezTo>
                    <a:pt x="69" y="160"/>
                    <a:pt x="137" y="229"/>
                    <a:pt x="206" y="297"/>
                  </a:cubicBezTo>
                  <a:cubicBezTo>
                    <a:pt x="251" y="206"/>
                    <a:pt x="274" y="92"/>
                    <a:pt x="297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8613032" y="3843098"/>
              <a:ext cx="122033" cy="121381"/>
            </a:xfrm>
            <a:custGeom>
              <a:avLst/>
              <a:gdLst/>
              <a:ahLst/>
              <a:cxnLst/>
              <a:rect l="l" t="t" r="r" b="b"/>
              <a:pathLst>
                <a:path w="3556" h="3537" extrusionOk="0">
                  <a:moveTo>
                    <a:pt x="455" y="3100"/>
                  </a:moveTo>
                  <a:lnTo>
                    <a:pt x="455" y="3100"/>
                  </a:lnTo>
                  <a:cubicBezTo>
                    <a:pt x="432" y="3191"/>
                    <a:pt x="409" y="3305"/>
                    <a:pt x="364" y="3396"/>
                  </a:cubicBezTo>
                  <a:cubicBezTo>
                    <a:pt x="295" y="3328"/>
                    <a:pt x="227" y="3259"/>
                    <a:pt x="158" y="3191"/>
                  </a:cubicBezTo>
                  <a:cubicBezTo>
                    <a:pt x="250" y="3168"/>
                    <a:pt x="364" y="3123"/>
                    <a:pt x="455" y="3100"/>
                  </a:cubicBezTo>
                  <a:close/>
                  <a:moveTo>
                    <a:pt x="1049" y="0"/>
                  </a:moveTo>
                  <a:cubicBezTo>
                    <a:pt x="982" y="0"/>
                    <a:pt x="921" y="40"/>
                    <a:pt x="911" y="132"/>
                  </a:cubicBezTo>
                  <a:cubicBezTo>
                    <a:pt x="729" y="1228"/>
                    <a:pt x="364" y="2255"/>
                    <a:pt x="21" y="3305"/>
                  </a:cubicBezTo>
                  <a:cubicBezTo>
                    <a:pt x="0" y="3430"/>
                    <a:pt x="94" y="3536"/>
                    <a:pt x="215" y="3536"/>
                  </a:cubicBezTo>
                  <a:cubicBezTo>
                    <a:pt x="226" y="3536"/>
                    <a:pt x="238" y="3535"/>
                    <a:pt x="250" y="3533"/>
                  </a:cubicBezTo>
                  <a:cubicBezTo>
                    <a:pt x="1345" y="3237"/>
                    <a:pt x="2349" y="2666"/>
                    <a:pt x="3377" y="2232"/>
                  </a:cubicBezTo>
                  <a:cubicBezTo>
                    <a:pt x="3555" y="2153"/>
                    <a:pt x="3458" y="1918"/>
                    <a:pt x="3294" y="1918"/>
                  </a:cubicBezTo>
                  <a:cubicBezTo>
                    <a:pt x="3270" y="1918"/>
                    <a:pt x="3244" y="1924"/>
                    <a:pt x="3217" y="1936"/>
                  </a:cubicBezTo>
                  <a:cubicBezTo>
                    <a:pt x="2304" y="2324"/>
                    <a:pt x="1414" y="2803"/>
                    <a:pt x="455" y="3100"/>
                  </a:cubicBezTo>
                  <a:cubicBezTo>
                    <a:pt x="775" y="2141"/>
                    <a:pt x="1071" y="1205"/>
                    <a:pt x="1231" y="224"/>
                  </a:cubicBezTo>
                  <a:cubicBezTo>
                    <a:pt x="1258" y="88"/>
                    <a:pt x="1147" y="0"/>
                    <a:pt x="1049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7104263" y="3698961"/>
              <a:ext cx="1912102" cy="1443497"/>
            </a:xfrm>
            <a:custGeom>
              <a:avLst/>
              <a:gdLst/>
              <a:ahLst/>
              <a:cxnLst/>
              <a:rect l="l" t="t" r="r" b="b"/>
              <a:pathLst>
                <a:path w="55718" h="42063" extrusionOk="0">
                  <a:moveTo>
                    <a:pt x="27660" y="0"/>
                  </a:moveTo>
                  <a:cubicBezTo>
                    <a:pt x="21414" y="0"/>
                    <a:pt x="16216" y="1914"/>
                    <a:pt x="13262" y="4606"/>
                  </a:cubicBezTo>
                  <a:cubicBezTo>
                    <a:pt x="10569" y="7071"/>
                    <a:pt x="8469" y="9149"/>
                    <a:pt x="6392" y="12184"/>
                  </a:cubicBezTo>
                  <a:cubicBezTo>
                    <a:pt x="5479" y="13508"/>
                    <a:pt x="1644" y="19078"/>
                    <a:pt x="2283" y="20607"/>
                  </a:cubicBezTo>
                  <a:cubicBezTo>
                    <a:pt x="2535" y="21063"/>
                    <a:pt x="4794" y="20995"/>
                    <a:pt x="5274" y="21337"/>
                  </a:cubicBezTo>
                  <a:cubicBezTo>
                    <a:pt x="2945" y="23209"/>
                    <a:pt x="1941" y="25377"/>
                    <a:pt x="366" y="28276"/>
                  </a:cubicBezTo>
                  <a:cubicBezTo>
                    <a:pt x="960" y="28276"/>
                    <a:pt x="1918" y="28230"/>
                    <a:pt x="2740" y="28208"/>
                  </a:cubicBezTo>
                  <a:lnTo>
                    <a:pt x="2740" y="28208"/>
                  </a:lnTo>
                  <a:cubicBezTo>
                    <a:pt x="731" y="32111"/>
                    <a:pt x="92" y="37475"/>
                    <a:pt x="1" y="42063"/>
                  </a:cubicBezTo>
                  <a:lnTo>
                    <a:pt x="55056" y="42063"/>
                  </a:lnTo>
                  <a:cubicBezTo>
                    <a:pt x="55717" y="37269"/>
                    <a:pt x="54576" y="32681"/>
                    <a:pt x="51951" y="27591"/>
                  </a:cubicBezTo>
                  <a:cubicBezTo>
                    <a:pt x="52773" y="27454"/>
                    <a:pt x="53846" y="27523"/>
                    <a:pt x="54690" y="27386"/>
                  </a:cubicBezTo>
                  <a:cubicBezTo>
                    <a:pt x="53914" y="25742"/>
                    <a:pt x="51472" y="23665"/>
                    <a:pt x="50011" y="22524"/>
                  </a:cubicBezTo>
                  <a:cubicBezTo>
                    <a:pt x="50582" y="22022"/>
                    <a:pt x="52727" y="21611"/>
                    <a:pt x="53070" y="20995"/>
                  </a:cubicBezTo>
                  <a:cubicBezTo>
                    <a:pt x="53275" y="20401"/>
                    <a:pt x="52020" y="17708"/>
                    <a:pt x="51632" y="17115"/>
                  </a:cubicBezTo>
                  <a:cubicBezTo>
                    <a:pt x="49372" y="13006"/>
                    <a:pt x="44624" y="1593"/>
                    <a:pt x="30267" y="110"/>
                  </a:cubicBezTo>
                  <a:cubicBezTo>
                    <a:pt x="29381" y="36"/>
                    <a:pt x="28511" y="0"/>
                    <a:pt x="27660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7351012" y="4170940"/>
              <a:ext cx="1384162" cy="971528"/>
            </a:xfrm>
            <a:custGeom>
              <a:avLst/>
              <a:gdLst/>
              <a:ahLst/>
              <a:cxnLst/>
              <a:rect l="l" t="t" r="r" b="b"/>
              <a:pathLst>
                <a:path w="40334" h="28310" extrusionOk="0">
                  <a:moveTo>
                    <a:pt x="20932" y="1"/>
                  </a:moveTo>
                  <a:cubicBezTo>
                    <a:pt x="18033" y="1"/>
                    <a:pt x="14893" y="1069"/>
                    <a:pt x="13034" y="1946"/>
                  </a:cubicBezTo>
                  <a:cubicBezTo>
                    <a:pt x="9702" y="3613"/>
                    <a:pt x="6597" y="6466"/>
                    <a:pt x="4817" y="9570"/>
                  </a:cubicBezTo>
                  <a:cubicBezTo>
                    <a:pt x="1667" y="14934"/>
                    <a:pt x="1" y="22010"/>
                    <a:pt x="960" y="28310"/>
                  </a:cubicBezTo>
                  <a:lnTo>
                    <a:pt x="39443" y="28310"/>
                  </a:lnTo>
                  <a:cubicBezTo>
                    <a:pt x="40333" y="19339"/>
                    <a:pt x="34741" y="896"/>
                    <a:pt x="21731" y="29"/>
                  </a:cubicBezTo>
                  <a:cubicBezTo>
                    <a:pt x="21467" y="10"/>
                    <a:pt x="21201" y="1"/>
                    <a:pt x="20932" y="1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7906418" y="4342669"/>
              <a:ext cx="18806" cy="14928"/>
            </a:xfrm>
            <a:custGeom>
              <a:avLst/>
              <a:gdLst/>
              <a:ahLst/>
              <a:cxnLst/>
              <a:rect l="l" t="t" r="r" b="b"/>
              <a:pathLst>
                <a:path w="548" h="435" extrusionOk="0">
                  <a:moveTo>
                    <a:pt x="274" y="1"/>
                  </a:moveTo>
                  <a:cubicBezTo>
                    <a:pt x="0" y="1"/>
                    <a:pt x="0" y="435"/>
                    <a:pt x="274" y="435"/>
                  </a:cubicBezTo>
                  <a:cubicBezTo>
                    <a:pt x="548" y="435"/>
                    <a:pt x="548" y="1"/>
                    <a:pt x="274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7964382" y="4292564"/>
              <a:ext cx="18806" cy="14894"/>
            </a:xfrm>
            <a:custGeom>
              <a:avLst/>
              <a:gdLst/>
              <a:ahLst/>
              <a:cxnLst/>
              <a:rect l="l" t="t" r="r" b="b"/>
              <a:pathLst>
                <a:path w="548" h="434" extrusionOk="0">
                  <a:moveTo>
                    <a:pt x="274" y="0"/>
                  </a:moveTo>
                  <a:cubicBezTo>
                    <a:pt x="0" y="0"/>
                    <a:pt x="0" y="434"/>
                    <a:pt x="274" y="434"/>
                  </a:cubicBezTo>
                  <a:cubicBezTo>
                    <a:pt x="548" y="434"/>
                    <a:pt x="548" y="0"/>
                    <a:pt x="274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7970628" y="4357563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5" y="1"/>
                  </a:moveTo>
                  <a:cubicBezTo>
                    <a:pt x="1" y="1"/>
                    <a:pt x="1" y="434"/>
                    <a:pt x="275" y="434"/>
                  </a:cubicBezTo>
                  <a:cubicBezTo>
                    <a:pt x="548" y="434"/>
                    <a:pt x="548" y="1"/>
                    <a:pt x="27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8218166" y="4342669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4" y="1"/>
                  </a:moveTo>
                  <a:cubicBezTo>
                    <a:pt x="0" y="1"/>
                    <a:pt x="0" y="435"/>
                    <a:pt x="274" y="435"/>
                  </a:cubicBezTo>
                  <a:cubicBezTo>
                    <a:pt x="548" y="435"/>
                    <a:pt x="548" y="1"/>
                    <a:pt x="274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8159413" y="4292564"/>
              <a:ext cx="19630" cy="14894"/>
            </a:xfrm>
            <a:custGeom>
              <a:avLst/>
              <a:gdLst/>
              <a:ahLst/>
              <a:cxnLst/>
              <a:rect l="l" t="t" r="r" b="b"/>
              <a:pathLst>
                <a:path w="572" h="434" extrusionOk="0">
                  <a:moveTo>
                    <a:pt x="274" y="0"/>
                  </a:moveTo>
                  <a:cubicBezTo>
                    <a:pt x="1" y="0"/>
                    <a:pt x="1" y="434"/>
                    <a:pt x="274" y="434"/>
                  </a:cubicBezTo>
                  <a:cubicBezTo>
                    <a:pt x="571" y="434"/>
                    <a:pt x="571" y="0"/>
                    <a:pt x="274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8153922" y="4357563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5" y="1"/>
                  </a:moveTo>
                  <a:cubicBezTo>
                    <a:pt x="1" y="1"/>
                    <a:pt x="1" y="434"/>
                    <a:pt x="275" y="434"/>
                  </a:cubicBezTo>
                  <a:cubicBezTo>
                    <a:pt x="549" y="434"/>
                    <a:pt x="549" y="1"/>
                    <a:pt x="27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7725046" y="4015067"/>
              <a:ext cx="146913" cy="141800"/>
            </a:xfrm>
            <a:custGeom>
              <a:avLst/>
              <a:gdLst/>
              <a:ahLst/>
              <a:cxnLst/>
              <a:rect l="l" t="t" r="r" b="b"/>
              <a:pathLst>
                <a:path w="4281" h="4132" extrusionOk="0">
                  <a:moveTo>
                    <a:pt x="2088" y="1"/>
                  </a:moveTo>
                  <a:cubicBezTo>
                    <a:pt x="376" y="1"/>
                    <a:pt x="12" y="2262"/>
                    <a:pt x="12" y="3635"/>
                  </a:cubicBezTo>
                  <a:cubicBezTo>
                    <a:pt x="1" y="3966"/>
                    <a:pt x="258" y="4132"/>
                    <a:pt x="517" y="4132"/>
                  </a:cubicBezTo>
                  <a:cubicBezTo>
                    <a:pt x="777" y="4132"/>
                    <a:pt x="1040" y="3966"/>
                    <a:pt x="1040" y="3635"/>
                  </a:cubicBezTo>
                  <a:cubicBezTo>
                    <a:pt x="1040" y="2914"/>
                    <a:pt x="1081" y="1044"/>
                    <a:pt x="2125" y="1044"/>
                  </a:cubicBezTo>
                  <a:cubicBezTo>
                    <a:pt x="2172" y="1044"/>
                    <a:pt x="2221" y="1048"/>
                    <a:pt x="2272" y="1056"/>
                  </a:cubicBezTo>
                  <a:cubicBezTo>
                    <a:pt x="3117" y="1170"/>
                    <a:pt x="3185" y="2836"/>
                    <a:pt x="3208" y="3453"/>
                  </a:cubicBezTo>
                  <a:cubicBezTo>
                    <a:pt x="3231" y="3784"/>
                    <a:pt x="3505" y="3949"/>
                    <a:pt x="3767" y="3949"/>
                  </a:cubicBezTo>
                  <a:cubicBezTo>
                    <a:pt x="4030" y="3949"/>
                    <a:pt x="4281" y="3784"/>
                    <a:pt x="4258" y="3453"/>
                  </a:cubicBezTo>
                  <a:cubicBezTo>
                    <a:pt x="4189" y="2243"/>
                    <a:pt x="3938" y="257"/>
                    <a:pt x="2432" y="29"/>
                  </a:cubicBezTo>
                  <a:cubicBezTo>
                    <a:pt x="2312" y="10"/>
                    <a:pt x="2197" y="1"/>
                    <a:pt x="2088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8236183" y="4015067"/>
              <a:ext cx="146501" cy="141800"/>
            </a:xfrm>
            <a:custGeom>
              <a:avLst/>
              <a:gdLst/>
              <a:ahLst/>
              <a:cxnLst/>
              <a:rect l="l" t="t" r="r" b="b"/>
              <a:pathLst>
                <a:path w="4269" h="4132" extrusionOk="0">
                  <a:moveTo>
                    <a:pt x="2095" y="1"/>
                  </a:moveTo>
                  <a:cubicBezTo>
                    <a:pt x="364" y="1"/>
                    <a:pt x="0" y="2262"/>
                    <a:pt x="0" y="3635"/>
                  </a:cubicBezTo>
                  <a:cubicBezTo>
                    <a:pt x="0" y="3966"/>
                    <a:pt x="257" y="4132"/>
                    <a:pt x="517" y="4132"/>
                  </a:cubicBezTo>
                  <a:cubicBezTo>
                    <a:pt x="777" y="4132"/>
                    <a:pt x="1039" y="3966"/>
                    <a:pt x="1050" y="3635"/>
                  </a:cubicBezTo>
                  <a:cubicBezTo>
                    <a:pt x="1050" y="2914"/>
                    <a:pt x="1071" y="1044"/>
                    <a:pt x="2133" y="1044"/>
                  </a:cubicBezTo>
                  <a:cubicBezTo>
                    <a:pt x="2181" y="1044"/>
                    <a:pt x="2231" y="1048"/>
                    <a:pt x="2283" y="1056"/>
                  </a:cubicBezTo>
                  <a:cubicBezTo>
                    <a:pt x="3105" y="1170"/>
                    <a:pt x="3173" y="2836"/>
                    <a:pt x="3219" y="3453"/>
                  </a:cubicBezTo>
                  <a:cubicBezTo>
                    <a:pt x="3242" y="3784"/>
                    <a:pt x="3510" y="3949"/>
                    <a:pt x="3767" y="3949"/>
                  </a:cubicBezTo>
                  <a:cubicBezTo>
                    <a:pt x="4023" y="3949"/>
                    <a:pt x="4269" y="3784"/>
                    <a:pt x="4246" y="3453"/>
                  </a:cubicBezTo>
                  <a:cubicBezTo>
                    <a:pt x="4178" y="2243"/>
                    <a:pt x="3926" y="257"/>
                    <a:pt x="2443" y="29"/>
                  </a:cubicBezTo>
                  <a:cubicBezTo>
                    <a:pt x="2321" y="10"/>
                    <a:pt x="2206" y="1"/>
                    <a:pt x="2095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7471640" y="4235356"/>
              <a:ext cx="174710" cy="12595"/>
            </a:xfrm>
            <a:custGeom>
              <a:avLst/>
              <a:gdLst/>
              <a:ahLst/>
              <a:cxnLst/>
              <a:rect l="l" t="t" r="r" b="b"/>
              <a:pathLst>
                <a:path w="5091" h="367" extrusionOk="0">
                  <a:moveTo>
                    <a:pt x="229" y="1"/>
                  </a:moveTo>
                  <a:cubicBezTo>
                    <a:pt x="1" y="1"/>
                    <a:pt x="1" y="366"/>
                    <a:pt x="229" y="366"/>
                  </a:cubicBezTo>
                  <a:lnTo>
                    <a:pt x="4863" y="366"/>
                  </a:lnTo>
                  <a:cubicBezTo>
                    <a:pt x="5091" y="366"/>
                    <a:pt x="5091" y="1"/>
                    <a:pt x="4863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7523495" y="4142353"/>
              <a:ext cx="128210" cy="63865"/>
            </a:xfrm>
            <a:custGeom>
              <a:avLst/>
              <a:gdLst/>
              <a:ahLst/>
              <a:cxnLst/>
              <a:rect l="l" t="t" r="r" b="b"/>
              <a:pathLst>
                <a:path w="3736" h="1861" extrusionOk="0">
                  <a:moveTo>
                    <a:pt x="283" y="0"/>
                  </a:moveTo>
                  <a:cubicBezTo>
                    <a:pt x="115" y="0"/>
                    <a:pt x="0" y="235"/>
                    <a:pt x="179" y="314"/>
                  </a:cubicBezTo>
                  <a:cubicBezTo>
                    <a:pt x="1252" y="816"/>
                    <a:pt x="2325" y="1341"/>
                    <a:pt x="3375" y="1844"/>
                  </a:cubicBezTo>
                  <a:cubicBezTo>
                    <a:pt x="3401" y="1855"/>
                    <a:pt x="3428" y="1861"/>
                    <a:pt x="3453" y="1861"/>
                  </a:cubicBezTo>
                  <a:cubicBezTo>
                    <a:pt x="3621" y="1861"/>
                    <a:pt x="3736" y="1626"/>
                    <a:pt x="3557" y="1547"/>
                  </a:cubicBezTo>
                  <a:cubicBezTo>
                    <a:pt x="2484" y="1022"/>
                    <a:pt x="1434" y="520"/>
                    <a:pt x="362" y="18"/>
                  </a:cubicBezTo>
                  <a:cubicBezTo>
                    <a:pt x="335" y="6"/>
                    <a:pt x="308" y="0"/>
                    <a:pt x="283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7536090" y="4270566"/>
              <a:ext cx="111601" cy="68326"/>
            </a:xfrm>
            <a:custGeom>
              <a:avLst/>
              <a:gdLst/>
              <a:ahLst/>
              <a:cxnLst/>
              <a:rect l="l" t="t" r="r" b="b"/>
              <a:pathLst>
                <a:path w="3252" h="1991" extrusionOk="0">
                  <a:moveTo>
                    <a:pt x="2996" y="1"/>
                  </a:moveTo>
                  <a:cubicBezTo>
                    <a:pt x="2970" y="1"/>
                    <a:pt x="2943" y="8"/>
                    <a:pt x="2916" y="25"/>
                  </a:cubicBezTo>
                  <a:cubicBezTo>
                    <a:pt x="2003" y="573"/>
                    <a:pt x="1067" y="1120"/>
                    <a:pt x="154" y="1668"/>
                  </a:cubicBezTo>
                  <a:cubicBezTo>
                    <a:pt x="0" y="1765"/>
                    <a:pt x="90" y="1991"/>
                    <a:pt x="245" y="1991"/>
                  </a:cubicBezTo>
                  <a:cubicBezTo>
                    <a:pt x="274" y="1991"/>
                    <a:pt x="305" y="1983"/>
                    <a:pt x="337" y="1965"/>
                  </a:cubicBezTo>
                  <a:cubicBezTo>
                    <a:pt x="1250" y="1417"/>
                    <a:pt x="2163" y="892"/>
                    <a:pt x="3076" y="344"/>
                  </a:cubicBezTo>
                  <a:cubicBezTo>
                    <a:pt x="3251" y="247"/>
                    <a:pt x="3144" y="1"/>
                    <a:pt x="2996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8411652" y="4235356"/>
              <a:ext cx="174710" cy="12595"/>
            </a:xfrm>
            <a:custGeom>
              <a:avLst/>
              <a:gdLst/>
              <a:ahLst/>
              <a:cxnLst/>
              <a:rect l="l" t="t" r="r" b="b"/>
              <a:pathLst>
                <a:path w="5091" h="367" extrusionOk="0">
                  <a:moveTo>
                    <a:pt x="229" y="1"/>
                  </a:moveTo>
                  <a:cubicBezTo>
                    <a:pt x="0" y="1"/>
                    <a:pt x="0" y="366"/>
                    <a:pt x="229" y="366"/>
                  </a:cubicBezTo>
                  <a:lnTo>
                    <a:pt x="4862" y="366"/>
                  </a:lnTo>
                  <a:cubicBezTo>
                    <a:pt x="5090" y="366"/>
                    <a:pt x="5090" y="1"/>
                    <a:pt x="4862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8406298" y="4142353"/>
              <a:ext cx="128210" cy="63865"/>
            </a:xfrm>
            <a:custGeom>
              <a:avLst/>
              <a:gdLst/>
              <a:ahLst/>
              <a:cxnLst/>
              <a:rect l="l" t="t" r="r" b="b"/>
              <a:pathLst>
                <a:path w="3736" h="1861" extrusionOk="0">
                  <a:moveTo>
                    <a:pt x="3453" y="0"/>
                  </a:moveTo>
                  <a:cubicBezTo>
                    <a:pt x="3428" y="0"/>
                    <a:pt x="3402" y="6"/>
                    <a:pt x="3375" y="18"/>
                  </a:cubicBezTo>
                  <a:cubicBezTo>
                    <a:pt x="2302" y="520"/>
                    <a:pt x="1252" y="1022"/>
                    <a:pt x="179" y="1547"/>
                  </a:cubicBezTo>
                  <a:cubicBezTo>
                    <a:pt x="1" y="1626"/>
                    <a:pt x="115" y="1861"/>
                    <a:pt x="283" y="1861"/>
                  </a:cubicBezTo>
                  <a:cubicBezTo>
                    <a:pt x="308" y="1861"/>
                    <a:pt x="335" y="1855"/>
                    <a:pt x="362" y="1844"/>
                  </a:cubicBezTo>
                  <a:cubicBezTo>
                    <a:pt x="1412" y="1341"/>
                    <a:pt x="2485" y="816"/>
                    <a:pt x="3557" y="314"/>
                  </a:cubicBezTo>
                  <a:cubicBezTo>
                    <a:pt x="3736" y="235"/>
                    <a:pt x="3621" y="0"/>
                    <a:pt x="3453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8410348" y="4270566"/>
              <a:ext cx="111566" cy="68326"/>
            </a:xfrm>
            <a:custGeom>
              <a:avLst/>
              <a:gdLst/>
              <a:ahLst/>
              <a:cxnLst/>
              <a:rect l="l" t="t" r="r" b="b"/>
              <a:pathLst>
                <a:path w="3251" h="1991" extrusionOk="0">
                  <a:moveTo>
                    <a:pt x="255" y="1"/>
                  </a:moveTo>
                  <a:cubicBezTo>
                    <a:pt x="107" y="1"/>
                    <a:pt x="0" y="247"/>
                    <a:pt x="175" y="344"/>
                  </a:cubicBezTo>
                  <a:cubicBezTo>
                    <a:pt x="1088" y="892"/>
                    <a:pt x="2001" y="1417"/>
                    <a:pt x="2914" y="1965"/>
                  </a:cubicBezTo>
                  <a:cubicBezTo>
                    <a:pt x="2947" y="1983"/>
                    <a:pt x="2978" y="1991"/>
                    <a:pt x="3006" y="1991"/>
                  </a:cubicBezTo>
                  <a:cubicBezTo>
                    <a:pt x="3161" y="1991"/>
                    <a:pt x="3251" y="1765"/>
                    <a:pt x="3097" y="1668"/>
                  </a:cubicBezTo>
                  <a:cubicBezTo>
                    <a:pt x="2184" y="1120"/>
                    <a:pt x="1248" y="573"/>
                    <a:pt x="335" y="25"/>
                  </a:cubicBezTo>
                  <a:cubicBezTo>
                    <a:pt x="308" y="8"/>
                    <a:pt x="281" y="1"/>
                    <a:pt x="25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8034082" y="4254162"/>
              <a:ext cx="107345" cy="255391"/>
            </a:xfrm>
            <a:custGeom>
              <a:avLst/>
              <a:gdLst/>
              <a:ahLst/>
              <a:cxnLst/>
              <a:rect l="l" t="t" r="r" b="b"/>
              <a:pathLst>
                <a:path w="3128" h="7442" extrusionOk="0">
                  <a:moveTo>
                    <a:pt x="1461" y="1"/>
                  </a:moveTo>
                  <a:lnTo>
                    <a:pt x="1416" y="115"/>
                  </a:lnTo>
                  <a:cubicBezTo>
                    <a:pt x="1461" y="1576"/>
                    <a:pt x="1507" y="3288"/>
                    <a:pt x="206" y="4292"/>
                  </a:cubicBezTo>
                  <a:cubicBezTo>
                    <a:pt x="1" y="5798"/>
                    <a:pt x="206" y="6300"/>
                    <a:pt x="320" y="7373"/>
                  </a:cubicBezTo>
                  <a:cubicBezTo>
                    <a:pt x="491" y="7419"/>
                    <a:pt x="845" y="7442"/>
                    <a:pt x="1310" y="7442"/>
                  </a:cubicBezTo>
                  <a:cubicBezTo>
                    <a:pt x="1775" y="7442"/>
                    <a:pt x="2352" y="7419"/>
                    <a:pt x="2968" y="7373"/>
                  </a:cubicBezTo>
                  <a:cubicBezTo>
                    <a:pt x="3082" y="6506"/>
                    <a:pt x="3128" y="5798"/>
                    <a:pt x="3128" y="4520"/>
                  </a:cubicBezTo>
                  <a:cubicBezTo>
                    <a:pt x="1256" y="3402"/>
                    <a:pt x="1553" y="868"/>
                    <a:pt x="1461" y="1"/>
                  </a:cubicBezTo>
                  <a:close/>
                </a:path>
              </a:pathLst>
            </a:custGeom>
            <a:solidFill>
              <a:srgbClr val="FFF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7843341" y="4225746"/>
              <a:ext cx="257347" cy="211259"/>
            </a:xfrm>
            <a:custGeom>
              <a:avLst/>
              <a:gdLst/>
              <a:ahLst/>
              <a:cxnLst/>
              <a:rect l="l" t="t" r="r" b="b"/>
              <a:pathLst>
                <a:path w="7499" h="6156" extrusionOk="0">
                  <a:moveTo>
                    <a:pt x="6901" y="0"/>
                  </a:moveTo>
                  <a:cubicBezTo>
                    <a:pt x="6701" y="0"/>
                    <a:pt x="6476" y="179"/>
                    <a:pt x="6517" y="441"/>
                  </a:cubicBezTo>
                  <a:cubicBezTo>
                    <a:pt x="6768" y="2130"/>
                    <a:pt x="6700" y="4161"/>
                    <a:pt x="5056" y="5143"/>
                  </a:cubicBezTo>
                  <a:cubicBezTo>
                    <a:pt x="4639" y="5394"/>
                    <a:pt x="4137" y="5512"/>
                    <a:pt x="3623" y="5512"/>
                  </a:cubicBezTo>
                  <a:cubicBezTo>
                    <a:pt x="2225" y="5512"/>
                    <a:pt x="747" y="4638"/>
                    <a:pt x="697" y="3203"/>
                  </a:cubicBezTo>
                  <a:cubicBezTo>
                    <a:pt x="685" y="2974"/>
                    <a:pt x="508" y="2860"/>
                    <a:pt x="337" y="2860"/>
                  </a:cubicBezTo>
                  <a:cubicBezTo>
                    <a:pt x="166" y="2860"/>
                    <a:pt x="1" y="2974"/>
                    <a:pt x="12" y="3203"/>
                  </a:cubicBezTo>
                  <a:cubicBezTo>
                    <a:pt x="71" y="5186"/>
                    <a:pt x="1886" y="6155"/>
                    <a:pt x="3671" y="6155"/>
                  </a:cubicBezTo>
                  <a:cubicBezTo>
                    <a:pt x="3961" y="6155"/>
                    <a:pt x="4251" y="6130"/>
                    <a:pt x="4531" y="6079"/>
                  </a:cubicBezTo>
                  <a:cubicBezTo>
                    <a:pt x="7225" y="5576"/>
                    <a:pt x="7499" y="2426"/>
                    <a:pt x="7179" y="258"/>
                  </a:cubicBezTo>
                  <a:cubicBezTo>
                    <a:pt x="7152" y="77"/>
                    <a:pt x="7032" y="0"/>
                    <a:pt x="6901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8072073" y="4242425"/>
              <a:ext cx="250140" cy="195816"/>
            </a:xfrm>
            <a:custGeom>
              <a:avLst/>
              <a:gdLst/>
              <a:ahLst/>
              <a:cxnLst/>
              <a:rect l="l" t="t" r="r" b="b"/>
              <a:pathLst>
                <a:path w="7289" h="5706" extrusionOk="0">
                  <a:moveTo>
                    <a:pt x="337" y="0"/>
                  </a:moveTo>
                  <a:cubicBezTo>
                    <a:pt x="166" y="0"/>
                    <a:pt x="1" y="114"/>
                    <a:pt x="12" y="343"/>
                  </a:cubicBezTo>
                  <a:cubicBezTo>
                    <a:pt x="149" y="2694"/>
                    <a:pt x="263" y="4794"/>
                    <a:pt x="2865" y="5570"/>
                  </a:cubicBezTo>
                  <a:cubicBezTo>
                    <a:pt x="3179" y="5662"/>
                    <a:pt x="3487" y="5706"/>
                    <a:pt x="3784" y="5706"/>
                  </a:cubicBezTo>
                  <a:cubicBezTo>
                    <a:pt x="5538" y="5706"/>
                    <a:pt x="6935" y="4199"/>
                    <a:pt x="7248" y="2443"/>
                  </a:cubicBezTo>
                  <a:cubicBezTo>
                    <a:pt x="7289" y="2182"/>
                    <a:pt x="7066" y="2012"/>
                    <a:pt x="6867" y="2012"/>
                  </a:cubicBezTo>
                  <a:cubicBezTo>
                    <a:pt x="6735" y="2012"/>
                    <a:pt x="6613" y="2087"/>
                    <a:pt x="6586" y="2260"/>
                  </a:cubicBezTo>
                  <a:cubicBezTo>
                    <a:pt x="6305" y="3890"/>
                    <a:pt x="5194" y="4951"/>
                    <a:pt x="3719" y="4951"/>
                  </a:cubicBezTo>
                  <a:cubicBezTo>
                    <a:pt x="3397" y="4951"/>
                    <a:pt x="3057" y="4900"/>
                    <a:pt x="2705" y="4794"/>
                  </a:cubicBezTo>
                  <a:cubicBezTo>
                    <a:pt x="674" y="4177"/>
                    <a:pt x="811" y="2009"/>
                    <a:pt x="697" y="343"/>
                  </a:cubicBezTo>
                  <a:cubicBezTo>
                    <a:pt x="685" y="114"/>
                    <a:pt x="508" y="0"/>
                    <a:pt x="337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7875841" y="4140157"/>
              <a:ext cx="376017" cy="128142"/>
            </a:xfrm>
            <a:custGeom>
              <a:avLst/>
              <a:gdLst/>
              <a:ahLst/>
              <a:cxnLst/>
              <a:rect l="l" t="t" r="r" b="b"/>
              <a:pathLst>
                <a:path w="10957" h="3734" extrusionOk="0">
                  <a:moveTo>
                    <a:pt x="7985" y="1"/>
                  </a:moveTo>
                  <a:cubicBezTo>
                    <a:pt x="7173" y="1"/>
                    <a:pt x="6256" y="104"/>
                    <a:pt x="5730" y="104"/>
                  </a:cubicBezTo>
                  <a:cubicBezTo>
                    <a:pt x="5271" y="104"/>
                    <a:pt x="4552" y="47"/>
                    <a:pt x="3836" y="47"/>
                  </a:cubicBezTo>
                  <a:cubicBezTo>
                    <a:pt x="3055" y="47"/>
                    <a:pt x="2278" y="115"/>
                    <a:pt x="1850" y="401"/>
                  </a:cubicBezTo>
                  <a:cubicBezTo>
                    <a:pt x="1" y="1474"/>
                    <a:pt x="5068" y="3323"/>
                    <a:pt x="5958" y="3734"/>
                  </a:cubicBezTo>
                  <a:cubicBezTo>
                    <a:pt x="6848" y="3551"/>
                    <a:pt x="10957" y="1109"/>
                    <a:pt x="9359" y="218"/>
                  </a:cubicBezTo>
                  <a:cubicBezTo>
                    <a:pt x="9060" y="50"/>
                    <a:pt x="8548" y="1"/>
                    <a:pt x="7985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7303241" y="4298432"/>
              <a:ext cx="11771" cy="50172"/>
            </a:xfrm>
            <a:custGeom>
              <a:avLst/>
              <a:gdLst/>
              <a:ahLst/>
              <a:cxnLst/>
              <a:rect l="l" t="t" r="r" b="b"/>
              <a:pathLst>
                <a:path w="343" h="1462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290"/>
                  </a:lnTo>
                  <a:cubicBezTo>
                    <a:pt x="1" y="1404"/>
                    <a:pt x="86" y="1461"/>
                    <a:pt x="172" y="1461"/>
                  </a:cubicBezTo>
                  <a:cubicBezTo>
                    <a:pt x="257" y="1461"/>
                    <a:pt x="343" y="1404"/>
                    <a:pt x="343" y="129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7338485" y="4298432"/>
              <a:ext cx="11805" cy="44681"/>
            </a:xfrm>
            <a:custGeom>
              <a:avLst/>
              <a:gdLst/>
              <a:ahLst/>
              <a:cxnLst/>
              <a:rect l="l" t="t" r="r" b="b"/>
              <a:pathLst>
                <a:path w="344" h="1302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130"/>
                  </a:lnTo>
                  <a:cubicBezTo>
                    <a:pt x="1" y="1244"/>
                    <a:pt x="86" y="1301"/>
                    <a:pt x="172" y="1301"/>
                  </a:cubicBezTo>
                  <a:cubicBezTo>
                    <a:pt x="257" y="1301"/>
                    <a:pt x="343" y="1244"/>
                    <a:pt x="343" y="113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7316556" y="4358730"/>
              <a:ext cx="11771" cy="38436"/>
            </a:xfrm>
            <a:custGeom>
              <a:avLst/>
              <a:gdLst/>
              <a:ahLst/>
              <a:cxnLst/>
              <a:rect l="l" t="t" r="r" b="b"/>
              <a:pathLst>
                <a:path w="343" h="1120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948"/>
                  </a:lnTo>
                  <a:cubicBezTo>
                    <a:pt x="1" y="1062"/>
                    <a:pt x="86" y="1119"/>
                    <a:pt x="172" y="1119"/>
                  </a:cubicBezTo>
                  <a:cubicBezTo>
                    <a:pt x="257" y="1119"/>
                    <a:pt x="343" y="1062"/>
                    <a:pt x="343" y="94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7611075" y="3873675"/>
              <a:ext cx="11805" cy="44098"/>
            </a:xfrm>
            <a:custGeom>
              <a:avLst/>
              <a:gdLst/>
              <a:ahLst/>
              <a:cxnLst/>
              <a:rect l="l" t="t" r="r" b="b"/>
              <a:pathLst>
                <a:path w="344" h="1285" extrusionOk="0">
                  <a:moveTo>
                    <a:pt x="172" y="0"/>
                  </a:moveTo>
                  <a:cubicBezTo>
                    <a:pt x="86" y="0"/>
                    <a:pt x="1" y="52"/>
                    <a:pt x="1" y="154"/>
                  </a:cubicBezTo>
                  <a:lnTo>
                    <a:pt x="1" y="1113"/>
                  </a:lnTo>
                  <a:cubicBezTo>
                    <a:pt x="1" y="1227"/>
                    <a:pt x="86" y="1284"/>
                    <a:pt x="172" y="1284"/>
                  </a:cubicBezTo>
                  <a:cubicBezTo>
                    <a:pt x="258" y="1284"/>
                    <a:pt x="343" y="1227"/>
                    <a:pt x="343" y="1113"/>
                  </a:cubicBezTo>
                  <a:lnTo>
                    <a:pt x="343" y="154"/>
                  </a:lnTo>
                  <a:cubicBezTo>
                    <a:pt x="343" y="52"/>
                    <a:pt x="258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7649478" y="3865233"/>
              <a:ext cx="11771" cy="41558"/>
            </a:xfrm>
            <a:custGeom>
              <a:avLst/>
              <a:gdLst/>
              <a:ahLst/>
              <a:cxnLst/>
              <a:rect l="l" t="t" r="r" b="b"/>
              <a:pathLst>
                <a:path w="343" h="1211" extrusionOk="0">
                  <a:moveTo>
                    <a:pt x="172" y="1"/>
                  </a:moveTo>
                  <a:cubicBezTo>
                    <a:pt x="86" y="1"/>
                    <a:pt x="0" y="58"/>
                    <a:pt x="0" y="172"/>
                  </a:cubicBezTo>
                  <a:lnTo>
                    <a:pt x="0" y="1040"/>
                  </a:lnTo>
                  <a:cubicBezTo>
                    <a:pt x="0" y="1154"/>
                    <a:pt x="86" y="1211"/>
                    <a:pt x="172" y="1211"/>
                  </a:cubicBezTo>
                  <a:cubicBezTo>
                    <a:pt x="257" y="1211"/>
                    <a:pt x="343" y="1154"/>
                    <a:pt x="343" y="1040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7629882" y="3930850"/>
              <a:ext cx="11805" cy="35690"/>
            </a:xfrm>
            <a:custGeom>
              <a:avLst/>
              <a:gdLst/>
              <a:ahLst/>
              <a:cxnLst/>
              <a:rect l="l" t="t" r="r" b="b"/>
              <a:pathLst>
                <a:path w="344" h="1040" extrusionOk="0">
                  <a:moveTo>
                    <a:pt x="172" y="1"/>
                  </a:moveTo>
                  <a:cubicBezTo>
                    <a:pt x="86" y="1"/>
                    <a:pt x="1" y="52"/>
                    <a:pt x="1" y="155"/>
                  </a:cubicBezTo>
                  <a:lnTo>
                    <a:pt x="1" y="885"/>
                  </a:lnTo>
                  <a:cubicBezTo>
                    <a:pt x="1" y="988"/>
                    <a:pt x="86" y="1039"/>
                    <a:pt x="172" y="1039"/>
                  </a:cubicBezTo>
                  <a:cubicBezTo>
                    <a:pt x="257" y="1039"/>
                    <a:pt x="343" y="988"/>
                    <a:pt x="343" y="885"/>
                  </a:cubicBezTo>
                  <a:lnTo>
                    <a:pt x="343" y="155"/>
                  </a:lnTo>
                  <a:cubicBezTo>
                    <a:pt x="343" y="52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8309040" y="3832356"/>
              <a:ext cx="11771" cy="50172"/>
            </a:xfrm>
            <a:custGeom>
              <a:avLst/>
              <a:gdLst/>
              <a:ahLst/>
              <a:cxnLst/>
              <a:rect l="l" t="t" r="r" b="b"/>
              <a:pathLst>
                <a:path w="343" h="1462" extrusionOk="0">
                  <a:moveTo>
                    <a:pt x="171" y="0"/>
                  </a:moveTo>
                  <a:cubicBezTo>
                    <a:pt x="86" y="0"/>
                    <a:pt x="0" y="57"/>
                    <a:pt x="0" y="172"/>
                  </a:cubicBezTo>
                  <a:lnTo>
                    <a:pt x="0" y="1290"/>
                  </a:lnTo>
                  <a:cubicBezTo>
                    <a:pt x="0" y="1404"/>
                    <a:pt x="86" y="1461"/>
                    <a:pt x="171" y="1461"/>
                  </a:cubicBezTo>
                  <a:cubicBezTo>
                    <a:pt x="257" y="1461"/>
                    <a:pt x="343" y="1404"/>
                    <a:pt x="343" y="129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8352110" y="3837847"/>
              <a:ext cx="11771" cy="47015"/>
            </a:xfrm>
            <a:custGeom>
              <a:avLst/>
              <a:gdLst/>
              <a:ahLst/>
              <a:cxnLst/>
              <a:rect l="l" t="t" r="r" b="b"/>
              <a:pathLst>
                <a:path w="343" h="1370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198"/>
                  </a:lnTo>
                  <a:cubicBezTo>
                    <a:pt x="1" y="1313"/>
                    <a:pt x="86" y="1370"/>
                    <a:pt x="172" y="1370"/>
                  </a:cubicBezTo>
                  <a:cubicBezTo>
                    <a:pt x="257" y="1370"/>
                    <a:pt x="343" y="1313"/>
                    <a:pt x="343" y="1198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8335671" y="3905969"/>
              <a:ext cx="12560" cy="36068"/>
            </a:xfrm>
            <a:custGeom>
              <a:avLst/>
              <a:gdLst/>
              <a:ahLst/>
              <a:cxnLst/>
              <a:rect l="l" t="t" r="r" b="b"/>
              <a:pathLst>
                <a:path w="366" h="1051" extrusionOk="0">
                  <a:moveTo>
                    <a:pt x="183" y="1"/>
                  </a:moveTo>
                  <a:cubicBezTo>
                    <a:pt x="92" y="1"/>
                    <a:pt x="0" y="58"/>
                    <a:pt x="0" y="172"/>
                  </a:cubicBezTo>
                  <a:lnTo>
                    <a:pt x="0" y="880"/>
                  </a:lnTo>
                  <a:cubicBezTo>
                    <a:pt x="0" y="994"/>
                    <a:pt x="92" y="1051"/>
                    <a:pt x="183" y="1051"/>
                  </a:cubicBezTo>
                  <a:cubicBezTo>
                    <a:pt x="274" y="1051"/>
                    <a:pt x="365" y="994"/>
                    <a:pt x="365" y="880"/>
                  </a:cubicBezTo>
                  <a:lnTo>
                    <a:pt x="365" y="172"/>
                  </a:lnTo>
                  <a:cubicBezTo>
                    <a:pt x="365" y="58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8679540" y="4268644"/>
              <a:ext cx="11771" cy="54874"/>
            </a:xfrm>
            <a:custGeom>
              <a:avLst/>
              <a:gdLst/>
              <a:ahLst/>
              <a:cxnLst/>
              <a:rect l="l" t="t" r="r" b="b"/>
              <a:pathLst>
                <a:path w="343" h="1599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428"/>
                  </a:lnTo>
                  <a:cubicBezTo>
                    <a:pt x="1" y="1542"/>
                    <a:pt x="86" y="1599"/>
                    <a:pt x="172" y="1599"/>
                  </a:cubicBezTo>
                  <a:cubicBezTo>
                    <a:pt x="257" y="1599"/>
                    <a:pt x="343" y="1542"/>
                    <a:pt x="343" y="142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8717153" y="4276503"/>
              <a:ext cx="12560" cy="44681"/>
            </a:xfrm>
            <a:custGeom>
              <a:avLst/>
              <a:gdLst/>
              <a:ahLst/>
              <a:cxnLst/>
              <a:rect l="l" t="t" r="r" b="b"/>
              <a:pathLst>
                <a:path w="366" h="1302" extrusionOk="0">
                  <a:moveTo>
                    <a:pt x="183" y="0"/>
                  </a:moveTo>
                  <a:cubicBezTo>
                    <a:pt x="92" y="0"/>
                    <a:pt x="0" y="57"/>
                    <a:pt x="0" y="171"/>
                  </a:cubicBezTo>
                  <a:lnTo>
                    <a:pt x="0" y="1130"/>
                  </a:lnTo>
                  <a:cubicBezTo>
                    <a:pt x="0" y="1244"/>
                    <a:pt x="92" y="1301"/>
                    <a:pt x="183" y="1301"/>
                  </a:cubicBezTo>
                  <a:cubicBezTo>
                    <a:pt x="274" y="1301"/>
                    <a:pt x="365" y="1244"/>
                    <a:pt x="365" y="1130"/>
                  </a:cubicBezTo>
                  <a:lnTo>
                    <a:pt x="365" y="171"/>
                  </a:lnTo>
                  <a:cubicBezTo>
                    <a:pt x="365" y="57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8706961" y="4342291"/>
              <a:ext cx="11771" cy="43892"/>
            </a:xfrm>
            <a:custGeom>
              <a:avLst/>
              <a:gdLst/>
              <a:ahLst/>
              <a:cxnLst/>
              <a:rect l="l" t="t" r="r" b="b"/>
              <a:pathLst>
                <a:path w="343" h="1279" extrusionOk="0">
                  <a:moveTo>
                    <a:pt x="172" y="1"/>
                  </a:moveTo>
                  <a:cubicBezTo>
                    <a:pt x="86" y="1"/>
                    <a:pt x="0" y="58"/>
                    <a:pt x="0" y="172"/>
                  </a:cubicBezTo>
                  <a:lnTo>
                    <a:pt x="0" y="1108"/>
                  </a:lnTo>
                  <a:cubicBezTo>
                    <a:pt x="0" y="1222"/>
                    <a:pt x="86" y="1279"/>
                    <a:pt x="172" y="1279"/>
                  </a:cubicBezTo>
                  <a:cubicBezTo>
                    <a:pt x="257" y="1279"/>
                    <a:pt x="343" y="1222"/>
                    <a:pt x="343" y="110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8717153" y="4655617"/>
              <a:ext cx="12560" cy="47049"/>
            </a:xfrm>
            <a:custGeom>
              <a:avLst/>
              <a:gdLst/>
              <a:ahLst/>
              <a:cxnLst/>
              <a:rect l="l" t="t" r="r" b="b"/>
              <a:pathLst>
                <a:path w="366" h="1371" extrusionOk="0">
                  <a:moveTo>
                    <a:pt x="183" y="1"/>
                  </a:moveTo>
                  <a:cubicBezTo>
                    <a:pt x="92" y="1"/>
                    <a:pt x="0" y="58"/>
                    <a:pt x="0" y="172"/>
                  </a:cubicBezTo>
                  <a:lnTo>
                    <a:pt x="0" y="1199"/>
                  </a:lnTo>
                  <a:cubicBezTo>
                    <a:pt x="0" y="1313"/>
                    <a:pt x="92" y="1370"/>
                    <a:pt x="183" y="1370"/>
                  </a:cubicBezTo>
                  <a:cubicBezTo>
                    <a:pt x="274" y="1370"/>
                    <a:pt x="365" y="1313"/>
                    <a:pt x="365" y="1199"/>
                  </a:cubicBezTo>
                  <a:lnTo>
                    <a:pt x="365" y="172"/>
                  </a:lnTo>
                  <a:cubicBezTo>
                    <a:pt x="365" y="58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8755521" y="4657985"/>
              <a:ext cx="11805" cy="47221"/>
            </a:xfrm>
            <a:custGeom>
              <a:avLst/>
              <a:gdLst/>
              <a:ahLst/>
              <a:cxnLst/>
              <a:rect l="l" t="t" r="r" b="b"/>
              <a:pathLst>
                <a:path w="344" h="1376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221"/>
                  </a:lnTo>
                  <a:cubicBezTo>
                    <a:pt x="1" y="1324"/>
                    <a:pt x="86" y="1375"/>
                    <a:pt x="172" y="1375"/>
                  </a:cubicBezTo>
                  <a:cubicBezTo>
                    <a:pt x="257" y="1375"/>
                    <a:pt x="343" y="1324"/>
                    <a:pt x="343" y="1221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7322047" y="4647587"/>
              <a:ext cx="11771" cy="52128"/>
            </a:xfrm>
            <a:custGeom>
              <a:avLst/>
              <a:gdLst/>
              <a:ahLst/>
              <a:cxnLst/>
              <a:rect l="l" t="t" r="r" b="b"/>
              <a:pathLst>
                <a:path w="343" h="1519" extrusionOk="0">
                  <a:moveTo>
                    <a:pt x="172" y="1"/>
                  </a:moveTo>
                  <a:cubicBezTo>
                    <a:pt x="86" y="1"/>
                    <a:pt x="0" y="52"/>
                    <a:pt x="0" y="155"/>
                  </a:cubicBezTo>
                  <a:lnTo>
                    <a:pt x="0" y="1364"/>
                  </a:lnTo>
                  <a:cubicBezTo>
                    <a:pt x="0" y="1467"/>
                    <a:pt x="86" y="1519"/>
                    <a:pt x="172" y="1519"/>
                  </a:cubicBezTo>
                  <a:cubicBezTo>
                    <a:pt x="257" y="1519"/>
                    <a:pt x="343" y="1467"/>
                    <a:pt x="343" y="1364"/>
                  </a:cubicBezTo>
                  <a:lnTo>
                    <a:pt x="343" y="155"/>
                  </a:lnTo>
                  <a:cubicBezTo>
                    <a:pt x="343" y="52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7360415" y="4655617"/>
              <a:ext cx="11805" cy="52506"/>
            </a:xfrm>
            <a:custGeom>
              <a:avLst/>
              <a:gdLst/>
              <a:ahLst/>
              <a:cxnLst/>
              <a:rect l="l" t="t" r="r" b="b"/>
              <a:pathLst>
                <a:path w="344" h="1530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359"/>
                  </a:lnTo>
                  <a:cubicBezTo>
                    <a:pt x="1" y="1473"/>
                    <a:pt x="86" y="1530"/>
                    <a:pt x="172" y="1530"/>
                  </a:cubicBezTo>
                  <a:cubicBezTo>
                    <a:pt x="258" y="1530"/>
                    <a:pt x="343" y="1473"/>
                    <a:pt x="343" y="1359"/>
                  </a:cubicBezTo>
                  <a:lnTo>
                    <a:pt x="343" y="172"/>
                  </a:lnTo>
                  <a:cubicBezTo>
                    <a:pt x="343" y="58"/>
                    <a:pt x="258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7172419" y="4939189"/>
              <a:ext cx="11805" cy="57997"/>
            </a:xfrm>
            <a:custGeom>
              <a:avLst/>
              <a:gdLst/>
              <a:ahLst/>
              <a:cxnLst/>
              <a:rect l="l" t="t" r="r" b="b"/>
              <a:pathLst>
                <a:path w="344" h="1690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518"/>
                  </a:lnTo>
                  <a:cubicBezTo>
                    <a:pt x="1" y="1632"/>
                    <a:pt x="86" y="1689"/>
                    <a:pt x="172" y="1689"/>
                  </a:cubicBezTo>
                  <a:cubicBezTo>
                    <a:pt x="257" y="1689"/>
                    <a:pt x="343" y="1632"/>
                    <a:pt x="343" y="1518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7207664" y="4944680"/>
              <a:ext cx="11805" cy="52506"/>
            </a:xfrm>
            <a:custGeom>
              <a:avLst/>
              <a:gdLst/>
              <a:ahLst/>
              <a:cxnLst/>
              <a:rect l="l" t="t" r="r" b="b"/>
              <a:pathLst>
                <a:path w="344" h="1530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358"/>
                  </a:lnTo>
                  <a:cubicBezTo>
                    <a:pt x="1" y="1472"/>
                    <a:pt x="86" y="1529"/>
                    <a:pt x="172" y="1529"/>
                  </a:cubicBezTo>
                  <a:cubicBezTo>
                    <a:pt x="258" y="1529"/>
                    <a:pt x="343" y="1472"/>
                    <a:pt x="343" y="1358"/>
                  </a:cubicBezTo>
                  <a:lnTo>
                    <a:pt x="343" y="171"/>
                  </a:lnTo>
                  <a:cubicBezTo>
                    <a:pt x="343" y="57"/>
                    <a:pt x="258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804871" y="5066853"/>
              <a:ext cx="11771" cy="52540"/>
            </a:xfrm>
            <a:custGeom>
              <a:avLst/>
              <a:gdLst/>
              <a:ahLst/>
              <a:cxnLst/>
              <a:rect l="l" t="t" r="r" b="b"/>
              <a:pathLst>
                <a:path w="343" h="1531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359"/>
                  </a:lnTo>
                  <a:cubicBezTo>
                    <a:pt x="1" y="1473"/>
                    <a:pt x="86" y="1530"/>
                    <a:pt x="172" y="1530"/>
                  </a:cubicBezTo>
                  <a:cubicBezTo>
                    <a:pt x="257" y="1530"/>
                    <a:pt x="343" y="1473"/>
                    <a:pt x="343" y="1359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8847974" y="5070010"/>
              <a:ext cx="12560" cy="47015"/>
            </a:xfrm>
            <a:custGeom>
              <a:avLst/>
              <a:gdLst/>
              <a:ahLst/>
              <a:cxnLst/>
              <a:rect l="l" t="t" r="r" b="b"/>
              <a:pathLst>
                <a:path w="366" h="1370" extrusionOk="0">
                  <a:moveTo>
                    <a:pt x="183" y="0"/>
                  </a:moveTo>
                  <a:cubicBezTo>
                    <a:pt x="91" y="0"/>
                    <a:pt x="0" y="57"/>
                    <a:pt x="0" y="171"/>
                  </a:cubicBezTo>
                  <a:lnTo>
                    <a:pt x="0" y="1198"/>
                  </a:lnTo>
                  <a:cubicBezTo>
                    <a:pt x="0" y="1313"/>
                    <a:pt x="91" y="1370"/>
                    <a:pt x="183" y="1370"/>
                  </a:cubicBezTo>
                  <a:cubicBezTo>
                    <a:pt x="274" y="1370"/>
                    <a:pt x="365" y="1313"/>
                    <a:pt x="365" y="1198"/>
                  </a:cubicBezTo>
                  <a:lnTo>
                    <a:pt x="365" y="171"/>
                  </a:lnTo>
                  <a:cubicBezTo>
                    <a:pt x="365" y="57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8036450" y="3930850"/>
              <a:ext cx="11771" cy="49589"/>
            </a:xfrm>
            <a:custGeom>
              <a:avLst/>
              <a:gdLst/>
              <a:ahLst/>
              <a:cxnLst/>
              <a:rect l="l" t="t" r="r" b="b"/>
              <a:pathLst>
                <a:path w="343" h="1445" extrusionOk="0">
                  <a:moveTo>
                    <a:pt x="171" y="1"/>
                  </a:moveTo>
                  <a:cubicBezTo>
                    <a:pt x="86" y="1"/>
                    <a:pt x="0" y="52"/>
                    <a:pt x="0" y="155"/>
                  </a:cubicBezTo>
                  <a:lnTo>
                    <a:pt x="0" y="1273"/>
                  </a:lnTo>
                  <a:cubicBezTo>
                    <a:pt x="0" y="1387"/>
                    <a:pt x="86" y="1444"/>
                    <a:pt x="171" y="1444"/>
                  </a:cubicBezTo>
                  <a:cubicBezTo>
                    <a:pt x="257" y="1444"/>
                    <a:pt x="342" y="1387"/>
                    <a:pt x="342" y="1273"/>
                  </a:cubicBezTo>
                  <a:lnTo>
                    <a:pt x="342" y="155"/>
                  </a:lnTo>
                  <a:cubicBezTo>
                    <a:pt x="342" y="52"/>
                    <a:pt x="257" y="1"/>
                    <a:pt x="171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8066204" y="3941248"/>
              <a:ext cx="11771" cy="39191"/>
            </a:xfrm>
            <a:custGeom>
              <a:avLst/>
              <a:gdLst/>
              <a:ahLst/>
              <a:cxnLst/>
              <a:rect l="l" t="t" r="r" b="b"/>
              <a:pathLst>
                <a:path w="343" h="1142" extrusionOk="0">
                  <a:moveTo>
                    <a:pt x="172" y="0"/>
                  </a:moveTo>
                  <a:cubicBezTo>
                    <a:pt x="86" y="0"/>
                    <a:pt x="0" y="57"/>
                    <a:pt x="0" y="171"/>
                  </a:cubicBezTo>
                  <a:lnTo>
                    <a:pt x="0" y="970"/>
                  </a:lnTo>
                  <a:cubicBezTo>
                    <a:pt x="0" y="1084"/>
                    <a:pt x="86" y="1141"/>
                    <a:pt x="172" y="1141"/>
                  </a:cubicBezTo>
                  <a:cubicBezTo>
                    <a:pt x="257" y="1141"/>
                    <a:pt x="343" y="1084"/>
                    <a:pt x="343" y="970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7580532" y="4794675"/>
              <a:ext cx="10227" cy="44681"/>
            </a:xfrm>
            <a:custGeom>
              <a:avLst/>
              <a:gdLst/>
              <a:ahLst/>
              <a:cxnLst/>
              <a:rect l="l" t="t" r="r" b="b"/>
              <a:pathLst>
                <a:path w="298" h="1302" extrusionOk="0">
                  <a:moveTo>
                    <a:pt x="149" y="0"/>
                  </a:moveTo>
                  <a:cubicBezTo>
                    <a:pt x="75" y="0"/>
                    <a:pt x="1" y="46"/>
                    <a:pt x="1" y="137"/>
                  </a:cubicBezTo>
                  <a:lnTo>
                    <a:pt x="1" y="1164"/>
                  </a:lnTo>
                  <a:cubicBezTo>
                    <a:pt x="1" y="1255"/>
                    <a:pt x="75" y="1301"/>
                    <a:pt x="149" y="1301"/>
                  </a:cubicBezTo>
                  <a:cubicBezTo>
                    <a:pt x="223" y="1301"/>
                    <a:pt x="297" y="1255"/>
                    <a:pt x="297" y="1164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7628338" y="4794675"/>
              <a:ext cx="9403" cy="36823"/>
            </a:xfrm>
            <a:custGeom>
              <a:avLst/>
              <a:gdLst/>
              <a:ahLst/>
              <a:cxnLst/>
              <a:rect l="l" t="t" r="r" b="b"/>
              <a:pathLst>
                <a:path w="274" h="1073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936"/>
                  </a:lnTo>
                  <a:cubicBezTo>
                    <a:pt x="0" y="1027"/>
                    <a:pt x="69" y="1073"/>
                    <a:pt x="137" y="1073"/>
                  </a:cubicBezTo>
                  <a:cubicBezTo>
                    <a:pt x="205" y="1073"/>
                    <a:pt x="274" y="1027"/>
                    <a:pt x="274" y="936"/>
                  </a:cubicBezTo>
                  <a:lnTo>
                    <a:pt x="274" y="137"/>
                  </a:lnTo>
                  <a:cubicBezTo>
                    <a:pt x="274" y="46"/>
                    <a:pt x="205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5" name="Google Shape;465;p24"/>
            <p:cNvGrpSpPr/>
            <p:nvPr/>
          </p:nvGrpSpPr>
          <p:grpSpPr>
            <a:xfrm>
              <a:off x="8267893" y="1920039"/>
              <a:ext cx="890274" cy="685355"/>
              <a:chOff x="8267893" y="1920039"/>
              <a:chExt cx="890274" cy="685355"/>
            </a:xfrm>
          </p:grpSpPr>
          <p:sp>
            <p:nvSpPr>
              <p:cNvPr id="466" name="Google Shape;466;p24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4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4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4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4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1" name="Google Shape;471;p24"/>
            <p:cNvSpPr/>
            <p:nvPr/>
          </p:nvSpPr>
          <p:spPr>
            <a:xfrm>
              <a:off x="1847835" y="4393908"/>
              <a:ext cx="849461" cy="672726"/>
            </a:xfrm>
            <a:custGeom>
              <a:avLst/>
              <a:gdLst/>
              <a:ahLst/>
              <a:cxnLst/>
              <a:rect l="l" t="t" r="r" b="b"/>
              <a:pathLst>
                <a:path w="24753" h="19603" extrusionOk="0">
                  <a:moveTo>
                    <a:pt x="9154" y="0"/>
                  </a:moveTo>
                  <a:cubicBezTo>
                    <a:pt x="7784" y="0"/>
                    <a:pt x="6757" y="2694"/>
                    <a:pt x="6301" y="3629"/>
                  </a:cubicBezTo>
                  <a:cubicBezTo>
                    <a:pt x="4064" y="8446"/>
                    <a:pt x="2306" y="13444"/>
                    <a:pt x="1" y="18260"/>
                  </a:cubicBezTo>
                  <a:lnTo>
                    <a:pt x="92" y="19561"/>
                  </a:lnTo>
                  <a:cubicBezTo>
                    <a:pt x="1507" y="19561"/>
                    <a:pt x="3217" y="19602"/>
                    <a:pt x="4828" y="19602"/>
                  </a:cubicBezTo>
                  <a:cubicBezTo>
                    <a:pt x="5634" y="19602"/>
                    <a:pt x="6415" y="19592"/>
                    <a:pt x="7122" y="19561"/>
                  </a:cubicBezTo>
                  <a:cubicBezTo>
                    <a:pt x="12030" y="19379"/>
                    <a:pt x="16663" y="19196"/>
                    <a:pt x="21206" y="17530"/>
                  </a:cubicBezTo>
                  <a:cubicBezTo>
                    <a:pt x="24752" y="16251"/>
                    <a:pt x="24634" y="13625"/>
                    <a:pt x="20939" y="13625"/>
                  </a:cubicBezTo>
                  <a:cubicBezTo>
                    <a:pt x="20877" y="13625"/>
                    <a:pt x="20814" y="13625"/>
                    <a:pt x="20749" y="13627"/>
                  </a:cubicBezTo>
                  <a:cubicBezTo>
                    <a:pt x="18464" y="13710"/>
                    <a:pt x="14967" y="15250"/>
                    <a:pt x="12534" y="15250"/>
                  </a:cubicBezTo>
                  <a:cubicBezTo>
                    <a:pt x="12294" y="15250"/>
                    <a:pt x="12064" y="15235"/>
                    <a:pt x="11847" y="15202"/>
                  </a:cubicBezTo>
                  <a:cubicBezTo>
                    <a:pt x="14449" y="14083"/>
                    <a:pt x="17234" y="12235"/>
                    <a:pt x="19083" y="11116"/>
                  </a:cubicBezTo>
                  <a:cubicBezTo>
                    <a:pt x="20201" y="10386"/>
                    <a:pt x="24629" y="7784"/>
                    <a:pt x="21571" y="6962"/>
                  </a:cubicBezTo>
                  <a:cubicBezTo>
                    <a:pt x="21299" y="6874"/>
                    <a:pt x="21025" y="6835"/>
                    <a:pt x="20751" y="6835"/>
                  </a:cubicBezTo>
                  <a:cubicBezTo>
                    <a:pt x="19248" y="6835"/>
                    <a:pt x="17721" y="8005"/>
                    <a:pt x="16389" y="8719"/>
                  </a:cubicBezTo>
                  <a:cubicBezTo>
                    <a:pt x="14358" y="9747"/>
                    <a:pt x="11573" y="11869"/>
                    <a:pt x="9542" y="12600"/>
                  </a:cubicBezTo>
                  <a:cubicBezTo>
                    <a:pt x="11117" y="10842"/>
                    <a:pt x="12418" y="8811"/>
                    <a:pt x="13879" y="6962"/>
                  </a:cubicBezTo>
                  <a:cubicBezTo>
                    <a:pt x="14723" y="5935"/>
                    <a:pt x="17873" y="3264"/>
                    <a:pt x="15933" y="2055"/>
                  </a:cubicBezTo>
                  <a:cubicBezTo>
                    <a:pt x="15722" y="1922"/>
                    <a:pt x="15498" y="1861"/>
                    <a:pt x="15262" y="1861"/>
                  </a:cubicBezTo>
                  <a:cubicBezTo>
                    <a:pt x="12689" y="1861"/>
                    <a:pt x="8762" y="9133"/>
                    <a:pt x="6483" y="10660"/>
                  </a:cubicBezTo>
                  <a:cubicBezTo>
                    <a:pt x="7876" y="7966"/>
                    <a:pt x="8606" y="5478"/>
                    <a:pt x="9542" y="3059"/>
                  </a:cubicBezTo>
                  <a:cubicBezTo>
                    <a:pt x="9816" y="2146"/>
                    <a:pt x="10637" y="0"/>
                    <a:pt x="9154" y="0"/>
                  </a:cubicBez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1836338" y="4678063"/>
              <a:ext cx="715211" cy="388817"/>
            </a:xfrm>
            <a:custGeom>
              <a:avLst/>
              <a:gdLst/>
              <a:ahLst/>
              <a:cxnLst/>
              <a:rect l="l" t="t" r="r" b="b"/>
              <a:pathLst>
                <a:path w="20841" h="11330" extrusionOk="0">
                  <a:moveTo>
                    <a:pt x="20347" y="0"/>
                  </a:moveTo>
                  <a:cubicBezTo>
                    <a:pt x="20292" y="0"/>
                    <a:pt x="20232" y="16"/>
                    <a:pt x="20171" y="51"/>
                  </a:cubicBezTo>
                  <a:cubicBezTo>
                    <a:pt x="16451" y="2151"/>
                    <a:pt x="12662" y="4137"/>
                    <a:pt x="8987" y="6328"/>
                  </a:cubicBezTo>
                  <a:cubicBezTo>
                    <a:pt x="7252" y="7378"/>
                    <a:pt x="5426" y="8360"/>
                    <a:pt x="3531" y="9113"/>
                  </a:cubicBezTo>
                  <a:cubicBezTo>
                    <a:pt x="2413" y="9570"/>
                    <a:pt x="1180" y="9958"/>
                    <a:pt x="267" y="10756"/>
                  </a:cubicBezTo>
                  <a:cubicBezTo>
                    <a:pt x="1" y="10987"/>
                    <a:pt x="246" y="11329"/>
                    <a:pt x="519" y="11329"/>
                  </a:cubicBezTo>
                  <a:cubicBezTo>
                    <a:pt x="596" y="11329"/>
                    <a:pt x="676" y="11302"/>
                    <a:pt x="747" y="11236"/>
                  </a:cubicBezTo>
                  <a:cubicBezTo>
                    <a:pt x="1797" y="10346"/>
                    <a:pt x="3235" y="10026"/>
                    <a:pt x="4467" y="9478"/>
                  </a:cubicBezTo>
                  <a:cubicBezTo>
                    <a:pt x="6293" y="8679"/>
                    <a:pt x="8074" y="7698"/>
                    <a:pt x="9786" y="6671"/>
                  </a:cubicBezTo>
                  <a:cubicBezTo>
                    <a:pt x="13301" y="4548"/>
                    <a:pt x="16953" y="2654"/>
                    <a:pt x="20513" y="645"/>
                  </a:cubicBezTo>
                  <a:cubicBezTo>
                    <a:pt x="20841" y="452"/>
                    <a:pt x="20648" y="0"/>
                    <a:pt x="20347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1833147" y="4518757"/>
              <a:ext cx="520562" cy="544893"/>
            </a:xfrm>
            <a:custGeom>
              <a:avLst/>
              <a:gdLst/>
              <a:ahLst/>
              <a:cxnLst/>
              <a:rect l="l" t="t" r="r" b="b"/>
              <a:pathLst>
                <a:path w="15169" h="15878" extrusionOk="0">
                  <a:moveTo>
                    <a:pt x="14670" y="0"/>
                  </a:moveTo>
                  <a:cubicBezTo>
                    <a:pt x="14592" y="0"/>
                    <a:pt x="14512" y="32"/>
                    <a:pt x="14444" y="106"/>
                  </a:cubicBezTo>
                  <a:cubicBezTo>
                    <a:pt x="12070" y="2662"/>
                    <a:pt x="9810" y="5310"/>
                    <a:pt x="7710" y="8049"/>
                  </a:cubicBezTo>
                  <a:cubicBezTo>
                    <a:pt x="5519" y="10902"/>
                    <a:pt x="3031" y="13047"/>
                    <a:pt x="269" y="15307"/>
                  </a:cubicBezTo>
                  <a:cubicBezTo>
                    <a:pt x="1" y="15522"/>
                    <a:pt x="238" y="15877"/>
                    <a:pt x="518" y="15877"/>
                  </a:cubicBezTo>
                  <a:cubicBezTo>
                    <a:pt x="594" y="15877"/>
                    <a:pt x="675" y="15850"/>
                    <a:pt x="748" y="15787"/>
                  </a:cubicBezTo>
                  <a:cubicBezTo>
                    <a:pt x="3099" y="13892"/>
                    <a:pt x="5542" y="12066"/>
                    <a:pt x="7368" y="9624"/>
                  </a:cubicBezTo>
                  <a:cubicBezTo>
                    <a:pt x="9742" y="6497"/>
                    <a:pt x="12252" y="3484"/>
                    <a:pt x="14923" y="608"/>
                  </a:cubicBezTo>
                  <a:cubicBezTo>
                    <a:pt x="15169" y="345"/>
                    <a:pt x="14929" y="0"/>
                    <a:pt x="14670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1835240" y="4443189"/>
              <a:ext cx="318947" cy="611984"/>
            </a:xfrm>
            <a:custGeom>
              <a:avLst/>
              <a:gdLst/>
              <a:ahLst/>
              <a:cxnLst/>
              <a:rect l="l" t="t" r="r" b="b"/>
              <a:pathLst>
                <a:path w="9294" h="17833" extrusionOk="0">
                  <a:moveTo>
                    <a:pt x="8862" y="0"/>
                  </a:moveTo>
                  <a:cubicBezTo>
                    <a:pt x="8726" y="0"/>
                    <a:pt x="8593" y="70"/>
                    <a:pt x="8539" y="230"/>
                  </a:cubicBezTo>
                  <a:cubicBezTo>
                    <a:pt x="7672" y="3243"/>
                    <a:pt x="6029" y="5914"/>
                    <a:pt x="4842" y="8790"/>
                  </a:cubicBezTo>
                  <a:cubicBezTo>
                    <a:pt x="3586" y="11780"/>
                    <a:pt x="2285" y="14702"/>
                    <a:pt x="208" y="17235"/>
                  </a:cubicBezTo>
                  <a:cubicBezTo>
                    <a:pt x="1" y="17495"/>
                    <a:pt x="225" y="17832"/>
                    <a:pt x="465" y="17832"/>
                  </a:cubicBezTo>
                  <a:cubicBezTo>
                    <a:pt x="542" y="17832"/>
                    <a:pt x="621" y="17798"/>
                    <a:pt x="687" y="17715"/>
                  </a:cubicBezTo>
                  <a:cubicBezTo>
                    <a:pt x="2650" y="15364"/>
                    <a:pt x="3974" y="12670"/>
                    <a:pt x="5138" y="9863"/>
                  </a:cubicBezTo>
                  <a:cubicBezTo>
                    <a:pt x="6462" y="6690"/>
                    <a:pt x="8265" y="3723"/>
                    <a:pt x="9224" y="436"/>
                  </a:cubicBezTo>
                  <a:cubicBezTo>
                    <a:pt x="9294" y="171"/>
                    <a:pt x="9075" y="0"/>
                    <a:pt x="8862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1850992" y="4900068"/>
              <a:ext cx="738101" cy="155390"/>
            </a:xfrm>
            <a:custGeom>
              <a:avLst/>
              <a:gdLst/>
              <a:ahLst/>
              <a:cxnLst/>
              <a:rect l="l" t="t" r="r" b="b"/>
              <a:pathLst>
                <a:path w="21508" h="4528" extrusionOk="0">
                  <a:moveTo>
                    <a:pt x="21045" y="1"/>
                  </a:moveTo>
                  <a:cubicBezTo>
                    <a:pt x="21009" y="1"/>
                    <a:pt x="20971" y="6"/>
                    <a:pt x="20931" y="19"/>
                  </a:cubicBezTo>
                  <a:cubicBezTo>
                    <a:pt x="17827" y="1069"/>
                    <a:pt x="14403" y="1412"/>
                    <a:pt x="11185" y="1982"/>
                  </a:cubicBezTo>
                  <a:cubicBezTo>
                    <a:pt x="9313" y="2302"/>
                    <a:pt x="7464" y="2553"/>
                    <a:pt x="5592" y="2872"/>
                  </a:cubicBezTo>
                  <a:cubicBezTo>
                    <a:pt x="3981" y="3169"/>
                    <a:pt x="2489" y="3820"/>
                    <a:pt x="840" y="3820"/>
                  </a:cubicBezTo>
                  <a:cubicBezTo>
                    <a:pt x="713" y="3820"/>
                    <a:pt x="585" y="3816"/>
                    <a:pt x="457" y="3808"/>
                  </a:cubicBezTo>
                  <a:cubicBezTo>
                    <a:pt x="449" y="3808"/>
                    <a:pt x="442" y="3808"/>
                    <a:pt x="435" y="3808"/>
                  </a:cubicBezTo>
                  <a:cubicBezTo>
                    <a:pt x="0" y="3808"/>
                    <a:pt x="7" y="4493"/>
                    <a:pt x="457" y="4516"/>
                  </a:cubicBezTo>
                  <a:cubicBezTo>
                    <a:pt x="585" y="4523"/>
                    <a:pt x="713" y="4527"/>
                    <a:pt x="841" y="4527"/>
                  </a:cubicBezTo>
                  <a:cubicBezTo>
                    <a:pt x="2232" y="4527"/>
                    <a:pt x="3572" y="4095"/>
                    <a:pt x="4930" y="3740"/>
                  </a:cubicBezTo>
                  <a:cubicBezTo>
                    <a:pt x="6688" y="3283"/>
                    <a:pt x="8537" y="3123"/>
                    <a:pt x="10340" y="2827"/>
                  </a:cubicBezTo>
                  <a:cubicBezTo>
                    <a:pt x="12120" y="2530"/>
                    <a:pt x="13901" y="2142"/>
                    <a:pt x="15704" y="1845"/>
                  </a:cubicBezTo>
                  <a:cubicBezTo>
                    <a:pt x="17530" y="1548"/>
                    <a:pt x="19356" y="1297"/>
                    <a:pt x="21114" y="704"/>
                  </a:cubicBezTo>
                  <a:cubicBezTo>
                    <a:pt x="21507" y="559"/>
                    <a:pt x="21393" y="1"/>
                    <a:pt x="21045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2" y="3466800"/>
              <a:ext cx="842632" cy="1674385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42282" y="3681838"/>
              <a:ext cx="483465" cy="1459352"/>
            </a:xfrm>
            <a:custGeom>
              <a:avLst/>
              <a:gdLst/>
              <a:ahLst/>
              <a:cxnLst/>
              <a:rect l="l" t="t" r="r" b="b"/>
              <a:pathLst>
                <a:path w="14088" h="42525" extrusionOk="0">
                  <a:moveTo>
                    <a:pt x="13595" y="1"/>
                  </a:moveTo>
                  <a:cubicBezTo>
                    <a:pt x="13518" y="1"/>
                    <a:pt x="13441" y="35"/>
                    <a:pt x="13376" y="115"/>
                  </a:cubicBezTo>
                  <a:cubicBezTo>
                    <a:pt x="8446" y="6483"/>
                    <a:pt x="5387" y="13993"/>
                    <a:pt x="3356" y="21754"/>
                  </a:cubicBezTo>
                  <a:cubicBezTo>
                    <a:pt x="2306" y="25771"/>
                    <a:pt x="1576" y="29879"/>
                    <a:pt x="982" y="33988"/>
                  </a:cubicBezTo>
                  <a:cubicBezTo>
                    <a:pt x="548" y="36818"/>
                    <a:pt x="366" y="39694"/>
                    <a:pt x="1" y="42525"/>
                  </a:cubicBezTo>
                  <a:lnTo>
                    <a:pt x="685" y="42525"/>
                  </a:lnTo>
                  <a:cubicBezTo>
                    <a:pt x="1005" y="40037"/>
                    <a:pt x="1187" y="37526"/>
                    <a:pt x="1530" y="35038"/>
                  </a:cubicBezTo>
                  <a:cubicBezTo>
                    <a:pt x="2055" y="31066"/>
                    <a:pt x="2762" y="27140"/>
                    <a:pt x="3698" y="23237"/>
                  </a:cubicBezTo>
                  <a:cubicBezTo>
                    <a:pt x="5638" y="15157"/>
                    <a:pt x="8743" y="7214"/>
                    <a:pt x="13878" y="617"/>
                  </a:cubicBezTo>
                  <a:cubicBezTo>
                    <a:pt x="14088" y="356"/>
                    <a:pt x="13844" y="1"/>
                    <a:pt x="13595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275715" y="4006146"/>
              <a:ext cx="469978" cy="1135051"/>
            </a:xfrm>
            <a:custGeom>
              <a:avLst/>
              <a:gdLst/>
              <a:ahLst/>
              <a:cxnLst/>
              <a:rect l="l" t="t" r="r" b="b"/>
              <a:pathLst>
                <a:path w="13695" h="33075" extrusionOk="0">
                  <a:moveTo>
                    <a:pt x="13206" y="0"/>
                  </a:moveTo>
                  <a:cubicBezTo>
                    <a:pt x="13130" y="0"/>
                    <a:pt x="13053" y="34"/>
                    <a:pt x="12988" y="115"/>
                  </a:cubicBezTo>
                  <a:cubicBezTo>
                    <a:pt x="5205" y="9336"/>
                    <a:pt x="1256" y="21205"/>
                    <a:pt x="1" y="33075"/>
                  </a:cubicBezTo>
                  <a:lnTo>
                    <a:pt x="685" y="33075"/>
                  </a:lnTo>
                  <a:cubicBezTo>
                    <a:pt x="1941" y="21411"/>
                    <a:pt x="5821" y="9656"/>
                    <a:pt x="13467" y="617"/>
                  </a:cubicBezTo>
                  <a:cubicBezTo>
                    <a:pt x="13694" y="355"/>
                    <a:pt x="13454" y="0"/>
                    <a:pt x="13206" y="0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2" y="3553934"/>
              <a:ext cx="84936" cy="437377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2" y="4043484"/>
              <a:ext cx="575882" cy="1097714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78316" y="1925566"/>
              <a:ext cx="1265458" cy="1080212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48734" y="2066615"/>
              <a:ext cx="1031412" cy="952276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596110" y="2502971"/>
              <a:ext cx="18806" cy="17262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586158" y="2111606"/>
              <a:ext cx="494241" cy="417472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422185" y="2372150"/>
              <a:ext cx="447329" cy="323031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198945" y="2499162"/>
              <a:ext cx="434768" cy="392421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211471" y="2829612"/>
              <a:ext cx="14139" cy="1568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2" y="1703287"/>
              <a:ext cx="1665325" cy="1843536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2" y="2262229"/>
              <a:ext cx="1008900" cy="2878929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251246" y="2913486"/>
              <a:ext cx="201684" cy="376840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223963" y="3376474"/>
              <a:ext cx="50207" cy="97462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131887" y="3353755"/>
              <a:ext cx="91388" cy="228555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132848" y="3527646"/>
              <a:ext cx="109988" cy="374232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24711" y="3638871"/>
              <a:ext cx="95162" cy="2719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30202" y="3947187"/>
              <a:ext cx="61017" cy="195129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16441" y="4198843"/>
              <a:ext cx="65821" cy="385420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469648" y="2525004"/>
              <a:ext cx="61463" cy="183907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568072" y="2758951"/>
              <a:ext cx="138059" cy="103570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885139" y="2990977"/>
              <a:ext cx="21174" cy="17262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536568" y="2741861"/>
              <a:ext cx="627461" cy="633741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579638" y="2976872"/>
              <a:ext cx="196639" cy="177044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1077047" y="2477095"/>
              <a:ext cx="17262" cy="16507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749616" y="2346308"/>
              <a:ext cx="710510" cy="539711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1192219" y="2570338"/>
              <a:ext cx="98731" cy="1504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895331" y="2163015"/>
              <a:ext cx="21174" cy="14104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621952" y="2055667"/>
              <a:ext cx="513870" cy="150448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796632" y="1888057"/>
              <a:ext cx="177044" cy="61119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2" y="1996948"/>
              <a:ext cx="277320" cy="172342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140192" y="2124612"/>
              <a:ext cx="20419" cy="21174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191121" y="2222522"/>
              <a:ext cx="170798" cy="171588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48563" y="2496691"/>
              <a:ext cx="278864" cy="600831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229488" y="2748141"/>
              <a:ext cx="25120" cy="20385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3277431" y="4436772"/>
              <a:ext cx="234217" cy="337581"/>
            </a:xfrm>
            <a:custGeom>
              <a:avLst/>
              <a:gdLst/>
              <a:ahLst/>
              <a:cxnLst/>
              <a:rect l="l" t="t" r="r" b="b"/>
              <a:pathLst>
                <a:path w="6825" h="9837" extrusionOk="0">
                  <a:moveTo>
                    <a:pt x="4404" y="0"/>
                  </a:moveTo>
                  <a:cubicBezTo>
                    <a:pt x="3189" y="0"/>
                    <a:pt x="2132" y="1603"/>
                    <a:pt x="1621" y="2761"/>
                  </a:cubicBezTo>
                  <a:cubicBezTo>
                    <a:pt x="685" y="4906"/>
                    <a:pt x="1050" y="7189"/>
                    <a:pt x="365" y="9334"/>
                  </a:cubicBezTo>
                  <a:lnTo>
                    <a:pt x="0" y="9836"/>
                  </a:lnTo>
                  <a:cubicBezTo>
                    <a:pt x="730" y="9494"/>
                    <a:pt x="1826" y="9540"/>
                    <a:pt x="2671" y="9015"/>
                  </a:cubicBezTo>
                  <a:cubicBezTo>
                    <a:pt x="4063" y="8170"/>
                    <a:pt x="5638" y="6504"/>
                    <a:pt x="6254" y="4998"/>
                  </a:cubicBezTo>
                  <a:cubicBezTo>
                    <a:pt x="6825" y="3651"/>
                    <a:pt x="6825" y="1779"/>
                    <a:pt x="5684" y="638"/>
                  </a:cubicBezTo>
                  <a:cubicBezTo>
                    <a:pt x="5249" y="186"/>
                    <a:pt x="4817" y="0"/>
                    <a:pt x="4404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3111365" y="4549027"/>
              <a:ext cx="170970" cy="254293"/>
            </a:xfrm>
            <a:custGeom>
              <a:avLst/>
              <a:gdLst/>
              <a:ahLst/>
              <a:cxnLst/>
              <a:rect l="l" t="t" r="r" b="b"/>
              <a:pathLst>
                <a:path w="4982" h="7410" extrusionOk="0">
                  <a:moveTo>
                    <a:pt x="3113" y="0"/>
                  </a:moveTo>
                  <a:cubicBezTo>
                    <a:pt x="3038" y="0"/>
                    <a:pt x="2959" y="5"/>
                    <a:pt x="2876" y="15"/>
                  </a:cubicBezTo>
                  <a:cubicBezTo>
                    <a:pt x="0" y="380"/>
                    <a:pt x="731" y="5379"/>
                    <a:pt x="1004" y="7296"/>
                  </a:cubicBezTo>
                  <a:lnTo>
                    <a:pt x="1050" y="7410"/>
                  </a:lnTo>
                  <a:cubicBezTo>
                    <a:pt x="1415" y="6931"/>
                    <a:pt x="1986" y="6634"/>
                    <a:pt x="2397" y="6109"/>
                  </a:cubicBezTo>
                  <a:cubicBezTo>
                    <a:pt x="2876" y="5493"/>
                    <a:pt x="3287" y="4648"/>
                    <a:pt x="3652" y="3918"/>
                  </a:cubicBezTo>
                  <a:cubicBezTo>
                    <a:pt x="4201" y="2930"/>
                    <a:pt x="4982" y="0"/>
                    <a:pt x="3113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3129382" y="4818117"/>
              <a:ext cx="339194" cy="178451"/>
            </a:xfrm>
            <a:custGeom>
              <a:avLst/>
              <a:gdLst/>
              <a:ahLst/>
              <a:cxnLst/>
              <a:rect l="l" t="t" r="r" b="b"/>
              <a:pathLst>
                <a:path w="9884" h="5200" extrusionOk="0">
                  <a:moveTo>
                    <a:pt x="7108" y="1"/>
                  </a:moveTo>
                  <a:cubicBezTo>
                    <a:pt x="5787" y="1"/>
                    <a:pt x="4544" y="843"/>
                    <a:pt x="3447" y="1555"/>
                  </a:cubicBezTo>
                  <a:cubicBezTo>
                    <a:pt x="2467" y="2130"/>
                    <a:pt x="1547" y="2705"/>
                    <a:pt x="408" y="2705"/>
                  </a:cubicBezTo>
                  <a:cubicBezTo>
                    <a:pt x="326" y="2705"/>
                    <a:pt x="244" y="2702"/>
                    <a:pt x="160" y="2696"/>
                  </a:cubicBezTo>
                  <a:lnTo>
                    <a:pt x="0" y="2696"/>
                  </a:lnTo>
                  <a:cubicBezTo>
                    <a:pt x="1393" y="4015"/>
                    <a:pt x="3392" y="5199"/>
                    <a:pt x="5304" y="5199"/>
                  </a:cubicBezTo>
                  <a:cubicBezTo>
                    <a:pt x="6337" y="5199"/>
                    <a:pt x="7345" y="4854"/>
                    <a:pt x="8217" y="3997"/>
                  </a:cubicBezTo>
                  <a:cubicBezTo>
                    <a:pt x="9427" y="2856"/>
                    <a:pt x="9883" y="619"/>
                    <a:pt x="7852" y="94"/>
                  </a:cubicBezTo>
                  <a:cubicBezTo>
                    <a:pt x="7602" y="30"/>
                    <a:pt x="7354" y="1"/>
                    <a:pt x="7108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2756274" y="4716912"/>
              <a:ext cx="222721" cy="216440"/>
            </a:xfrm>
            <a:custGeom>
              <a:avLst/>
              <a:gdLst/>
              <a:ahLst/>
              <a:cxnLst/>
              <a:rect l="l" t="t" r="r" b="b"/>
              <a:pathLst>
                <a:path w="6490" h="6307" extrusionOk="0">
                  <a:moveTo>
                    <a:pt x="3683" y="0"/>
                  </a:moveTo>
                  <a:cubicBezTo>
                    <a:pt x="834" y="0"/>
                    <a:pt x="0" y="4188"/>
                    <a:pt x="669" y="6307"/>
                  </a:cubicBezTo>
                  <a:lnTo>
                    <a:pt x="715" y="6261"/>
                  </a:lnTo>
                  <a:cubicBezTo>
                    <a:pt x="1240" y="5371"/>
                    <a:pt x="2860" y="4960"/>
                    <a:pt x="3636" y="4230"/>
                  </a:cubicBezTo>
                  <a:cubicBezTo>
                    <a:pt x="4572" y="3340"/>
                    <a:pt x="6490" y="235"/>
                    <a:pt x="3888" y="7"/>
                  </a:cubicBezTo>
                  <a:cubicBezTo>
                    <a:pt x="3818" y="3"/>
                    <a:pt x="3750" y="0"/>
                    <a:pt x="3683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2668762" y="4520406"/>
              <a:ext cx="761128" cy="652650"/>
            </a:xfrm>
            <a:custGeom>
              <a:avLst/>
              <a:gdLst/>
              <a:ahLst/>
              <a:cxnLst/>
              <a:rect l="l" t="t" r="r" b="b"/>
              <a:pathLst>
                <a:path w="22179" h="19018" extrusionOk="0">
                  <a:moveTo>
                    <a:pt x="21744" y="1"/>
                  </a:moveTo>
                  <a:cubicBezTo>
                    <a:pt x="21604" y="1"/>
                    <a:pt x="21465" y="71"/>
                    <a:pt x="21411" y="232"/>
                  </a:cubicBezTo>
                  <a:cubicBezTo>
                    <a:pt x="20566" y="2812"/>
                    <a:pt x="19676" y="5071"/>
                    <a:pt x="17576" y="6874"/>
                  </a:cubicBezTo>
                  <a:cubicBezTo>
                    <a:pt x="15613" y="8564"/>
                    <a:pt x="13034" y="9408"/>
                    <a:pt x="10592" y="10093"/>
                  </a:cubicBezTo>
                  <a:cubicBezTo>
                    <a:pt x="8058" y="10823"/>
                    <a:pt x="5456" y="11440"/>
                    <a:pt x="3379" y="13129"/>
                  </a:cubicBezTo>
                  <a:cubicBezTo>
                    <a:pt x="1599" y="14567"/>
                    <a:pt x="412" y="16758"/>
                    <a:pt x="1" y="19018"/>
                  </a:cubicBezTo>
                  <a:lnTo>
                    <a:pt x="708" y="19018"/>
                  </a:lnTo>
                  <a:cubicBezTo>
                    <a:pt x="1233" y="16324"/>
                    <a:pt x="2991" y="13905"/>
                    <a:pt x="5433" y="12558"/>
                  </a:cubicBezTo>
                  <a:cubicBezTo>
                    <a:pt x="7944" y="11211"/>
                    <a:pt x="10957" y="10823"/>
                    <a:pt x="13605" y="9842"/>
                  </a:cubicBezTo>
                  <a:cubicBezTo>
                    <a:pt x="15613" y="9111"/>
                    <a:pt x="17485" y="8061"/>
                    <a:pt x="18991" y="6509"/>
                  </a:cubicBezTo>
                  <a:cubicBezTo>
                    <a:pt x="20635" y="4797"/>
                    <a:pt x="21342" y="2629"/>
                    <a:pt x="22096" y="415"/>
                  </a:cubicBezTo>
                  <a:cubicBezTo>
                    <a:pt x="22179" y="166"/>
                    <a:pt x="21960" y="1"/>
                    <a:pt x="21744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3130617" y="4634205"/>
              <a:ext cx="77111" cy="212906"/>
            </a:xfrm>
            <a:custGeom>
              <a:avLst/>
              <a:gdLst/>
              <a:ahLst/>
              <a:cxnLst/>
              <a:rect l="l" t="t" r="r" b="b"/>
              <a:pathLst>
                <a:path w="2247" h="6204" extrusionOk="0">
                  <a:moveTo>
                    <a:pt x="1825" y="1"/>
                  </a:moveTo>
                  <a:cubicBezTo>
                    <a:pt x="1686" y="1"/>
                    <a:pt x="1548" y="76"/>
                    <a:pt x="1493" y="249"/>
                  </a:cubicBezTo>
                  <a:cubicBezTo>
                    <a:pt x="991" y="2075"/>
                    <a:pt x="375" y="3901"/>
                    <a:pt x="55" y="5773"/>
                  </a:cubicBezTo>
                  <a:cubicBezTo>
                    <a:pt x="1" y="6033"/>
                    <a:pt x="218" y="6203"/>
                    <a:pt x="420" y="6203"/>
                  </a:cubicBezTo>
                  <a:cubicBezTo>
                    <a:pt x="554" y="6203"/>
                    <a:pt x="681" y="6128"/>
                    <a:pt x="717" y="5955"/>
                  </a:cubicBezTo>
                  <a:cubicBezTo>
                    <a:pt x="1060" y="4083"/>
                    <a:pt x="1653" y="2280"/>
                    <a:pt x="2178" y="431"/>
                  </a:cubicBezTo>
                  <a:cubicBezTo>
                    <a:pt x="2247" y="171"/>
                    <a:pt x="2035" y="1"/>
                    <a:pt x="1825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3049249" y="4854940"/>
              <a:ext cx="353779" cy="82396"/>
            </a:xfrm>
            <a:custGeom>
              <a:avLst/>
              <a:gdLst/>
              <a:ahLst/>
              <a:cxnLst/>
              <a:rect l="l" t="t" r="r" b="b"/>
              <a:pathLst>
                <a:path w="10309" h="2401" extrusionOk="0">
                  <a:moveTo>
                    <a:pt x="455" y="0"/>
                  </a:moveTo>
                  <a:cubicBezTo>
                    <a:pt x="180" y="0"/>
                    <a:pt x="0" y="440"/>
                    <a:pt x="281" y="664"/>
                  </a:cubicBezTo>
                  <a:cubicBezTo>
                    <a:pt x="1752" y="1793"/>
                    <a:pt x="3722" y="2400"/>
                    <a:pt x="5665" y="2400"/>
                  </a:cubicBezTo>
                  <a:cubicBezTo>
                    <a:pt x="7220" y="2400"/>
                    <a:pt x="8756" y="2011"/>
                    <a:pt x="10004" y="1189"/>
                  </a:cubicBezTo>
                  <a:cubicBezTo>
                    <a:pt x="10308" y="981"/>
                    <a:pt x="10123" y="535"/>
                    <a:pt x="9842" y="535"/>
                  </a:cubicBezTo>
                  <a:cubicBezTo>
                    <a:pt x="9785" y="535"/>
                    <a:pt x="9724" y="554"/>
                    <a:pt x="9662" y="596"/>
                  </a:cubicBezTo>
                  <a:cubicBezTo>
                    <a:pt x="8511" y="1347"/>
                    <a:pt x="7105" y="1698"/>
                    <a:pt x="5684" y="1698"/>
                  </a:cubicBezTo>
                  <a:cubicBezTo>
                    <a:pt x="3864" y="1698"/>
                    <a:pt x="2017" y="1122"/>
                    <a:pt x="646" y="71"/>
                  </a:cubicBezTo>
                  <a:cubicBezTo>
                    <a:pt x="580" y="22"/>
                    <a:pt x="515" y="0"/>
                    <a:pt x="45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2772163" y="4791897"/>
              <a:ext cx="103330" cy="197875"/>
            </a:xfrm>
            <a:custGeom>
              <a:avLst/>
              <a:gdLst/>
              <a:ahLst/>
              <a:cxnLst/>
              <a:rect l="l" t="t" r="r" b="b"/>
              <a:pathLst>
                <a:path w="3011" h="5766" extrusionOk="0">
                  <a:moveTo>
                    <a:pt x="2475" y="0"/>
                  </a:moveTo>
                  <a:cubicBezTo>
                    <a:pt x="2402" y="0"/>
                    <a:pt x="2327" y="25"/>
                    <a:pt x="2260" y="82"/>
                  </a:cubicBezTo>
                  <a:cubicBezTo>
                    <a:pt x="663" y="1429"/>
                    <a:pt x="1" y="3392"/>
                    <a:pt x="69" y="5423"/>
                  </a:cubicBezTo>
                  <a:cubicBezTo>
                    <a:pt x="81" y="5651"/>
                    <a:pt x="258" y="5765"/>
                    <a:pt x="429" y="5765"/>
                  </a:cubicBezTo>
                  <a:cubicBezTo>
                    <a:pt x="600" y="5765"/>
                    <a:pt x="765" y="5651"/>
                    <a:pt x="754" y="5423"/>
                  </a:cubicBezTo>
                  <a:cubicBezTo>
                    <a:pt x="686" y="3551"/>
                    <a:pt x="1279" y="1817"/>
                    <a:pt x="2740" y="584"/>
                  </a:cubicBezTo>
                  <a:cubicBezTo>
                    <a:pt x="3011" y="349"/>
                    <a:pt x="2753" y="0"/>
                    <a:pt x="247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1948662" y="3949898"/>
              <a:ext cx="168671" cy="171485"/>
            </a:xfrm>
            <a:custGeom>
              <a:avLst/>
              <a:gdLst/>
              <a:ahLst/>
              <a:cxnLst/>
              <a:rect l="l" t="t" r="r" b="b"/>
              <a:pathLst>
                <a:path w="4915" h="4997" extrusionOk="0">
                  <a:moveTo>
                    <a:pt x="2355" y="0"/>
                  </a:moveTo>
                  <a:cubicBezTo>
                    <a:pt x="1847" y="0"/>
                    <a:pt x="1347" y="292"/>
                    <a:pt x="989" y="978"/>
                  </a:cubicBezTo>
                  <a:cubicBezTo>
                    <a:pt x="0" y="2910"/>
                    <a:pt x="2837" y="4997"/>
                    <a:pt x="4668" y="4997"/>
                  </a:cubicBezTo>
                  <a:cubicBezTo>
                    <a:pt x="4697" y="4997"/>
                    <a:pt x="4726" y="4996"/>
                    <a:pt x="4755" y="4995"/>
                  </a:cubicBezTo>
                  <a:lnTo>
                    <a:pt x="4778" y="4904"/>
                  </a:lnTo>
                  <a:cubicBezTo>
                    <a:pt x="4915" y="3694"/>
                    <a:pt x="4641" y="2279"/>
                    <a:pt x="4070" y="1252"/>
                  </a:cubicBezTo>
                  <a:cubicBezTo>
                    <a:pt x="3684" y="491"/>
                    <a:pt x="3013" y="0"/>
                    <a:pt x="2355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2124715" y="3881810"/>
              <a:ext cx="206488" cy="183118"/>
            </a:xfrm>
            <a:custGeom>
              <a:avLst/>
              <a:gdLst/>
              <a:ahLst/>
              <a:cxnLst/>
              <a:rect l="l" t="t" r="r" b="b"/>
              <a:pathLst>
                <a:path w="6017" h="5336" extrusionOk="0">
                  <a:moveTo>
                    <a:pt x="2142" y="0"/>
                  </a:moveTo>
                  <a:cubicBezTo>
                    <a:pt x="0" y="0"/>
                    <a:pt x="351" y="3871"/>
                    <a:pt x="721" y="5267"/>
                  </a:cubicBezTo>
                  <a:lnTo>
                    <a:pt x="789" y="5336"/>
                  </a:lnTo>
                  <a:cubicBezTo>
                    <a:pt x="1862" y="4834"/>
                    <a:pt x="6016" y="1181"/>
                    <a:pt x="2958" y="154"/>
                  </a:cubicBezTo>
                  <a:cubicBezTo>
                    <a:pt x="2652" y="49"/>
                    <a:pt x="2382" y="0"/>
                    <a:pt x="2142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2143178" y="4108689"/>
              <a:ext cx="232982" cy="169391"/>
            </a:xfrm>
            <a:custGeom>
              <a:avLst/>
              <a:gdLst/>
              <a:ahLst/>
              <a:cxnLst/>
              <a:rect l="l" t="t" r="r" b="b"/>
              <a:pathLst>
                <a:path w="6789" h="4936" extrusionOk="0">
                  <a:moveTo>
                    <a:pt x="4882" y="0"/>
                  </a:moveTo>
                  <a:cubicBezTo>
                    <a:pt x="4845" y="0"/>
                    <a:pt x="4808" y="1"/>
                    <a:pt x="4771" y="3"/>
                  </a:cubicBezTo>
                  <a:cubicBezTo>
                    <a:pt x="3401" y="49"/>
                    <a:pt x="2374" y="1829"/>
                    <a:pt x="1666" y="2810"/>
                  </a:cubicBezTo>
                  <a:cubicBezTo>
                    <a:pt x="1233" y="3427"/>
                    <a:pt x="845" y="4271"/>
                    <a:pt x="69" y="4408"/>
                  </a:cubicBezTo>
                  <a:lnTo>
                    <a:pt x="0" y="4591"/>
                  </a:lnTo>
                  <a:cubicBezTo>
                    <a:pt x="550" y="4802"/>
                    <a:pt x="1042" y="4936"/>
                    <a:pt x="1620" y="4936"/>
                  </a:cubicBezTo>
                  <a:cubicBezTo>
                    <a:pt x="1665" y="4936"/>
                    <a:pt x="1711" y="4935"/>
                    <a:pt x="1758" y="4933"/>
                  </a:cubicBezTo>
                  <a:cubicBezTo>
                    <a:pt x="3036" y="4842"/>
                    <a:pt x="4519" y="4248"/>
                    <a:pt x="5432" y="3313"/>
                  </a:cubicBezTo>
                  <a:cubicBezTo>
                    <a:pt x="6440" y="2327"/>
                    <a:pt x="6789" y="0"/>
                    <a:pt x="4882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1825322" y="3950172"/>
              <a:ext cx="383567" cy="550556"/>
            </a:xfrm>
            <a:custGeom>
              <a:avLst/>
              <a:gdLst/>
              <a:ahLst/>
              <a:cxnLst/>
              <a:rect l="l" t="t" r="r" b="b"/>
              <a:pathLst>
                <a:path w="11177" h="16043" extrusionOk="0">
                  <a:moveTo>
                    <a:pt x="10709" y="0"/>
                  </a:moveTo>
                  <a:cubicBezTo>
                    <a:pt x="10603" y="0"/>
                    <a:pt x="10497" y="50"/>
                    <a:pt x="10426" y="171"/>
                  </a:cubicBezTo>
                  <a:cubicBezTo>
                    <a:pt x="8760" y="2978"/>
                    <a:pt x="8554" y="6174"/>
                    <a:pt x="7573" y="9233"/>
                  </a:cubicBezTo>
                  <a:cubicBezTo>
                    <a:pt x="6546" y="12451"/>
                    <a:pt x="3715" y="14802"/>
                    <a:pt x="429" y="15373"/>
                  </a:cubicBezTo>
                  <a:cubicBezTo>
                    <a:pt x="1" y="15437"/>
                    <a:pt x="155" y="16043"/>
                    <a:pt x="533" y="16043"/>
                  </a:cubicBezTo>
                  <a:cubicBezTo>
                    <a:pt x="558" y="16043"/>
                    <a:pt x="584" y="16040"/>
                    <a:pt x="611" y="16034"/>
                  </a:cubicBezTo>
                  <a:cubicBezTo>
                    <a:pt x="3556" y="15532"/>
                    <a:pt x="6044" y="13683"/>
                    <a:pt x="7527" y="11104"/>
                  </a:cubicBezTo>
                  <a:cubicBezTo>
                    <a:pt x="9399" y="7840"/>
                    <a:pt x="9057" y="3800"/>
                    <a:pt x="11020" y="513"/>
                  </a:cubicBezTo>
                  <a:cubicBezTo>
                    <a:pt x="11177" y="246"/>
                    <a:pt x="10944" y="0"/>
                    <a:pt x="10709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2089744" y="4173138"/>
              <a:ext cx="205939" cy="101786"/>
            </a:xfrm>
            <a:custGeom>
              <a:avLst/>
              <a:gdLst/>
              <a:ahLst/>
              <a:cxnLst/>
              <a:rect l="l" t="t" r="r" b="b"/>
              <a:pathLst>
                <a:path w="6001" h="2966" extrusionOk="0">
                  <a:moveTo>
                    <a:pt x="5521" y="0"/>
                  </a:moveTo>
                  <a:cubicBezTo>
                    <a:pt x="5415" y="0"/>
                    <a:pt x="5308" y="46"/>
                    <a:pt x="5232" y="156"/>
                  </a:cubicBezTo>
                  <a:cubicBezTo>
                    <a:pt x="4624" y="1077"/>
                    <a:pt x="2933" y="2279"/>
                    <a:pt x="1571" y="2279"/>
                  </a:cubicBezTo>
                  <a:cubicBezTo>
                    <a:pt x="1244" y="2279"/>
                    <a:pt x="936" y="2210"/>
                    <a:pt x="667" y="2051"/>
                  </a:cubicBezTo>
                  <a:cubicBezTo>
                    <a:pt x="603" y="2010"/>
                    <a:pt x="541" y="1992"/>
                    <a:pt x="482" y="1992"/>
                  </a:cubicBezTo>
                  <a:cubicBezTo>
                    <a:pt x="186" y="1992"/>
                    <a:pt x="0" y="2454"/>
                    <a:pt x="324" y="2644"/>
                  </a:cubicBezTo>
                  <a:cubicBezTo>
                    <a:pt x="695" y="2869"/>
                    <a:pt x="1114" y="2966"/>
                    <a:pt x="1554" y="2966"/>
                  </a:cubicBezTo>
                  <a:cubicBezTo>
                    <a:pt x="3174" y="2966"/>
                    <a:pt x="5071" y="1648"/>
                    <a:pt x="5825" y="499"/>
                  </a:cubicBezTo>
                  <a:cubicBezTo>
                    <a:pt x="6001" y="244"/>
                    <a:pt x="5765" y="0"/>
                    <a:pt x="552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2024745" y="4029722"/>
              <a:ext cx="121964" cy="108512"/>
            </a:xfrm>
            <a:custGeom>
              <a:avLst/>
              <a:gdLst/>
              <a:ahLst/>
              <a:cxnLst/>
              <a:rect l="l" t="t" r="r" b="b"/>
              <a:pathLst>
                <a:path w="3554" h="3162" extrusionOk="0">
                  <a:moveTo>
                    <a:pt x="465" y="0"/>
                  </a:moveTo>
                  <a:cubicBezTo>
                    <a:pt x="237" y="0"/>
                    <a:pt x="0" y="257"/>
                    <a:pt x="141" y="524"/>
                  </a:cubicBezTo>
                  <a:cubicBezTo>
                    <a:pt x="735" y="1688"/>
                    <a:pt x="1648" y="2806"/>
                    <a:pt x="2972" y="3148"/>
                  </a:cubicBezTo>
                  <a:cubicBezTo>
                    <a:pt x="3006" y="3157"/>
                    <a:pt x="3039" y="3162"/>
                    <a:pt x="3069" y="3162"/>
                  </a:cubicBezTo>
                  <a:cubicBezTo>
                    <a:pt x="3430" y="3162"/>
                    <a:pt x="3554" y="2592"/>
                    <a:pt x="3154" y="2486"/>
                  </a:cubicBezTo>
                  <a:cubicBezTo>
                    <a:pt x="2013" y="2190"/>
                    <a:pt x="1260" y="1163"/>
                    <a:pt x="735" y="181"/>
                  </a:cubicBezTo>
                  <a:cubicBezTo>
                    <a:pt x="671" y="53"/>
                    <a:pt x="569" y="0"/>
                    <a:pt x="46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977558" y="3115518"/>
              <a:ext cx="806084" cy="1268203"/>
            </a:xfrm>
            <a:custGeom>
              <a:avLst/>
              <a:gdLst/>
              <a:ahLst/>
              <a:cxnLst/>
              <a:rect l="l" t="t" r="r" b="b"/>
              <a:pathLst>
                <a:path w="23489" h="36955" extrusionOk="0">
                  <a:moveTo>
                    <a:pt x="17622" y="1"/>
                  </a:moveTo>
                  <a:lnTo>
                    <a:pt x="17622" y="1"/>
                  </a:lnTo>
                  <a:cubicBezTo>
                    <a:pt x="15180" y="2329"/>
                    <a:pt x="13103" y="5022"/>
                    <a:pt x="10660" y="7350"/>
                  </a:cubicBezTo>
                  <a:cubicBezTo>
                    <a:pt x="7602" y="10158"/>
                    <a:pt x="4406" y="13353"/>
                    <a:pt x="2580" y="17256"/>
                  </a:cubicBezTo>
                  <a:cubicBezTo>
                    <a:pt x="1" y="22894"/>
                    <a:pt x="868" y="31088"/>
                    <a:pt x="1850" y="36955"/>
                  </a:cubicBezTo>
                  <a:cubicBezTo>
                    <a:pt x="17508" y="32686"/>
                    <a:pt x="23488" y="13467"/>
                    <a:pt x="17622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1045131" y="3326953"/>
              <a:ext cx="501688" cy="1055366"/>
            </a:xfrm>
            <a:custGeom>
              <a:avLst/>
              <a:gdLst/>
              <a:ahLst/>
              <a:cxnLst/>
              <a:rect l="l" t="t" r="r" b="b"/>
              <a:pathLst>
                <a:path w="14619" h="30753" extrusionOk="0">
                  <a:moveTo>
                    <a:pt x="14189" y="0"/>
                  </a:moveTo>
                  <a:cubicBezTo>
                    <a:pt x="14051" y="0"/>
                    <a:pt x="13912" y="70"/>
                    <a:pt x="13850" y="231"/>
                  </a:cubicBezTo>
                  <a:cubicBezTo>
                    <a:pt x="11955" y="5686"/>
                    <a:pt x="9079" y="10685"/>
                    <a:pt x="6934" y="16003"/>
                  </a:cubicBezTo>
                  <a:cubicBezTo>
                    <a:pt x="4994" y="20887"/>
                    <a:pt x="3350" y="26000"/>
                    <a:pt x="178" y="30269"/>
                  </a:cubicBezTo>
                  <a:cubicBezTo>
                    <a:pt x="0" y="30511"/>
                    <a:pt x="245" y="30753"/>
                    <a:pt x="500" y="30753"/>
                  </a:cubicBezTo>
                  <a:cubicBezTo>
                    <a:pt x="606" y="30753"/>
                    <a:pt x="714" y="30711"/>
                    <a:pt x="794" y="30611"/>
                  </a:cubicBezTo>
                  <a:cubicBezTo>
                    <a:pt x="3807" y="26548"/>
                    <a:pt x="5473" y="21663"/>
                    <a:pt x="7299" y="17007"/>
                  </a:cubicBezTo>
                  <a:cubicBezTo>
                    <a:pt x="9490" y="11369"/>
                    <a:pt x="12526" y="6119"/>
                    <a:pt x="14535" y="436"/>
                  </a:cubicBezTo>
                  <a:cubicBezTo>
                    <a:pt x="14618" y="171"/>
                    <a:pt x="14405" y="0"/>
                    <a:pt x="1418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1121695" y="4254473"/>
              <a:ext cx="14928" cy="13350"/>
            </a:xfrm>
            <a:custGeom>
              <a:avLst/>
              <a:gdLst/>
              <a:ahLst/>
              <a:cxnLst/>
              <a:rect l="l" t="t" r="r" b="b"/>
              <a:pathLst>
                <a:path w="435" h="389" extrusionOk="0">
                  <a:moveTo>
                    <a:pt x="343" y="0"/>
                  </a:moveTo>
                  <a:cubicBezTo>
                    <a:pt x="229" y="46"/>
                    <a:pt x="115" y="92"/>
                    <a:pt x="1" y="137"/>
                  </a:cubicBezTo>
                  <a:cubicBezTo>
                    <a:pt x="138" y="206"/>
                    <a:pt x="275" y="297"/>
                    <a:pt x="435" y="388"/>
                  </a:cubicBezTo>
                  <a:cubicBezTo>
                    <a:pt x="389" y="251"/>
                    <a:pt x="366" y="137"/>
                    <a:pt x="343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1065001" y="4065791"/>
              <a:ext cx="243826" cy="216749"/>
            </a:xfrm>
            <a:custGeom>
              <a:avLst/>
              <a:gdLst/>
              <a:ahLst/>
              <a:cxnLst/>
              <a:rect l="l" t="t" r="r" b="b"/>
              <a:pathLst>
                <a:path w="7105" h="6316" extrusionOk="0">
                  <a:moveTo>
                    <a:pt x="434" y="1"/>
                  </a:moveTo>
                  <a:cubicBezTo>
                    <a:pt x="226" y="1"/>
                    <a:pt x="0" y="171"/>
                    <a:pt x="55" y="431"/>
                  </a:cubicBezTo>
                  <a:cubicBezTo>
                    <a:pt x="443" y="2326"/>
                    <a:pt x="1014" y="4175"/>
                    <a:pt x="1402" y="6069"/>
                  </a:cubicBezTo>
                  <a:cubicBezTo>
                    <a:pt x="1439" y="6200"/>
                    <a:pt x="1599" y="6315"/>
                    <a:pt x="1743" y="6315"/>
                  </a:cubicBezTo>
                  <a:cubicBezTo>
                    <a:pt x="1775" y="6315"/>
                    <a:pt x="1806" y="6310"/>
                    <a:pt x="1835" y="6297"/>
                  </a:cubicBezTo>
                  <a:cubicBezTo>
                    <a:pt x="3547" y="5590"/>
                    <a:pt x="5602" y="5635"/>
                    <a:pt x="6880" y="4129"/>
                  </a:cubicBezTo>
                  <a:cubicBezTo>
                    <a:pt x="7105" y="3870"/>
                    <a:pt x="6871" y="3532"/>
                    <a:pt x="6626" y="3532"/>
                  </a:cubicBezTo>
                  <a:cubicBezTo>
                    <a:pt x="6547" y="3532"/>
                    <a:pt x="6467" y="3566"/>
                    <a:pt x="6401" y="3650"/>
                  </a:cubicBezTo>
                  <a:cubicBezTo>
                    <a:pt x="5282" y="4928"/>
                    <a:pt x="3502" y="4973"/>
                    <a:pt x="1995" y="5498"/>
                  </a:cubicBezTo>
                  <a:cubicBezTo>
                    <a:pt x="2018" y="5635"/>
                    <a:pt x="2041" y="5749"/>
                    <a:pt x="2087" y="5886"/>
                  </a:cubicBezTo>
                  <a:cubicBezTo>
                    <a:pt x="1927" y="5795"/>
                    <a:pt x="1790" y="5704"/>
                    <a:pt x="1653" y="5635"/>
                  </a:cubicBezTo>
                  <a:cubicBezTo>
                    <a:pt x="1767" y="5590"/>
                    <a:pt x="1881" y="5544"/>
                    <a:pt x="1995" y="5498"/>
                  </a:cubicBezTo>
                  <a:cubicBezTo>
                    <a:pt x="1607" y="3741"/>
                    <a:pt x="1082" y="2006"/>
                    <a:pt x="740" y="249"/>
                  </a:cubicBezTo>
                  <a:cubicBezTo>
                    <a:pt x="703" y="76"/>
                    <a:pt x="572" y="1"/>
                    <a:pt x="434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1176535" y="4133054"/>
              <a:ext cx="14928" cy="15683"/>
            </a:xfrm>
            <a:custGeom>
              <a:avLst/>
              <a:gdLst/>
              <a:ahLst/>
              <a:cxnLst/>
              <a:rect l="l" t="t" r="r" b="b"/>
              <a:pathLst>
                <a:path w="435" h="457" extrusionOk="0">
                  <a:moveTo>
                    <a:pt x="411" y="0"/>
                  </a:moveTo>
                  <a:cubicBezTo>
                    <a:pt x="275" y="46"/>
                    <a:pt x="138" y="92"/>
                    <a:pt x="1" y="115"/>
                  </a:cubicBezTo>
                  <a:cubicBezTo>
                    <a:pt x="138" y="229"/>
                    <a:pt x="275" y="343"/>
                    <a:pt x="434" y="457"/>
                  </a:cubicBezTo>
                  <a:cubicBezTo>
                    <a:pt x="411" y="320"/>
                    <a:pt x="411" y="160"/>
                    <a:pt x="411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1118881" y="3855866"/>
              <a:ext cx="283154" cy="304911"/>
            </a:xfrm>
            <a:custGeom>
              <a:avLst/>
              <a:gdLst/>
              <a:ahLst/>
              <a:cxnLst/>
              <a:rect l="l" t="t" r="r" b="b"/>
              <a:pathLst>
                <a:path w="8251" h="8885" extrusionOk="0">
                  <a:moveTo>
                    <a:pt x="414" y="0"/>
                  </a:moveTo>
                  <a:cubicBezTo>
                    <a:pt x="207" y="0"/>
                    <a:pt x="1" y="170"/>
                    <a:pt x="83" y="431"/>
                  </a:cubicBezTo>
                  <a:cubicBezTo>
                    <a:pt x="927" y="3056"/>
                    <a:pt x="1270" y="5795"/>
                    <a:pt x="1407" y="8534"/>
                  </a:cubicBezTo>
                  <a:cubicBezTo>
                    <a:pt x="1427" y="8736"/>
                    <a:pt x="1590" y="8884"/>
                    <a:pt x="1785" y="8884"/>
                  </a:cubicBezTo>
                  <a:cubicBezTo>
                    <a:pt x="1811" y="8884"/>
                    <a:pt x="1837" y="8882"/>
                    <a:pt x="1863" y="8876"/>
                  </a:cubicBezTo>
                  <a:cubicBezTo>
                    <a:pt x="4077" y="8329"/>
                    <a:pt x="6337" y="7164"/>
                    <a:pt x="8003" y="5612"/>
                  </a:cubicBezTo>
                  <a:cubicBezTo>
                    <a:pt x="8251" y="5365"/>
                    <a:pt x="8019" y="5008"/>
                    <a:pt x="7743" y="5008"/>
                  </a:cubicBezTo>
                  <a:cubicBezTo>
                    <a:pt x="7662" y="5008"/>
                    <a:pt x="7578" y="5038"/>
                    <a:pt x="7501" y="5110"/>
                  </a:cubicBezTo>
                  <a:cubicBezTo>
                    <a:pt x="6040" y="6503"/>
                    <a:pt x="4054" y="7552"/>
                    <a:pt x="2091" y="8077"/>
                  </a:cubicBezTo>
                  <a:cubicBezTo>
                    <a:pt x="2091" y="8237"/>
                    <a:pt x="2091" y="8397"/>
                    <a:pt x="2114" y="8534"/>
                  </a:cubicBezTo>
                  <a:cubicBezTo>
                    <a:pt x="1955" y="8420"/>
                    <a:pt x="1818" y="8306"/>
                    <a:pt x="1681" y="8192"/>
                  </a:cubicBezTo>
                  <a:cubicBezTo>
                    <a:pt x="1818" y="8169"/>
                    <a:pt x="1955" y="8123"/>
                    <a:pt x="2091" y="8077"/>
                  </a:cubicBezTo>
                  <a:cubicBezTo>
                    <a:pt x="1932" y="5430"/>
                    <a:pt x="1566" y="2782"/>
                    <a:pt x="745" y="248"/>
                  </a:cubicBezTo>
                  <a:cubicBezTo>
                    <a:pt x="690" y="75"/>
                    <a:pt x="552" y="0"/>
                    <a:pt x="41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1202686" y="3704694"/>
              <a:ext cx="309029" cy="225500"/>
            </a:xfrm>
            <a:custGeom>
              <a:avLst/>
              <a:gdLst/>
              <a:ahLst/>
              <a:cxnLst/>
              <a:rect l="l" t="t" r="r" b="b"/>
              <a:pathLst>
                <a:path w="9005" h="6571" extrusionOk="0">
                  <a:moveTo>
                    <a:pt x="429" y="0"/>
                  </a:moveTo>
                  <a:cubicBezTo>
                    <a:pt x="215" y="0"/>
                    <a:pt x="1" y="170"/>
                    <a:pt x="83" y="431"/>
                  </a:cubicBezTo>
                  <a:cubicBezTo>
                    <a:pt x="699" y="2371"/>
                    <a:pt x="1293" y="4334"/>
                    <a:pt x="1795" y="6297"/>
                  </a:cubicBezTo>
                  <a:cubicBezTo>
                    <a:pt x="1841" y="6434"/>
                    <a:pt x="1978" y="6571"/>
                    <a:pt x="2137" y="6571"/>
                  </a:cubicBezTo>
                  <a:cubicBezTo>
                    <a:pt x="4443" y="6297"/>
                    <a:pt x="6999" y="4882"/>
                    <a:pt x="8734" y="3398"/>
                  </a:cubicBezTo>
                  <a:cubicBezTo>
                    <a:pt x="9005" y="3163"/>
                    <a:pt x="8761" y="2814"/>
                    <a:pt x="8478" y="2814"/>
                  </a:cubicBezTo>
                  <a:cubicBezTo>
                    <a:pt x="8404" y="2814"/>
                    <a:pt x="8326" y="2839"/>
                    <a:pt x="8255" y="2896"/>
                  </a:cubicBezTo>
                  <a:cubicBezTo>
                    <a:pt x="6862" y="4083"/>
                    <a:pt x="5082" y="4950"/>
                    <a:pt x="3370" y="5566"/>
                  </a:cubicBezTo>
                  <a:cubicBezTo>
                    <a:pt x="3096" y="5658"/>
                    <a:pt x="2822" y="5726"/>
                    <a:pt x="2525" y="5795"/>
                  </a:cubicBezTo>
                  <a:cubicBezTo>
                    <a:pt x="2520" y="5796"/>
                    <a:pt x="2515" y="5797"/>
                    <a:pt x="2510" y="5797"/>
                  </a:cubicBezTo>
                  <a:cubicBezTo>
                    <a:pt x="2284" y="5797"/>
                    <a:pt x="1999" y="4330"/>
                    <a:pt x="1955" y="4151"/>
                  </a:cubicBezTo>
                  <a:cubicBezTo>
                    <a:pt x="1567" y="2850"/>
                    <a:pt x="1156" y="1549"/>
                    <a:pt x="768" y="248"/>
                  </a:cubicBezTo>
                  <a:cubicBezTo>
                    <a:pt x="713" y="75"/>
                    <a:pt x="571" y="0"/>
                    <a:pt x="42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1356706" y="3727275"/>
              <a:ext cx="14928" cy="11016"/>
            </a:xfrm>
            <a:custGeom>
              <a:avLst/>
              <a:gdLst/>
              <a:ahLst/>
              <a:cxnLst/>
              <a:rect l="l" t="t" r="r" b="b"/>
              <a:pathLst>
                <a:path w="435" h="321" extrusionOk="0">
                  <a:moveTo>
                    <a:pt x="343" y="1"/>
                  </a:moveTo>
                  <a:cubicBezTo>
                    <a:pt x="229" y="24"/>
                    <a:pt x="115" y="47"/>
                    <a:pt x="0" y="69"/>
                  </a:cubicBezTo>
                  <a:cubicBezTo>
                    <a:pt x="137" y="161"/>
                    <a:pt x="297" y="252"/>
                    <a:pt x="434" y="321"/>
                  </a:cubicBezTo>
                  <a:cubicBezTo>
                    <a:pt x="411" y="206"/>
                    <a:pt x="366" y="92"/>
                    <a:pt x="34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1295585" y="3544874"/>
              <a:ext cx="244855" cy="208685"/>
            </a:xfrm>
            <a:custGeom>
              <a:avLst/>
              <a:gdLst/>
              <a:ahLst/>
              <a:cxnLst/>
              <a:rect l="l" t="t" r="r" b="b"/>
              <a:pathLst>
                <a:path w="7135" h="6081" extrusionOk="0">
                  <a:moveTo>
                    <a:pt x="417" y="1"/>
                  </a:moveTo>
                  <a:cubicBezTo>
                    <a:pt x="213" y="1"/>
                    <a:pt x="1" y="171"/>
                    <a:pt x="70" y="431"/>
                  </a:cubicBezTo>
                  <a:cubicBezTo>
                    <a:pt x="572" y="2235"/>
                    <a:pt x="1142" y="3992"/>
                    <a:pt x="1530" y="5818"/>
                  </a:cubicBezTo>
                  <a:cubicBezTo>
                    <a:pt x="1568" y="5989"/>
                    <a:pt x="1717" y="6081"/>
                    <a:pt x="1870" y="6081"/>
                  </a:cubicBezTo>
                  <a:cubicBezTo>
                    <a:pt x="1902" y="6081"/>
                    <a:pt x="1933" y="6077"/>
                    <a:pt x="1964" y="6069"/>
                  </a:cubicBezTo>
                  <a:cubicBezTo>
                    <a:pt x="3585" y="5681"/>
                    <a:pt x="5160" y="5202"/>
                    <a:pt x="6735" y="4723"/>
                  </a:cubicBezTo>
                  <a:cubicBezTo>
                    <a:pt x="7134" y="4596"/>
                    <a:pt x="7011" y="4025"/>
                    <a:pt x="6649" y="4025"/>
                  </a:cubicBezTo>
                  <a:cubicBezTo>
                    <a:pt x="6619" y="4025"/>
                    <a:pt x="6586" y="4029"/>
                    <a:pt x="6552" y="4038"/>
                  </a:cubicBezTo>
                  <a:cubicBezTo>
                    <a:pt x="5091" y="4494"/>
                    <a:pt x="3630" y="4951"/>
                    <a:pt x="2124" y="5316"/>
                  </a:cubicBezTo>
                  <a:cubicBezTo>
                    <a:pt x="2147" y="5407"/>
                    <a:pt x="2192" y="5521"/>
                    <a:pt x="2215" y="5636"/>
                  </a:cubicBezTo>
                  <a:cubicBezTo>
                    <a:pt x="2078" y="5567"/>
                    <a:pt x="1918" y="5476"/>
                    <a:pt x="1781" y="5384"/>
                  </a:cubicBezTo>
                  <a:cubicBezTo>
                    <a:pt x="1896" y="5362"/>
                    <a:pt x="2010" y="5339"/>
                    <a:pt x="2124" y="5316"/>
                  </a:cubicBezTo>
                  <a:cubicBezTo>
                    <a:pt x="1736" y="3604"/>
                    <a:pt x="1211" y="1938"/>
                    <a:pt x="731" y="249"/>
                  </a:cubicBezTo>
                  <a:cubicBezTo>
                    <a:pt x="686" y="76"/>
                    <a:pt x="553" y="1"/>
                    <a:pt x="41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1448336" y="3522052"/>
              <a:ext cx="11805" cy="13350"/>
            </a:xfrm>
            <a:custGeom>
              <a:avLst/>
              <a:gdLst/>
              <a:ahLst/>
              <a:cxnLst/>
              <a:rect l="l" t="t" r="r" b="b"/>
              <a:pathLst>
                <a:path w="344" h="389" extrusionOk="0">
                  <a:moveTo>
                    <a:pt x="275" y="1"/>
                  </a:moveTo>
                  <a:cubicBezTo>
                    <a:pt x="184" y="24"/>
                    <a:pt x="92" y="46"/>
                    <a:pt x="1" y="46"/>
                  </a:cubicBezTo>
                  <a:cubicBezTo>
                    <a:pt x="115" y="161"/>
                    <a:pt x="229" y="275"/>
                    <a:pt x="343" y="389"/>
                  </a:cubicBezTo>
                  <a:cubicBezTo>
                    <a:pt x="321" y="252"/>
                    <a:pt x="298" y="138"/>
                    <a:pt x="27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1399604" y="3390339"/>
              <a:ext cx="215891" cy="157655"/>
            </a:xfrm>
            <a:custGeom>
              <a:avLst/>
              <a:gdLst/>
              <a:ahLst/>
              <a:cxnLst/>
              <a:rect l="l" t="t" r="r" b="b"/>
              <a:pathLst>
                <a:path w="6291" h="4594" extrusionOk="0">
                  <a:moveTo>
                    <a:pt x="417" y="1"/>
                  </a:moveTo>
                  <a:cubicBezTo>
                    <a:pt x="205" y="1"/>
                    <a:pt x="0" y="166"/>
                    <a:pt x="97" y="415"/>
                  </a:cubicBezTo>
                  <a:cubicBezTo>
                    <a:pt x="576" y="1648"/>
                    <a:pt x="919" y="2903"/>
                    <a:pt x="1056" y="4227"/>
                  </a:cubicBezTo>
                  <a:cubicBezTo>
                    <a:pt x="1077" y="4400"/>
                    <a:pt x="1202" y="4594"/>
                    <a:pt x="1390" y="4594"/>
                  </a:cubicBezTo>
                  <a:cubicBezTo>
                    <a:pt x="1400" y="4594"/>
                    <a:pt x="1410" y="4593"/>
                    <a:pt x="1421" y="4592"/>
                  </a:cubicBezTo>
                  <a:cubicBezTo>
                    <a:pt x="3087" y="4364"/>
                    <a:pt x="4365" y="3314"/>
                    <a:pt x="5918" y="2743"/>
                  </a:cubicBezTo>
                  <a:cubicBezTo>
                    <a:pt x="6290" y="2598"/>
                    <a:pt x="6175" y="2040"/>
                    <a:pt x="5843" y="2040"/>
                  </a:cubicBezTo>
                  <a:cubicBezTo>
                    <a:pt x="5809" y="2040"/>
                    <a:pt x="5773" y="2046"/>
                    <a:pt x="5735" y="2058"/>
                  </a:cubicBezTo>
                  <a:cubicBezTo>
                    <a:pt x="4365" y="2583"/>
                    <a:pt x="3156" y="3542"/>
                    <a:pt x="1695" y="3839"/>
                  </a:cubicBezTo>
                  <a:cubicBezTo>
                    <a:pt x="1718" y="3976"/>
                    <a:pt x="1741" y="4090"/>
                    <a:pt x="1763" y="4227"/>
                  </a:cubicBezTo>
                  <a:cubicBezTo>
                    <a:pt x="1649" y="4113"/>
                    <a:pt x="1535" y="3999"/>
                    <a:pt x="1421" y="3884"/>
                  </a:cubicBezTo>
                  <a:cubicBezTo>
                    <a:pt x="1512" y="3884"/>
                    <a:pt x="1604" y="3862"/>
                    <a:pt x="1695" y="3839"/>
                  </a:cubicBezTo>
                  <a:cubicBezTo>
                    <a:pt x="1535" y="2583"/>
                    <a:pt x="1216" y="1396"/>
                    <a:pt x="759" y="232"/>
                  </a:cubicBezTo>
                  <a:cubicBezTo>
                    <a:pt x="696" y="71"/>
                    <a:pt x="555" y="1"/>
                    <a:pt x="41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1513369" y="3610593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1538421" y="3559665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3" y="0"/>
                  </a:moveTo>
                  <a:cubicBezTo>
                    <a:pt x="1" y="0"/>
                    <a:pt x="1" y="1050"/>
                    <a:pt x="663" y="1050"/>
                  </a:cubicBezTo>
                  <a:cubicBezTo>
                    <a:pt x="1348" y="1050"/>
                    <a:pt x="1348" y="0"/>
                    <a:pt x="663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1563508" y="3605892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1173412" y="3623119"/>
              <a:ext cx="45471" cy="35278"/>
            </a:xfrm>
            <a:custGeom>
              <a:avLst/>
              <a:gdLst/>
              <a:ahLst/>
              <a:cxnLst/>
              <a:rect l="l" t="t" r="r" b="b"/>
              <a:pathLst>
                <a:path w="1325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24" y="1027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1193763" y="3568279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1227464" y="3623119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85" y="0"/>
                  </a:moveTo>
                  <a:cubicBezTo>
                    <a:pt x="0" y="0"/>
                    <a:pt x="0" y="1027"/>
                    <a:pt x="685" y="1027"/>
                  </a:cubicBezTo>
                  <a:cubicBezTo>
                    <a:pt x="1347" y="1027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1508667" y="3249462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85" y="1"/>
                  </a:moveTo>
                  <a:cubicBezTo>
                    <a:pt x="1" y="1"/>
                    <a:pt x="1" y="1028"/>
                    <a:pt x="685" y="1028"/>
                  </a:cubicBezTo>
                  <a:cubicBezTo>
                    <a:pt x="1347" y="1028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1542368" y="3269847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1513369" y="3845570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1534509" y="3799344"/>
              <a:ext cx="45471" cy="35313"/>
            </a:xfrm>
            <a:custGeom>
              <a:avLst/>
              <a:gdLst/>
              <a:ahLst/>
              <a:cxnLst/>
              <a:rect l="l" t="t" r="r" b="b"/>
              <a:pathLst>
                <a:path w="1325" h="1029" extrusionOk="0">
                  <a:moveTo>
                    <a:pt x="663" y="1"/>
                  </a:moveTo>
                  <a:cubicBezTo>
                    <a:pt x="1" y="1"/>
                    <a:pt x="1" y="1028"/>
                    <a:pt x="663" y="1028"/>
                  </a:cubicBezTo>
                  <a:cubicBezTo>
                    <a:pt x="1325" y="1028"/>
                    <a:pt x="1325" y="1"/>
                    <a:pt x="66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1055117" y="3836957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0"/>
                    <a:pt x="685" y="1050"/>
                  </a:cubicBezTo>
                  <a:cubicBezTo>
                    <a:pt x="1347" y="1050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1059819" y="3786818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3" y="1"/>
                  </a:moveTo>
                  <a:cubicBezTo>
                    <a:pt x="1" y="1"/>
                    <a:pt x="1" y="1028"/>
                    <a:pt x="663" y="1028"/>
                  </a:cubicBezTo>
                  <a:cubicBezTo>
                    <a:pt x="1347" y="1028"/>
                    <a:pt x="1347" y="1"/>
                    <a:pt x="66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526616" y="3528607"/>
              <a:ext cx="385969" cy="294135"/>
            </a:xfrm>
            <a:custGeom>
              <a:avLst/>
              <a:gdLst/>
              <a:ahLst/>
              <a:cxnLst/>
              <a:rect l="l" t="t" r="r" b="b"/>
              <a:pathLst>
                <a:path w="11247" h="8571" extrusionOk="0">
                  <a:moveTo>
                    <a:pt x="6582" y="1"/>
                  </a:moveTo>
                  <a:cubicBezTo>
                    <a:pt x="4812" y="1"/>
                    <a:pt x="2921" y="897"/>
                    <a:pt x="1820" y="2823"/>
                  </a:cubicBezTo>
                  <a:cubicBezTo>
                    <a:pt x="0" y="5886"/>
                    <a:pt x="2604" y="8571"/>
                    <a:pt x="5433" y="8571"/>
                  </a:cubicBezTo>
                  <a:cubicBezTo>
                    <a:pt x="6082" y="8571"/>
                    <a:pt x="6744" y="8429"/>
                    <a:pt x="7366" y="8118"/>
                  </a:cubicBezTo>
                  <a:lnTo>
                    <a:pt x="10836" y="4786"/>
                  </a:lnTo>
                  <a:cubicBezTo>
                    <a:pt x="11246" y="1713"/>
                    <a:pt x="9029" y="1"/>
                    <a:pt x="6582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644636" y="3624080"/>
              <a:ext cx="210641" cy="160366"/>
            </a:xfrm>
            <a:custGeom>
              <a:avLst/>
              <a:gdLst/>
              <a:ahLst/>
              <a:cxnLst/>
              <a:rect l="l" t="t" r="r" b="b"/>
              <a:pathLst>
                <a:path w="6138" h="4673" extrusionOk="0">
                  <a:moveTo>
                    <a:pt x="3604" y="0"/>
                  </a:moveTo>
                  <a:cubicBezTo>
                    <a:pt x="2636" y="0"/>
                    <a:pt x="1597" y="491"/>
                    <a:pt x="983" y="1547"/>
                  </a:cubicBezTo>
                  <a:cubicBezTo>
                    <a:pt x="0" y="3215"/>
                    <a:pt x="1426" y="4673"/>
                    <a:pt x="2963" y="4673"/>
                  </a:cubicBezTo>
                  <a:cubicBezTo>
                    <a:pt x="3318" y="4673"/>
                    <a:pt x="3680" y="4595"/>
                    <a:pt x="4018" y="4423"/>
                  </a:cubicBezTo>
                  <a:lnTo>
                    <a:pt x="5913" y="2597"/>
                  </a:lnTo>
                  <a:cubicBezTo>
                    <a:pt x="6138" y="931"/>
                    <a:pt x="4938" y="0"/>
                    <a:pt x="3604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1342292" y="3510933"/>
              <a:ext cx="385626" cy="293792"/>
            </a:xfrm>
            <a:custGeom>
              <a:avLst/>
              <a:gdLst/>
              <a:ahLst/>
              <a:cxnLst/>
              <a:rect l="l" t="t" r="r" b="b"/>
              <a:pathLst>
                <a:path w="11237" h="8561" extrusionOk="0">
                  <a:moveTo>
                    <a:pt x="4659" y="0"/>
                  </a:moveTo>
                  <a:cubicBezTo>
                    <a:pt x="2213" y="0"/>
                    <a:pt x="1" y="1705"/>
                    <a:pt x="398" y="4776"/>
                  </a:cubicBezTo>
                  <a:lnTo>
                    <a:pt x="3867" y="8108"/>
                  </a:lnTo>
                  <a:cubicBezTo>
                    <a:pt x="4489" y="8419"/>
                    <a:pt x="5151" y="8561"/>
                    <a:pt x="5800" y="8561"/>
                  </a:cubicBezTo>
                  <a:cubicBezTo>
                    <a:pt x="8630" y="8561"/>
                    <a:pt x="11237" y="5876"/>
                    <a:pt x="9436" y="2813"/>
                  </a:cubicBezTo>
                  <a:cubicBezTo>
                    <a:pt x="8324" y="895"/>
                    <a:pt x="6430" y="0"/>
                    <a:pt x="465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1399124" y="3606063"/>
              <a:ext cx="210641" cy="160366"/>
            </a:xfrm>
            <a:custGeom>
              <a:avLst/>
              <a:gdLst/>
              <a:ahLst/>
              <a:cxnLst/>
              <a:rect l="l" t="t" r="r" b="b"/>
              <a:pathLst>
                <a:path w="6138" h="4673" extrusionOk="0">
                  <a:moveTo>
                    <a:pt x="2544" y="0"/>
                  </a:moveTo>
                  <a:cubicBezTo>
                    <a:pt x="1208" y="0"/>
                    <a:pt x="0" y="931"/>
                    <a:pt x="225" y="2597"/>
                  </a:cubicBezTo>
                  <a:lnTo>
                    <a:pt x="2120" y="4423"/>
                  </a:lnTo>
                  <a:cubicBezTo>
                    <a:pt x="2463" y="4595"/>
                    <a:pt x="2827" y="4673"/>
                    <a:pt x="3184" y="4673"/>
                  </a:cubicBezTo>
                  <a:cubicBezTo>
                    <a:pt x="4727" y="4673"/>
                    <a:pt x="6138" y="3215"/>
                    <a:pt x="5156" y="1547"/>
                  </a:cubicBezTo>
                  <a:cubicBezTo>
                    <a:pt x="4551" y="491"/>
                    <a:pt x="3514" y="0"/>
                    <a:pt x="2544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370502" y="3601259"/>
              <a:ext cx="1590136" cy="1539929"/>
            </a:xfrm>
            <a:custGeom>
              <a:avLst/>
              <a:gdLst/>
              <a:ahLst/>
              <a:cxnLst/>
              <a:rect l="l" t="t" r="r" b="b"/>
              <a:pathLst>
                <a:path w="46336" h="44873" extrusionOk="0">
                  <a:moveTo>
                    <a:pt x="22299" y="0"/>
                  </a:moveTo>
                  <a:cubicBezTo>
                    <a:pt x="7992" y="0"/>
                    <a:pt x="720" y="21840"/>
                    <a:pt x="69" y="37203"/>
                  </a:cubicBezTo>
                  <a:cubicBezTo>
                    <a:pt x="0" y="39897"/>
                    <a:pt x="229" y="42453"/>
                    <a:pt x="799" y="44873"/>
                  </a:cubicBezTo>
                  <a:lnTo>
                    <a:pt x="44418" y="44873"/>
                  </a:lnTo>
                  <a:cubicBezTo>
                    <a:pt x="46336" y="28826"/>
                    <a:pt x="39214" y="2030"/>
                    <a:pt x="24583" y="181"/>
                  </a:cubicBezTo>
                  <a:cubicBezTo>
                    <a:pt x="23803" y="59"/>
                    <a:pt x="23041" y="0"/>
                    <a:pt x="22299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770550" y="3944990"/>
              <a:ext cx="719329" cy="617543"/>
            </a:xfrm>
            <a:custGeom>
              <a:avLst/>
              <a:gdLst/>
              <a:ahLst/>
              <a:cxnLst/>
              <a:rect l="l" t="t" r="r" b="b"/>
              <a:pathLst>
                <a:path w="20961" h="17995" extrusionOk="0">
                  <a:moveTo>
                    <a:pt x="10143" y="1"/>
                  </a:moveTo>
                  <a:cubicBezTo>
                    <a:pt x="5311" y="1"/>
                    <a:pt x="0" y="8671"/>
                    <a:pt x="2061" y="13903"/>
                  </a:cubicBezTo>
                  <a:cubicBezTo>
                    <a:pt x="3118" y="16567"/>
                    <a:pt x="7299" y="17995"/>
                    <a:pt x="11388" y="17995"/>
                  </a:cubicBezTo>
                  <a:cubicBezTo>
                    <a:pt x="15428" y="17995"/>
                    <a:pt x="19379" y="16601"/>
                    <a:pt x="20139" y="13629"/>
                  </a:cubicBezTo>
                  <a:cubicBezTo>
                    <a:pt x="20961" y="10707"/>
                    <a:pt x="19431" y="7512"/>
                    <a:pt x="18336" y="5161"/>
                  </a:cubicBezTo>
                  <a:cubicBezTo>
                    <a:pt x="16373" y="1258"/>
                    <a:pt x="14433" y="2"/>
                    <a:pt x="10256" y="2"/>
                  </a:cubicBezTo>
                  <a:cubicBezTo>
                    <a:pt x="10218" y="1"/>
                    <a:pt x="10180" y="1"/>
                    <a:pt x="10143" y="1"/>
                  </a:cubicBezTo>
                  <a:close/>
                </a:path>
              </a:pathLst>
            </a:custGeom>
            <a:solidFill>
              <a:srgbClr val="F4C1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1056696" y="3907927"/>
              <a:ext cx="195850" cy="99521"/>
            </a:xfrm>
            <a:custGeom>
              <a:avLst/>
              <a:gdLst/>
              <a:ahLst/>
              <a:cxnLst/>
              <a:rect l="l" t="t" r="r" b="b"/>
              <a:pathLst>
                <a:path w="5707" h="2900" extrusionOk="0">
                  <a:moveTo>
                    <a:pt x="2727" y="1"/>
                  </a:moveTo>
                  <a:cubicBezTo>
                    <a:pt x="1966" y="1"/>
                    <a:pt x="1211" y="85"/>
                    <a:pt x="480" y="352"/>
                  </a:cubicBezTo>
                  <a:cubicBezTo>
                    <a:pt x="46" y="512"/>
                    <a:pt x="0" y="1128"/>
                    <a:pt x="274" y="1425"/>
                  </a:cubicBezTo>
                  <a:cubicBezTo>
                    <a:pt x="799" y="1973"/>
                    <a:pt x="1461" y="2246"/>
                    <a:pt x="2123" y="2566"/>
                  </a:cubicBezTo>
                  <a:cubicBezTo>
                    <a:pt x="2444" y="2752"/>
                    <a:pt x="2777" y="2900"/>
                    <a:pt x="3141" y="2900"/>
                  </a:cubicBezTo>
                  <a:cubicBezTo>
                    <a:pt x="3269" y="2900"/>
                    <a:pt x="3402" y="2882"/>
                    <a:pt x="3538" y="2840"/>
                  </a:cubicBezTo>
                  <a:cubicBezTo>
                    <a:pt x="4337" y="2589"/>
                    <a:pt x="5227" y="1858"/>
                    <a:pt x="5547" y="1060"/>
                  </a:cubicBezTo>
                  <a:cubicBezTo>
                    <a:pt x="5707" y="626"/>
                    <a:pt x="5364" y="192"/>
                    <a:pt x="4931" y="147"/>
                  </a:cubicBezTo>
                  <a:cubicBezTo>
                    <a:pt x="4202" y="79"/>
                    <a:pt x="3462" y="1"/>
                    <a:pt x="2727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915922" y="3849380"/>
              <a:ext cx="104771" cy="105801"/>
            </a:xfrm>
            <a:custGeom>
              <a:avLst/>
              <a:gdLst/>
              <a:ahLst/>
              <a:cxnLst/>
              <a:rect l="l" t="t" r="r" b="b"/>
              <a:pathLst>
                <a:path w="3053" h="3083" extrusionOk="0">
                  <a:moveTo>
                    <a:pt x="1553" y="1"/>
                  </a:moveTo>
                  <a:cubicBezTo>
                    <a:pt x="322" y="1"/>
                    <a:pt x="1" y="1963"/>
                    <a:pt x="313" y="2834"/>
                  </a:cubicBezTo>
                  <a:cubicBezTo>
                    <a:pt x="377" y="3007"/>
                    <a:pt x="521" y="3082"/>
                    <a:pt x="662" y="3082"/>
                  </a:cubicBezTo>
                  <a:cubicBezTo>
                    <a:pt x="874" y="3082"/>
                    <a:pt x="1080" y="2912"/>
                    <a:pt x="998" y="2651"/>
                  </a:cubicBezTo>
                  <a:cubicBezTo>
                    <a:pt x="815" y="2126"/>
                    <a:pt x="861" y="734"/>
                    <a:pt x="1637" y="688"/>
                  </a:cubicBezTo>
                  <a:cubicBezTo>
                    <a:pt x="1647" y="688"/>
                    <a:pt x="1656" y="687"/>
                    <a:pt x="1665" y="687"/>
                  </a:cubicBezTo>
                  <a:cubicBezTo>
                    <a:pt x="2278" y="687"/>
                    <a:pt x="2345" y="2155"/>
                    <a:pt x="2345" y="2560"/>
                  </a:cubicBezTo>
                  <a:cubicBezTo>
                    <a:pt x="2345" y="2788"/>
                    <a:pt x="2522" y="2903"/>
                    <a:pt x="2699" y="2903"/>
                  </a:cubicBezTo>
                  <a:cubicBezTo>
                    <a:pt x="2875" y="2903"/>
                    <a:pt x="3052" y="2788"/>
                    <a:pt x="3052" y="2560"/>
                  </a:cubicBezTo>
                  <a:cubicBezTo>
                    <a:pt x="3030" y="1624"/>
                    <a:pt x="2824" y="72"/>
                    <a:pt x="1637" y="4"/>
                  </a:cubicBezTo>
                  <a:cubicBezTo>
                    <a:pt x="1609" y="2"/>
                    <a:pt x="1581" y="1"/>
                    <a:pt x="155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1272352" y="3849380"/>
              <a:ext cx="103982" cy="105801"/>
            </a:xfrm>
            <a:custGeom>
              <a:avLst/>
              <a:gdLst/>
              <a:ahLst/>
              <a:cxnLst/>
              <a:rect l="l" t="t" r="r" b="b"/>
              <a:pathLst>
                <a:path w="3030" h="3083" extrusionOk="0">
                  <a:moveTo>
                    <a:pt x="1531" y="1"/>
                  </a:moveTo>
                  <a:cubicBezTo>
                    <a:pt x="321" y="1"/>
                    <a:pt x="0" y="1963"/>
                    <a:pt x="313" y="2834"/>
                  </a:cubicBezTo>
                  <a:cubicBezTo>
                    <a:pt x="377" y="3007"/>
                    <a:pt x="520" y="3082"/>
                    <a:pt x="660" y="3082"/>
                  </a:cubicBezTo>
                  <a:cubicBezTo>
                    <a:pt x="870" y="3082"/>
                    <a:pt x="1071" y="2912"/>
                    <a:pt x="975" y="2651"/>
                  </a:cubicBezTo>
                  <a:cubicBezTo>
                    <a:pt x="792" y="2126"/>
                    <a:pt x="861" y="734"/>
                    <a:pt x="1614" y="688"/>
                  </a:cubicBezTo>
                  <a:cubicBezTo>
                    <a:pt x="1624" y="688"/>
                    <a:pt x="1633" y="687"/>
                    <a:pt x="1643" y="687"/>
                  </a:cubicBezTo>
                  <a:cubicBezTo>
                    <a:pt x="2278" y="687"/>
                    <a:pt x="2344" y="2155"/>
                    <a:pt x="2344" y="2560"/>
                  </a:cubicBezTo>
                  <a:cubicBezTo>
                    <a:pt x="2344" y="2788"/>
                    <a:pt x="2515" y="2903"/>
                    <a:pt x="2687" y="2903"/>
                  </a:cubicBezTo>
                  <a:cubicBezTo>
                    <a:pt x="2858" y="2903"/>
                    <a:pt x="3029" y="2788"/>
                    <a:pt x="3029" y="2560"/>
                  </a:cubicBezTo>
                  <a:cubicBezTo>
                    <a:pt x="3029" y="1624"/>
                    <a:pt x="2801" y="72"/>
                    <a:pt x="1614" y="4"/>
                  </a:cubicBezTo>
                  <a:cubicBezTo>
                    <a:pt x="1586" y="2"/>
                    <a:pt x="1558" y="1"/>
                    <a:pt x="1531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1020971" y="3965032"/>
              <a:ext cx="182226" cy="248013"/>
            </a:xfrm>
            <a:custGeom>
              <a:avLst/>
              <a:gdLst/>
              <a:ahLst/>
              <a:cxnLst/>
              <a:rect l="l" t="t" r="r" b="b"/>
              <a:pathLst>
                <a:path w="5310" h="7227" extrusionOk="0">
                  <a:moveTo>
                    <a:pt x="4271" y="0"/>
                  </a:moveTo>
                  <a:cubicBezTo>
                    <a:pt x="4186" y="0"/>
                    <a:pt x="4100" y="58"/>
                    <a:pt x="4100" y="172"/>
                  </a:cubicBezTo>
                  <a:cubicBezTo>
                    <a:pt x="4077" y="1473"/>
                    <a:pt x="4260" y="2774"/>
                    <a:pt x="4191" y="4098"/>
                  </a:cubicBezTo>
                  <a:cubicBezTo>
                    <a:pt x="4106" y="5339"/>
                    <a:pt x="3438" y="6881"/>
                    <a:pt x="2001" y="6881"/>
                  </a:cubicBezTo>
                  <a:cubicBezTo>
                    <a:pt x="1905" y="6881"/>
                    <a:pt x="1806" y="6874"/>
                    <a:pt x="1703" y="6859"/>
                  </a:cubicBezTo>
                  <a:cubicBezTo>
                    <a:pt x="699" y="6700"/>
                    <a:pt x="471" y="5399"/>
                    <a:pt x="357" y="4623"/>
                  </a:cubicBezTo>
                  <a:cubicBezTo>
                    <a:pt x="347" y="4530"/>
                    <a:pt x="286" y="4490"/>
                    <a:pt x="218" y="4490"/>
                  </a:cubicBezTo>
                  <a:cubicBezTo>
                    <a:pt x="117" y="4490"/>
                    <a:pt x="1" y="4578"/>
                    <a:pt x="14" y="4714"/>
                  </a:cubicBezTo>
                  <a:cubicBezTo>
                    <a:pt x="213" y="6013"/>
                    <a:pt x="896" y="7227"/>
                    <a:pt x="2065" y="7227"/>
                  </a:cubicBezTo>
                  <a:cubicBezTo>
                    <a:pt x="2375" y="7227"/>
                    <a:pt x="2718" y="7142"/>
                    <a:pt x="3096" y="6951"/>
                  </a:cubicBezTo>
                  <a:cubicBezTo>
                    <a:pt x="5310" y="5832"/>
                    <a:pt x="4442" y="2066"/>
                    <a:pt x="4442" y="172"/>
                  </a:cubicBezTo>
                  <a:cubicBezTo>
                    <a:pt x="4442" y="58"/>
                    <a:pt x="4357" y="0"/>
                    <a:pt x="4271" y="0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1162842" y="4096952"/>
              <a:ext cx="144545" cy="110811"/>
            </a:xfrm>
            <a:custGeom>
              <a:avLst/>
              <a:gdLst/>
              <a:ahLst/>
              <a:cxnLst/>
              <a:rect l="l" t="t" r="r" b="b"/>
              <a:pathLst>
                <a:path w="4212" h="3229" extrusionOk="0">
                  <a:moveTo>
                    <a:pt x="3657" y="1"/>
                  </a:moveTo>
                  <a:cubicBezTo>
                    <a:pt x="3549" y="1"/>
                    <a:pt x="3440" y="83"/>
                    <a:pt x="3481" y="208"/>
                  </a:cubicBezTo>
                  <a:cubicBezTo>
                    <a:pt x="3801" y="1212"/>
                    <a:pt x="3595" y="2490"/>
                    <a:pt x="2454" y="2833"/>
                  </a:cubicBezTo>
                  <a:cubicBezTo>
                    <a:pt x="2299" y="2876"/>
                    <a:pt x="2152" y="2896"/>
                    <a:pt x="2012" y="2896"/>
                  </a:cubicBezTo>
                  <a:cubicBezTo>
                    <a:pt x="979" y="2896"/>
                    <a:pt x="374" y="1789"/>
                    <a:pt x="354" y="824"/>
                  </a:cubicBezTo>
                  <a:cubicBezTo>
                    <a:pt x="354" y="710"/>
                    <a:pt x="263" y="653"/>
                    <a:pt x="174" y="653"/>
                  </a:cubicBezTo>
                  <a:cubicBezTo>
                    <a:pt x="86" y="653"/>
                    <a:pt x="0" y="710"/>
                    <a:pt x="12" y="824"/>
                  </a:cubicBezTo>
                  <a:cubicBezTo>
                    <a:pt x="33" y="1997"/>
                    <a:pt x="746" y="3228"/>
                    <a:pt x="1993" y="3228"/>
                  </a:cubicBezTo>
                  <a:cubicBezTo>
                    <a:pt x="2104" y="3228"/>
                    <a:pt x="2220" y="3219"/>
                    <a:pt x="2340" y="3198"/>
                  </a:cubicBezTo>
                  <a:cubicBezTo>
                    <a:pt x="3801" y="2947"/>
                    <a:pt x="4211" y="1395"/>
                    <a:pt x="3823" y="117"/>
                  </a:cubicBezTo>
                  <a:cubicBezTo>
                    <a:pt x="3796" y="36"/>
                    <a:pt x="3727" y="1"/>
                    <a:pt x="3657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1033977" y="4068021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1083327" y="4028075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1088028" y="4091529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1212569" y="4096231"/>
              <a:ext cx="24331" cy="18840"/>
            </a:xfrm>
            <a:custGeom>
              <a:avLst/>
              <a:gdLst/>
              <a:ahLst/>
              <a:cxnLst/>
              <a:rect l="l" t="t" r="r" b="b"/>
              <a:pathLst>
                <a:path w="709" h="549" extrusionOk="0">
                  <a:moveTo>
                    <a:pt x="343" y="1"/>
                  </a:moveTo>
                  <a:cubicBezTo>
                    <a:pt x="1" y="1"/>
                    <a:pt x="1" y="548"/>
                    <a:pt x="343" y="548"/>
                  </a:cubicBezTo>
                  <a:cubicBezTo>
                    <a:pt x="708" y="548"/>
                    <a:pt x="708" y="1"/>
                    <a:pt x="34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1217271" y="4021829"/>
              <a:ext cx="24331" cy="18840"/>
            </a:xfrm>
            <a:custGeom>
              <a:avLst/>
              <a:gdLst/>
              <a:ahLst/>
              <a:cxnLst/>
              <a:rect l="l" t="t" r="r" b="b"/>
              <a:pathLst>
                <a:path w="709" h="549" extrusionOk="0">
                  <a:moveTo>
                    <a:pt x="343" y="0"/>
                  </a:moveTo>
                  <a:cubicBezTo>
                    <a:pt x="1" y="0"/>
                    <a:pt x="1" y="548"/>
                    <a:pt x="343" y="548"/>
                  </a:cubicBezTo>
                  <a:cubicBezTo>
                    <a:pt x="708" y="548"/>
                    <a:pt x="708" y="0"/>
                    <a:pt x="343" y="0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1272901" y="4046881"/>
              <a:ext cx="24297" cy="19630"/>
            </a:xfrm>
            <a:custGeom>
              <a:avLst/>
              <a:gdLst/>
              <a:ahLst/>
              <a:cxnLst/>
              <a:rect l="l" t="t" r="r" b="b"/>
              <a:pathLst>
                <a:path w="708" h="572" extrusionOk="0">
                  <a:moveTo>
                    <a:pt x="343" y="1"/>
                  </a:moveTo>
                  <a:cubicBezTo>
                    <a:pt x="0" y="1"/>
                    <a:pt x="0" y="571"/>
                    <a:pt x="343" y="571"/>
                  </a:cubicBezTo>
                  <a:cubicBezTo>
                    <a:pt x="708" y="571"/>
                    <a:pt x="708" y="1"/>
                    <a:pt x="34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706547" y="3950344"/>
              <a:ext cx="9437" cy="53501"/>
            </a:xfrm>
            <a:custGeom>
              <a:avLst/>
              <a:gdLst/>
              <a:ahLst/>
              <a:cxnLst/>
              <a:rect l="l" t="t" r="r" b="b"/>
              <a:pathLst>
                <a:path w="275" h="1559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421"/>
                  </a:lnTo>
                  <a:cubicBezTo>
                    <a:pt x="0" y="1513"/>
                    <a:pt x="69" y="1558"/>
                    <a:pt x="137" y="1558"/>
                  </a:cubicBezTo>
                  <a:cubicBezTo>
                    <a:pt x="206" y="1558"/>
                    <a:pt x="274" y="1513"/>
                    <a:pt x="274" y="1421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745704" y="3953673"/>
              <a:ext cx="10227" cy="42348"/>
            </a:xfrm>
            <a:custGeom>
              <a:avLst/>
              <a:gdLst/>
              <a:ahLst/>
              <a:cxnLst/>
              <a:rect l="l" t="t" r="r" b="b"/>
              <a:pathLst>
                <a:path w="298" h="1234" extrusionOk="0">
                  <a:moveTo>
                    <a:pt x="149" y="0"/>
                  </a:moveTo>
                  <a:cubicBezTo>
                    <a:pt x="75" y="0"/>
                    <a:pt x="1" y="46"/>
                    <a:pt x="1" y="137"/>
                  </a:cubicBezTo>
                  <a:lnTo>
                    <a:pt x="1" y="1096"/>
                  </a:lnTo>
                  <a:cubicBezTo>
                    <a:pt x="1" y="1187"/>
                    <a:pt x="75" y="1233"/>
                    <a:pt x="149" y="1233"/>
                  </a:cubicBezTo>
                  <a:cubicBezTo>
                    <a:pt x="223" y="1233"/>
                    <a:pt x="297" y="1187"/>
                    <a:pt x="297" y="1096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725353" y="4020250"/>
              <a:ext cx="9437" cy="34489"/>
            </a:xfrm>
            <a:custGeom>
              <a:avLst/>
              <a:gdLst/>
              <a:ahLst/>
              <a:cxnLst/>
              <a:rect l="l" t="t" r="r" b="b"/>
              <a:pathLst>
                <a:path w="275" h="1005" extrusionOk="0">
                  <a:moveTo>
                    <a:pt x="137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868"/>
                  </a:lnTo>
                  <a:cubicBezTo>
                    <a:pt x="0" y="959"/>
                    <a:pt x="69" y="1005"/>
                    <a:pt x="137" y="1005"/>
                  </a:cubicBezTo>
                  <a:cubicBezTo>
                    <a:pt x="206" y="1005"/>
                    <a:pt x="274" y="959"/>
                    <a:pt x="274" y="868"/>
                  </a:cubicBezTo>
                  <a:lnTo>
                    <a:pt x="274" y="138"/>
                  </a:lnTo>
                  <a:cubicBezTo>
                    <a:pt x="274" y="46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1103678" y="3710048"/>
              <a:ext cx="9437" cy="42554"/>
            </a:xfrm>
            <a:custGeom>
              <a:avLst/>
              <a:gdLst/>
              <a:ahLst/>
              <a:cxnLst/>
              <a:rect l="l" t="t" r="r" b="b"/>
              <a:pathLst>
                <a:path w="275" h="1240" extrusionOk="0">
                  <a:moveTo>
                    <a:pt x="138" y="1"/>
                  </a:moveTo>
                  <a:cubicBezTo>
                    <a:pt x="69" y="1"/>
                    <a:pt x="1" y="46"/>
                    <a:pt x="1" y="138"/>
                  </a:cubicBezTo>
                  <a:lnTo>
                    <a:pt x="1" y="1119"/>
                  </a:lnTo>
                  <a:cubicBezTo>
                    <a:pt x="1" y="1199"/>
                    <a:pt x="69" y="1239"/>
                    <a:pt x="138" y="1239"/>
                  </a:cubicBezTo>
                  <a:cubicBezTo>
                    <a:pt x="206" y="1239"/>
                    <a:pt x="275" y="1199"/>
                    <a:pt x="275" y="1119"/>
                  </a:cubicBezTo>
                  <a:lnTo>
                    <a:pt x="275" y="138"/>
                  </a:lnTo>
                  <a:cubicBezTo>
                    <a:pt x="275" y="46"/>
                    <a:pt x="206" y="1"/>
                    <a:pt x="13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1145203" y="3703802"/>
              <a:ext cx="9437" cy="40769"/>
            </a:xfrm>
            <a:custGeom>
              <a:avLst/>
              <a:gdLst/>
              <a:ahLst/>
              <a:cxnLst/>
              <a:rect l="l" t="t" r="r" b="b"/>
              <a:pathLst>
                <a:path w="275" h="1188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050"/>
                  </a:lnTo>
                  <a:cubicBezTo>
                    <a:pt x="1" y="1142"/>
                    <a:pt x="69" y="1187"/>
                    <a:pt x="138" y="1187"/>
                  </a:cubicBezTo>
                  <a:cubicBezTo>
                    <a:pt x="206" y="1187"/>
                    <a:pt x="275" y="1142"/>
                    <a:pt x="275" y="1050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1131098" y="3765677"/>
              <a:ext cx="9437" cy="31366"/>
            </a:xfrm>
            <a:custGeom>
              <a:avLst/>
              <a:gdLst/>
              <a:ahLst/>
              <a:cxnLst/>
              <a:rect l="l" t="t" r="r" b="b"/>
              <a:pathLst>
                <a:path w="275" h="914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776"/>
                  </a:lnTo>
                  <a:cubicBezTo>
                    <a:pt x="1" y="868"/>
                    <a:pt x="69" y="913"/>
                    <a:pt x="138" y="913"/>
                  </a:cubicBezTo>
                  <a:cubicBezTo>
                    <a:pt x="206" y="913"/>
                    <a:pt x="275" y="868"/>
                    <a:pt x="275" y="776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1568210" y="3996571"/>
              <a:ext cx="9437" cy="42519"/>
            </a:xfrm>
            <a:custGeom>
              <a:avLst/>
              <a:gdLst/>
              <a:ahLst/>
              <a:cxnLst/>
              <a:rect l="l" t="t" r="r" b="b"/>
              <a:pathLst>
                <a:path w="275" h="1239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101"/>
                  </a:lnTo>
                  <a:cubicBezTo>
                    <a:pt x="0" y="1193"/>
                    <a:pt x="69" y="1238"/>
                    <a:pt x="137" y="1238"/>
                  </a:cubicBezTo>
                  <a:cubicBezTo>
                    <a:pt x="206" y="1238"/>
                    <a:pt x="274" y="1193"/>
                    <a:pt x="274" y="1101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1612858" y="3996571"/>
              <a:ext cx="9437" cy="40941"/>
            </a:xfrm>
            <a:custGeom>
              <a:avLst/>
              <a:gdLst/>
              <a:ahLst/>
              <a:cxnLst/>
              <a:rect l="l" t="t" r="r" b="b"/>
              <a:pathLst>
                <a:path w="275" h="1193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056"/>
                  </a:lnTo>
                  <a:cubicBezTo>
                    <a:pt x="0" y="1147"/>
                    <a:pt x="69" y="1193"/>
                    <a:pt x="137" y="1193"/>
                  </a:cubicBezTo>
                  <a:cubicBezTo>
                    <a:pt x="206" y="1193"/>
                    <a:pt x="274" y="1147"/>
                    <a:pt x="274" y="1056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1594841" y="4056868"/>
              <a:ext cx="9437" cy="28449"/>
            </a:xfrm>
            <a:custGeom>
              <a:avLst/>
              <a:gdLst/>
              <a:ahLst/>
              <a:cxnLst/>
              <a:rect l="l" t="t" r="r" b="b"/>
              <a:pathLst>
                <a:path w="275" h="829" extrusionOk="0">
                  <a:moveTo>
                    <a:pt x="137" y="1"/>
                  </a:moveTo>
                  <a:cubicBezTo>
                    <a:pt x="69" y="1"/>
                    <a:pt x="0" y="41"/>
                    <a:pt x="0" y="121"/>
                  </a:cubicBezTo>
                  <a:lnTo>
                    <a:pt x="0" y="691"/>
                  </a:lnTo>
                  <a:cubicBezTo>
                    <a:pt x="0" y="782"/>
                    <a:pt x="69" y="828"/>
                    <a:pt x="137" y="828"/>
                  </a:cubicBezTo>
                  <a:cubicBezTo>
                    <a:pt x="206" y="828"/>
                    <a:pt x="274" y="782"/>
                    <a:pt x="274" y="691"/>
                  </a:cubicBezTo>
                  <a:lnTo>
                    <a:pt x="274" y="121"/>
                  </a:lnTo>
                  <a:cubicBezTo>
                    <a:pt x="274" y="41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564778" y="4296753"/>
              <a:ext cx="9403" cy="45677"/>
            </a:xfrm>
            <a:custGeom>
              <a:avLst/>
              <a:gdLst/>
              <a:ahLst/>
              <a:cxnLst/>
              <a:rect l="l" t="t" r="r" b="b"/>
              <a:pathLst>
                <a:path w="274" h="1331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1211"/>
                  </a:lnTo>
                  <a:cubicBezTo>
                    <a:pt x="0" y="1291"/>
                    <a:pt x="69" y="1330"/>
                    <a:pt x="137" y="1330"/>
                  </a:cubicBezTo>
                  <a:cubicBezTo>
                    <a:pt x="205" y="1330"/>
                    <a:pt x="274" y="1291"/>
                    <a:pt x="274" y="1211"/>
                  </a:cubicBezTo>
                  <a:lnTo>
                    <a:pt x="274" y="138"/>
                  </a:lnTo>
                  <a:cubicBezTo>
                    <a:pt x="274" y="47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634478" y="4295208"/>
              <a:ext cx="10227" cy="39191"/>
            </a:xfrm>
            <a:custGeom>
              <a:avLst/>
              <a:gdLst/>
              <a:ahLst/>
              <a:cxnLst/>
              <a:rect l="l" t="t" r="r" b="b"/>
              <a:pathLst>
                <a:path w="298" h="1142" extrusionOk="0">
                  <a:moveTo>
                    <a:pt x="149" y="0"/>
                  </a:moveTo>
                  <a:cubicBezTo>
                    <a:pt x="75" y="0"/>
                    <a:pt x="0" y="46"/>
                    <a:pt x="0" y="137"/>
                  </a:cubicBezTo>
                  <a:lnTo>
                    <a:pt x="0" y="1005"/>
                  </a:lnTo>
                  <a:cubicBezTo>
                    <a:pt x="0" y="1096"/>
                    <a:pt x="75" y="1142"/>
                    <a:pt x="149" y="1142"/>
                  </a:cubicBezTo>
                  <a:cubicBezTo>
                    <a:pt x="223" y="1142"/>
                    <a:pt x="297" y="1096"/>
                    <a:pt x="297" y="1005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615672" y="4415837"/>
              <a:ext cx="9437" cy="38401"/>
            </a:xfrm>
            <a:custGeom>
              <a:avLst/>
              <a:gdLst/>
              <a:ahLst/>
              <a:cxnLst/>
              <a:rect l="l" t="t" r="r" b="b"/>
              <a:pathLst>
                <a:path w="275" h="1119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82"/>
                  </a:lnTo>
                  <a:cubicBezTo>
                    <a:pt x="1" y="1073"/>
                    <a:pt x="69" y="1119"/>
                    <a:pt x="138" y="1119"/>
                  </a:cubicBezTo>
                  <a:cubicBezTo>
                    <a:pt x="206" y="1119"/>
                    <a:pt x="275" y="1073"/>
                    <a:pt x="275" y="982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1671611" y="4330453"/>
              <a:ext cx="9437" cy="51716"/>
            </a:xfrm>
            <a:custGeom>
              <a:avLst/>
              <a:gdLst/>
              <a:ahLst/>
              <a:cxnLst/>
              <a:rect l="l" t="t" r="r" b="b"/>
              <a:pathLst>
                <a:path w="275" h="1507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1370"/>
                  </a:lnTo>
                  <a:cubicBezTo>
                    <a:pt x="0" y="1461"/>
                    <a:pt x="69" y="1507"/>
                    <a:pt x="137" y="1507"/>
                  </a:cubicBezTo>
                  <a:cubicBezTo>
                    <a:pt x="206" y="1507"/>
                    <a:pt x="274" y="1461"/>
                    <a:pt x="274" y="1370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1730363" y="4350804"/>
              <a:ext cx="9437" cy="39225"/>
            </a:xfrm>
            <a:custGeom>
              <a:avLst/>
              <a:gdLst/>
              <a:ahLst/>
              <a:cxnLst/>
              <a:rect l="l" t="t" r="r" b="b"/>
              <a:pathLst>
                <a:path w="275" h="1143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1005"/>
                  </a:lnTo>
                  <a:cubicBezTo>
                    <a:pt x="0" y="1096"/>
                    <a:pt x="69" y="1142"/>
                    <a:pt x="137" y="1142"/>
                  </a:cubicBezTo>
                  <a:cubicBezTo>
                    <a:pt x="206" y="1142"/>
                    <a:pt x="274" y="1096"/>
                    <a:pt x="274" y="1005"/>
                  </a:cubicBezTo>
                  <a:lnTo>
                    <a:pt x="274" y="138"/>
                  </a:lnTo>
                  <a:cubicBezTo>
                    <a:pt x="274" y="47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1712346" y="4418960"/>
              <a:ext cx="10192" cy="29993"/>
            </a:xfrm>
            <a:custGeom>
              <a:avLst/>
              <a:gdLst/>
              <a:ahLst/>
              <a:cxnLst/>
              <a:rect l="l" t="t" r="r" b="b"/>
              <a:pathLst>
                <a:path w="297" h="874" extrusionOk="0">
                  <a:moveTo>
                    <a:pt x="148" y="1"/>
                  </a:moveTo>
                  <a:cubicBezTo>
                    <a:pt x="74" y="1"/>
                    <a:pt x="0" y="46"/>
                    <a:pt x="0" y="138"/>
                  </a:cubicBezTo>
                  <a:lnTo>
                    <a:pt x="0" y="754"/>
                  </a:lnTo>
                  <a:cubicBezTo>
                    <a:pt x="0" y="834"/>
                    <a:pt x="74" y="874"/>
                    <a:pt x="148" y="874"/>
                  </a:cubicBezTo>
                  <a:cubicBezTo>
                    <a:pt x="223" y="874"/>
                    <a:pt x="297" y="834"/>
                    <a:pt x="297" y="754"/>
                  </a:cubicBezTo>
                  <a:lnTo>
                    <a:pt x="297" y="138"/>
                  </a:lnTo>
                  <a:cubicBezTo>
                    <a:pt x="297" y="46"/>
                    <a:pt x="223" y="1"/>
                    <a:pt x="14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865543" y="4690795"/>
              <a:ext cx="9437" cy="41524"/>
            </a:xfrm>
            <a:custGeom>
              <a:avLst/>
              <a:gdLst/>
              <a:ahLst/>
              <a:cxnLst/>
              <a:rect l="l" t="t" r="r" b="b"/>
              <a:pathLst>
                <a:path w="275" h="1210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073"/>
                  </a:lnTo>
                  <a:cubicBezTo>
                    <a:pt x="1" y="1164"/>
                    <a:pt x="69" y="1210"/>
                    <a:pt x="138" y="1210"/>
                  </a:cubicBezTo>
                  <a:cubicBezTo>
                    <a:pt x="206" y="1210"/>
                    <a:pt x="275" y="1164"/>
                    <a:pt x="275" y="1073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925875" y="4690795"/>
              <a:ext cx="9437" cy="46226"/>
            </a:xfrm>
            <a:custGeom>
              <a:avLst/>
              <a:gdLst/>
              <a:ahLst/>
              <a:cxnLst/>
              <a:rect l="l" t="t" r="r" b="b"/>
              <a:pathLst>
                <a:path w="275" h="1347" extrusionOk="0">
                  <a:moveTo>
                    <a:pt x="137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210"/>
                  </a:lnTo>
                  <a:cubicBezTo>
                    <a:pt x="1" y="1301"/>
                    <a:pt x="69" y="1347"/>
                    <a:pt x="137" y="1347"/>
                  </a:cubicBezTo>
                  <a:cubicBezTo>
                    <a:pt x="206" y="1347"/>
                    <a:pt x="274" y="1301"/>
                    <a:pt x="274" y="1210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1434265" y="4721338"/>
              <a:ext cx="9437" cy="39191"/>
            </a:xfrm>
            <a:custGeom>
              <a:avLst/>
              <a:gdLst/>
              <a:ahLst/>
              <a:cxnLst/>
              <a:rect l="l" t="t" r="r" b="b"/>
              <a:pathLst>
                <a:path w="275" h="1142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1005"/>
                  </a:lnTo>
                  <a:cubicBezTo>
                    <a:pt x="0" y="1096"/>
                    <a:pt x="69" y="1141"/>
                    <a:pt x="137" y="1141"/>
                  </a:cubicBezTo>
                  <a:cubicBezTo>
                    <a:pt x="206" y="1141"/>
                    <a:pt x="274" y="1096"/>
                    <a:pt x="274" y="1005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1488317" y="4722883"/>
              <a:ext cx="9403" cy="39225"/>
            </a:xfrm>
            <a:custGeom>
              <a:avLst/>
              <a:gdLst/>
              <a:ahLst/>
              <a:cxnLst/>
              <a:rect l="l" t="t" r="r" b="b"/>
              <a:pathLst>
                <a:path w="274" h="1143" extrusionOk="0">
                  <a:moveTo>
                    <a:pt x="137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005"/>
                  </a:lnTo>
                  <a:cubicBezTo>
                    <a:pt x="0" y="1096"/>
                    <a:pt x="69" y="1142"/>
                    <a:pt x="137" y="1142"/>
                  </a:cubicBezTo>
                  <a:cubicBezTo>
                    <a:pt x="206" y="1142"/>
                    <a:pt x="274" y="1096"/>
                    <a:pt x="274" y="1005"/>
                  </a:cubicBezTo>
                  <a:lnTo>
                    <a:pt x="274" y="138"/>
                  </a:lnTo>
                  <a:cubicBezTo>
                    <a:pt x="274" y="46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1153027" y="4920281"/>
              <a:ext cx="9437" cy="37646"/>
            </a:xfrm>
            <a:custGeom>
              <a:avLst/>
              <a:gdLst/>
              <a:ahLst/>
              <a:cxnLst/>
              <a:rect l="l" t="t" r="r" b="b"/>
              <a:pathLst>
                <a:path w="275" h="1097" extrusionOk="0">
                  <a:moveTo>
                    <a:pt x="138" y="1"/>
                  </a:moveTo>
                  <a:cubicBezTo>
                    <a:pt x="69" y="1"/>
                    <a:pt x="1" y="46"/>
                    <a:pt x="1" y="138"/>
                  </a:cubicBezTo>
                  <a:lnTo>
                    <a:pt x="1" y="959"/>
                  </a:lnTo>
                  <a:cubicBezTo>
                    <a:pt x="1" y="1051"/>
                    <a:pt x="69" y="1096"/>
                    <a:pt x="138" y="1096"/>
                  </a:cubicBezTo>
                  <a:cubicBezTo>
                    <a:pt x="206" y="1096"/>
                    <a:pt x="275" y="1051"/>
                    <a:pt x="275" y="959"/>
                  </a:cubicBezTo>
                  <a:lnTo>
                    <a:pt x="275" y="138"/>
                  </a:lnTo>
                  <a:cubicBezTo>
                    <a:pt x="275" y="46"/>
                    <a:pt x="206" y="1"/>
                    <a:pt x="13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1192974" y="4918737"/>
              <a:ext cx="9437" cy="37612"/>
            </a:xfrm>
            <a:custGeom>
              <a:avLst/>
              <a:gdLst/>
              <a:ahLst/>
              <a:cxnLst/>
              <a:rect l="l" t="t" r="r" b="b"/>
              <a:pathLst>
                <a:path w="275" h="1096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59"/>
                  </a:lnTo>
                  <a:cubicBezTo>
                    <a:pt x="1" y="1050"/>
                    <a:pt x="69" y="1096"/>
                    <a:pt x="138" y="1096"/>
                  </a:cubicBezTo>
                  <a:cubicBezTo>
                    <a:pt x="206" y="1096"/>
                    <a:pt x="275" y="1050"/>
                    <a:pt x="275" y="959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1764819" y="4891317"/>
              <a:ext cx="10227" cy="39396"/>
            </a:xfrm>
            <a:custGeom>
              <a:avLst/>
              <a:gdLst/>
              <a:ahLst/>
              <a:cxnLst/>
              <a:rect l="l" t="t" r="r" b="b"/>
              <a:pathLst>
                <a:path w="298" h="1148" extrusionOk="0">
                  <a:moveTo>
                    <a:pt x="149" y="0"/>
                  </a:moveTo>
                  <a:cubicBezTo>
                    <a:pt x="75" y="0"/>
                    <a:pt x="0" y="46"/>
                    <a:pt x="0" y="137"/>
                  </a:cubicBezTo>
                  <a:lnTo>
                    <a:pt x="0" y="1027"/>
                  </a:lnTo>
                  <a:cubicBezTo>
                    <a:pt x="0" y="1107"/>
                    <a:pt x="75" y="1147"/>
                    <a:pt x="149" y="1147"/>
                  </a:cubicBezTo>
                  <a:cubicBezTo>
                    <a:pt x="223" y="1147"/>
                    <a:pt x="297" y="1107"/>
                    <a:pt x="297" y="1027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1798485" y="4891317"/>
              <a:ext cx="9437" cy="36239"/>
            </a:xfrm>
            <a:custGeom>
              <a:avLst/>
              <a:gdLst/>
              <a:ahLst/>
              <a:cxnLst/>
              <a:rect l="l" t="t" r="r" b="b"/>
              <a:pathLst>
                <a:path w="275" h="1056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36"/>
                  </a:lnTo>
                  <a:cubicBezTo>
                    <a:pt x="1" y="1016"/>
                    <a:pt x="69" y="1056"/>
                    <a:pt x="138" y="1056"/>
                  </a:cubicBezTo>
                  <a:cubicBezTo>
                    <a:pt x="206" y="1056"/>
                    <a:pt x="275" y="1016"/>
                    <a:pt x="275" y="936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5569" y="3127605"/>
            <a:ext cx="5984100" cy="20526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Khối</a:t>
            </a:r>
            <a:r>
              <a:rPr lang="en-US" dirty="0">
                <a:solidFill>
                  <a:srgbClr val="FF0000"/>
                </a:solidFill>
              </a:rPr>
              <a:t>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785" y="1078807"/>
            <a:ext cx="79723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</a:t>
            </a:r>
          </a:p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BẠN HỌC SINH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143000" y="2857500"/>
            <a:ext cx="1371600" cy="2114550"/>
            <a:chOff x="3971973" y="693836"/>
            <a:chExt cx="4110825" cy="4662011"/>
          </a:xfrm>
        </p:grpSpPr>
        <p:sp>
          <p:nvSpPr>
            <p:cNvPr id="3" name="Oval 2"/>
            <p:cNvSpPr/>
            <p:nvPr/>
          </p:nvSpPr>
          <p:spPr>
            <a:xfrm>
              <a:off x="3971973" y="972087"/>
              <a:ext cx="4110825" cy="438376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Lấp</a:t>
              </a:r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lửng</a:t>
              </a:r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  <p:sp>
          <p:nvSpPr>
            <p:cNvPr id="4" name="Freeform 3"/>
            <p:cNvSpPr/>
            <p:nvPr/>
          </p:nvSpPr>
          <p:spPr>
            <a:xfrm>
              <a:off x="5106732" y="693836"/>
              <a:ext cx="1926949" cy="855752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88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99483" y="27979"/>
            <a:ext cx="1626528" cy="1951435"/>
            <a:chOff x="3971973" y="943419"/>
            <a:chExt cx="3892827" cy="4310270"/>
          </a:xfrm>
        </p:grpSpPr>
        <p:sp>
          <p:nvSpPr>
            <p:cNvPr id="6" name="Oval 5"/>
            <p:cNvSpPr/>
            <p:nvPr/>
          </p:nvSpPr>
          <p:spPr>
            <a:xfrm>
              <a:off x="3971973" y="1372080"/>
              <a:ext cx="3892827" cy="388160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Lỏng</a:t>
              </a:r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lẻo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5010060" y="943419"/>
              <a:ext cx="1930194" cy="854691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88"/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19151" y="57116"/>
            <a:ext cx="1485900" cy="1951435"/>
            <a:chOff x="3971973" y="943419"/>
            <a:chExt cx="3737114" cy="4310270"/>
          </a:xfrm>
        </p:grpSpPr>
        <p:sp>
          <p:nvSpPr>
            <p:cNvPr id="9" name="Oval 8"/>
            <p:cNvSpPr/>
            <p:nvPr/>
          </p:nvSpPr>
          <p:spPr>
            <a:xfrm>
              <a:off x="3971973" y="1372080"/>
              <a:ext cx="3737114" cy="388160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Long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lanh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011059" y="943419"/>
              <a:ext cx="1928447" cy="854691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88">
                <a:solidFill>
                  <a:srgbClr val="FF33CC"/>
                </a:solidFill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257550" y="97035"/>
            <a:ext cx="1621631" cy="1951435"/>
            <a:chOff x="3971973" y="943419"/>
            <a:chExt cx="3737114" cy="4310270"/>
          </a:xfrm>
        </p:grpSpPr>
        <p:sp>
          <p:nvSpPr>
            <p:cNvPr id="12" name="Oval 11"/>
            <p:cNvSpPr/>
            <p:nvPr/>
          </p:nvSpPr>
          <p:spPr>
            <a:xfrm>
              <a:off x="3971973" y="1372080"/>
              <a:ext cx="3737114" cy="388160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Lóng</a:t>
              </a:r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lánh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009023" y="943419"/>
              <a:ext cx="1930842" cy="854691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25">
                <a:solidFill>
                  <a:srgbClr val="FF33CC"/>
                </a:solidFill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475720" y="121784"/>
            <a:ext cx="1564160" cy="1951435"/>
            <a:chOff x="3971973" y="943419"/>
            <a:chExt cx="3737114" cy="4310270"/>
          </a:xfrm>
        </p:grpSpPr>
        <p:sp>
          <p:nvSpPr>
            <p:cNvPr id="15" name="Oval 14"/>
            <p:cNvSpPr/>
            <p:nvPr/>
          </p:nvSpPr>
          <p:spPr>
            <a:xfrm>
              <a:off x="3971973" y="1372080"/>
              <a:ext cx="3737114" cy="388160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Lung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linh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009023" y="943419"/>
              <a:ext cx="1930842" cy="854691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25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2171700" y="2914650"/>
            <a:ext cx="1428750" cy="2114550"/>
            <a:chOff x="3971973" y="693836"/>
            <a:chExt cx="4110825" cy="4662011"/>
          </a:xfrm>
        </p:grpSpPr>
        <p:sp>
          <p:nvSpPr>
            <p:cNvPr id="21" name="Oval 20"/>
            <p:cNvSpPr/>
            <p:nvPr/>
          </p:nvSpPr>
          <p:spPr>
            <a:xfrm>
              <a:off x="3971973" y="972087"/>
              <a:ext cx="4110825" cy="438376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lờ</a:t>
              </a:r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105877" y="693836"/>
              <a:ext cx="1928661" cy="855752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88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3257550" y="2914650"/>
            <a:ext cx="1371600" cy="2114550"/>
            <a:chOff x="3971973" y="693836"/>
            <a:chExt cx="4110825" cy="4662011"/>
          </a:xfrm>
        </p:grpSpPr>
        <p:sp>
          <p:nvSpPr>
            <p:cNvPr id="24" name="Oval 23"/>
            <p:cNvSpPr/>
            <p:nvPr/>
          </p:nvSpPr>
          <p:spPr>
            <a:xfrm>
              <a:off x="3971973" y="972087"/>
              <a:ext cx="4110825" cy="438376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lòe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106732" y="693836"/>
              <a:ext cx="1926949" cy="855752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25">
                <a:solidFill>
                  <a:srgbClr val="990099"/>
                </a:solidFill>
              </a:endParaRPr>
            </a:p>
          </p:txBody>
        </p:sp>
      </p:grpSp>
      <p:sp>
        <p:nvSpPr>
          <p:cNvPr id="32" name="Flowchart: Alternate Process 31"/>
          <p:cNvSpPr/>
          <p:nvPr/>
        </p:nvSpPr>
        <p:spPr>
          <a:xfrm>
            <a:off x="3943350" y="2114550"/>
            <a:ext cx="1428750" cy="62865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95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495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32"/>
          <p:cNvGrpSpPr>
            <a:grpSpLocks/>
          </p:cNvGrpSpPr>
          <p:nvPr/>
        </p:nvGrpSpPr>
        <p:grpSpPr bwMode="auto">
          <a:xfrm>
            <a:off x="4343400" y="2857500"/>
            <a:ext cx="1371600" cy="2114550"/>
            <a:chOff x="3971973" y="693836"/>
            <a:chExt cx="4110825" cy="4662011"/>
          </a:xfrm>
        </p:grpSpPr>
        <p:sp>
          <p:nvSpPr>
            <p:cNvPr id="34" name="Oval 33"/>
            <p:cNvSpPr/>
            <p:nvPr/>
          </p:nvSpPr>
          <p:spPr>
            <a:xfrm>
              <a:off x="3971973" y="972087"/>
              <a:ext cx="4110825" cy="438376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sz="30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eaLnBrk="1" hangingPunct="1">
                <a:defRPr/>
              </a:pPr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Leo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lẻo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50000"/>
                </a:lnSpc>
                <a:defRPr/>
              </a:pPr>
              <a:endPara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106732" y="693836"/>
              <a:ext cx="1926949" cy="855752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25">
                <a:solidFill>
                  <a:srgbClr val="0000FF"/>
                </a:solidFill>
              </a:endParaRPr>
            </a:p>
          </p:txBody>
        </p:sp>
      </p:grpSp>
      <p:grpSp>
        <p:nvGrpSpPr>
          <p:cNvPr id="20" name="Group 25"/>
          <p:cNvGrpSpPr>
            <a:grpSpLocks/>
          </p:cNvGrpSpPr>
          <p:nvPr/>
        </p:nvGrpSpPr>
        <p:grpSpPr bwMode="auto">
          <a:xfrm>
            <a:off x="5372099" y="2857500"/>
            <a:ext cx="1624601" cy="2114550"/>
            <a:chOff x="3971973" y="693836"/>
            <a:chExt cx="4110825" cy="4662011"/>
          </a:xfrm>
        </p:grpSpPr>
        <p:sp>
          <p:nvSpPr>
            <p:cNvPr id="27" name="Oval 26"/>
            <p:cNvSpPr/>
            <p:nvPr/>
          </p:nvSpPr>
          <p:spPr>
            <a:xfrm>
              <a:off x="3971973" y="972087"/>
              <a:ext cx="4110825" cy="438376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Lạnh</a:t>
              </a:r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lùng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5105877" y="693836"/>
              <a:ext cx="1928661" cy="855752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88">
                <a:solidFill>
                  <a:srgbClr val="FF33CC"/>
                </a:solidFill>
              </a:endParaRPr>
            </a:p>
          </p:txBody>
        </p:sp>
      </p:grpSp>
      <p:grpSp>
        <p:nvGrpSpPr>
          <p:cNvPr id="23" name="Group 35"/>
          <p:cNvGrpSpPr>
            <a:grpSpLocks/>
          </p:cNvGrpSpPr>
          <p:nvPr/>
        </p:nvGrpSpPr>
        <p:grpSpPr bwMode="auto">
          <a:xfrm>
            <a:off x="5715000" y="0"/>
            <a:ext cx="1371600" cy="1943100"/>
            <a:chOff x="3971973" y="693836"/>
            <a:chExt cx="4110825" cy="4662011"/>
          </a:xfrm>
        </p:grpSpPr>
        <p:sp>
          <p:nvSpPr>
            <p:cNvPr id="37" name="Oval 36"/>
            <p:cNvSpPr/>
            <p:nvPr/>
          </p:nvSpPr>
          <p:spPr>
            <a:xfrm>
              <a:off x="3971973" y="970929"/>
              <a:ext cx="4110825" cy="438491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Lơ</a:t>
              </a:r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lửng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106732" y="693836"/>
              <a:ext cx="1926949" cy="854132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25">
                <a:solidFill>
                  <a:srgbClr val="0000FF"/>
                </a:solidFill>
              </a:endParaRPr>
            </a:p>
          </p:txBody>
        </p:sp>
      </p:grpSp>
      <p:grpSp>
        <p:nvGrpSpPr>
          <p:cNvPr id="26" name="Group 35"/>
          <p:cNvGrpSpPr>
            <a:grpSpLocks/>
          </p:cNvGrpSpPr>
          <p:nvPr/>
        </p:nvGrpSpPr>
        <p:grpSpPr bwMode="auto">
          <a:xfrm>
            <a:off x="6776495" y="79544"/>
            <a:ext cx="1371600" cy="1943100"/>
            <a:chOff x="3971973" y="693836"/>
            <a:chExt cx="4110825" cy="4662011"/>
          </a:xfrm>
        </p:grpSpPr>
        <p:sp>
          <p:nvSpPr>
            <p:cNvPr id="36" name="Oval 35"/>
            <p:cNvSpPr/>
            <p:nvPr/>
          </p:nvSpPr>
          <p:spPr>
            <a:xfrm>
              <a:off x="3971973" y="970929"/>
              <a:ext cx="4110825" cy="438491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Lo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lắng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5106732" y="693836"/>
              <a:ext cx="1926949" cy="854132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25">
                <a:solidFill>
                  <a:srgbClr val="0000FF"/>
                </a:solidFill>
              </a:endParaRPr>
            </a:p>
          </p:txBody>
        </p:sp>
      </p:grpSp>
      <p:grpSp>
        <p:nvGrpSpPr>
          <p:cNvPr id="29" name="Group 35"/>
          <p:cNvGrpSpPr>
            <a:grpSpLocks/>
          </p:cNvGrpSpPr>
          <p:nvPr/>
        </p:nvGrpSpPr>
        <p:grpSpPr bwMode="auto">
          <a:xfrm>
            <a:off x="6695821" y="2857500"/>
            <a:ext cx="1371600" cy="2171700"/>
            <a:chOff x="3971973" y="693836"/>
            <a:chExt cx="4110825" cy="4662011"/>
          </a:xfrm>
        </p:grpSpPr>
        <p:sp>
          <p:nvSpPr>
            <p:cNvPr id="41" name="Oval 40"/>
            <p:cNvSpPr/>
            <p:nvPr/>
          </p:nvSpPr>
          <p:spPr>
            <a:xfrm>
              <a:off x="3971973" y="970929"/>
              <a:ext cx="4110825" cy="438491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Lấp</a:t>
              </a:r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lánh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5106732" y="693836"/>
              <a:ext cx="1926949" cy="853680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25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1041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7300" y="1143000"/>
            <a:ext cx="177165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endParaRPr lang="en-US" sz="3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3300" y="342900"/>
            <a:ext cx="19431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endParaRPr lang="en-US" sz="3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600" y="1143000"/>
            <a:ext cx="177165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nớt</a:t>
            </a:r>
            <a:endParaRPr lang="en-US" sz="3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050" y="2286000"/>
            <a:ext cx="154305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Nõn</a:t>
            </a:r>
            <a:r>
              <a:rPr lang="en-US" sz="3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</a:t>
            </a:r>
            <a:endParaRPr lang="en-US" sz="3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7300" y="2286000"/>
            <a:ext cx="17145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Náo</a:t>
            </a:r>
            <a:r>
              <a:rPr lang="en-US" sz="3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endParaRPr lang="en-US" sz="3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86450" y="3486150"/>
            <a:ext cx="188595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endParaRPr lang="en-US" sz="3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0150" y="3543300"/>
            <a:ext cx="20574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3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nùng</a:t>
            </a:r>
            <a:endParaRPr lang="en-US" sz="3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7600" y="4400550"/>
            <a:ext cx="188595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3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endParaRPr lang="en-US" sz="3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Sun 22"/>
          <p:cNvSpPr/>
          <p:nvPr/>
        </p:nvSpPr>
        <p:spPr>
          <a:xfrm>
            <a:off x="3028950" y="1143000"/>
            <a:ext cx="2914650" cy="280035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9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10701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>
            <a:hlinkClick r:id="" action="ppaction://noaction"/>
          </p:cNvPr>
          <p:cNvSpPr/>
          <p:nvPr/>
        </p:nvSpPr>
        <p:spPr>
          <a:xfrm>
            <a:off x="771046" y="1937526"/>
            <a:ext cx="8167687" cy="45561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Điền</a:t>
            </a:r>
            <a:r>
              <a:rPr lang="en-US" sz="54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vào</a:t>
            </a:r>
            <a:r>
              <a:rPr lang="en-US" sz="5400" dirty="0">
                <a:solidFill>
                  <a:srgbClr val="FF0000"/>
                </a:solidFill>
                <a:latin typeface="HP001 4 hàng" panose="020B0603050302020204" pitchFamily="34" charset="0"/>
              </a:rPr>
              <a:t> ô </a:t>
            </a:r>
            <a:r>
              <a:rPr lang="en-US" sz="54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trống</a:t>
            </a:r>
            <a:r>
              <a:rPr lang="en-US" sz="54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tiếng</a:t>
            </a:r>
            <a:r>
              <a:rPr lang="en-US" sz="54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có</a:t>
            </a:r>
            <a:r>
              <a:rPr lang="en-US" sz="54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âm</a:t>
            </a:r>
            <a:r>
              <a:rPr lang="en-US" sz="54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i</a:t>
            </a:r>
            <a:r>
              <a:rPr lang="en-US" sz="5400" dirty="0">
                <a:solidFill>
                  <a:srgbClr val="FF0000"/>
                </a:solidFill>
                <a:latin typeface="HP001 4 hàng" panose="020B0603050302020204" pitchFamily="34" charset="0"/>
              </a:rPr>
              <a:t> hay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iê</a:t>
            </a:r>
            <a:r>
              <a:rPr lang="en-US" sz="5400" dirty="0">
                <a:solidFill>
                  <a:srgbClr val="FF0000"/>
                </a:solidFill>
                <a:latin typeface="HP001 4 hàng" panose="020B0603050302020204" pitchFamily="34" charset="0"/>
              </a:rPr>
              <a:t>?</a:t>
            </a:r>
            <a:endParaRPr lang="vi-VN" sz="5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71550"/>
            <a:ext cx="686991" cy="8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11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1500"/>
            <a:ext cx="686991" cy="8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12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0050"/>
            <a:ext cx="686991" cy="8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1543050" y="228600"/>
            <a:ext cx="645795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>
                <a:solidFill>
                  <a:srgbClr val="009900"/>
                </a:solidFill>
                <a:latin typeface="Times New Roman" panose="02020603050405020304" pitchFamily="18" charset="0"/>
              </a:rPr>
              <a:t>Ê- đi-xơn rất               khắc với bản thân.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>
                <a:solidFill>
                  <a:srgbClr val="009900"/>
                </a:solidFill>
                <a:latin typeface="Times New Roman" panose="02020603050405020304" pitchFamily="18" charset="0"/>
              </a:rPr>
              <a:t>Để có được bất kì một phát           nào, ông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>
                <a:solidFill>
                  <a:srgbClr val="009900"/>
                </a:solidFill>
                <a:latin typeface="Times New Roman" panose="02020603050405020304" pitchFamily="18" charset="0"/>
              </a:rPr>
              <a:t>cũng           trì làm hết thí                này đến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>
                <a:solidFill>
                  <a:srgbClr val="009900"/>
                </a:solidFill>
                <a:latin typeface="Times New Roman" panose="02020603050405020304" pitchFamily="18" charset="0"/>
              </a:rPr>
              <a:t> thí                 khác cho tới khi đạt kết quả.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>
                <a:solidFill>
                  <a:srgbClr val="009900"/>
                </a:solidFill>
                <a:latin typeface="Times New Roman" panose="02020603050405020304" pitchFamily="18" charset="0"/>
              </a:rPr>
              <a:t> Khi              cứu về ắc quy, ông thí        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>
                <a:solidFill>
                  <a:srgbClr val="009900"/>
                </a:solidFill>
                <a:latin typeface="Times New Roman" panose="02020603050405020304" pitchFamily="18" charset="0"/>
              </a:rPr>
              <a:t>tới 5000 lần. Khi tìm vật liệu làm dây tóc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>
                <a:solidFill>
                  <a:srgbClr val="009900"/>
                </a:solidFill>
                <a:latin typeface="Times New Roman" panose="02020603050405020304" pitchFamily="18" charset="0"/>
              </a:rPr>
              <a:t> bóng            con số thí                 lên đến 8000 lần.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3429000" y="273993"/>
            <a:ext cx="1200150" cy="46166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nghiêm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5372100" y="902643"/>
            <a:ext cx="857250" cy="461665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minh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2343150" y="1531293"/>
            <a:ext cx="800100" cy="461665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kiên</a:t>
            </a: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5200650" y="1531293"/>
            <a:ext cx="1143000" cy="46166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66"/>
                </a:solidFill>
                <a:latin typeface="Times New Roman" panose="02020603050405020304" pitchFamily="18" charset="0"/>
              </a:rPr>
              <a:t>nghiệm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2228850" y="2102793"/>
            <a:ext cx="1200150" cy="461665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nghiệm</a:t>
            </a: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2286000" y="2731443"/>
            <a:ext cx="1028700" cy="46166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FF"/>
                </a:solidFill>
                <a:latin typeface="Times New Roman" panose="02020603050405020304" pitchFamily="18" charset="0"/>
              </a:rPr>
              <a:t>nghiên</a:t>
            </a: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6629400" y="2731443"/>
            <a:ext cx="1143000" cy="461665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nghiệm</a:t>
            </a: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2457450" y="3988743"/>
            <a:ext cx="857250" cy="461665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điện</a:t>
            </a: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4914900" y="3988743"/>
            <a:ext cx="1143000" cy="461665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nghiệm</a:t>
            </a:r>
          </a:p>
        </p:txBody>
      </p:sp>
    </p:spTree>
    <p:extLst>
      <p:ext uri="{BB962C8B-B14F-4D97-AF65-F5344CB8AC3E}">
        <p14:creationId xmlns:p14="http://schemas.microsoft.com/office/powerpoint/2010/main" val="327548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5" grpId="0"/>
      <p:bldP spid="18445" grpId="0" animBg="1"/>
      <p:bldP spid="18446" grpId="0" animBg="1"/>
      <p:bldP spid="18447" grpId="0" animBg="1"/>
      <p:bldP spid="18448" grpId="0" animBg="1"/>
      <p:bldP spid="18449" grpId="0" animBg="1"/>
      <p:bldP spid="18450" grpId="0" animBg="1"/>
      <p:bldP spid="18451" grpId="0" animBg="1"/>
      <p:bldP spid="18452" grpId="0" animBg="1"/>
      <p:bldP spid="184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4" name="Google Shape;1184;p29"/>
          <p:cNvGrpSpPr/>
          <p:nvPr/>
        </p:nvGrpSpPr>
        <p:grpSpPr>
          <a:xfrm>
            <a:off x="144961" y="49220"/>
            <a:ext cx="8963384" cy="5059510"/>
            <a:chOff x="945916" y="459529"/>
            <a:chExt cx="7313616" cy="4683960"/>
          </a:xfrm>
        </p:grpSpPr>
        <p:grpSp>
          <p:nvGrpSpPr>
            <p:cNvPr id="1185" name="Google Shape;1185;p29"/>
            <p:cNvGrpSpPr/>
            <p:nvPr/>
          </p:nvGrpSpPr>
          <p:grpSpPr>
            <a:xfrm rot="815345">
              <a:off x="1045572" y="1442605"/>
              <a:ext cx="1318375" cy="1005271"/>
              <a:chOff x="5913226" y="4077344"/>
              <a:chExt cx="914289" cy="694967"/>
            </a:xfrm>
          </p:grpSpPr>
          <p:sp>
            <p:nvSpPr>
              <p:cNvPr id="1186" name="Google Shape;1186;p29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9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9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9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9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9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9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3" name="Google Shape;1193;p29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1194" name="Google Shape;1194;p29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9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9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9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9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9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0" name="Google Shape;1200;p29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1" name="Google Shape;1201;p29"/>
            <p:cNvGrpSpPr/>
            <p:nvPr/>
          </p:nvGrpSpPr>
          <p:grpSpPr>
            <a:xfrm>
              <a:off x="1530147" y="3725108"/>
              <a:ext cx="864149" cy="672973"/>
              <a:chOff x="1530147" y="3725108"/>
              <a:chExt cx="864149" cy="672973"/>
            </a:xfrm>
          </p:grpSpPr>
          <p:sp>
            <p:nvSpPr>
              <p:cNvPr id="1202" name="Google Shape;1202;p29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9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9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9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9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7" name="Google Shape;1207;p29"/>
            <p:cNvGrpSpPr/>
            <p:nvPr/>
          </p:nvGrpSpPr>
          <p:grpSpPr>
            <a:xfrm rot="5400000">
              <a:off x="7471718" y="3718914"/>
              <a:ext cx="890274" cy="685355"/>
              <a:chOff x="8267893" y="1920039"/>
              <a:chExt cx="890274" cy="685355"/>
            </a:xfrm>
          </p:grpSpPr>
          <p:sp>
            <p:nvSpPr>
              <p:cNvPr id="1208" name="Google Shape;1208;p29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9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9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9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9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17" name="Google Shape;1217;p29"/>
          <p:cNvGrpSpPr/>
          <p:nvPr/>
        </p:nvGrpSpPr>
        <p:grpSpPr>
          <a:xfrm>
            <a:off x="7460015" y="2900173"/>
            <a:ext cx="1648330" cy="2208557"/>
            <a:chOff x="4732600" y="1146100"/>
            <a:chExt cx="1084000" cy="1452425"/>
          </a:xfrm>
        </p:grpSpPr>
        <p:sp>
          <p:nvSpPr>
            <p:cNvPr id="1218" name="Google Shape;1218;p29"/>
            <p:cNvSpPr/>
            <p:nvPr/>
          </p:nvSpPr>
          <p:spPr>
            <a:xfrm>
              <a:off x="5334750" y="1719150"/>
              <a:ext cx="235600" cy="242125"/>
            </a:xfrm>
            <a:custGeom>
              <a:avLst/>
              <a:gdLst/>
              <a:ahLst/>
              <a:cxnLst/>
              <a:rect l="l" t="t" r="r" b="b"/>
              <a:pathLst>
                <a:path w="9424" h="9685" extrusionOk="0">
                  <a:moveTo>
                    <a:pt x="8608" y="1"/>
                  </a:moveTo>
                  <a:cubicBezTo>
                    <a:pt x="7703" y="1"/>
                    <a:pt x="4128" y="1613"/>
                    <a:pt x="2557" y="3692"/>
                  </a:cubicBezTo>
                  <a:cubicBezTo>
                    <a:pt x="1454" y="5095"/>
                    <a:pt x="0" y="7501"/>
                    <a:pt x="1128" y="8880"/>
                  </a:cubicBezTo>
                  <a:cubicBezTo>
                    <a:pt x="1572" y="9425"/>
                    <a:pt x="2204" y="9684"/>
                    <a:pt x="2916" y="9684"/>
                  </a:cubicBezTo>
                  <a:cubicBezTo>
                    <a:pt x="4134" y="9684"/>
                    <a:pt x="5588" y="8927"/>
                    <a:pt x="6742" y="7551"/>
                  </a:cubicBezTo>
                  <a:cubicBezTo>
                    <a:pt x="8572" y="5346"/>
                    <a:pt x="9424" y="158"/>
                    <a:pt x="8697" y="7"/>
                  </a:cubicBezTo>
                  <a:cubicBezTo>
                    <a:pt x="8671" y="3"/>
                    <a:pt x="8641" y="1"/>
                    <a:pt x="8608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4732600" y="1719150"/>
              <a:ext cx="235625" cy="242125"/>
            </a:xfrm>
            <a:custGeom>
              <a:avLst/>
              <a:gdLst/>
              <a:ahLst/>
              <a:cxnLst/>
              <a:rect l="l" t="t" r="r" b="b"/>
              <a:pathLst>
                <a:path w="9425" h="9685" extrusionOk="0">
                  <a:moveTo>
                    <a:pt x="817" y="1"/>
                  </a:moveTo>
                  <a:cubicBezTo>
                    <a:pt x="783" y="1"/>
                    <a:pt x="754" y="3"/>
                    <a:pt x="728" y="7"/>
                  </a:cubicBezTo>
                  <a:cubicBezTo>
                    <a:pt x="1" y="158"/>
                    <a:pt x="853" y="5346"/>
                    <a:pt x="2683" y="7551"/>
                  </a:cubicBezTo>
                  <a:cubicBezTo>
                    <a:pt x="3837" y="8927"/>
                    <a:pt x="5291" y="9684"/>
                    <a:pt x="6503" y="9684"/>
                  </a:cubicBezTo>
                  <a:cubicBezTo>
                    <a:pt x="7211" y="9684"/>
                    <a:pt x="7837" y="9425"/>
                    <a:pt x="8272" y="8880"/>
                  </a:cubicBezTo>
                  <a:cubicBezTo>
                    <a:pt x="9425" y="7501"/>
                    <a:pt x="7946" y="5095"/>
                    <a:pt x="6868" y="3692"/>
                  </a:cubicBezTo>
                  <a:cubicBezTo>
                    <a:pt x="5273" y="1613"/>
                    <a:pt x="1720" y="1"/>
                    <a:pt x="817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5348525" y="1795775"/>
              <a:ext cx="468075" cy="644125"/>
            </a:xfrm>
            <a:custGeom>
              <a:avLst/>
              <a:gdLst/>
              <a:ahLst/>
              <a:cxnLst/>
              <a:rect l="l" t="t" r="r" b="b"/>
              <a:pathLst>
                <a:path w="18723" h="25765" extrusionOk="0">
                  <a:moveTo>
                    <a:pt x="16617" y="0"/>
                  </a:moveTo>
                  <a:cubicBezTo>
                    <a:pt x="16617" y="0"/>
                    <a:pt x="16467" y="50"/>
                    <a:pt x="16166" y="125"/>
                  </a:cubicBezTo>
                  <a:cubicBezTo>
                    <a:pt x="15865" y="201"/>
                    <a:pt x="15414" y="326"/>
                    <a:pt x="14938" y="652"/>
                  </a:cubicBezTo>
                  <a:cubicBezTo>
                    <a:pt x="14437" y="927"/>
                    <a:pt x="13885" y="1429"/>
                    <a:pt x="13459" y="2130"/>
                  </a:cubicBezTo>
                  <a:cubicBezTo>
                    <a:pt x="13033" y="2832"/>
                    <a:pt x="12758" y="3734"/>
                    <a:pt x="12657" y="4712"/>
                  </a:cubicBezTo>
                  <a:cubicBezTo>
                    <a:pt x="12582" y="5714"/>
                    <a:pt x="12657" y="6792"/>
                    <a:pt x="12933" y="7895"/>
                  </a:cubicBezTo>
                  <a:cubicBezTo>
                    <a:pt x="13209" y="8973"/>
                    <a:pt x="13635" y="10100"/>
                    <a:pt x="14261" y="11178"/>
                  </a:cubicBezTo>
                  <a:cubicBezTo>
                    <a:pt x="14587" y="11704"/>
                    <a:pt x="14963" y="12231"/>
                    <a:pt x="15389" y="12707"/>
                  </a:cubicBezTo>
                  <a:lnTo>
                    <a:pt x="15690" y="13058"/>
                  </a:lnTo>
                  <a:lnTo>
                    <a:pt x="15966" y="13384"/>
                  </a:lnTo>
                  <a:cubicBezTo>
                    <a:pt x="16066" y="13484"/>
                    <a:pt x="16116" y="13609"/>
                    <a:pt x="16216" y="13709"/>
                  </a:cubicBezTo>
                  <a:cubicBezTo>
                    <a:pt x="16292" y="13835"/>
                    <a:pt x="16367" y="13935"/>
                    <a:pt x="16417" y="14060"/>
                  </a:cubicBezTo>
                  <a:cubicBezTo>
                    <a:pt x="16718" y="14537"/>
                    <a:pt x="16918" y="15088"/>
                    <a:pt x="17018" y="15614"/>
                  </a:cubicBezTo>
                  <a:cubicBezTo>
                    <a:pt x="17169" y="16166"/>
                    <a:pt x="17194" y="16717"/>
                    <a:pt x="17169" y="17268"/>
                  </a:cubicBezTo>
                  <a:cubicBezTo>
                    <a:pt x="17144" y="17544"/>
                    <a:pt x="17094" y="17820"/>
                    <a:pt x="17043" y="18095"/>
                  </a:cubicBezTo>
                  <a:cubicBezTo>
                    <a:pt x="16968" y="18346"/>
                    <a:pt x="16893" y="18622"/>
                    <a:pt x="16793" y="18872"/>
                  </a:cubicBezTo>
                  <a:cubicBezTo>
                    <a:pt x="16718" y="19123"/>
                    <a:pt x="16567" y="19349"/>
                    <a:pt x="16442" y="19599"/>
                  </a:cubicBezTo>
                  <a:cubicBezTo>
                    <a:pt x="16292" y="19825"/>
                    <a:pt x="16141" y="20050"/>
                    <a:pt x="15991" y="20226"/>
                  </a:cubicBezTo>
                  <a:lnTo>
                    <a:pt x="15865" y="20376"/>
                  </a:lnTo>
                  <a:lnTo>
                    <a:pt x="15815" y="20451"/>
                  </a:lnTo>
                  <a:lnTo>
                    <a:pt x="15740" y="20527"/>
                  </a:lnTo>
                  <a:lnTo>
                    <a:pt x="15414" y="20852"/>
                  </a:lnTo>
                  <a:lnTo>
                    <a:pt x="15364" y="20902"/>
                  </a:lnTo>
                  <a:lnTo>
                    <a:pt x="15339" y="20902"/>
                  </a:lnTo>
                  <a:cubicBezTo>
                    <a:pt x="15348" y="20902"/>
                    <a:pt x="15347" y="20909"/>
                    <a:pt x="15345" y="20915"/>
                  </a:cubicBezTo>
                  <a:lnTo>
                    <a:pt x="15345" y="20915"/>
                  </a:lnTo>
                  <a:lnTo>
                    <a:pt x="15289" y="20953"/>
                  </a:lnTo>
                  <a:lnTo>
                    <a:pt x="15114" y="21103"/>
                  </a:lnTo>
                  <a:lnTo>
                    <a:pt x="14788" y="21354"/>
                  </a:lnTo>
                  <a:cubicBezTo>
                    <a:pt x="14562" y="21504"/>
                    <a:pt x="14337" y="21654"/>
                    <a:pt x="14111" y="21805"/>
                  </a:cubicBezTo>
                  <a:cubicBezTo>
                    <a:pt x="13885" y="21955"/>
                    <a:pt x="13635" y="22080"/>
                    <a:pt x="13409" y="22206"/>
                  </a:cubicBezTo>
                  <a:cubicBezTo>
                    <a:pt x="12432" y="22682"/>
                    <a:pt x="11429" y="23008"/>
                    <a:pt x="10452" y="23183"/>
                  </a:cubicBezTo>
                  <a:cubicBezTo>
                    <a:pt x="9645" y="23328"/>
                    <a:pt x="8855" y="23422"/>
                    <a:pt x="8124" y="23422"/>
                  </a:cubicBezTo>
                  <a:cubicBezTo>
                    <a:pt x="7970" y="23422"/>
                    <a:pt x="7818" y="23417"/>
                    <a:pt x="7670" y="23409"/>
                  </a:cubicBezTo>
                  <a:cubicBezTo>
                    <a:pt x="7444" y="23409"/>
                    <a:pt x="7219" y="23384"/>
                    <a:pt x="7018" y="23384"/>
                  </a:cubicBezTo>
                  <a:cubicBezTo>
                    <a:pt x="6818" y="23359"/>
                    <a:pt x="6617" y="23359"/>
                    <a:pt x="6417" y="23334"/>
                  </a:cubicBezTo>
                  <a:cubicBezTo>
                    <a:pt x="6041" y="23258"/>
                    <a:pt x="5665" y="23233"/>
                    <a:pt x="5314" y="23133"/>
                  </a:cubicBezTo>
                  <a:cubicBezTo>
                    <a:pt x="4988" y="23058"/>
                    <a:pt x="4662" y="22983"/>
                    <a:pt x="4387" y="22882"/>
                  </a:cubicBezTo>
                  <a:cubicBezTo>
                    <a:pt x="4086" y="22807"/>
                    <a:pt x="3810" y="22732"/>
                    <a:pt x="3610" y="22632"/>
                  </a:cubicBezTo>
                  <a:cubicBezTo>
                    <a:pt x="3384" y="22557"/>
                    <a:pt x="3209" y="22456"/>
                    <a:pt x="3033" y="22406"/>
                  </a:cubicBezTo>
                  <a:cubicBezTo>
                    <a:pt x="2833" y="22306"/>
                    <a:pt x="2682" y="22231"/>
                    <a:pt x="2532" y="22156"/>
                  </a:cubicBezTo>
                  <a:cubicBezTo>
                    <a:pt x="2281" y="22030"/>
                    <a:pt x="2131" y="21955"/>
                    <a:pt x="2131" y="21955"/>
                  </a:cubicBezTo>
                  <a:cubicBezTo>
                    <a:pt x="2106" y="21955"/>
                    <a:pt x="2081" y="21955"/>
                    <a:pt x="2056" y="21930"/>
                  </a:cubicBezTo>
                  <a:cubicBezTo>
                    <a:pt x="1893" y="21864"/>
                    <a:pt x="1722" y="21832"/>
                    <a:pt x="1553" y="21832"/>
                  </a:cubicBezTo>
                  <a:cubicBezTo>
                    <a:pt x="1021" y="21832"/>
                    <a:pt x="505" y="22143"/>
                    <a:pt x="276" y="22657"/>
                  </a:cubicBezTo>
                  <a:cubicBezTo>
                    <a:pt x="1" y="23359"/>
                    <a:pt x="327" y="24161"/>
                    <a:pt x="1028" y="24436"/>
                  </a:cubicBezTo>
                  <a:cubicBezTo>
                    <a:pt x="1028" y="24436"/>
                    <a:pt x="1154" y="24486"/>
                    <a:pt x="1429" y="24612"/>
                  </a:cubicBezTo>
                  <a:cubicBezTo>
                    <a:pt x="1580" y="24662"/>
                    <a:pt x="1730" y="24737"/>
                    <a:pt x="1931" y="24812"/>
                  </a:cubicBezTo>
                  <a:cubicBezTo>
                    <a:pt x="2181" y="24887"/>
                    <a:pt x="2432" y="24988"/>
                    <a:pt x="2733" y="25088"/>
                  </a:cubicBezTo>
                  <a:cubicBezTo>
                    <a:pt x="3058" y="25213"/>
                    <a:pt x="3359" y="25263"/>
                    <a:pt x="3735" y="25364"/>
                  </a:cubicBezTo>
                  <a:cubicBezTo>
                    <a:pt x="4086" y="25464"/>
                    <a:pt x="4462" y="25514"/>
                    <a:pt x="4888" y="25589"/>
                  </a:cubicBezTo>
                  <a:cubicBezTo>
                    <a:pt x="5289" y="25664"/>
                    <a:pt x="5740" y="25689"/>
                    <a:pt x="6191" y="25740"/>
                  </a:cubicBezTo>
                  <a:cubicBezTo>
                    <a:pt x="6442" y="25765"/>
                    <a:pt x="6667" y="25765"/>
                    <a:pt x="6918" y="25765"/>
                  </a:cubicBezTo>
                  <a:lnTo>
                    <a:pt x="7670" y="25765"/>
                  </a:lnTo>
                  <a:cubicBezTo>
                    <a:pt x="8697" y="25740"/>
                    <a:pt x="9800" y="25589"/>
                    <a:pt x="10928" y="25314"/>
                  </a:cubicBezTo>
                  <a:cubicBezTo>
                    <a:pt x="12056" y="25013"/>
                    <a:pt x="13234" y="24587"/>
                    <a:pt x="14337" y="23935"/>
                  </a:cubicBezTo>
                  <a:cubicBezTo>
                    <a:pt x="14612" y="23760"/>
                    <a:pt x="14888" y="23609"/>
                    <a:pt x="15164" y="23409"/>
                  </a:cubicBezTo>
                  <a:cubicBezTo>
                    <a:pt x="15439" y="23208"/>
                    <a:pt x="15690" y="23033"/>
                    <a:pt x="15966" y="22807"/>
                  </a:cubicBezTo>
                  <a:lnTo>
                    <a:pt x="16342" y="22481"/>
                  </a:lnTo>
                  <a:lnTo>
                    <a:pt x="16517" y="22306"/>
                  </a:lnTo>
                  <a:lnTo>
                    <a:pt x="16617" y="22231"/>
                  </a:lnTo>
                  <a:lnTo>
                    <a:pt x="16667" y="22181"/>
                  </a:lnTo>
                  <a:lnTo>
                    <a:pt x="16693" y="22156"/>
                  </a:lnTo>
                  <a:lnTo>
                    <a:pt x="16718" y="22105"/>
                  </a:lnTo>
                  <a:lnTo>
                    <a:pt x="17043" y="21755"/>
                  </a:lnTo>
                  <a:lnTo>
                    <a:pt x="17119" y="21679"/>
                  </a:lnTo>
                  <a:lnTo>
                    <a:pt x="17194" y="21554"/>
                  </a:lnTo>
                  <a:lnTo>
                    <a:pt x="17369" y="21329"/>
                  </a:lnTo>
                  <a:cubicBezTo>
                    <a:pt x="17595" y="21028"/>
                    <a:pt x="17770" y="20727"/>
                    <a:pt x="17946" y="20426"/>
                  </a:cubicBezTo>
                  <a:cubicBezTo>
                    <a:pt x="18096" y="20100"/>
                    <a:pt x="18246" y="19775"/>
                    <a:pt x="18347" y="19424"/>
                  </a:cubicBezTo>
                  <a:cubicBezTo>
                    <a:pt x="18472" y="19098"/>
                    <a:pt x="18547" y="18747"/>
                    <a:pt x="18622" y="18396"/>
                  </a:cubicBezTo>
                  <a:cubicBezTo>
                    <a:pt x="18647" y="18045"/>
                    <a:pt x="18698" y="17694"/>
                    <a:pt x="18698" y="17344"/>
                  </a:cubicBezTo>
                  <a:cubicBezTo>
                    <a:pt x="18723" y="16642"/>
                    <a:pt x="18622" y="15915"/>
                    <a:pt x="18422" y="15263"/>
                  </a:cubicBezTo>
                  <a:cubicBezTo>
                    <a:pt x="18221" y="14587"/>
                    <a:pt x="17946" y="13935"/>
                    <a:pt x="17570" y="13384"/>
                  </a:cubicBezTo>
                  <a:cubicBezTo>
                    <a:pt x="17469" y="13233"/>
                    <a:pt x="17369" y="13083"/>
                    <a:pt x="17269" y="12958"/>
                  </a:cubicBezTo>
                  <a:cubicBezTo>
                    <a:pt x="17169" y="12832"/>
                    <a:pt x="17068" y="12682"/>
                    <a:pt x="16943" y="12557"/>
                  </a:cubicBezTo>
                  <a:lnTo>
                    <a:pt x="16592" y="12206"/>
                  </a:lnTo>
                  <a:lnTo>
                    <a:pt x="16266" y="11880"/>
                  </a:lnTo>
                  <a:cubicBezTo>
                    <a:pt x="15891" y="11479"/>
                    <a:pt x="15540" y="11028"/>
                    <a:pt x="15214" y="10577"/>
                  </a:cubicBezTo>
                  <a:cubicBezTo>
                    <a:pt x="14587" y="9649"/>
                    <a:pt x="14111" y="8647"/>
                    <a:pt x="13810" y="7644"/>
                  </a:cubicBezTo>
                  <a:cubicBezTo>
                    <a:pt x="13510" y="6642"/>
                    <a:pt x="13384" y="5664"/>
                    <a:pt x="13409" y="4762"/>
                  </a:cubicBezTo>
                  <a:cubicBezTo>
                    <a:pt x="13434" y="3885"/>
                    <a:pt x="13635" y="3058"/>
                    <a:pt x="13986" y="2431"/>
                  </a:cubicBezTo>
                  <a:cubicBezTo>
                    <a:pt x="14312" y="1780"/>
                    <a:pt x="14763" y="1328"/>
                    <a:pt x="15189" y="1053"/>
                  </a:cubicBezTo>
                  <a:cubicBezTo>
                    <a:pt x="15615" y="727"/>
                    <a:pt x="16016" y="602"/>
                    <a:pt x="16266" y="501"/>
                  </a:cubicBezTo>
                  <a:cubicBezTo>
                    <a:pt x="16542" y="426"/>
                    <a:pt x="16693" y="376"/>
                    <a:pt x="16693" y="376"/>
                  </a:cubicBezTo>
                  <a:lnTo>
                    <a:pt x="16718" y="376"/>
                  </a:lnTo>
                  <a:cubicBezTo>
                    <a:pt x="16818" y="351"/>
                    <a:pt x="16868" y="251"/>
                    <a:pt x="16843" y="150"/>
                  </a:cubicBezTo>
                  <a:cubicBezTo>
                    <a:pt x="16818" y="50"/>
                    <a:pt x="16718" y="0"/>
                    <a:pt x="16617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4750825" y="2438725"/>
              <a:ext cx="302250" cy="159800"/>
            </a:xfrm>
            <a:custGeom>
              <a:avLst/>
              <a:gdLst/>
              <a:ahLst/>
              <a:cxnLst/>
              <a:rect l="l" t="t" r="r" b="b"/>
              <a:pathLst>
                <a:path w="12090" h="6392" extrusionOk="0">
                  <a:moveTo>
                    <a:pt x="8890" y="1"/>
                  </a:moveTo>
                  <a:cubicBezTo>
                    <a:pt x="8322" y="1"/>
                    <a:pt x="7692" y="143"/>
                    <a:pt x="7016" y="498"/>
                  </a:cubicBezTo>
                  <a:cubicBezTo>
                    <a:pt x="7016" y="498"/>
                    <a:pt x="174" y="4683"/>
                    <a:pt x="49" y="5661"/>
                  </a:cubicBezTo>
                  <a:cubicBezTo>
                    <a:pt x="1" y="6131"/>
                    <a:pt x="734" y="6392"/>
                    <a:pt x="1888" y="6392"/>
                  </a:cubicBezTo>
                  <a:cubicBezTo>
                    <a:pt x="3134" y="6392"/>
                    <a:pt x="4870" y="6087"/>
                    <a:pt x="6640" y="5410"/>
                  </a:cubicBezTo>
                  <a:cubicBezTo>
                    <a:pt x="10024" y="4107"/>
                    <a:pt x="11778" y="2854"/>
                    <a:pt x="11954" y="2202"/>
                  </a:cubicBezTo>
                  <a:cubicBezTo>
                    <a:pt x="12090" y="1697"/>
                    <a:pt x="10854" y="1"/>
                    <a:pt x="8890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5291250" y="2438725"/>
              <a:ext cx="302550" cy="159800"/>
            </a:xfrm>
            <a:custGeom>
              <a:avLst/>
              <a:gdLst/>
              <a:ahLst/>
              <a:cxnLst/>
              <a:rect l="l" t="t" r="r" b="b"/>
              <a:pathLst>
                <a:path w="12102" h="6392" extrusionOk="0">
                  <a:moveTo>
                    <a:pt x="3221" y="1"/>
                  </a:moveTo>
                  <a:cubicBezTo>
                    <a:pt x="1251" y="1"/>
                    <a:pt x="0" y="1697"/>
                    <a:pt x="136" y="2202"/>
                  </a:cubicBezTo>
                  <a:cubicBezTo>
                    <a:pt x="312" y="2854"/>
                    <a:pt x="2091" y="4107"/>
                    <a:pt x="5475" y="5410"/>
                  </a:cubicBezTo>
                  <a:cubicBezTo>
                    <a:pt x="7232" y="6087"/>
                    <a:pt x="8969" y="6392"/>
                    <a:pt x="10215" y="6392"/>
                  </a:cubicBezTo>
                  <a:cubicBezTo>
                    <a:pt x="11368" y="6392"/>
                    <a:pt x="12101" y="6131"/>
                    <a:pt x="12041" y="5661"/>
                  </a:cubicBezTo>
                  <a:cubicBezTo>
                    <a:pt x="11941" y="4683"/>
                    <a:pt x="5099" y="498"/>
                    <a:pt x="5099" y="498"/>
                  </a:cubicBezTo>
                  <a:cubicBezTo>
                    <a:pt x="4423" y="143"/>
                    <a:pt x="3792" y="1"/>
                    <a:pt x="3221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9"/>
            <p:cNvSpPr/>
            <p:nvPr/>
          </p:nvSpPr>
          <p:spPr>
            <a:xfrm>
              <a:off x="4786500" y="1737500"/>
              <a:ext cx="771950" cy="779475"/>
            </a:xfrm>
            <a:custGeom>
              <a:avLst/>
              <a:gdLst/>
              <a:ahLst/>
              <a:cxnLst/>
              <a:rect l="l" t="t" r="r" b="b"/>
              <a:pathLst>
                <a:path w="30878" h="31179" extrusionOk="0">
                  <a:moveTo>
                    <a:pt x="15439" y="0"/>
                  </a:moveTo>
                  <a:cubicBezTo>
                    <a:pt x="6918" y="0"/>
                    <a:pt x="0" y="10126"/>
                    <a:pt x="0" y="18321"/>
                  </a:cubicBezTo>
                  <a:cubicBezTo>
                    <a:pt x="0" y="26492"/>
                    <a:pt x="6918" y="31178"/>
                    <a:pt x="15439" y="31178"/>
                  </a:cubicBezTo>
                  <a:cubicBezTo>
                    <a:pt x="23960" y="31178"/>
                    <a:pt x="30878" y="26492"/>
                    <a:pt x="30878" y="18321"/>
                  </a:cubicBezTo>
                  <a:cubicBezTo>
                    <a:pt x="30878" y="10126"/>
                    <a:pt x="23960" y="0"/>
                    <a:pt x="15439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4950025" y="1902900"/>
              <a:ext cx="444900" cy="448650"/>
            </a:xfrm>
            <a:custGeom>
              <a:avLst/>
              <a:gdLst/>
              <a:ahLst/>
              <a:cxnLst/>
              <a:rect l="l" t="t" r="r" b="b"/>
              <a:pathLst>
                <a:path w="17796" h="17946" extrusionOk="0">
                  <a:moveTo>
                    <a:pt x="8898" y="1"/>
                  </a:moveTo>
                  <a:cubicBezTo>
                    <a:pt x="3986" y="1"/>
                    <a:pt x="1" y="5840"/>
                    <a:pt x="1" y="10552"/>
                  </a:cubicBezTo>
                  <a:cubicBezTo>
                    <a:pt x="1" y="15264"/>
                    <a:pt x="3986" y="17946"/>
                    <a:pt x="8898" y="17946"/>
                  </a:cubicBezTo>
                  <a:cubicBezTo>
                    <a:pt x="13810" y="17946"/>
                    <a:pt x="17795" y="15264"/>
                    <a:pt x="17795" y="10552"/>
                  </a:cubicBezTo>
                  <a:cubicBezTo>
                    <a:pt x="17795" y="5840"/>
                    <a:pt x="13810" y="1"/>
                    <a:pt x="8898" y="1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4960050" y="1737500"/>
              <a:ext cx="456175" cy="192775"/>
            </a:xfrm>
            <a:custGeom>
              <a:avLst/>
              <a:gdLst/>
              <a:ahLst/>
              <a:cxnLst/>
              <a:rect l="l" t="t" r="r" b="b"/>
              <a:pathLst>
                <a:path w="18247" h="7711" extrusionOk="0">
                  <a:moveTo>
                    <a:pt x="8497" y="0"/>
                  </a:moveTo>
                  <a:cubicBezTo>
                    <a:pt x="5339" y="0"/>
                    <a:pt x="2432" y="1379"/>
                    <a:pt x="1" y="3534"/>
                  </a:cubicBezTo>
                  <a:cubicBezTo>
                    <a:pt x="3151" y="6290"/>
                    <a:pt x="7198" y="7710"/>
                    <a:pt x="10743" y="7710"/>
                  </a:cubicBezTo>
                  <a:cubicBezTo>
                    <a:pt x="11260" y="7710"/>
                    <a:pt x="11765" y="7680"/>
                    <a:pt x="12256" y="7619"/>
                  </a:cubicBezTo>
                  <a:cubicBezTo>
                    <a:pt x="14612" y="7319"/>
                    <a:pt x="16668" y="6241"/>
                    <a:pt x="18246" y="4737"/>
                  </a:cubicBezTo>
                  <a:cubicBezTo>
                    <a:pt x="15590" y="1905"/>
                    <a:pt x="12181" y="0"/>
                    <a:pt x="8497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5116700" y="1902900"/>
              <a:ext cx="143500" cy="27250"/>
            </a:xfrm>
            <a:custGeom>
              <a:avLst/>
              <a:gdLst/>
              <a:ahLst/>
              <a:cxnLst/>
              <a:rect l="l" t="t" r="r" b="b"/>
              <a:pathLst>
                <a:path w="5740" h="1090" extrusionOk="0">
                  <a:moveTo>
                    <a:pt x="2231" y="1"/>
                  </a:moveTo>
                  <a:cubicBezTo>
                    <a:pt x="1454" y="1"/>
                    <a:pt x="702" y="151"/>
                    <a:pt x="0" y="402"/>
                  </a:cubicBezTo>
                  <a:cubicBezTo>
                    <a:pt x="1522" y="864"/>
                    <a:pt x="3043" y="1090"/>
                    <a:pt x="4474" y="1090"/>
                  </a:cubicBezTo>
                  <a:cubicBezTo>
                    <a:pt x="4905" y="1090"/>
                    <a:pt x="5328" y="1069"/>
                    <a:pt x="5740" y="1028"/>
                  </a:cubicBezTo>
                  <a:cubicBezTo>
                    <a:pt x="4662" y="377"/>
                    <a:pt x="3484" y="1"/>
                    <a:pt x="2231" y="1"/>
                  </a:cubicBez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4906800" y="1146100"/>
              <a:ext cx="312675" cy="287525"/>
            </a:xfrm>
            <a:custGeom>
              <a:avLst/>
              <a:gdLst/>
              <a:ahLst/>
              <a:cxnLst/>
              <a:rect l="l" t="t" r="r" b="b"/>
              <a:pathLst>
                <a:path w="12507" h="11501" extrusionOk="0">
                  <a:moveTo>
                    <a:pt x="6050" y="0"/>
                  </a:moveTo>
                  <a:cubicBezTo>
                    <a:pt x="4571" y="0"/>
                    <a:pt x="3137" y="680"/>
                    <a:pt x="2056" y="2152"/>
                  </a:cubicBezTo>
                  <a:cubicBezTo>
                    <a:pt x="0" y="4984"/>
                    <a:pt x="477" y="9897"/>
                    <a:pt x="4913" y="11501"/>
                  </a:cubicBezTo>
                  <a:cubicBezTo>
                    <a:pt x="4913" y="11501"/>
                    <a:pt x="8271" y="10849"/>
                    <a:pt x="9775" y="9270"/>
                  </a:cubicBezTo>
                  <a:cubicBezTo>
                    <a:pt x="10978" y="8243"/>
                    <a:pt x="12507" y="3882"/>
                    <a:pt x="10026" y="1651"/>
                  </a:cubicBezTo>
                  <a:cubicBezTo>
                    <a:pt x="8822" y="580"/>
                    <a:pt x="7417" y="0"/>
                    <a:pt x="6050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4768950" y="1343575"/>
              <a:ext cx="694900" cy="549350"/>
            </a:xfrm>
            <a:custGeom>
              <a:avLst/>
              <a:gdLst/>
              <a:ahLst/>
              <a:cxnLst/>
              <a:rect l="l" t="t" r="r" b="b"/>
              <a:pathLst>
                <a:path w="27796" h="21974" extrusionOk="0">
                  <a:moveTo>
                    <a:pt x="15595" y="1"/>
                  </a:moveTo>
                  <a:cubicBezTo>
                    <a:pt x="14299" y="1"/>
                    <a:pt x="12968" y="266"/>
                    <a:pt x="11580" y="845"/>
                  </a:cubicBezTo>
                  <a:cubicBezTo>
                    <a:pt x="8372" y="2173"/>
                    <a:pt x="7344" y="5281"/>
                    <a:pt x="4963" y="5757"/>
                  </a:cubicBezTo>
                  <a:cubicBezTo>
                    <a:pt x="4409" y="5868"/>
                    <a:pt x="3953" y="5904"/>
                    <a:pt x="3574" y="5904"/>
                  </a:cubicBezTo>
                  <a:cubicBezTo>
                    <a:pt x="2864" y="5904"/>
                    <a:pt x="2419" y="5778"/>
                    <a:pt x="2086" y="5778"/>
                  </a:cubicBezTo>
                  <a:cubicBezTo>
                    <a:pt x="1833" y="5778"/>
                    <a:pt x="1645" y="5851"/>
                    <a:pt x="1454" y="6108"/>
                  </a:cubicBezTo>
                  <a:cubicBezTo>
                    <a:pt x="878" y="6860"/>
                    <a:pt x="1" y="10870"/>
                    <a:pt x="3133" y="15181"/>
                  </a:cubicBezTo>
                  <a:cubicBezTo>
                    <a:pt x="6400" y="19656"/>
                    <a:pt x="11724" y="21973"/>
                    <a:pt x="16234" y="21973"/>
                  </a:cubicBezTo>
                  <a:cubicBezTo>
                    <a:pt x="16776" y="21973"/>
                    <a:pt x="17307" y="21940"/>
                    <a:pt x="17820" y="21873"/>
                  </a:cubicBezTo>
                  <a:cubicBezTo>
                    <a:pt x="22607" y="21271"/>
                    <a:pt x="26191" y="17462"/>
                    <a:pt x="27018" y="13276"/>
                  </a:cubicBezTo>
                  <a:cubicBezTo>
                    <a:pt x="27795" y="9341"/>
                    <a:pt x="26417" y="4078"/>
                    <a:pt x="20502" y="1221"/>
                  </a:cubicBezTo>
                  <a:cubicBezTo>
                    <a:pt x="18891" y="444"/>
                    <a:pt x="17272" y="1"/>
                    <a:pt x="15595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5359800" y="1444875"/>
              <a:ext cx="98400" cy="283250"/>
            </a:xfrm>
            <a:custGeom>
              <a:avLst/>
              <a:gdLst/>
              <a:ahLst/>
              <a:cxnLst/>
              <a:rect l="l" t="t" r="r" b="b"/>
              <a:pathLst>
                <a:path w="3936" h="11330" extrusionOk="0">
                  <a:moveTo>
                    <a:pt x="753" y="1"/>
                  </a:moveTo>
                  <a:cubicBezTo>
                    <a:pt x="552" y="552"/>
                    <a:pt x="1" y="1956"/>
                    <a:pt x="201" y="3510"/>
                  </a:cubicBezTo>
                  <a:lnTo>
                    <a:pt x="2006" y="10051"/>
                  </a:lnTo>
                  <a:cubicBezTo>
                    <a:pt x="2006" y="10051"/>
                    <a:pt x="2206" y="10803"/>
                    <a:pt x="2708" y="11329"/>
                  </a:cubicBezTo>
                  <a:cubicBezTo>
                    <a:pt x="2958" y="10728"/>
                    <a:pt x="3259" y="9851"/>
                    <a:pt x="3384" y="9224"/>
                  </a:cubicBezTo>
                  <a:cubicBezTo>
                    <a:pt x="3936" y="6467"/>
                    <a:pt x="3334" y="2858"/>
                    <a:pt x="753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4791500" y="1489175"/>
              <a:ext cx="94650" cy="75975"/>
            </a:xfrm>
            <a:custGeom>
              <a:avLst/>
              <a:gdLst/>
              <a:ahLst/>
              <a:cxnLst/>
              <a:rect l="l" t="t" r="r" b="b"/>
              <a:pathLst>
                <a:path w="3786" h="3039" extrusionOk="0">
                  <a:moveTo>
                    <a:pt x="947" y="0"/>
                  </a:moveTo>
                  <a:cubicBezTo>
                    <a:pt x="913" y="0"/>
                    <a:pt x="881" y="3"/>
                    <a:pt x="853" y="8"/>
                  </a:cubicBezTo>
                  <a:cubicBezTo>
                    <a:pt x="627" y="59"/>
                    <a:pt x="327" y="510"/>
                    <a:pt x="176" y="961"/>
                  </a:cubicBezTo>
                  <a:cubicBezTo>
                    <a:pt x="26" y="1387"/>
                    <a:pt x="1" y="2690"/>
                    <a:pt x="427" y="2891"/>
                  </a:cubicBezTo>
                  <a:cubicBezTo>
                    <a:pt x="637" y="2996"/>
                    <a:pt x="921" y="3038"/>
                    <a:pt x="1226" y="3038"/>
                  </a:cubicBezTo>
                  <a:cubicBezTo>
                    <a:pt x="1864" y="3038"/>
                    <a:pt x="2594" y="2852"/>
                    <a:pt x="2933" y="2665"/>
                  </a:cubicBezTo>
                  <a:cubicBezTo>
                    <a:pt x="3434" y="2414"/>
                    <a:pt x="3785" y="1838"/>
                    <a:pt x="3409" y="1337"/>
                  </a:cubicBezTo>
                  <a:cubicBezTo>
                    <a:pt x="2960" y="769"/>
                    <a:pt x="1528" y="0"/>
                    <a:pt x="947" y="0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5354800" y="1380625"/>
              <a:ext cx="362175" cy="348275"/>
            </a:xfrm>
            <a:custGeom>
              <a:avLst/>
              <a:gdLst/>
              <a:ahLst/>
              <a:cxnLst/>
              <a:rect l="l" t="t" r="r" b="b"/>
              <a:pathLst>
                <a:path w="14487" h="13931" extrusionOk="0">
                  <a:moveTo>
                    <a:pt x="6869" y="1"/>
                  </a:moveTo>
                  <a:cubicBezTo>
                    <a:pt x="3152" y="1"/>
                    <a:pt x="447" y="4400"/>
                    <a:pt x="376" y="6230"/>
                  </a:cubicBezTo>
                  <a:cubicBezTo>
                    <a:pt x="0" y="8937"/>
                    <a:pt x="1980" y="12721"/>
                    <a:pt x="1980" y="12721"/>
                  </a:cubicBezTo>
                  <a:cubicBezTo>
                    <a:pt x="3341" y="13565"/>
                    <a:pt x="4714" y="13931"/>
                    <a:pt x="6014" y="13931"/>
                  </a:cubicBezTo>
                  <a:cubicBezTo>
                    <a:pt x="9501" y="13931"/>
                    <a:pt x="12469" y="11302"/>
                    <a:pt x="13309" y="8235"/>
                  </a:cubicBezTo>
                  <a:cubicBezTo>
                    <a:pt x="14487" y="4000"/>
                    <a:pt x="11730" y="766"/>
                    <a:pt x="7644" y="65"/>
                  </a:cubicBezTo>
                  <a:cubicBezTo>
                    <a:pt x="7382" y="21"/>
                    <a:pt x="7123" y="1"/>
                    <a:pt x="6869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5417450" y="1497050"/>
              <a:ext cx="179875" cy="158125"/>
            </a:xfrm>
            <a:custGeom>
              <a:avLst/>
              <a:gdLst/>
              <a:ahLst/>
              <a:cxnLst/>
              <a:rect l="l" t="t" r="r" b="b"/>
              <a:pathLst>
                <a:path w="7195" h="6325" extrusionOk="0">
                  <a:moveTo>
                    <a:pt x="3844" y="0"/>
                  </a:moveTo>
                  <a:cubicBezTo>
                    <a:pt x="3347" y="0"/>
                    <a:pt x="2877" y="169"/>
                    <a:pt x="2507" y="546"/>
                  </a:cubicBezTo>
                  <a:cubicBezTo>
                    <a:pt x="1179" y="1874"/>
                    <a:pt x="1" y="4556"/>
                    <a:pt x="452" y="5282"/>
                  </a:cubicBezTo>
                  <a:cubicBezTo>
                    <a:pt x="895" y="6013"/>
                    <a:pt x="1777" y="6324"/>
                    <a:pt x="2757" y="6324"/>
                  </a:cubicBezTo>
                  <a:cubicBezTo>
                    <a:pt x="4768" y="6324"/>
                    <a:pt x="7194" y="5013"/>
                    <a:pt x="7093" y="3328"/>
                  </a:cubicBezTo>
                  <a:cubicBezTo>
                    <a:pt x="6981" y="1441"/>
                    <a:pt x="5297" y="0"/>
                    <a:pt x="3844" y="0"/>
                  </a:cubicBezTo>
                  <a:close/>
                </a:path>
              </a:pathLst>
            </a:custGeom>
            <a:solidFill>
              <a:srgbClr val="E3C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5092900" y="1544125"/>
              <a:ext cx="53900" cy="55000"/>
            </a:xfrm>
            <a:custGeom>
              <a:avLst/>
              <a:gdLst/>
              <a:ahLst/>
              <a:cxnLst/>
              <a:rect l="l" t="t" r="r" b="b"/>
              <a:pathLst>
                <a:path w="2156" h="2200" extrusionOk="0">
                  <a:moveTo>
                    <a:pt x="1269" y="1"/>
                  </a:moveTo>
                  <a:cubicBezTo>
                    <a:pt x="889" y="1"/>
                    <a:pt x="491" y="268"/>
                    <a:pt x="276" y="718"/>
                  </a:cubicBezTo>
                  <a:cubicBezTo>
                    <a:pt x="0" y="1294"/>
                    <a:pt x="150" y="1921"/>
                    <a:pt x="577" y="2121"/>
                  </a:cubicBezTo>
                  <a:cubicBezTo>
                    <a:pt x="683" y="2174"/>
                    <a:pt x="797" y="2200"/>
                    <a:pt x="911" y="2200"/>
                  </a:cubicBezTo>
                  <a:cubicBezTo>
                    <a:pt x="1283" y="2200"/>
                    <a:pt x="1669" y="1935"/>
                    <a:pt x="1880" y="1495"/>
                  </a:cubicBezTo>
                  <a:cubicBezTo>
                    <a:pt x="2155" y="918"/>
                    <a:pt x="2030" y="292"/>
                    <a:pt x="1579" y="66"/>
                  </a:cubicBezTo>
                  <a:cubicBezTo>
                    <a:pt x="1480" y="22"/>
                    <a:pt x="1375" y="1"/>
                    <a:pt x="1269" y="1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5022725" y="1673575"/>
              <a:ext cx="144125" cy="118925"/>
            </a:xfrm>
            <a:custGeom>
              <a:avLst/>
              <a:gdLst/>
              <a:ahLst/>
              <a:cxnLst/>
              <a:rect l="l" t="t" r="r" b="b"/>
              <a:pathLst>
                <a:path w="5765" h="4757" extrusionOk="0">
                  <a:moveTo>
                    <a:pt x="221" y="1"/>
                  </a:moveTo>
                  <a:cubicBezTo>
                    <a:pt x="150" y="1"/>
                    <a:pt x="84" y="34"/>
                    <a:pt x="50" y="101"/>
                  </a:cubicBezTo>
                  <a:cubicBezTo>
                    <a:pt x="0" y="176"/>
                    <a:pt x="50" y="302"/>
                    <a:pt x="125" y="352"/>
                  </a:cubicBezTo>
                  <a:cubicBezTo>
                    <a:pt x="125" y="352"/>
                    <a:pt x="226" y="402"/>
                    <a:pt x="401" y="502"/>
                  </a:cubicBezTo>
                  <a:cubicBezTo>
                    <a:pt x="576" y="602"/>
                    <a:pt x="802" y="728"/>
                    <a:pt x="1078" y="903"/>
                  </a:cubicBezTo>
                  <a:cubicBezTo>
                    <a:pt x="1228" y="1003"/>
                    <a:pt x="1378" y="1104"/>
                    <a:pt x="1529" y="1204"/>
                  </a:cubicBezTo>
                  <a:cubicBezTo>
                    <a:pt x="1679" y="1304"/>
                    <a:pt x="1855" y="1429"/>
                    <a:pt x="2030" y="1555"/>
                  </a:cubicBezTo>
                  <a:cubicBezTo>
                    <a:pt x="2356" y="1805"/>
                    <a:pt x="2707" y="2031"/>
                    <a:pt x="3058" y="2332"/>
                  </a:cubicBezTo>
                  <a:cubicBezTo>
                    <a:pt x="3233" y="2457"/>
                    <a:pt x="3409" y="2607"/>
                    <a:pt x="3559" y="2733"/>
                  </a:cubicBezTo>
                  <a:cubicBezTo>
                    <a:pt x="3734" y="2883"/>
                    <a:pt x="3885" y="3033"/>
                    <a:pt x="4035" y="3159"/>
                  </a:cubicBezTo>
                  <a:cubicBezTo>
                    <a:pt x="4361" y="3460"/>
                    <a:pt x="4662" y="3685"/>
                    <a:pt x="4862" y="3936"/>
                  </a:cubicBezTo>
                  <a:cubicBezTo>
                    <a:pt x="5338" y="4412"/>
                    <a:pt x="5639" y="4738"/>
                    <a:pt x="5639" y="4738"/>
                  </a:cubicBezTo>
                  <a:cubicBezTo>
                    <a:pt x="5652" y="4750"/>
                    <a:pt x="5670" y="4757"/>
                    <a:pt x="5689" y="4757"/>
                  </a:cubicBezTo>
                  <a:cubicBezTo>
                    <a:pt x="5708" y="4757"/>
                    <a:pt x="5727" y="4750"/>
                    <a:pt x="5739" y="4738"/>
                  </a:cubicBezTo>
                  <a:cubicBezTo>
                    <a:pt x="5764" y="4713"/>
                    <a:pt x="5764" y="4688"/>
                    <a:pt x="5739" y="4663"/>
                  </a:cubicBezTo>
                  <a:cubicBezTo>
                    <a:pt x="5739" y="4663"/>
                    <a:pt x="5439" y="4337"/>
                    <a:pt x="4988" y="3835"/>
                  </a:cubicBezTo>
                  <a:cubicBezTo>
                    <a:pt x="4762" y="3560"/>
                    <a:pt x="4486" y="3309"/>
                    <a:pt x="4186" y="3008"/>
                  </a:cubicBezTo>
                  <a:cubicBezTo>
                    <a:pt x="4035" y="2883"/>
                    <a:pt x="3885" y="2708"/>
                    <a:pt x="3709" y="2582"/>
                  </a:cubicBezTo>
                  <a:cubicBezTo>
                    <a:pt x="3559" y="2432"/>
                    <a:pt x="3384" y="2282"/>
                    <a:pt x="3208" y="2131"/>
                  </a:cubicBezTo>
                  <a:cubicBezTo>
                    <a:pt x="2882" y="1830"/>
                    <a:pt x="2531" y="1580"/>
                    <a:pt x="2206" y="1304"/>
                  </a:cubicBezTo>
                  <a:cubicBezTo>
                    <a:pt x="2030" y="1179"/>
                    <a:pt x="1855" y="1053"/>
                    <a:pt x="1704" y="953"/>
                  </a:cubicBezTo>
                  <a:cubicBezTo>
                    <a:pt x="1554" y="828"/>
                    <a:pt x="1404" y="728"/>
                    <a:pt x="1278" y="627"/>
                  </a:cubicBezTo>
                  <a:cubicBezTo>
                    <a:pt x="977" y="452"/>
                    <a:pt x="752" y="277"/>
                    <a:pt x="576" y="176"/>
                  </a:cubicBezTo>
                  <a:cubicBezTo>
                    <a:pt x="426" y="76"/>
                    <a:pt x="326" y="26"/>
                    <a:pt x="326" y="26"/>
                  </a:cubicBezTo>
                  <a:cubicBezTo>
                    <a:pt x="292" y="9"/>
                    <a:pt x="256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5003925" y="1691875"/>
              <a:ext cx="109050" cy="137750"/>
            </a:xfrm>
            <a:custGeom>
              <a:avLst/>
              <a:gdLst/>
              <a:ahLst/>
              <a:cxnLst/>
              <a:rect l="l" t="t" r="r" b="b"/>
              <a:pathLst>
                <a:path w="4362" h="5510" extrusionOk="0">
                  <a:moveTo>
                    <a:pt x="214" y="0"/>
                  </a:moveTo>
                  <a:cubicBezTo>
                    <a:pt x="159" y="0"/>
                    <a:pt x="104" y="27"/>
                    <a:pt x="75" y="71"/>
                  </a:cubicBezTo>
                  <a:cubicBezTo>
                    <a:pt x="0" y="146"/>
                    <a:pt x="0" y="246"/>
                    <a:pt x="75" y="321"/>
                  </a:cubicBezTo>
                  <a:cubicBezTo>
                    <a:pt x="75" y="321"/>
                    <a:pt x="376" y="622"/>
                    <a:pt x="802" y="1048"/>
                  </a:cubicBezTo>
                  <a:cubicBezTo>
                    <a:pt x="1028" y="1274"/>
                    <a:pt x="1278" y="1550"/>
                    <a:pt x="1554" y="1825"/>
                  </a:cubicBezTo>
                  <a:cubicBezTo>
                    <a:pt x="1805" y="2126"/>
                    <a:pt x="2080" y="2427"/>
                    <a:pt x="2356" y="2753"/>
                  </a:cubicBezTo>
                  <a:cubicBezTo>
                    <a:pt x="2506" y="2903"/>
                    <a:pt x="2632" y="3078"/>
                    <a:pt x="2757" y="3229"/>
                  </a:cubicBezTo>
                  <a:cubicBezTo>
                    <a:pt x="2882" y="3379"/>
                    <a:pt x="3008" y="3555"/>
                    <a:pt x="3133" y="3705"/>
                  </a:cubicBezTo>
                  <a:cubicBezTo>
                    <a:pt x="3359" y="4006"/>
                    <a:pt x="3559" y="4306"/>
                    <a:pt x="3735" y="4557"/>
                  </a:cubicBezTo>
                  <a:cubicBezTo>
                    <a:pt x="3810" y="4707"/>
                    <a:pt x="3885" y="4833"/>
                    <a:pt x="3935" y="4933"/>
                  </a:cubicBezTo>
                  <a:cubicBezTo>
                    <a:pt x="4010" y="5033"/>
                    <a:pt x="4060" y="5134"/>
                    <a:pt x="4110" y="5209"/>
                  </a:cubicBezTo>
                  <a:cubicBezTo>
                    <a:pt x="4186" y="5384"/>
                    <a:pt x="4236" y="5459"/>
                    <a:pt x="4236" y="5459"/>
                  </a:cubicBezTo>
                  <a:lnTo>
                    <a:pt x="4236" y="5484"/>
                  </a:lnTo>
                  <a:cubicBezTo>
                    <a:pt x="4261" y="5509"/>
                    <a:pt x="4311" y="5509"/>
                    <a:pt x="4336" y="5509"/>
                  </a:cubicBezTo>
                  <a:cubicBezTo>
                    <a:pt x="4361" y="5484"/>
                    <a:pt x="4361" y="5459"/>
                    <a:pt x="4361" y="5409"/>
                  </a:cubicBezTo>
                  <a:cubicBezTo>
                    <a:pt x="4361" y="5409"/>
                    <a:pt x="4311" y="5334"/>
                    <a:pt x="4236" y="5159"/>
                  </a:cubicBezTo>
                  <a:cubicBezTo>
                    <a:pt x="4186" y="5083"/>
                    <a:pt x="4136" y="4983"/>
                    <a:pt x="4060" y="4858"/>
                  </a:cubicBezTo>
                  <a:cubicBezTo>
                    <a:pt x="4010" y="4758"/>
                    <a:pt x="3960" y="4607"/>
                    <a:pt x="3860" y="4482"/>
                  </a:cubicBezTo>
                  <a:cubicBezTo>
                    <a:pt x="3709" y="4206"/>
                    <a:pt x="3509" y="3905"/>
                    <a:pt x="3283" y="3580"/>
                  </a:cubicBezTo>
                  <a:cubicBezTo>
                    <a:pt x="3158" y="3429"/>
                    <a:pt x="3058" y="3254"/>
                    <a:pt x="2933" y="3078"/>
                  </a:cubicBezTo>
                  <a:cubicBezTo>
                    <a:pt x="2807" y="2928"/>
                    <a:pt x="2682" y="2753"/>
                    <a:pt x="2557" y="2577"/>
                  </a:cubicBezTo>
                  <a:cubicBezTo>
                    <a:pt x="2281" y="2276"/>
                    <a:pt x="2030" y="1926"/>
                    <a:pt x="1780" y="1625"/>
                  </a:cubicBezTo>
                  <a:cubicBezTo>
                    <a:pt x="1504" y="1349"/>
                    <a:pt x="1278" y="1048"/>
                    <a:pt x="1053" y="823"/>
                  </a:cubicBezTo>
                  <a:cubicBezTo>
                    <a:pt x="627" y="372"/>
                    <a:pt x="351" y="71"/>
                    <a:pt x="351" y="71"/>
                  </a:cubicBezTo>
                  <a:lnTo>
                    <a:pt x="326" y="71"/>
                  </a:lnTo>
                  <a:cubicBezTo>
                    <a:pt x="326" y="46"/>
                    <a:pt x="326" y="46"/>
                    <a:pt x="326" y="46"/>
                  </a:cubicBezTo>
                  <a:cubicBezTo>
                    <a:pt x="294" y="14"/>
                    <a:pt x="25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4983875" y="1709300"/>
              <a:ext cx="38225" cy="111550"/>
            </a:xfrm>
            <a:custGeom>
              <a:avLst/>
              <a:gdLst/>
              <a:ahLst/>
              <a:cxnLst/>
              <a:rect l="l" t="t" r="r" b="b"/>
              <a:pathLst>
                <a:path w="1529" h="4462" extrusionOk="0">
                  <a:moveTo>
                    <a:pt x="224" y="0"/>
                  </a:moveTo>
                  <a:cubicBezTo>
                    <a:pt x="192" y="0"/>
                    <a:pt x="159" y="9"/>
                    <a:pt x="125" y="26"/>
                  </a:cubicBezTo>
                  <a:cubicBezTo>
                    <a:pt x="25" y="76"/>
                    <a:pt x="0" y="176"/>
                    <a:pt x="50" y="276"/>
                  </a:cubicBezTo>
                  <a:cubicBezTo>
                    <a:pt x="50" y="276"/>
                    <a:pt x="75" y="351"/>
                    <a:pt x="125" y="452"/>
                  </a:cubicBezTo>
                  <a:cubicBezTo>
                    <a:pt x="201" y="552"/>
                    <a:pt x="251" y="702"/>
                    <a:pt x="351" y="878"/>
                  </a:cubicBezTo>
                  <a:cubicBezTo>
                    <a:pt x="501" y="1254"/>
                    <a:pt x="727" y="1755"/>
                    <a:pt x="877" y="2281"/>
                  </a:cubicBezTo>
                  <a:cubicBezTo>
                    <a:pt x="927" y="2406"/>
                    <a:pt x="978" y="2532"/>
                    <a:pt x="1003" y="2682"/>
                  </a:cubicBezTo>
                  <a:cubicBezTo>
                    <a:pt x="1053" y="2807"/>
                    <a:pt x="1078" y="2933"/>
                    <a:pt x="1103" y="3058"/>
                  </a:cubicBezTo>
                  <a:cubicBezTo>
                    <a:pt x="1178" y="3309"/>
                    <a:pt x="1253" y="3534"/>
                    <a:pt x="1278" y="3735"/>
                  </a:cubicBezTo>
                  <a:cubicBezTo>
                    <a:pt x="1354" y="4136"/>
                    <a:pt x="1404" y="4411"/>
                    <a:pt x="1404" y="4411"/>
                  </a:cubicBezTo>
                  <a:cubicBezTo>
                    <a:pt x="1429" y="4437"/>
                    <a:pt x="1454" y="4462"/>
                    <a:pt x="1479" y="4462"/>
                  </a:cubicBezTo>
                  <a:cubicBezTo>
                    <a:pt x="1504" y="4437"/>
                    <a:pt x="1529" y="4411"/>
                    <a:pt x="1529" y="4386"/>
                  </a:cubicBezTo>
                  <a:cubicBezTo>
                    <a:pt x="1529" y="4386"/>
                    <a:pt x="1504" y="4111"/>
                    <a:pt x="1429" y="3710"/>
                  </a:cubicBezTo>
                  <a:cubicBezTo>
                    <a:pt x="1429" y="3484"/>
                    <a:pt x="1354" y="3259"/>
                    <a:pt x="1303" y="3008"/>
                  </a:cubicBezTo>
                  <a:cubicBezTo>
                    <a:pt x="1278" y="2883"/>
                    <a:pt x="1253" y="2732"/>
                    <a:pt x="1228" y="2607"/>
                  </a:cubicBezTo>
                  <a:cubicBezTo>
                    <a:pt x="1203" y="2482"/>
                    <a:pt x="1153" y="2356"/>
                    <a:pt x="1128" y="2206"/>
                  </a:cubicBezTo>
                  <a:cubicBezTo>
                    <a:pt x="978" y="1680"/>
                    <a:pt x="802" y="1153"/>
                    <a:pt x="652" y="752"/>
                  </a:cubicBezTo>
                  <a:cubicBezTo>
                    <a:pt x="577" y="552"/>
                    <a:pt x="526" y="401"/>
                    <a:pt x="476" y="276"/>
                  </a:cubicBezTo>
                  <a:cubicBezTo>
                    <a:pt x="426" y="176"/>
                    <a:pt x="376" y="101"/>
                    <a:pt x="376" y="101"/>
                  </a:cubicBezTo>
                  <a:cubicBezTo>
                    <a:pt x="343" y="34"/>
                    <a:pt x="287" y="0"/>
                    <a:pt x="2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5153400" y="1344625"/>
              <a:ext cx="150675" cy="56750"/>
            </a:xfrm>
            <a:custGeom>
              <a:avLst/>
              <a:gdLst/>
              <a:ahLst/>
              <a:cxnLst/>
              <a:rect l="l" t="t" r="r" b="b"/>
              <a:pathLst>
                <a:path w="6027" h="2270" extrusionOk="0">
                  <a:moveTo>
                    <a:pt x="1164" y="1"/>
                  </a:moveTo>
                  <a:lnTo>
                    <a:pt x="1164" y="1"/>
                  </a:lnTo>
                  <a:cubicBezTo>
                    <a:pt x="1264" y="151"/>
                    <a:pt x="1415" y="277"/>
                    <a:pt x="1590" y="327"/>
                  </a:cubicBezTo>
                  <a:cubicBezTo>
                    <a:pt x="1444" y="305"/>
                    <a:pt x="1307" y="295"/>
                    <a:pt x="1180" y="295"/>
                  </a:cubicBezTo>
                  <a:cubicBezTo>
                    <a:pt x="410" y="295"/>
                    <a:pt x="0" y="670"/>
                    <a:pt x="237" y="1229"/>
                  </a:cubicBezTo>
                  <a:cubicBezTo>
                    <a:pt x="431" y="1687"/>
                    <a:pt x="1715" y="2270"/>
                    <a:pt x="3333" y="2270"/>
                  </a:cubicBezTo>
                  <a:cubicBezTo>
                    <a:pt x="4015" y="2270"/>
                    <a:pt x="4756" y="2166"/>
                    <a:pt x="5500" y="1906"/>
                  </a:cubicBezTo>
                  <a:cubicBezTo>
                    <a:pt x="5500" y="1906"/>
                    <a:pt x="5776" y="1705"/>
                    <a:pt x="6026" y="1655"/>
                  </a:cubicBezTo>
                  <a:cubicBezTo>
                    <a:pt x="5725" y="1480"/>
                    <a:pt x="5425" y="1329"/>
                    <a:pt x="5124" y="1179"/>
                  </a:cubicBezTo>
                  <a:cubicBezTo>
                    <a:pt x="3821" y="552"/>
                    <a:pt x="2492" y="151"/>
                    <a:pt x="1164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5159150" y="1292550"/>
              <a:ext cx="146800" cy="100450"/>
            </a:xfrm>
            <a:custGeom>
              <a:avLst/>
              <a:gdLst/>
              <a:ahLst/>
              <a:cxnLst/>
              <a:rect l="l" t="t" r="r" b="b"/>
              <a:pathLst>
                <a:path w="5872" h="4018" extrusionOk="0">
                  <a:moveTo>
                    <a:pt x="3059" y="0"/>
                  </a:moveTo>
                  <a:cubicBezTo>
                    <a:pt x="2826" y="0"/>
                    <a:pt x="2727" y="176"/>
                    <a:pt x="2688" y="304"/>
                  </a:cubicBezTo>
                  <a:cubicBezTo>
                    <a:pt x="2588" y="530"/>
                    <a:pt x="3014" y="1207"/>
                    <a:pt x="3014" y="1207"/>
                  </a:cubicBezTo>
                  <a:cubicBezTo>
                    <a:pt x="3014" y="1207"/>
                    <a:pt x="2141" y="583"/>
                    <a:pt x="1612" y="583"/>
                  </a:cubicBezTo>
                  <a:cubicBezTo>
                    <a:pt x="1513" y="583"/>
                    <a:pt x="1427" y="604"/>
                    <a:pt x="1360" y="655"/>
                  </a:cubicBezTo>
                  <a:cubicBezTo>
                    <a:pt x="934" y="956"/>
                    <a:pt x="1185" y="1608"/>
                    <a:pt x="1586" y="1808"/>
                  </a:cubicBezTo>
                  <a:cubicBezTo>
                    <a:pt x="1339" y="1732"/>
                    <a:pt x="1112" y="1696"/>
                    <a:pt x="915" y="1696"/>
                  </a:cubicBezTo>
                  <a:cubicBezTo>
                    <a:pt x="332" y="1696"/>
                    <a:pt x="1" y="2011"/>
                    <a:pt x="132" y="2535"/>
                  </a:cubicBezTo>
                  <a:cubicBezTo>
                    <a:pt x="298" y="3096"/>
                    <a:pt x="2340" y="4018"/>
                    <a:pt x="4519" y="4018"/>
                  </a:cubicBezTo>
                  <a:cubicBezTo>
                    <a:pt x="4969" y="4018"/>
                    <a:pt x="5425" y="3979"/>
                    <a:pt x="5871" y="3888"/>
                  </a:cubicBezTo>
                  <a:cubicBezTo>
                    <a:pt x="5871" y="3888"/>
                    <a:pt x="5195" y="1658"/>
                    <a:pt x="4142" y="655"/>
                  </a:cubicBezTo>
                  <a:cubicBezTo>
                    <a:pt x="3619" y="156"/>
                    <a:pt x="3279" y="0"/>
                    <a:pt x="3059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590;p24">
            <a:extLst>
              <a:ext uri="{FF2B5EF4-FFF2-40B4-BE49-F238E27FC236}">
                <a16:creationId xmlns:a16="http://schemas.microsoft.com/office/drawing/2014/main" id="{4319831E-8A58-45BD-A7BE-8932325B23FB}"/>
              </a:ext>
            </a:extLst>
          </p:cNvPr>
          <p:cNvSpPr txBox="1">
            <a:spLocks/>
          </p:cNvSpPr>
          <p:nvPr/>
        </p:nvSpPr>
        <p:spPr>
          <a:xfrm>
            <a:off x="177134" y="374040"/>
            <a:ext cx="8727688" cy="109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 b="0" i="0" u="none" strike="noStrike" cap="none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r>
              <a:rPr lang="vi-VN" sz="4400" u="sng" dirty="0">
                <a:solidFill>
                  <a:srgbClr val="C00000"/>
                </a:solidFill>
                <a:latin typeface="+mj-lt"/>
              </a:rPr>
              <a:t>C</a:t>
            </a:r>
            <a:r>
              <a:rPr lang="en-US" sz="4400" u="sng" dirty="0" err="1">
                <a:solidFill>
                  <a:srgbClr val="C00000"/>
                </a:solidFill>
                <a:latin typeface="+mj-lt"/>
              </a:rPr>
              <a:t>hính</a:t>
            </a:r>
            <a:r>
              <a:rPr lang="en-US" sz="4400" u="sng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4400" u="sng" dirty="0" err="1">
                <a:solidFill>
                  <a:srgbClr val="C00000"/>
                </a:solidFill>
                <a:latin typeface="+mj-lt"/>
              </a:rPr>
              <a:t>tả</a:t>
            </a:r>
            <a:endParaRPr lang="vi-VN" sz="4400" i="1" u="sng" dirty="0">
              <a:latin typeface="+mj-lt"/>
            </a:endParaRPr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id="{4F1C5867-F36E-462C-880D-FBD101602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340" y="2374584"/>
            <a:ext cx="6805461" cy="1996747"/>
          </a:xfrm>
          <a:noFill/>
          <a:ln>
            <a:noFill/>
          </a:ln>
        </p:spPr>
        <p:txBody>
          <a:bodyPr/>
          <a:lstStyle/>
          <a:p>
            <a:r>
              <a:rPr lang="vi-VN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 – viết:</a:t>
            </a:r>
            <a:r>
              <a:rPr lang="en-US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TÌM ĐƯỜNG LÊN CÁC VÌ SAO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2F04963F-BA13-499E-93E1-3C1D85C3F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67" y="789406"/>
            <a:ext cx="9051533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Xi-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ôn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cốp-xki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mơ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ước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bay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bầu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dại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dột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nhảy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cửa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sổ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bay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chim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gãy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Nhưng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rủi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ro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nảy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óc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non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nớt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lúc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bấy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“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bóng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vẫn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bay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?”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bí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mật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Xi-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ôn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cốp-xki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bao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sách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Nghĩ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hì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hục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thí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trăm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96ACC4-774C-4ABF-A6F2-8BDCED1E3DD0}"/>
              </a:ext>
            </a:extLst>
          </p:cNvPr>
          <p:cNvSpPr txBox="1"/>
          <p:nvPr/>
        </p:nvSpPr>
        <p:spPr>
          <a:xfrm>
            <a:off x="513708" y="143838"/>
            <a:ext cx="87124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 err="1">
                <a:solidFill>
                  <a:srgbClr val="C00000"/>
                </a:solidFill>
                <a:latin typeface="HP001 4 hàng" panose="020B0603050302020204" pitchFamily="34" charset="0"/>
              </a:rPr>
              <a:t>Nghe</a:t>
            </a:r>
            <a:r>
              <a:rPr lang="en-US" altLang="en-US" sz="3200" b="1" u="sng" dirty="0">
                <a:solidFill>
                  <a:srgbClr val="C00000"/>
                </a:solidFill>
                <a:latin typeface="HP001 4 hàng" panose="020B0603050302020204" pitchFamily="34" charset="0"/>
              </a:rPr>
              <a:t> – </a:t>
            </a:r>
            <a:r>
              <a:rPr lang="en-US" altLang="en-US" sz="3200" b="1" u="sng" dirty="0" err="1">
                <a:solidFill>
                  <a:srgbClr val="C00000"/>
                </a:solidFill>
                <a:latin typeface="HP001 4 hàng" panose="020B0603050302020204" pitchFamily="34" charset="0"/>
              </a:rPr>
              <a:t>viết</a:t>
            </a:r>
            <a:r>
              <a:rPr lang="en-US" altLang="en-US" sz="3200" b="1" u="sng" dirty="0">
                <a:solidFill>
                  <a:srgbClr val="FF33CC"/>
                </a:solidFill>
                <a:latin typeface="HP001 4 hàng" panose="020B0603050302020204" pitchFamily="34" charset="0"/>
              </a:rPr>
              <a:t>:</a:t>
            </a:r>
            <a:r>
              <a:rPr lang="en-US" altLang="en-US" sz="3200" b="1" dirty="0">
                <a:solidFill>
                  <a:srgbClr val="FF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Người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tìm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đường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lên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vì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sao</a:t>
            </a:r>
            <a:endParaRPr lang="en-US" alt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63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476127" y="264750"/>
            <a:ext cx="3269349" cy="6051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0008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70" y="0"/>
            <a:ext cx="46339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4513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705;p27">
            <a:extLst>
              <a:ext uri="{FF2B5EF4-FFF2-40B4-BE49-F238E27FC236}">
                <a16:creationId xmlns:a16="http://schemas.microsoft.com/office/drawing/2014/main" id="{1D7626A5-40E0-4FB9-8073-44572D1704A5}"/>
              </a:ext>
            </a:extLst>
          </p:cNvPr>
          <p:cNvGrpSpPr/>
          <p:nvPr/>
        </p:nvGrpSpPr>
        <p:grpSpPr>
          <a:xfrm>
            <a:off x="698146" y="820856"/>
            <a:ext cx="7612717" cy="2866351"/>
            <a:chOff x="3744055" y="549302"/>
            <a:chExt cx="4694973" cy="3364511"/>
          </a:xfrm>
        </p:grpSpPr>
        <p:grpSp>
          <p:nvGrpSpPr>
            <p:cNvPr id="4" name="Google Shape;706;p27">
              <a:extLst>
                <a:ext uri="{FF2B5EF4-FFF2-40B4-BE49-F238E27FC236}">
                  <a16:creationId xmlns:a16="http://schemas.microsoft.com/office/drawing/2014/main" id="{BEF092C6-6CDD-40EA-ABB3-DF0BE3DD6774}"/>
                </a:ext>
              </a:extLst>
            </p:cNvPr>
            <p:cNvGrpSpPr/>
            <p:nvPr/>
          </p:nvGrpSpPr>
          <p:grpSpPr>
            <a:xfrm rot="4080496" flipH="1">
              <a:off x="7164761" y="681689"/>
              <a:ext cx="1298435" cy="1033661"/>
              <a:chOff x="8757948" y="1920174"/>
              <a:chExt cx="1090443" cy="865316"/>
            </a:xfrm>
          </p:grpSpPr>
          <p:sp>
            <p:nvSpPr>
              <p:cNvPr id="60" name="Google Shape;707;p27">
                <a:extLst>
                  <a:ext uri="{FF2B5EF4-FFF2-40B4-BE49-F238E27FC236}">
                    <a16:creationId xmlns:a16="http://schemas.microsoft.com/office/drawing/2014/main" id="{0A3B76C7-BA04-4A2E-B26B-95562A391E6D}"/>
                  </a:ext>
                </a:extLst>
              </p:cNvPr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08;p27">
                <a:extLst>
                  <a:ext uri="{FF2B5EF4-FFF2-40B4-BE49-F238E27FC236}">
                    <a16:creationId xmlns:a16="http://schemas.microsoft.com/office/drawing/2014/main" id="{D993BA95-933F-499D-AFA1-6685C673B3DB}"/>
                  </a:ext>
                </a:extLst>
              </p:cNvPr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709;p27">
                <a:extLst>
                  <a:ext uri="{FF2B5EF4-FFF2-40B4-BE49-F238E27FC236}">
                    <a16:creationId xmlns:a16="http://schemas.microsoft.com/office/drawing/2014/main" id="{AA8D531A-4DCB-49D5-830B-1494893B86FD}"/>
                  </a:ext>
                </a:extLst>
              </p:cNvPr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10;p27">
                <a:extLst>
                  <a:ext uri="{FF2B5EF4-FFF2-40B4-BE49-F238E27FC236}">
                    <a16:creationId xmlns:a16="http://schemas.microsoft.com/office/drawing/2014/main" id="{67DE5E84-2CC8-4394-A982-DFBD9644B432}"/>
                  </a:ext>
                </a:extLst>
              </p:cNvPr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11;p27">
                <a:extLst>
                  <a:ext uri="{FF2B5EF4-FFF2-40B4-BE49-F238E27FC236}">
                    <a16:creationId xmlns:a16="http://schemas.microsoft.com/office/drawing/2014/main" id="{7136101A-DA81-4DA6-A996-E6D2BB2B4E72}"/>
                  </a:ext>
                </a:extLst>
              </p:cNvPr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712;p27">
                <a:extLst>
                  <a:ext uri="{FF2B5EF4-FFF2-40B4-BE49-F238E27FC236}">
                    <a16:creationId xmlns:a16="http://schemas.microsoft.com/office/drawing/2014/main" id="{08802254-43F7-470C-9496-417A6B54BB73}"/>
                  </a:ext>
                </a:extLst>
              </p:cNvPr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13;p27">
                <a:extLst>
                  <a:ext uri="{FF2B5EF4-FFF2-40B4-BE49-F238E27FC236}">
                    <a16:creationId xmlns:a16="http://schemas.microsoft.com/office/drawing/2014/main" id="{EE3C4ED7-FB47-4D06-A2DE-62C228D593FA}"/>
                  </a:ext>
                </a:extLst>
              </p:cNvPr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714;p27">
                <a:extLst>
                  <a:ext uri="{FF2B5EF4-FFF2-40B4-BE49-F238E27FC236}">
                    <a16:creationId xmlns:a16="http://schemas.microsoft.com/office/drawing/2014/main" id="{8F22AF10-A982-425F-ABF0-7C26885B2B24}"/>
                  </a:ext>
                </a:extLst>
              </p:cNvPr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15;p27">
                <a:extLst>
                  <a:ext uri="{FF2B5EF4-FFF2-40B4-BE49-F238E27FC236}">
                    <a16:creationId xmlns:a16="http://schemas.microsoft.com/office/drawing/2014/main" id="{8F3E8D1D-DA96-4F38-A19A-9140F6E13D1D}"/>
                  </a:ext>
                </a:extLst>
              </p:cNvPr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16;p27">
                <a:extLst>
                  <a:ext uri="{FF2B5EF4-FFF2-40B4-BE49-F238E27FC236}">
                    <a16:creationId xmlns:a16="http://schemas.microsoft.com/office/drawing/2014/main" id="{973AF02A-2B2D-4DC6-AA7D-76D1F897396D}"/>
                  </a:ext>
                </a:extLst>
              </p:cNvPr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17;p27">
                <a:extLst>
                  <a:ext uri="{FF2B5EF4-FFF2-40B4-BE49-F238E27FC236}">
                    <a16:creationId xmlns:a16="http://schemas.microsoft.com/office/drawing/2014/main" id="{94A3A024-834E-4AD8-B598-94CB6A8ECEBD}"/>
                  </a:ext>
                </a:extLst>
              </p:cNvPr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8;p27">
                <a:extLst>
                  <a:ext uri="{FF2B5EF4-FFF2-40B4-BE49-F238E27FC236}">
                    <a16:creationId xmlns:a16="http://schemas.microsoft.com/office/drawing/2014/main" id="{69D5B378-C847-45C3-87EB-19BC2D5B0FD6}"/>
                  </a:ext>
                </a:extLst>
              </p:cNvPr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19;p27">
                <a:extLst>
                  <a:ext uri="{FF2B5EF4-FFF2-40B4-BE49-F238E27FC236}">
                    <a16:creationId xmlns:a16="http://schemas.microsoft.com/office/drawing/2014/main" id="{35FFD1B7-B95B-493A-A184-E7ECF4421974}"/>
                  </a:ext>
                </a:extLst>
              </p:cNvPr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20;p27">
                <a:extLst>
                  <a:ext uri="{FF2B5EF4-FFF2-40B4-BE49-F238E27FC236}">
                    <a16:creationId xmlns:a16="http://schemas.microsoft.com/office/drawing/2014/main" id="{7DE21514-91BC-4A21-B54E-455D3B531222}"/>
                  </a:ext>
                </a:extLst>
              </p:cNvPr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21;p27">
                <a:extLst>
                  <a:ext uri="{FF2B5EF4-FFF2-40B4-BE49-F238E27FC236}">
                    <a16:creationId xmlns:a16="http://schemas.microsoft.com/office/drawing/2014/main" id="{0EC70AF4-EE3A-4C38-9156-B70D1245DE11}"/>
                  </a:ext>
                </a:extLst>
              </p:cNvPr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22;p27">
                <a:extLst>
                  <a:ext uri="{FF2B5EF4-FFF2-40B4-BE49-F238E27FC236}">
                    <a16:creationId xmlns:a16="http://schemas.microsoft.com/office/drawing/2014/main" id="{87CEA2C4-4692-4667-8A73-6FD9DFA5D710}"/>
                  </a:ext>
                </a:extLst>
              </p:cNvPr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23;p27">
                <a:extLst>
                  <a:ext uri="{FF2B5EF4-FFF2-40B4-BE49-F238E27FC236}">
                    <a16:creationId xmlns:a16="http://schemas.microsoft.com/office/drawing/2014/main" id="{E8B0D693-CBDB-4C80-8D37-0B39A51B73CD}"/>
                  </a:ext>
                </a:extLst>
              </p:cNvPr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24;p27">
                <a:extLst>
                  <a:ext uri="{FF2B5EF4-FFF2-40B4-BE49-F238E27FC236}">
                    <a16:creationId xmlns:a16="http://schemas.microsoft.com/office/drawing/2014/main" id="{532DDDE9-3997-4B03-8127-E7F68FDF92B8}"/>
                  </a:ext>
                </a:extLst>
              </p:cNvPr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725;p27">
              <a:extLst>
                <a:ext uri="{FF2B5EF4-FFF2-40B4-BE49-F238E27FC236}">
                  <a16:creationId xmlns:a16="http://schemas.microsoft.com/office/drawing/2014/main" id="{3A68557F-1162-48DC-BFAE-0BDBDC314195}"/>
                </a:ext>
              </a:extLst>
            </p:cNvPr>
            <p:cNvGrpSpPr/>
            <p:nvPr/>
          </p:nvGrpSpPr>
          <p:grpSpPr>
            <a:xfrm rot="3168650">
              <a:off x="7760901" y="1680627"/>
              <a:ext cx="557775" cy="798478"/>
              <a:chOff x="80379" y="4370393"/>
              <a:chExt cx="545279" cy="773107"/>
            </a:xfrm>
          </p:grpSpPr>
          <p:sp>
            <p:nvSpPr>
              <p:cNvPr id="54" name="Google Shape;726;p27">
                <a:extLst>
                  <a:ext uri="{FF2B5EF4-FFF2-40B4-BE49-F238E27FC236}">
                    <a16:creationId xmlns:a16="http://schemas.microsoft.com/office/drawing/2014/main" id="{DE70E11B-8B45-475B-8607-0C0BA32B5F51}"/>
                  </a:ext>
                </a:extLst>
              </p:cNvPr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27;p27">
                <a:extLst>
                  <a:ext uri="{FF2B5EF4-FFF2-40B4-BE49-F238E27FC236}">
                    <a16:creationId xmlns:a16="http://schemas.microsoft.com/office/drawing/2014/main" id="{B7E916BE-CE34-48C5-81DF-0C49803136DB}"/>
                  </a:ext>
                </a:extLst>
              </p:cNvPr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28;p27">
                <a:extLst>
                  <a:ext uri="{FF2B5EF4-FFF2-40B4-BE49-F238E27FC236}">
                    <a16:creationId xmlns:a16="http://schemas.microsoft.com/office/drawing/2014/main" id="{A4BF3804-B142-4B2C-867D-96986BD3F080}"/>
                  </a:ext>
                </a:extLst>
              </p:cNvPr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29;p27">
                <a:extLst>
                  <a:ext uri="{FF2B5EF4-FFF2-40B4-BE49-F238E27FC236}">
                    <a16:creationId xmlns:a16="http://schemas.microsoft.com/office/drawing/2014/main" id="{3AB596FC-2B39-49CB-BCD3-35054964F16B}"/>
                  </a:ext>
                </a:extLst>
              </p:cNvPr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30;p27">
                <a:extLst>
                  <a:ext uri="{FF2B5EF4-FFF2-40B4-BE49-F238E27FC236}">
                    <a16:creationId xmlns:a16="http://schemas.microsoft.com/office/drawing/2014/main" id="{C5DE23BE-2120-475A-9155-5A8DF635D0A7}"/>
                  </a:ext>
                </a:extLst>
              </p:cNvPr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31;p27">
                <a:extLst>
                  <a:ext uri="{FF2B5EF4-FFF2-40B4-BE49-F238E27FC236}">
                    <a16:creationId xmlns:a16="http://schemas.microsoft.com/office/drawing/2014/main" id="{F9E94F85-8272-4F21-80CD-D40C6EFC64B3}"/>
                  </a:ext>
                </a:extLst>
              </p:cNvPr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732;p27">
              <a:extLst>
                <a:ext uri="{FF2B5EF4-FFF2-40B4-BE49-F238E27FC236}">
                  <a16:creationId xmlns:a16="http://schemas.microsoft.com/office/drawing/2014/main" id="{6D87A85B-3EEC-4D6E-A1B6-BB7C8FEF0EF5}"/>
                </a:ext>
              </a:extLst>
            </p:cNvPr>
            <p:cNvGrpSpPr/>
            <p:nvPr/>
          </p:nvGrpSpPr>
          <p:grpSpPr>
            <a:xfrm rot="-5664174">
              <a:off x="4723483" y="1848011"/>
              <a:ext cx="156622" cy="135343"/>
              <a:chOff x="8854329" y="2574761"/>
              <a:chExt cx="115171" cy="99523"/>
            </a:xfrm>
          </p:grpSpPr>
          <p:sp>
            <p:nvSpPr>
              <p:cNvPr id="34" name="Google Shape;735;p27">
                <a:extLst>
                  <a:ext uri="{FF2B5EF4-FFF2-40B4-BE49-F238E27FC236}">
                    <a16:creationId xmlns:a16="http://schemas.microsoft.com/office/drawing/2014/main" id="{A36EEE44-9C8A-4E7B-9AD7-2DA4D4258833}"/>
                  </a:ext>
                </a:extLst>
              </p:cNvPr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37;p27">
                <a:extLst>
                  <a:ext uri="{FF2B5EF4-FFF2-40B4-BE49-F238E27FC236}">
                    <a16:creationId xmlns:a16="http://schemas.microsoft.com/office/drawing/2014/main" id="{24F8D06D-40A3-44EE-A7BA-FB87F534446B}"/>
                  </a:ext>
                </a:extLst>
              </p:cNvPr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761;p27">
              <a:extLst>
                <a:ext uri="{FF2B5EF4-FFF2-40B4-BE49-F238E27FC236}">
                  <a16:creationId xmlns:a16="http://schemas.microsoft.com/office/drawing/2014/main" id="{47DEE783-8F79-4BE4-BC43-6DADA699268B}"/>
                </a:ext>
              </a:extLst>
            </p:cNvPr>
            <p:cNvGrpSpPr/>
            <p:nvPr/>
          </p:nvGrpSpPr>
          <p:grpSpPr>
            <a:xfrm rot="-3962846">
              <a:off x="3802750" y="2874240"/>
              <a:ext cx="1179626" cy="899519"/>
              <a:chOff x="5913226" y="4077344"/>
              <a:chExt cx="914289" cy="694967"/>
            </a:xfrm>
          </p:grpSpPr>
          <p:sp>
            <p:nvSpPr>
              <p:cNvPr id="20" name="Google Shape;762;p27">
                <a:extLst>
                  <a:ext uri="{FF2B5EF4-FFF2-40B4-BE49-F238E27FC236}">
                    <a16:creationId xmlns:a16="http://schemas.microsoft.com/office/drawing/2014/main" id="{FA24AFC8-9359-42CB-913F-28FE26867C86}"/>
                  </a:ext>
                </a:extLst>
              </p:cNvPr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63;p27">
                <a:extLst>
                  <a:ext uri="{FF2B5EF4-FFF2-40B4-BE49-F238E27FC236}">
                    <a16:creationId xmlns:a16="http://schemas.microsoft.com/office/drawing/2014/main" id="{C432DF29-B01F-4144-8808-15D2218FA699}"/>
                  </a:ext>
                </a:extLst>
              </p:cNvPr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64;p27">
                <a:extLst>
                  <a:ext uri="{FF2B5EF4-FFF2-40B4-BE49-F238E27FC236}">
                    <a16:creationId xmlns:a16="http://schemas.microsoft.com/office/drawing/2014/main" id="{5EF55472-98E0-41EA-B896-8254E68C9288}"/>
                  </a:ext>
                </a:extLst>
              </p:cNvPr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65;p27">
                <a:extLst>
                  <a:ext uri="{FF2B5EF4-FFF2-40B4-BE49-F238E27FC236}">
                    <a16:creationId xmlns:a16="http://schemas.microsoft.com/office/drawing/2014/main" id="{9CFC12BF-D344-41AD-B933-402385C6F08D}"/>
                  </a:ext>
                </a:extLst>
              </p:cNvPr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66;p27">
                <a:extLst>
                  <a:ext uri="{FF2B5EF4-FFF2-40B4-BE49-F238E27FC236}">
                    <a16:creationId xmlns:a16="http://schemas.microsoft.com/office/drawing/2014/main" id="{5BF691AD-9382-4F2E-B9D6-7F5590DDA1BF}"/>
                  </a:ext>
                </a:extLst>
              </p:cNvPr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67;p27">
                <a:extLst>
                  <a:ext uri="{FF2B5EF4-FFF2-40B4-BE49-F238E27FC236}">
                    <a16:creationId xmlns:a16="http://schemas.microsoft.com/office/drawing/2014/main" id="{AF8509BC-E9A3-4F62-B5B4-04ABB8AA168B}"/>
                  </a:ext>
                </a:extLst>
              </p:cNvPr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68;p27">
                <a:extLst>
                  <a:ext uri="{FF2B5EF4-FFF2-40B4-BE49-F238E27FC236}">
                    <a16:creationId xmlns:a16="http://schemas.microsoft.com/office/drawing/2014/main" id="{49469A77-8EB6-47B7-AD14-666EB45E01EE}"/>
                  </a:ext>
                </a:extLst>
              </p:cNvPr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769;p27">
              <a:extLst>
                <a:ext uri="{FF2B5EF4-FFF2-40B4-BE49-F238E27FC236}">
                  <a16:creationId xmlns:a16="http://schemas.microsoft.com/office/drawing/2014/main" id="{4AD8B07D-62E9-437F-AADE-B7DBDB26D1E5}"/>
                </a:ext>
              </a:extLst>
            </p:cNvPr>
            <p:cNvGrpSpPr/>
            <p:nvPr/>
          </p:nvGrpSpPr>
          <p:grpSpPr>
            <a:xfrm rot="-4099640">
              <a:off x="3863465" y="1904032"/>
              <a:ext cx="579658" cy="818478"/>
              <a:chOff x="6358918" y="3044707"/>
              <a:chExt cx="579664" cy="818486"/>
            </a:xfrm>
          </p:grpSpPr>
          <p:sp>
            <p:nvSpPr>
              <p:cNvPr id="11" name="Google Shape;770;p27">
                <a:extLst>
                  <a:ext uri="{FF2B5EF4-FFF2-40B4-BE49-F238E27FC236}">
                    <a16:creationId xmlns:a16="http://schemas.microsoft.com/office/drawing/2014/main" id="{4640854F-1BF4-4461-BFAC-C3A32C89A222}"/>
                  </a:ext>
                </a:extLst>
              </p:cNvPr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771;p27">
                <a:extLst>
                  <a:ext uri="{FF2B5EF4-FFF2-40B4-BE49-F238E27FC236}">
                    <a16:creationId xmlns:a16="http://schemas.microsoft.com/office/drawing/2014/main" id="{85FB504F-4F09-42F1-93AC-3AE7C6131A14}"/>
                  </a:ext>
                </a:extLst>
              </p:cNvPr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772;p27">
                <a:extLst>
                  <a:ext uri="{FF2B5EF4-FFF2-40B4-BE49-F238E27FC236}">
                    <a16:creationId xmlns:a16="http://schemas.microsoft.com/office/drawing/2014/main" id="{95838222-D742-4FF2-AD52-4063D85FBE32}"/>
                  </a:ext>
                </a:extLst>
              </p:cNvPr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773;p27">
                <a:extLst>
                  <a:ext uri="{FF2B5EF4-FFF2-40B4-BE49-F238E27FC236}">
                    <a16:creationId xmlns:a16="http://schemas.microsoft.com/office/drawing/2014/main" id="{F82DADEE-8B7D-4632-AD50-764284F4E30A}"/>
                  </a:ext>
                </a:extLst>
              </p:cNvPr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774;p27">
                <a:extLst>
                  <a:ext uri="{FF2B5EF4-FFF2-40B4-BE49-F238E27FC236}">
                    <a16:creationId xmlns:a16="http://schemas.microsoft.com/office/drawing/2014/main" id="{931FE00C-4BDB-4C89-934B-46D544E4BDF0}"/>
                  </a:ext>
                </a:extLst>
              </p:cNvPr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779;p27">
              <a:extLst>
                <a:ext uri="{FF2B5EF4-FFF2-40B4-BE49-F238E27FC236}">
                  <a16:creationId xmlns:a16="http://schemas.microsoft.com/office/drawing/2014/main" id="{4540F43A-3DD6-4DA1-916C-C9AA4AEEA256}"/>
                </a:ext>
              </a:extLst>
            </p:cNvPr>
            <p:cNvSpPr/>
            <p:nvPr/>
          </p:nvSpPr>
          <p:spPr>
            <a:xfrm>
              <a:off x="4722325" y="984300"/>
              <a:ext cx="3011400" cy="27903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1;p27">
            <a:extLst>
              <a:ext uri="{FF2B5EF4-FFF2-40B4-BE49-F238E27FC236}">
                <a16:creationId xmlns:a16="http://schemas.microsoft.com/office/drawing/2014/main" id="{132B804F-94F8-479D-9DCF-D4EF9ECF7E29}"/>
              </a:ext>
            </a:extLst>
          </p:cNvPr>
          <p:cNvSpPr txBox="1">
            <a:spLocks/>
          </p:cNvSpPr>
          <p:nvPr/>
        </p:nvSpPr>
        <p:spPr>
          <a:xfrm>
            <a:off x="1283203" y="1849272"/>
            <a:ext cx="6778260" cy="85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ctr"/>
            <a:r>
              <a:rPr lang="vi-VN" sz="6000" b="1" dirty="0">
                <a:solidFill>
                  <a:srgbClr val="C00000"/>
                </a:solidFill>
                <a:latin typeface="+mj-lt"/>
              </a:rPr>
              <a:t>RÈN TỪ KHÓ</a:t>
            </a:r>
          </a:p>
        </p:txBody>
      </p:sp>
      <p:grpSp>
        <p:nvGrpSpPr>
          <p:cNvPr id="79" name="Google Shape;783;p27">
            <a:extLst>
              <a:ext uri="{FF2B5EF4-FFF2-40B4-BE49-F238E27FC236}">
                <a16:creationId xmlns:a16="http://schemas.microsoft.com/office/drawing/2014/main" id="{CF902AC1-60F2-49F3-835A-278DC4196287}"/>
              </a:ext>
            </a:extLst>
          </p:cNvPr>
          <p:cNvGrpSpPr/>
          <p:nvPr/>
        </p:nvGrpSpPr>
        <p:grpSpPr>
          <a:xfrm>
            <a:off x="2952137" y="3163336"/>
            <a:ext cx="3742912" cy="1703860"/>
            <a:chOff x="1876100" y="1405375"/>
            <a:chExt cx="3742450" cy="2887100"/>
          </a:xfrm>
        </p:grpSpPr>
        <p:sp>
          <p:nvSpPr>
            <p:cNvPr id="80" name="Google Shape;784;p27">
              <a:extLst>
                <a:ext uri="{FF2B5EF4-FFF2-40B4-BE49-F238E27FC236}">
                  <a16:creationId xmlns:a16="http://schemas.microsoft.com/office/drawing/2014/main" id="{A20190F0-4F83-413F-BC1D-9D4B503D14FD}"/>
                </a:ext>
              </a:extLst>
            </p:cNvPr>
            <p:cNvSpPr/>
            <p:nvPr/>
          </p:nvSpPr>
          <p:spPr>
            <a:xfrm>
              <a:off x="1876100" y="1858975"/>
              <a:ext cx="3726925" cy="2433500"/>
            </a:xfrm>
            <a:custGeom>
              <a:avLst/>
              <a:gdLst/>
              <a:ahLst/>
              <a:cxnLst/>
              <a:rect l="l" t="t" r="r" b="b"/>
              <a:pathLst>
                <a:path w="149077" h="97340" extrusionOk="0">
                  <a:moveTo>
                    <a:pt x="53732" y="0"/>
                  </a:moveTo>
                  <a:cubicBezTo>
                    <a:pt x="37541" y="0"/>
                    <a:pt x="20572" y="5102"/>
                    <a:pt x="12513" y="21506"/>
                  </a:cubicBezTo>
                  <a:cubicBezTo>
                    <a:pt x="1" y="47018"/>
                    <a:pt x="24137" y="93471"/>
                    <a:pt x="26843" y="95290"/>
                  </a:cubicBezTo>
                  <a:cubicBezTo>
                    <a:pt x="28380" y="96315"/>
                    <a:pt x="37519" y="97339"/>
                    <a:pt x="44542" y="97339"/>
                  </a:cubicBezTo>
                  <a:cubicBezTo>
                    <a:pt x="49684" y="97339"/>
                    <a:pt x="53692" y="96790"/>
                    <a:pt x="52754" y="95290"/>
                  </a:cubicBezTo>
                  <a:cubicBezTo>
                    <a:pt x="50536" y="91696"/>
                    <a:pt x="42017" y="89478"/>
                    <a:pt x="42017" y="89478"/>
                  </a:cubicBezTo>
                  <a:cubicBezTo>
                    <a:pt x="42017" y="89478"/>
                    <a:pt x="39133" y="72263"/>
                    <a:pt x="43126" y="70488"/>
                  </a:cubicBezTo>
                  <a:cubicBezTo>
                    <a:pt x="43822" y="70170"/>
                    <a:pt x="45054" y="70057"/>
                    <a:pt x="46720" y="70057"/>
                  </a:cubicBezTo>
                  <a:cubicBezTo>
                    <a:pt x="48771" y="70057"/>
                    <a:pt x="51480" y="70228"/>
                    <a:pt x="54662" y="70400"/>
                  </a:cubicBezTo>
                  <a:cubicBezTo>
                    <a:pt x="57853" y="70568"/>
                    <a:pt x="61527" y="70737"/>
                    <a:pt x="65502" y="70737"/>
                  </a:cubicBezTo>
                  <a:cubicBezTo>
                    <a:pt x="73022" y="70737"/>
                    <a:pt x="81621" y="70133"/>
                    <a:pt x="90067" y="67782"/>
                  </a:cubicBezTo>
                  <a:lnTo>
                    <a:pt x="90067" y="67782"/>
                  </a:lnTo>
                  <a:cubicBezTo>
                    <a:pt x="90067" y="67782"/>
                    <a:pt x="86074" y="92805"/>
                    <a:pt x="91443" y="95512"/>
                  </a:cubicBezTo>
                  <a:cubicBezTo>
                    <a:pt x="93960" y="96771"/>
                    <a:pt x="98292" y="97236"/>
                    <a:pt x="102207" y="97236"/>
                  </a:cubicBezTo>
                  <a:cubicBezTo>
                    <a:pt x="106573" y="97236"/>
                    <a:pt x="110420" y="96657"/>
                    <a:pt x="110654" y="95956"/>
                  </a:cubicBezTo>
                  <a:cubicBezTo>
                    <a:pt x="111098" y="94625"/>
                    <a:pt x="103067" y="91031"/>
                    <a:pt x="103067" y="91031"/>
                  </a:cubicBezTo>
                  <a:cubicBezTo>
                    <a:pt x="103067" y="91031"/>
                    <a:pt x="106617" y="65564"/>
                    <a:pt x="112429" y="60195"/>
                  </a:cubicBezTo>
                  <a:cubicBezTo>
                    <a:pt x="118241" y="54826"/>
                    <a:pt x="149076" y="32909"/>
                    <a:pt x="142821" y="13697"/>
                  </a:cubicBezTo>
                  <a:cubicBezTo>
                    <a:pt x="139370" y="3101"/>
                    <a:pt x="130007" y="725"/>
                    <a:pt x="122303" y="725"/>
                  </a:cubicBezTo>
                  <a:cubicBezTo>
                    <a:pt x="116041" y="725"/>
                    <a:pt x="110876" y="2295"/>
                    <a:pt x="110876" y="2295"/>
                  </a:cubicBezTo>
                  <a:cubicBezTo>
                    <a:pt x="110876" y="2295"/>
                    <a:pt x="104106" y="5904"/>
                    <a:pt x="93275" y="5904"/>
                  </a:cubicBezTo>
                  <a:cubicBezTo>
                    <a:pt x="88868" y="5904"/>
                    <a:pt x="83790" y="5307"/>
                    <a:pt x="78221" y="3626"/>
                  </a:cubicBezTo>
                  <a:cubicBezTo>
                    <a:pt x="71385" y="1557"/>
                    <a:pt x="62677" y="0"/>
                    <a:pt x="53732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85;p27">
              <a:extLst>
                <a:ext uri="{FF2B5EF4-FFF2-40B4-BE49-F238E27FC236}">
                  <a16:creationId xmlns:a16="http://schemas.microsoft.com/office/drawing/2014/main" id="{ECA74360-98AA-4022-90A9-068162CFDCB5}"/>
                </a:ext>
              </a:extLst>
            </p:cNvPr>
            <p:cNvSpPr/>
            <p:nvPr/>
          </p:nvSpPr>
          <p:spPr>
            <a:xfrm>
              <a:off x="3685200" y="3553500"/>
              <a:ext cx="442600" cy="660675"/>
            </a:xfrm>
            <a:custGeom>
              <a:avLst/>
              <a:gdLst/>
              <a:ahLst/>
              <a:cxnLst/>
              <a:rect l="l" t="t" r="r" b="b"/>
              <a:pathLst>
                <a:path w="17704" h="26427" extrusionOk="0">
                  <a:moveTo>
                    <a:pt x="17703" y="1"/>
                  </a:moveTo>
                  <a:lnTo>
                    <a:pt x="17703" y="1"/>
                  </a:lnTo>
                  <a:cubicBezTo>
                    <a:pt x="13799" y="1110"/>
                    <a:pt x="9850" y="1820"/>
                    <a:pt x="5990" y="2264"/>
                  </a:cubicBezTo>
                  <a:cubicBezTo>
                    <a:pt x="3195" y="9496"/>
                    <a:pt x="1" y="19035"/>
                    <a:pt x="1731" y="21342"/>
                  </a:cubicBezTo>
                  <a:cubicBezTo>
                    <a:pt x="4029" y="24465"/>
                    <a:pt x="10772" y="26427"/>
                    <a:pt x="13637" y="26427"/>
                  </a:cubicBezTo>
                  <a:cubicBezTo>
                    <a:pt x="14313" y="26427"/>
                    <a:pt x="14773" y="26318"/>
                    <a:pt x="14908" y="26089"/>
                  </a:cubicBezTo>
                  <a:cubicBezTo>
                    <a:pt x="15662" y="24847"/>
                    <a:pt x="11181" y="19523"/>
                    <a:pt x="11181" y="19523"/>
                  </a:cubicBezTo>
                  <a:cubicBezTo>
                    <a:pt x="11181" y="19523"/>
                    <a:pt x="13622" y="13932"/>
                    <a:pt x="16772" y="7677"/>
                  </a:cubicBezTo>
                  <a:cubicBezTo>
                    <a:pt x="17171" y="3329"/>
                    <a:pt x="17703" y="1"/>
                    <a:pt x="17703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86;p27">
              <a:extLst>
                <a:ext uri="{FF2B5EF4-FFF2-40B4-BE49-F238E27FC236}">
                  <a16:creationId xmlns:a16="http://schemas.microsoft.com/office/drawing/2014/main" id="{8A56DFA7-BA1B-4731-A99C-B66F924955FF}"/>
                </a:ext>
              </a:extLst>
            </p:cNvPr>
            <p:cNvSpPr/>
            <p:nvPr/>
          </p:nvSpPr>
          <p:spPr>
            <a:xfrm>
              <a:off x="3834950" y="3438625"/>
              <a:ext cx="430375" cy="306800"/>
            </a:xfrm>
            <a:custGeom>
              <a:avLst/>
              <a:gdLst/>
              <a:ahLst/>
              <a:cxnLst/>
              <a:rect l="l" t="t" r="r" b="b"/>
              <a:pathLst>
                <a:path w="17215" h="12272" extrusionOk="0">
                  <a:moveTo>
                    <a:pt x="9457" y="0"/>
                  </a:moveTo>
                  <a:cubicBezTo>
                    <a:pt x="7443" y="0"/>
                    <a:pt x="5204" y="64"/>
                    <a:pt x="2795" y="115"/>
                  </a:cubicBezTo>
                  <a:cubicBezTo>
                    <a:pt x="2086" y="1668"/>
                    <a:pt x="1065" y="4108"/>
                    <a:pt x="0" y="6859"/>
                  </a:cubicBezTo>
                  <a:cubicBezTo>
                    <a:pt x="3860" y="6415"/>
                    <a:pt x="7809" y="5705"/>
                    <a:pt x="11713" y="4596"/>
                  </a:cubicBezTo>
                  <a:lnTo>
                    <a:pt x="11713" y="4596"/>
                  </a:lnTo>
                  <a:cubicBezTo>
                    <a:pt x="11713" y="4596"/>
                    <a:pt x="11181" y="7924"/>
                    <a:pt x="10782" y="12272"/>
                  </a:cubicBezTo>
                  <a:cubicBezTo>
                    <a:pt x="12778" y="8323"/>
                    <a:pt x="15041" y="4108"/>
                    <a:pt x="17215" y="825"/>
                  </a:cubicBezTo>
                  <a:cubicBezTo>
                    <a:pt x="15379" y="167"/>
                    <a:pt x="12712" y="0"/>
                    <a:pt x="9457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87;p27">
              <a:extLst>
                <a:ext uri="{FF2B5EF4-FFF2-40B4-BE49-F238E27FC236}">
                  <a16:creationId xmlns:a16="http://schemas.microsoft.com/office/drawing/2014/main" id="{73CF7C4F-E79E-4C55-9582-7CD0725466F1}"/>
                </a:ext>
              </a:extLst>
            </p:cNvPr>
            <p:cNvSpPr/>
            <p:nvPr/>
          </p:nvSpPr>
          <p:spPr>
            <a:xfrm>
              <a:off x="3716250" y="3553500"/>
              <a:ext cx="411550" cy="661125"/>
            </a:xfrm>
            <a:custGeom>
              <a:avLst/>
              <a:gdLst/>
              <a:ahLst/>
              <a:cxnLst/>
              <a:rect l="l" t="t" r="r" b="b"/>
              <a:pathLst>
                <a:path w="16462" h="26445" extrusionOk="0">
                  <a:moveTo>
                    <a:pt x="16461" y="1"/>
                  </a:moveTo>
                  <a:cubicBezTo>
                    <a:pt x="12557" y="1110"/>
                    <a:pt x="8608" y="1820"/>
                    <a:pt x="4748" y="2264"/>
                  </a:cubicBezTo>
                  <a:cubicBezTo>
                    <a:pt x="2486" y="8076"/>
                    <a:pt x="1" y="15397"/>
                    <a:pt x="1" y="19212"/>
                  </a:cubicBezTo>
                  <a:cubicBezTo>
                    <a:pt x="1" y="20144"/>
                    <a:pt x="134" y="20898"/>
                    <a:pt x="489" y="21342"/>
                  </a:cubicBezTo>
                  <a:cubicBezTo>
                    <a:pt x="2796" y="24448"/>
                    <a:pt x="9496" y="26444"/>
                    <a:pt x="12380" y="26444"/>
                  </a:cubicBezTo>
                  <a:cubicBezTo>
                    <a:pt x="13045" y="26444"/>
                    <a:pt x="13533" y="26311"/>
                    <a:pt x="13666" y="26089"/>
                  </a:cubicBezTo>
                  <a:cubicBezTo>
                    <a:pt x="13711" y="26001"/>
                    <a:pt x="13755" y="25867"/>
                    <a:pt x="13755" y="25734"/>
                  </a:cubicBezTo>
                  <a:cubicBezTo>
                    <a:pt x="13755" y="24048"/>
                    <a:pt x="9939" y="19523"/>
                    <a:pt x="9939" y="19523"/>
                  </a:cubicBezTo>
                  <a:cubicBezTo>
                    <a:pt x="9939" y="19523"/>
                    <a:pt x="12380" y="13932"/>
                    <a:pt x="15530" y="7721"/>
                  </a:cubicBezTo>
                  <a:cubicBezTo>
                    <a:pt x="15530" y="7677"/>
                    <a:pt x="15530" y="7677"/>
                    <a:pt x="15530" y="7677"/>
                  </a:cubicBezTo>
                  <a:cubicBezTo>
                    <a:pt x="15929" y="3373"/>
                    <a:pt x="16461" y="45"/>
                    <a:pt x="16461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88;p27">
              <a:extLst>
                <a:ext uri="{FF2B5EF4-FFF2-40B4-BE49-F238E27FC236}">
                  <a16:creationId xmlns:a16="http://schemas.microsoft.com/office/drawing/2014/main" id="{D72773FD-3AC5-4C44-9AA1-0BE99F6D8C29}"/>
                </a:ext>
              </a:extLst>
            </p:cNvPr>
            <p:cNvSpPr/>
            <p:nvPr/>
          </p:nvSpPr>
          <p:spPr>
            <a:xfrm>
              <a:off x="4104475" y="3553500"/>
              <a:ext cx="23325" cy="191925"/>
            </a:xfrm>
            <a:custGeom>
              <a:avLst/>
              <a:gdLst/>
              <a:ahLst/>
              <a:cxnLst/>
              <a:rect l="l" t="t" r="r" b="b"/>
              <a:pathLst>
                <a:path w="933" h="7677" extrusionOk="0">
                  <a:moveTo>
                    <a:pt x="932" y="1"/>
                  </a:moveTo>
                  <a:cubicBezTo>
                    <a:pt x="932" y="2"/>
                    <a:pt x="400" y="3329"/>
                    <a:pt x="1" y="7677"/>
                  </a:cubicBezTo>
                  <a:cubicBezTo>
                    <a:pt x="400" y="3373"/>
                    <a:pt x="932" y="45"/>
                    <a:pt x="932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89;p27">
              <a:extLst>
                <a:ext uri="{FF2B5EF4-FFF2-40B4-BE49-F238E27FC236}">
                  <a16:creationId xmlns:a16="http://schemas.microsoft.com/office/drawing/2014/main" id="{4B54028B-0BB7-4225-BDC1-D6AD580D12C3}"/>
                </a:ext>
              </a:extLst>
            </p:cNvPr>
            <p:cNvSpPr/>
            <p:nvPr/>
          </p:nvSpPr>
          <p:spPr>
            <a:xfrm>
              <a:off x="2906550" y="3610400"/>
              <a:ext cx="713700" cy="606300"/>
            </a:xfrm>
            <a:custGeom>
              <a:avLst/>
              <a:gdLst/>
              <a:ahLst/>
              <a:cxnLst/>
              <a:rect l="l" t="t" r="r" b="b"/>
              <a:pathLst>
                <a:path w="28548" h="24252" extrusionOk="0">
                  <a:moveTo>
                    <a:pt x="5587" y="1"/>
                  </a:moveTo>
                  <a:cubicBezTo>
                    <a:pt x="3882" y="1"/>
                    <a:pt x="2623" y="114"/>
                    <a:pt x="1908" y="431"/>
                  </a:cubicBezTo>
                  <a:cubicBezTo>
                    <a:pt x="888" y="875"/>
                    <a:pt x="311" y="2428"/>
                    <a:pt x="0" y="4424"/>
                  </a:cubicBezTo>
                  <a:cubicBezTo>
                    <a:pt x="2751" y="13165"/>
                    <a:pt x="5458" y="19643"/>
                    <a:pt x="6611" y="21551"/>
                  </a:cubicBezTo>
                  <a:cubicBezTo>
                    <a:pt x="7454" y="21950"/>
                    <a:pt x="8297" y="22394"/>
                    <a:pt x="9052" y="22926"/>
                  </a:cubicBezTo>
                  <a:cubicBezTo>
                    <a:pt x="11949" y="23661"/>
                    <a:pt x="17053" y="24251"/>
                    <a:pt x="21218" y="24251"/>
                  </a:cubicBezTo>
                  <a:cubicBezTo>
                    <a:pt x="25343" y="24251"/>
                    <a:pt x="28547" y="23673"/>
                    <a:pt x="27775" y="22083"/>
                  </a:cubicBezTo>
                  <a:cubicBezTo>
                    <a:pt x="26000" y="18267"/>
                    <a:pt x="19167" y="15916"/>
                    <a:pt x="19167" y="15916"/>
                  </a:cubicBezTo>
                  <a:cubicBezTo>
                    <a:pt x="19167" y="15916"/>
                    <a:pt x="17969" y="6599"/>
                    <a:pt x="18502" y="564"/>
                  </a:cubicBezTo>
                  <a:cubicBezTo>
                    <a:pt x="13145" y="365"/>
                    <a:pt x="8648" y="1"/>
                    <a:pt x="5587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90;p27">
              <a:extLst>
                <a:ext uri="{FF2B5EF4-FFF2-40B4-BE49-F238E27FC236}">
                  <a16:creationId xmlns:a16="http://schemas.microsoft.com/office/drawing/2014/main" id="{23BA8B5B-4634-4ABB-A8E9-8631E5529967}"/>
                </a:ext>
              </a:extLst>
            </p:cNvPr>
            <p:cNvSpPr/>
            <p:nvPr/>
          </p:nvSpPr>
          <p:spPr>
            <a:xfrm>
              <a:off x="3071825" y="4149150"/>
              <a:ext cx="61025" cy="34400"/>
            </a:xfrm>
            <a:custGeom>
              <a:avLst/>
              <a:gdLst/>
              <a:ahLst/>
              <a:cxnLst/>
              <a:rect l="l" t="t" r="r" b="b"/>
              <a:pathLst>
                <a:path w="2441" h="1376" extrusionOk="0">
                  <a:moveTo>
                    <a:pt x="0" y="1"/>
                  </a:moveTo>
                  <a:lnTo>
                    <a:pt x="0" y="1"/>
                  </a:lnTo>
                  <a:cubicBezTo>
                    <a:pt x="133" y="267"/>
                    <a:pt x="266" y="444"/>
                    <a:pt x="355" y="533"/>
                  </a:cubicBezTo>
                  <a:cubicBezTo>
                    <a:pt x="710" y="799"/>
                    <a:pt x="1420" y="1110"/>
                    <a:pt x="2441" y="1376"/>
                  </a:cubicBezTo>
                  <a:cubicBezTo>
                    <a:pt x="1686" y="844"/>
                    <a:pt x="843" y="400"/>
                    <a:pt x="0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91;p27">
              <a:extLst>
                <a:ext uri="{FF2B5EF4-FFF2-40B4-BE49-F238E27FC236}">
                  <a16:creationId xmlns:a16="http://schemas.microsoft.com/office/drawing/2014/main" id="{1E54D485-96DF-4D61-A5CC-5FD6CDB959C8}"/>
                </a:ext>
              </a:extLst>
            </p:cNvPr>
            <p:cNvSpPr/>
            <p:nvPr/>
          </p:nvSpPr>
          <p:spPr>
            <a:xfrm>
              <a:off x="2828900" y="3444800"/>
              <a:ext cx="542425" cy="276225"/>
            </a:xfrm>
            <a:custGeom>
              <a:avLst/>
              <a:gdLst/>
              <a:ahLst/>
              <a:cxnLst/>
              <a:rect l="l" t="t" r="r" b="b"/>
              <a:pathLst>
                <a:path w="21697" h="11049" extrusionOk="0">
                  <a:moveTo>
                    <a:pt x="1" y="1"/>
                  </a:moveTo>
                  <a:lnTo>
                    <a:pt x="1" y="1"/>
                  </a:lnTo>
                  <a:cubicBezTo>
                    <a:pt x="977" y="3950"/>
                    <a:pt x="2042" y="7677"/>
                    <a:pt x="3106" y="11048"/>
                  </a:cubicBezTo>
                  <a:cubicBezTo>
                    <a:pt x="3417" y="9052"/>
                    <a:pt x="3994" y="7499"/>
                    <a:pt x="5014" y="7055"/>
                  </a:cubicBezTo>
                  <a:cubicBezTo>
                    <a:pt x="5729" y="6738"/>
                    <a:pt x="6988" y="6625"/>
                    <a:pt x="8693" y="6625"/>
                  </a:cubicBezTo>
                  <a:cubicBezTo>
                    <a:pt x="11754" y="6625"/>
                    <a:pt x="16251" y="6989"/>
                    <a:pt x="21608" y="7188"/>
                  </a:cubicBezTo>
                  <a:cubicBezTo>
                    <a:pt x="21608" y="6878"/>
                    <a:pt x="21652" y="6612"/>
                    <a:pt x="21697" y="6301"/>
                  </a:cubicBezTo>
                  <a:cubicBezTo>
                    <a:pt x="11980" y="4926"/>
                    <a:pt x="4127" y="1864"/>
                    <a:pt x="1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92;p27">
              <a:extLst>
                <a:ext uri="{FF2B5EF4-FFF2-40B4-BE49-F238E27FC236}">
                  <a16:creationId xmlns:a16="http://schemas.microsoft.com/office/drawing/2014/main" id="{B0D044F9-C03E-4DBC-A403-228EAEA791FD}"/>
                </a:ext>
              </a:extLst>
            </p:cNvPr>
            <p:cNvSpPr/>
            <p:nvPr/>
          </p:nvSpPr>
          <p:spPr>
            <a:xfrm>
              <a:off x="2906550" y="3610075"/>
              <a:ext cx="697700" cy="606750"/>
            </a:xfrm>
            <a:custGeom>
              <a:avLst/>
              <a:gdLst/>
              <a:ahLst/>
              <a:cxnLst/>
              <a:rect l="l" t="t" r="r" b="b"/>
              <a:pathLst>
                <a:path w="27908" h="24270" extrusionOk="0">
                  <a:moveTo>
                    <a:pt x="5502" y="1"/>
                  </a:moveTo>
                  <a:cubicBezTo>
                    <a:pt x="3860" y="1"/>
                    <a:pt x="2618" y="134"/>
                    <a:pt x="1953" y="400"/>
                  </a:cubicBezTo>
                  <a:cubicBezTo>
                    <a:pt x="1953" y="400"/>
                    <a:pt x="1953" y="400"/>
                    <a:pt x="1953" y="444"/>
                  </a:cubicBezTo>
                  <a:lnTo>
                    <a:pt x="1908" y="444"/>
                  </a:lnTo>
                  <a:cubicBezTo>
                    <a:pt x="888" y="888"/>
                    <a:pt x="311" y="2441"/>
                    <a:pt x="0" y="4437"/>
                  </a:cubicBezTo>
                  <a:cubicBezTo>
                    <a:pt x="2751" y="13178"/>
                    <a:pt x="5458" y="19611"/>
                    <a:pt x="6611" y="21564"/>
                  </a:cubicBezTo>
                  <a:cubicBezTo>
                    <a:pt x="7454" y="21963"/>
                    <a:pt x="8297" y="22407"/>
                    <a:pt x="9052" y="22939"/>
                  </a:cubicBezTo>
                  <a:lnTo>
                    <a:pt x="9096" y="22939"/>
                  </a:lnTo>
                  <a:cubicBezTo>
                    <a:pt x="11935" y="23693"/>
                    <a:pt x="17038" y="24270"/>
                    <a:pt x="21208" y="24270"/>
                  </a:cubicBezTo>
                  <a:cubicBezTo>
                    <a:pt x="24935" y="24270"/>
                    <a:pt x="27908" y="23782"/>
                    <a:pt x="27908" y="22540"/>
                  </a:cubicBezTo>
                  <a:cubicBezTo>
                    <a:pt x="27908" y="22407"/>
                    <a:pt x="27863" y="22229"/>
                    <a:pt x="27775" y="22096"/>
                  </a:cubicBezTo>
                  <a:cubicBezTo>
                    <a:pt x="26000" y="18280"/>
                    <a:pt x="19167" y="15929"/>
                    <a:pt x="19167" y="15929"/>
                  </a:cubicBezTo>
                  <a:cubicBezTo>
                    <a:pt x="19167" y="15929"/>
                    <a:pt x="18369" y="9540"/>
                    <a:pt x="18369" y="3905"/>
                  </a:cubicBezTo>
                  <a:cubicBezTo>
                    <a:pt x="18369" y="2752"/>
                    <a:pt x="18413" y="1598"/>
                    <a:pt x="18502" y="577"/>
                  </a:cubicBezTo>
                  <a:lnTo>
                    <a:pt x="18457" y="577"/>
                  </a:lnTo>
                  <a:cubicBezTo>
                    <a:pt x="14154" y="400"/>
                    <a:pt x="10427" y="134"/>
                    <a:pt x="7587" y="45"/>
                  </a:cubicBezTo>
                  <a:lnTo>
                    <a:pt x="7499" y="45"/>
                  </a:lnTo>
                  <a:cubicBezTo>
                    <a:pt x="6922" y="45"/>
                    <a:pt x="6389" y="1"/>
                    <a:pt x="5901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93;p27">
              <a:extLst>
                <a:ext uri="{FF2B5EF4-FFF2-40B4-BE49-F238E27FC236}">
                  <a16:creationId xmlns:a16="http://schemas.microsoft.com/office/drawing/2014/main" id="{914F4890-A3E7-4859-8779-9CE0F64862B4}"/>
                </a:ext>
              </a:extLst>
            </p:cNvPr>
            <p:cNvSpPr/>
            <p:nvPr/>
          </p:nvSpPr>
          <p:spPr>
            <a:xfrm>
              <a:off x="2954250" y="3610075"/>
              <a:ext cx="413750" cy="14450"/>
            </a:xfrm>
            <a:custGeom>
              <a:avLst/>
              <a:gdLst/>
              <a:ahLst/>
              <a:cxnLst/>
              <a:rect l="l" t="t" r="r" b="b"/>
              <a:pathLst>
                <a:path w="16550" h="578" extrusionOk="0">
                  <a:moveTo>
                    <a:pt x="16549" y="577"/>
                  </a:moveTo>
                  <a:cubicBezTo>
                    <a:pt x="12246" y="400"/>
                    <a:pt x="8519" y="134"/>
                    <a:pt x="5679" y="45"/>
                  </a:cubicBezTo>
                  <a:cubicBezTo>
                    <a:pt x="8519" y="134"/>
                    <a:pt x="12246" y="400"/>
                    <a:pt x="16549" y="577"/>
                  </a:cubicBezTo>
                  <a:close/>
                  <a:moveTo>
                    <a:pt x="0" y="444"/>
                  </a:moveTo>
                  <a:cubicBezTo>
                    <a:pt x="0" y="444"/>
                    <a:pt x="0" y="444"/>
                    <a:pt x="45" y="444"/>
                  </a:cubicBezTo>
                  <a:cubicBezTo>
                    <a:pt x="0" y="444"/>
                    <a:pt x="0" y="444"/>
                    <a:pt x="0" y="444"/>
                  </a:cubicBezTo>
                  <a:close/>
                  <a:moveTo>
                    <a:pt x="45" y="400"/>
                  </a:moveTo>
                  <a:cubicBezTo>
                    <a:pt x="710" y="134"/>
                    <a:pt x="1952" y="1"/>
                    <a:pt x="3594" y="1"/>
                  </a:cubicBezTo>
                  <a:cubicBezTo>
                    <a:pt x="1952" y="1"/>
                    <a:pt x="710" y="134"/>
                    <a:pt x="45" y="400"/>
                  </a:cubicBezTo>
                  <a:close/>
                  <a:moveTo>
                    <a:pt x="5635" y="45"/>
                  </a:moveTo>
                  <a:cubicBezTo>
                    <a:pt x="5591" y="45"/>
                    <a:pt x="5591" y="45"/>
                    <a:pt x="5591" y="45"/>
                  </a:cubicBezTo>
                  <a:cubicBezTo>
                    <a:pt x="5591" y="45"/>
                    <a:pt x="5591" y="45"/>
                    <a:pt x="5635" y="45"/>
                  </a:cubicBezTo>
                  <a:close/>
                  <a:moveTo>
                    <a:pt x="3993" y="1"/>
                  </a:moveTo>
                  <a:cubicBezTo>
                    <a:pt x="3905" y="1"/>
                    <a:pt x="3772" y="1"/>
                    <a:pt x="3683" y="1"/>
                  </a:cubicBezTo>
                  <a:cubicBezTo>
                    <a:pt x="3772" y="1"/>
                    <a:pt x="3905" y="1"/>
                    <a:pt x="3993" y="1"/>
                  </a:cubicBezTo>
                  <a:close/>
                  <a:moveTo>
                    <a:pt x="3638" y="1"/>
                  </a:moveTo>
                  <a:lnTo>
                    <a:pt x="3594" y="1"/>
                  </a:lnTo>
                  <a:lnTo>
                    <a:pt x="3594" y="1"/>
                  </a:lnTo>
                  <a:lnTo>
                    <a:pt x="3638" y="1"/>
                  </a:ln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94;p27">
              <a:extLst>
                <a:ext uri="{FF2B5EF4-FFF2-40B4-BE49-F238E27FC236}">
                  <a16:creationId xmlns:a16="http://schemas.microsoft.com/office/drawing/2014/main" id="{CEB27DF1-45C8-4A66-9C7D-EF7D9B2E3342}"/>
                </a:ext>
              </a:extLst>
            </p:cNvPr>
            <p:cNvSpPr/>
            <p:nvPr/>
          </p:nvSpPr>
          <p:spPr>
            <a:xfrm>
              <a:off x="3071825" y="4149150"/>
              <a:ext cx="61025" cy="34400"/>
            </a:xfrm>
            <a:custGeom>
              <a:avLst/>
              <a:gdLst/>
              <a:ahLst/>
              <a:cxnLst/>
              <a:rect l="l" t="t" r="r" b="b"/>
              <a:pathLst>
                <a:path w="2441" h="1376" extrusionOk="0">
                  <a:moveTo>
                    <a:pt x="0" y="1"/>
                  </a:moveTo>
                  <a:lnTo>
                    <a:pt x="0" y="1"/>
                  </a:lnTo>
                  <a:cubicBezTo>
                    <a:pt x="133" y="267"/>
                    <a:pt x="266" y="444"/>
                    <a:pt x="355" y="533"/>
                  </a:cubicBezTo>
                  <a:cubicBezTo>
                    <a:pt x="710" y="799"/>
                    <a:pt x="1420" y="1110"/>
                    <a:pt x="2441" y="1376"/>
                  </a:cubicBezTo>
                  <a:cubicBezTo>
                    <a:pt x="1686" y="844"/>
                    <a:pt x="843" y="400"/>
                    <a:pt x="0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95;p27">
              <a:extLst>
                <a:ext uri="{FF2B5EF4-FFF2-40B4-BE49-F238E27FC236}">
                  <a16:creationId xmlns:a16="http://schemas.microsoft.com/office/drawing/2014/main" id="{A6ED17BD-B6DB-4B37-B91B-DDB3A539BBE1}"/>
                </a:ext>
              </a:extLst>
            </p:cNvPr>
            <p:cNvSpPr/>
            <p:nvPr/>
          </p:nvSpPr>
          <p:spPr>
            <a:xfrm>
              <a:off x="4357375" y="1605250"/>
              <a:ext cx="319475" cy="293350"/>
            </a:xfrm>
            <a:custGeom>
              <a:avLst/>
              <a:gdLst/>
              <a:ahLst/>
              <a:cxnLst/>
              <a:rect l="l" t="t" r="r" b="b"/>
              <a:pathLst>
                <a:path w="12779" h="11734" extrusionOk="0">
                  <a:moveTo>
                    <a:pt x="6927" y="0"/>
                  </a:moveTo>
                  <a:cubicBezTo>
                    <a:pt x="6502" y="0"/>
                    <a:pt x="6057" y="75"/>
                    <a:pt x="5591" y="243"/>
                  </a:cubicBezTo>
                  <a:cubicBezTo>
                    <a:pt x="977" y="1884"/>
                    <a:pt x="0" y="8761"/>
                    <a:pt x="4260" y="9737"/>
                  </a:cubicBezTo>
                  <a:lnTo>
                    <a:pt x="12778" y="11734"/>
                  </a:lnTo>
                  <a:lnTo>
                    <a:pt x="12778" y="5833"/>
                  </a:lnTo>
                  <a:cubicBezTo>
                    <a:pt x="12778" y="5833"/>
                    <a:pt x="10667" y="0"/>
                    <a:pt x="6927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96;p27">
              <a:extLst>
                <a:ext uri="{FF2B5EF4-FFF2-40B4-BE49-F238E27FC236}">
                  <a16:creationId xmlns:a16="http://schemas.microsoft.com/office/drawing/2014/main" id="{EFA12A00-CEB5-4560-B687-A6671AB2DC01}"/>
                </a:ext>
              </a:extLst>
            </p:cNvPr>
            <p:cNvSpPr/>
            <p:nvPr/>
          </p:nvSpPr>
          <p:spPr>
            <a:xfrm>
              <a:off x="4457200" y="1690075"/>
              <a:ext cx="170850" cy="156400"/>
            </a:xfrm>
            <a:custGeom>
              <a:avLst/>
              <a:gdLst/>
              <a:ahLst/>
              <a:cxnLst/>
              <a:rect l="l" t="t" r="r" b="b"/>
              <a:pathLst>
                <a:path w="6834" h="6256" extrusionOk="0">
                  <a:moveTo>
                    <a:pt x="3695" y="0"/>
                  </a:moveTo>
                  <a:cubicBezTo>
                    <a:pt x="3466" y="0"/>
                    <a:pt x="3225" y="41"/>
                    <a:pt x="2973" y="133"/>
                  </a:cubicBezTo>
                  <a:cubicBezTo>
                    <a:pt x="533" y="1020"/>
                    <a:pt x="1" y="4658"/>
                    <a:pt x="2263" y="5191"/>
                  </a:cubicBezTo>
                  <a:cubicBezTo>
                    <a:pt x="4526" y="5723"/>
                    <a:pt x="6833" y="6256"/>
                    <a:pt x="6833" y="6256"/>
                  </a:cubicBezTo>
                  <a:lnTo>
                    <a:pt x="6833" y="3105"/>
                  </a:lnTo>
                  <a:cubicBezTo>
                    <a:pt x="6833" y="3105"/>
                    <a:pt x="5691" y="0"/>
                    <a:pt x="3695" y="0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97;p27">
              <a:extLst>
                <a:ext uri="{FF2B5EF4-FFF2-40B4-BE49-F238E27FC236}">
                  <a16:creationId xmlns:a16="http://schemas.microsoft.com/office/drawing/2014/main" id="{47C98498-1F55-4032-A00D-203A1E63E93F}"/>
                </a:ext>
              </a:extLst>
            </p:cNvPr>
            <p:cNvSpPr/>
            <p:nvPr/>
          </p:nvSpPr>
          <p:spPr>
            <a:xfrm>
              <a:off x="5233625" y="1405375"/>
              <a:ext cx="347725" cy="344600"/>
            </a:xfrm>
            <a:custGeom>
              <a:avLst/>
              <a:gdLst/>
              <a:ahLst/>
              <a:cxnLst/>
              <a:rect l="l" t="t" r="r" b="b"/>
              <a:pathLst>
                <a:path w="13909" h="13784" extrusionOk="0">
                  <a:moveTo>
                    <a:pt x="6533" y="0"/>
                  </a:moveTo>
                  <a:cubicBezTo>
                    <a:pt x="5883" y="0"/>
                    <a:pt x="5221" y="106"/>
                    <a:pt x="4571" y="340"/>
                  </a:cubicBezTo>
                  <a:cubicBezTo>
                    <a:pt x="1" y="2026"/>
                    <a:pt x="2574" y="9258"/>
                    <a:pt x="2574" y="9258"/>
                  </a:cubicBezTo>
                  <a:lnTo>
                    <a:pt x="6346" y="13784"/>
                  </a:lnTo>
                  <a:cubicBezTo>
                    <a:pt x="6346" y="13784"/>
                    <a:pt x="8963" y="10278"/>
                    <a:pt x="11625" y="6818"/>
                  </a:cubicBezTo>
                  <a:cubicBezTo>
                    <a:pt x="13908" y="3850"/>
                    <a:pt x="10448" y="0"/>
                    <a:pt x="6533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98;p27">
              <a:extLst>
                <a:ext uri="{FF2B5EF4-FFF2-40B4-BE49-F238E27FC236}">
                  <a16:creationId xmlns:a16="http://schemas.microsoft.com/office/drawing/2014/main" id="{45BE9306-7FAA-437D-B271-3C026AF9692E}"/>
                </a:ext>
              </a:extLst>
            </p:cNvPr>
            <p:cNvSpPr/>
            <p:nvPr/>
          </p:nvSpPr>
          <p:spPr>
            <a:xfrm>
              <a:off x="5312400" y="1494625"/>
              <a:ext cx="184750" cy="183250"/>
            </a:xfrm>
            <a:custGeom>
              <a:avLst/>
              <a:gdLst/>
              <a:ahLst/>
              <a:cxnLst/>
              <a:rect l="l" t="t" r="r" b="b"/>
              <a:pathLst>
                <a:path w="7390" h="7330" extrusionOk="0">
                  <a:moveTo>
                    <a:pt x="3455" y="1"/>
                  </a:moveTo>
                  <a:cubicBezTo>
                    <a:pt x="3104" y="1"/>
                    <a:pt x="2747" y="59"/>
                    <a:pt x="2396" y="186"/>
                  </a:cubicBezTo>
                  <a:cubicBezTo>
                    <a:pt x="0" y="1074"/>
                    <a:pt x="1375" y="4934"/>
                    <a:pt x="1375" y="4934"/>
                  </a:cubicBezTo>
                  <a:lnTo>
                    <a:pt x="3372" y="7330"/>
                  </a:lnTo>
                  <a:cubicBezTo>
                    <a:pt x="3372" y="7330"/>
                    <a:pt x="4792" y="5511"/>
                    <a:pt x="6212" y="3647"/>
                  </a:cubicBezTo>
                  <a:cubicBezTo>
                    <a:pt x="7389" y="2052"/>
                    <a:pt x="5542" y="1"/>
                    <a:pt x="3455" y="1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99;p27">
              <a:extLst>
                <a:ext uri="{FF2B5EF4-FFF2-40B4-BE49-F238E27FC236}">
                  <a16:creationId xmlns:a16="http://schemas.microsoft.com/office/drawing/2014/main" id="{C93B2246-5803-4382-B953-F423A1775A0D}"/>
                </a:ext>
              </a:extLst>
            </p:cNvPr>
            <p:cNvSpPr/>
            <p:nvPr/>
          </p:nvSpPr>
          <p:spPr>
            <a:xfrm>
              <a:off x="4559250" y="2153700"/>
              <a:ext cx="895150" cy="554625"/>
            </a:xfrm>
            <a:custGeom>
              <a:avLst/>
              <a:gdLst/>
              <a:ahLst/>
              <a:cxnLst/>
              <a:rect l="l" t="t" r="r" b="b"/>
              <a:pathLst>
                <a:path w="35806" h="22185" extrusionOk="0">
                  <a:moveTo>
                    <a:pt x="444" y="1"/>
                  </a:moveTo>
                  <a:cubicBezTo>
                    <a:pt x="444" y="1"/>
                    <a:pt x="0" y="16062"/>
                    <a:pt x="9096" y="20232"/>
                  </a:cubicBezTo>
                  <a:cubicBezTo>
                    <a:pt x="12335" y="21696"/>
                    <a:pt x="17082" y="22185"/>
                    <a:pt x="21829" y="22185"/>
                  </a:cubicBezTo>
                  <a:cubicBezTo>
                    <a:pt x="25201" y="22185"/>
                    <a:pt x="28618" y="21963"/>
                    <a:pt x="31501" y="21652"/>
                  </a:cubicBezTo>
                  <a:cubicBezTo>
                    <a:pt x="33498" y="18458"/>
                    <a:pt x="35007" y="15174"/>
                    <a:pt x="35805" y="11847"/>
                  </a:cubicBezTo>
                  <a:lnTo>
                    <a:pt x="32566" y="3949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00;p27">
              <a:extLst>
                <a:ext uri="{FF2B5EF4-FFF2-40B4-BE49-F238E27FC236}">
                  <a16:creationId xmlns:a16="http://schemas.microsoft.com/office/drawing/2014/main" id="{38F7E178-F9BC-4044-9E5D-D4EDAB6E35F9}"/>
                </a:ext>
              </a:extLst>
            </p:cNvPr>
            <p:cNvSpPr/>
            <p:nvPr/>
          </p:nvSpPr>
          <p:spPr>
            <a:xfrm>
              <a:off x="4561475" y="1556350"/>
              <a:ext cx="1057075" cy="1023850"/>
            </a:xfrm>
            <a:custGeom>
              <a:avLst/>
              <a:gdLst/>
              <a:ahLst/>
              <a:cxnLst/>
              <a:rect l="l" t="t" r="r" b="b"/>
              <a:pathLst>
                <a:path w="42283" h="40954" extrusionOk="0">
                  <a:moveTo>
                    <a:pt x="23778" y="0"/>
                  </a:moveTo>
                  <a:cubicBezTo>
                    <a:pt x="14027" y="0"/>
                    <a:pt x="2205" y="5282"/>
                    <a:pt x="355" y="12714"/>
                  </a:cubicBezTo>
                  <a:cubicBezTo>
                    <a:pt x="355" y="12714"/>
                    <a:pt x="266" y="13867"/>
                    <a:pt x="222" y="15731"/>
                  </a:cubicBezTo>
                  <a:cubicBezTo>
                    <a:pt x="0" y="21676"/>
                    <a:pt x="222" y="34632"/>
                    <a:pt x="5191" y="37826"/>
                  </a:cubicBezTo>
                  <a:cubicBezTo>
                    <a:pt x="8430" y="39911"/>
                    <a:pt x="13887" y="40954"/>
                    <a:pt x="19289" y="40954"/>
                  </a:cubicBezTo>
                  <a:cubicBezTo>
                    <a:pt x="24691" y="40954"/>
                    <a:pt x="30037" y="39911"/>
                    <a:pt x="33054" y="37826"/>
                  </a:cubicBezTo>
                  <a:cubicBezTo>
                    <a:pt x="33986" y="37161"/>
                    <a:pt x="34829" y="36584"/>
                    <a:pt x="35627" y="36007"/>
                  </a:cubicBezTo>
                  <a:cubicBezTo>
                    <a:pt x="40020" y="32724"/>
                    <a:pt x="42283" y="29662"/>
                    <a:pt x="41883" y="20611"/>
                  </a:cubicBezTo>
                  <a:cubicBezTo>
                    <a:pt x="41440" y="9919"/>
                    <a:pt x="40064" y="8011"/>
                    <a:pt x="33986" y="2953"/>
                  </a:cubicBezTo>
                  <a:cubicBezTo>
                    <a:pt x="31514" y="910"/>
                    <a:pt x="27824" y="0"/>
                    <a:pt x="23778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01;p27">
              <a:extLst>
                <a:ext uri="{FF2B5EF4-FFF2-40B4-BE49-F238E27FC236}">
                  <a16:creationId xmlns:a16="http://schemas.microsoft.com/office/drawing/2014/main" id="{DC4E6F95-6A4A-4089-95B8-D9CDB35263E5}"/>
                </a:ext>
              </a:extLst>
            </p:cNvPr>
            <p:cNvSpPr/>
            <p:nvPr/>
          </p:nvSpPr>
          <p:spPr>
            <a:xfrm>
              <a:off x="2915775" y="2101500"/>
              <a:ext cx="64750" cy="20125"/>
            </a:xfrm>
            <a:custGeom>
              <a:avLst/>
              <a:gdLst/>
              <a:ahLst/>
              <a:cxnLst/>
              <a:rect l="l" t="t" r="r" b="b"/>
              <a:pathLst>
                <a:path w="2590" h="805" extrusionOk="0">
                  <a:moveTo>
                    <a:pt x="433" y="1"/>
                  </a:moveTo>
                  <a:cubicBezTo>
                    <a:pt x="110" y="1"/>
                    <a:pt x="1" y="493"/>
                    <a:pt x="341" y="536"/>
                  </a:cubicBezTo>
                  <a:cubicBezTo>
                    <a:pt x="918" y="624"/>
                    <a:pt x="1495" y="713"/>
                    <a:pt x="2116" y="802"/>
                  </a:cubicBezTo>
                  <a:cubicBezTo>
                    <a:pt x="2130" y="804"/>
                    <a:pt x="2144" y="804"/>
                    <a:pt x="2157" y="804"/>
                  </a:cubicBezTo>
                  <a:cubicBezTo>
                    <a:pt x="2481" y="804"/>
                    <a:pt x="2590" y="310"/>
                    <a:pt x="2249" y="225"/>
                  </a:cubicBezTo>
                  <a:cubicBezTo>
                    <a:pt x="1672" y="181"/>
                    <a:pt x="1051" y="92"/>
                    <a:pt x="474" y="3"/>
                  </a:cubicBezTo>
                  <a:cubicBezTo>
                    <a:pt x="460" y="1"/>
                    <a:pt x="446" y="1"/>
                    <a:pt x="43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02;p27">
              <a:extLst>
                <a:ext uri="{FF2B5EF4-FFF2-40B4-BE49-F238E27FC236}">
                  <a16:creationId xmlns:a16="http://schemas.microsoft.com/office/drawing/2014/main" id="{F1257FA3-32D5-410A-89FA-7C18E81B8754}"/>
                </a:ext>
              </a:extLst>
            </p:cNvPr>
            <p:cNvSpPr/>
            <p:nvPr/>
          </p:nvSpPr>
          <p:spPr>
            <a:xfrm>
              <a:off x="2810050" y="22513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8"/>
                    <a:pt x="355" y="578"/>
                  </a:cubicBezTo>
                  <a:lnTo>
                    <a:pt x="1110" y="578"/>
                  </a:lnTo>
                  <a:cubicBezTo>
                    <a:pt x="1465" y="578"/>
                    <a:pt x="1465" y="1"/>
                    <a:pt x="111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03;p27">
              <a:extLst>
                <a:ext uri="{FF2B5EF4-FFF2-40B4-BE49-F238E27FC236}">
                  <a16:creationId xmlns:a16="http://schemas.microsoft.com/office/drawing/2014/main" id="{32F870C3-C64F-4918-A96E-D51B98557ED3}"/>
                </a:ext>
              </a:extLst>
            </p:cNvPr>
            <p:cNvSpPr/>
            <p:nvPr/>
          </p:nvSpPr>
          <p:spPr>
            <a:xfrm>
              <a:off x="3211525" y="2000050"/>
              <a:ext cx="78900" cy="38900"/>
            </a:xfrm>
            <a:custGeom>
              <a:avLst/>
              <a:gdLst/>
              <a:ahLst/>
              <a:cxnLst/>
              <a:rect l="l" t="t" r="r" b="b"/>
              <a:pathLst>
                <a:path w="3156" h="1556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1067" y="822"/>
                    <a:pt x="1822" y="1177"/>
                    <a:pt x="2576" y="1532"/>
                  </a:cubicBezTo>
                  <a:cubicBezTo>
                    <a:pt x="2613" y="1548"/>
                    <a:pt x="2649" y="1555"/>
                    <a:pt x="2685" y="1555"/>
                  </a:cubicBezTo>
                  <a:cubicBezTo>
                    <a:pt x="2951" y="1555"/>
                    <a:pt x="3155" y="1162"/>
                    <a:pt x="2842" y="1044"/>
                  </a:cubicBezTo>
                  <a:cubicBezTo>
                    <a:pt x="2088" y="689"/>
                    <a:pt x="1334" y="334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04;p27">
              <a:extLst>
                <a:ext uri="{FF2B5EF4-FFF2-40B4-BE49-F238E27FC236}">
                  <a16:creationId xmlns:a16="http://schemas.microsoft.com/office/drawing/2014/main" id="{7376A9EC-B11A-4B15-BECE-CAA188353B7C}"/>
                </a:ext>
              </a:extLst>
            </p:cNvPr>
            <p:cNvSpPr/>
            <p:nvPr/>
          </p:nvSpPr>
          <p:spPr>
            <a:xfrm>
              <a:off x="3162575" y="2233075"/>
              <a:ext cx="63650" cy="26525"/>
            </a:xfrm>
            <a:custGeom>
              <a:avLst/>
              <a:gdLst/>
              <a:ahLst/>
              <a:cxnLst/>
              <a:rect l="l" t="t" r="r" b="b"/>
              <a:pathLst>
                <a:path w="2546" h="1061" extrusionOk="0">
                  <a:moveTo>
                    <a:pt x="350" y="0"/>
                  </a:moveTo>
                  <a:cubicBezTo>
                    <a:pt x="75" y="0"/>
                    <a:pt x="0" y="473"/>
                    <a:pt x="319" y="552"/>
                  </a:cubicBezTo>
                  <a:cubicBezTo>
                    <a:pt x="896" y="730"/>
                    <a:pt x="1473" y="907"/>
                    <a:pt x="2049" y="1040"/>
                  </a:cubicBezTo>
                  <a:cubicBezTo>
                    <a:pt x="2086" y="1054"/>
                    <a:pt x="2120" y="1060"/>
                    <a:pt x="2153" y="1060"/>
                  </a:cubicBezTo>
                  <a:cubicBezTo>
                    <a:pt x="2435" y="1060"/>
                    <a:pt x="2545" y="588"/>
                    <a:pt x="2227" y="508"/>
                  </a:cubicBezTo>
                  <a:cubicBezTo>
                    <a:pt x="1650" y="331"/>
                    <a:pt x="1029" y="153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05;p27">
              <a:extLst>
                <a:ext uri="{FF2B5EF4-FFF2-40B4-BE49-F238E27FC236}">
                  <a16:creationId xmlns:a16="http://schemas.microsoft.com/office/drawing/2014/main" id="{3D16FA27-4080-4E19-ADC1-D136ED1BE829}"/>
                </a:ext>
              </a:extLst>
            </p:cNvPr>
            <p:cNvSpPr/>
            <p:nvPr/>
          </p:nvSpPr>
          <p:spPr>
            <a:xfrm>
              <a:off x="2979625" y="1986800"/>
              <a:ext cx="50150" cy="26900"/>
            </a:xfrm>
            <a:custGeom>
              <a:avLst/>
              <a:gdLst/>
              <a:ahLst/>
              <a:cxnLst/>
              <a:rect l="l" t="t" r="r" b="b"/>
              <a:pathLst>
                <a:path w="2006" h="1076" extrusionOk="0">
                  <a:moveTo>
                    <a:pt x="341" y="0"/>
                  </a:moveTo>
                  <a:cubicBezTo>
                    <a:pt x="71" y="0"/>
                    <a:pt x="0" y="435"/>
                    <a:pt x="316" y="554"/>
                  </a:cubicBezTo>
                  <a:cubicBezTo>
                    <a:pt x="716" y="731"/>
                    <a:pt x="1159" y="909"/>
                    <a:pt x="1559" y="1042"/>
                  </a:cubicBezTo>
                  <a:cubicBezTo>
                    <a:pt x="1605" y="1065"/>
                    <a:pt x="1648" y="1075"/>
                    <a:pt x="1687" y="1075"/>
                  </a:cubicBezTo>
                  <a:cubicBezTo>
                    <a:pt x="1941" y="1075"/>
                    <a:pt x="2006" y="625"/>
                    <a:pt x="1736" y="509"/>
                  </a:cubicBezTo>
                  <a:cubicBezTo>
                    <a:pt x="1292" y="332"/>
                    <a:pt x="893" y="199"/>
                    <a:pt x="449" y="21"/>
                  </a:cubicBezTo>
                  <a:cubicBezTo>
                    <a:pt x="411" y="7"/>
                    <a:pt x="374" y="0"/>
                    <a:pt x="34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06;p27">
              <a:extLst>
                <a:ext uri="{FF2B5EF4-FFF2-40B4-BE49-F238E27FC236}">
                  <a16:creationId xmlns:a16="http://schemas.microsoft.com/office/drawing/2014/main" id="{A9AFDFF2-9195-446C-AA59-FD2BF8657314}"/>
                </a:ext>
              </a:extLst>
            </p:cNvPr>
            <p:cNvSpPr/>
            <p:nvPr/>
          </p:nvSpPr>
          <p:spPr>
            <a:xfrm>
              <a:off x="2589325" y="2201400"/>
              <a:ext cx="82050" cy="26500"/>
            </a:xfrm>
            <a:custGeom>
              <a:avLst/>
              <a:gdLst/>
              <a:ahLst/>
              <a:cxnLst/>
              <a:rect l="l" t="t" r="r" b="b"/>
              <a:pathLst>
                <a:path w="3282" h="1060" extrusionOk="0">
                  <a:moveTo>
                    <a:pt x="355" y="0"/>
                  </a:moveTo>
                  <a:cubicBezTo>
                    <a:pt x="0" y="0"/>
                    <a:pt x="0" y="533"/>
                    <a:pt x="355" y="533"/>
                  </a:cubicBezTo>
                  <a:cubicBezTo>
                    <a:pt x="1154" y="533"/>
                    <a:pt x="1952" y="710"/>
                    <a:pt x="2707" y="1021"/>
                  </a:cubicBezTo>
                  <a:cubicBezTo>
                    <a:pt x="2760" y="1047"/>
                    <a:pt x="2811" y="1059"/>
                    <a:pt x="2859" y="1059"/>
                  </a:cubicBezTo>
                  <a:cubicBezTo>
                    <a:pt x="3128" y="1059"/>
                    <a:pt x="3281" y="684"/>
                    <a:pt x="3017" y="533"/>
                  </a:cubicBezTo>
                  <a:cubicBezTo>
                    <a:pt x="2174" y="178"/>
                    <a:pt x="1287" y="0"/>
                    <a:pt x="35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07;p27">
              <a:extLst>
                <a:ext uri="{FF2B5EF4-FFF2-40B4-BE49-F238E27FC236}">
                  <a16:creationId xmlns:a16="http://schemas.microsoft.com/office/drawing/2014/main" id="{16D5A6D4-F591-41C8-B4A9-54C86E535BCA}"/>
                </a:ext>
              </a:extLst>
            </p:cNvPr>
            <p:cNvSpPr/>
            <p:nvPr/>
          </p:nvSpPr>
          <p:spPr>
            <a:xfrm>
              <a:off x="3104050" y="2101725"/>
              <a:ext cx="52825" cy="32250"/>
            </a:xfrm>
            <a:custGeom>
              <a:avLst/>
              <a:gdLst/>
              <a:ahLst/>
              <a:cxnLst/>
              <a:rect l="l" t="t" r="r" b="b"/>
              <a:pathLst>
                <a:path w="2113" h="1290" extrusionOk="0">
                  <a:moveTo>
                    <a:pt x="437" y="0"/>
                  </a:moveTo>
                  <a:cubicBezTo>
                    <a:pt x="185" y="0"/>
                    <a:pt x="0" y="376"/>
                    <a:pt x="264" y="527"/>
                  </a:cubicBezTo>
                  <a:cubicBezTo>
                    <a:pt x="708" y="748"/>
                    <a:pt x="1107" y="1015"/>
                    <a:pt x="1551" y="1237"/>
                  </a:cubicBezTo>
                  <a:cubicBezTo>
                    <a:pt x="1603" y="1274"/>
                    <a:pt x="1655" y="1290"/>
                    <a:pt x="1704" y="1290"/>
                  </a:cubicBezTo>
                  <a:cubicBezTo>
                    <a:pt x="1947" y="1290"/>
                    <a:pt x="2112" y="896"/>
                    <a:pt x="1817" y="748"/>
                  </a:cubicBezTo>
                  <a:cubicBezTo>
                    <a:pt x="1418" y="527"/>
                    <a:pt x="974" y="260"/>
                    <a:pt x="575" y="39"/>
                  </a:cubicBezTo>
                  <a:cubicBezTo>
                    <a:pt x="528" y="12"/>
                    <a:pt x="482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08;p27">
              <a:extLst>
                <a:ext uri="{FF2B5EF4-FFF2-40B4-BE49-F238E27FC236}">
                  <a16:creationId xmlns:a16="http://schemas.microsoft.com/office/drawing/2014/main" id="{E7B202DC-0F95-4BC2-A3C3-810B91EF8103}"/>
                </a:ext>
              </a:extLst>
            </p:cNvPr>
            <p:cNvSpPr/>
            <p:nvPr/>
          </p:nvSpPr>
          <p:spPr>
            <a:xfrm>
              <a:off x="2959850" y="2232600"/>
              <a:ext cx="63200" cy="27600"/>
            </a:xfrm>
            <a:custGeom>
              <a:avLst/>
              <a:gdLst/>
              <a:ahLst/>
              <a:cxnLst/>
              <a:rect l="l" t="t" r="r" b="b"/>
              <a:pathLst>
                <a:path w="2528" h="1104" extrusionOk="0">
                  <a:moveTo>
                    <a:pt x="437" y="1"/>
                  </a:moveTo>
                  <a:cubicBezTo>
                    <a:pt x="185" y="1"/>
                    <a:pt x="0" y="376"/>
                    <a:pt x="264" y="527"/>
                  </a:cubicBezTo>
                  <a:cubicBezTo>
                    <a:pt x="841" y="882"/>
                    <a:pt x="1507" y="1104"/>
                    <a:pt x="2172" y="1104"/>
                  </a:cubicBezTo>
                  <a:cubicBezTo>
                    <a:pt x="2527" y="1104"/>
                    <a:pt x="2527" y="527"/>
                    <a:pt x="2172" y="527"/>
                  </a:cubicBezTo>
                  <a:cubicBezTo>
                    <a:pt x="1595" y="527"/>
                    <a:pt x="1063" y="350"/>
                    <a:pt x="575" y="39"/>
                  </a:cubicBezTo>
                  <a:cubicBezTo>
                    <a:pt x="528" y="12"/>
                    <a:pt x="482" y="1"/>
                    <a:pt x="43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09;p27">
              <a:extLst>
                <a:ext uri="{FF2B5EF4-FFF2-40B4-BE49-F238E27FC236}">
                  <a16:creationId xmlns:a16="http://schemas.microsoft.com/office/drawing/2014/main" id="{252699C8-AA51-489F-A6D6-BACCB894E8EE}"/>
                </a:ext>
              </a:extLst>
            </p:cNvPr>
            <p:cNvSpPr/>
            <p:nvPr/>
          </p:nvSpPr>
          <p:spPr>
            <a:xfrm>
              <a:off x="2821200" y="1993025"/>
              <a:ext cx="51425" cy="21325"/>
            </a:xfrm>
            <a:custGeom>
              <a:avLst/>
              <a:gdLst/>
              <a:ahLst/>
              <a:cxnLst/>
              <a:rect l="l" t="t" r="r" b="b"/>
              <a:pathLst>
                <a:path w="2057" h="853" extrusionOk="0">
                  <a:moveTo>
                    <a:pt x="396" y="0"/>
                  </a:moveTo>
                  <a:cubicBezTo>
                    <a:pt x="153" y="0"/>
                    <a:pt x="0" y="376"/>
                    <a:pt x="264" y="527"/>
                  </a:cubicBezTo>
                  <a:cubicBezTo>
                    <a:pt x="575" y="744"/>
                    <a:pt x="929" y="853"/>
                    <a:pt x="1281" y="853"/>
                  </a:cubicBezTo>
                  <a:cubicBezTo>
                    <a:pt x="1432" y="853"/>
                    <a:pt x="1582" y="833"/>
                    <a:pt x="1729" y="793"/>
                  </a:cubicBezTo>
                  <a:cubicBezTo>
                    <a:pt x="2056" y="711"/>
                    <a:pt x="1968" y="250"/>
                    <a:pt x="1673" y="250"/>
                  </a:cubicBezTo>
                  <a:cubicBezTo>
                    <a:pt x="1648" y="250"/>
                    <a:pt x="1623" y="254"/>
                    <a:pt x="1595" y="260"/>
                  </a:cubicBezTo>
                  <a:cubicBezTo>
                    <a:pt x="1492" y="283"/>
                    <a:pt x="1392" y="294"/>
                    <a:pt x="1295" y="294"/>
                  </a:cubicBezTo>
                  <a:cubicBezTo>
                    <a:pt x="1016" y="294"/>
                    <a:pt x="761" y="203"/>
                    <a:pt x="531" y="39"/>
                  </a:cubicBezTo>
                  <a:cubicBezTo>
                    <a:pt x="484" y="12"/>
                    <a:pt x="439" y="0"/>
                    <a:pt x="39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10;p27">
              <a:extLst>
                <a:ext uri="{FF2B5EF4-FFF2-40B4-BE49-F238E27FC236}">
                  <a16:creationId xmlns:a16="http://schemas.microsoft.com/office/drawing/2014/main" id="{8F219336-5E48-4157-948D-EF5D8BBA4020}"/>
                </a:ext>
              </a:extLst>
            </p:cNvPr>
            <p:cNvSpPr/>
            <p:nvPr/>
          </p:nvSpPr>
          <p:spPr>
            <a:xfrm>
              <a:off x="2563800" y="2415475"/>
              <a:ext cx="43300" cy="14450"/>
            </a:xfrm>
            <a:custGeom>
              <a:avLst/>
              <a:gdLst/>
              <a:ahLst/>
              <a:cxnLst/>
              <a:rect l="l" t="t" r="r" b="b"/>
              <a:pathLst>
                <a:path w="1732" h="578" extrusionOk="0">
                  <a:moveTo>
                    <a:pt x="356" y="0"/>
                  </a:moveTo>
                  <a:cubicBezTo>
                    <a:pt x="1" y="0"/>
                    <a:pt x="1" y="577"/>
                    <a:pt x="356" y="577"/>
                  </a:cubicBezTo>
                  <a:lnTo>
                    <a:pt x="1376" y="577"/>
                  </a:lnTo>
                  <a:cubicBezTo>
                    <a:pt x="1731" y="577"/>
                    <a:pt x="1731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11;p27">
              <a:extLst>
                <a:ext uri="{FF2B5EF4-FFF2-40B4-BE49-F238E27FC236}">
                  <a16:creationId xmlns:a16="http://schemas.microsoft.com/office/drawing/2014/main" id="{DD285FBB-3460-4A9E-ADF4-6D4EF048A9B9}"/>
                </a:ext>
              </a:extLst>
            </p:cNvPr>
            <p:cNvSpPr/>
            <p:nvPr/>
          </p:nvSpPr>
          <p:spPr>
            <a:xfrm>
              <a:off x="2954250" y="2396625"/>
              <a:ext cx="44400" cy="14425"/>
            </a:xfrm>
            <a:custGeom>
              <a:avLst/>
              <a:gdLst/>
              <a:ahLst/>
              <a:cxnLst/>
              <a:rect l="l" t="t" r="r" b="b"/>
              <a:pathLst>
                <a:path w="1776" h="577" extrusionOk="0">
                  <a:moveTo>
                    <a:pt x="400" y="0"/>
                  </a:moveTo>
                  <a:cubicBezTo>
                    <a:pt x="0" y="0"/>
                    <a:pt x="0" y="577"/>
                    <a:pt x="400" y="577"/>
                  </a:cubicBezTo>
                  <a:lnTo>
                    <a:pt x="1376" y="577"/>
                  </a:lnTo>
                  <a:cubicBezTo>
                    <a:pt x="1775" y="577"/>
                    <a:pt x="1775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12;p27">
              <a:extLst>
                <a:ext uri="{FF2B5EF4-FFF2-40B4-BE49-F238E27FC236}">
                  <a16:creationId xmlns:a16="http://schemas.microsoft.com/office/drawing/2014/main" id="{CA4ECC4E-1E25-4090-9661-4CC2844AD76A}"/>
                </a:ext>
              </a:extLst>
            </p:cNvPr>
            <p:cNvSpPr/>
            <p:nvPr/>
          </p:nvSpPr>
          <p:spPr>
            <a:xfrm>
              <a:off x="3484000" y="2201150"/>
              <a:ext cx="45275" cy="20475"/>
            </a:xfrm>
            <a:custGeom>
              <a:avLst/>
              <a:gdLst/>
              <a:ahLst/>
              <a:cxnLst/>
              <a:rect l="l" t="t" r="r" b="b"/>
              <a:pathLst>
                <a:path w="1811" h="819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639" y="631"/>
                    <a:pt x="994" y="720"/>
                    <a:pt x="1305" y="809"/>
                  </a:cubicBezTo>
                  <a:cubicBezTo>
                    <a:pt x="1332" y="816"/>
                    <a:pt x="1358" y="819"/>
                    <a:pt x="1383" y="819"/>
                  </a:cubicBezTo>
                  <a:cubicBezTo>
                    <a:pt x="1684" y="819"/>
                    <a:pt x="1810" y="359"/>
                    <a:pt x="1482" y="277"/>
                  </a:cubicBezTo>
                  <a:cubicBezTo>
                    <a:pt x="1127" y="188"/>
                    <a:pt x="817" y="99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13;p27">
              <a:extLst>
                <a:ext uri="{FF2B5EF4-FFF2-40B4-BE49-F238E27FC236}">
                  <a16:creationId xmlns:a16="http://schemas.microsoft.com/office/drawing/2014/main" id="{02621D42-218F-4F2C-85E1-DA1C12874753}"/>
                </a:ext>
              </a:extLst>
            </p:cNvPr>
            <p:cNvSpPr/>
            <p:nvPr/>
          </p:nvSpPr>
          <p:spPr>
            <a:xfrm>
              <a:off x="2695600" y="2507050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5" y="0"/>
                  </a:moveTo>
                  <a:cubicBezTo>
                    <a:pt x="1144" y="0"/>
                    <a:pt x="1110" y="6"/>
                    <a:pt x="1073" y="20"/>
                  </a:cubicBezTo>
                  <a:cubicBezTo>
                    <a:pt x="807" y="109"/>
                    <a:pt x="541" y="197"/>
                    <a:pt x="319" y="286"/>
                  </a:cubicBezTo>
                  <a:cubicBezTo>
                    <a:pt x="1" y="366"/>
                    <a:pt x="75" y="838"/>
                    <a:pt x="350" y="838"/>
                  </a:cubicBezTo>
                  <a:cubicBezTo>
                    <a:pt x="382" y="838"/>
                    <a:pt x="416" y="832"/>
                    <a:pt x="452" y="819"/>
                  </a:cubicBezTo>
                  <a:cubicBezTo>
                    <a:pt x="719" y="730"/>
                    <a:pt x="985" y="641"/>
                    <a:pt x="1207" y="552"/>
                  </a:cubicBezTo>
                  <a:cubicBezTo>
                    <a:pt x="1525" y="473"/>
                    <a:pt x="1451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14;p27">
              <a:extLst>
                <a:ext uri="{FF2B5EF4-FFF2-40B4-BE49-F238E27FC236}">
                  <a16:creationId xmlns:a16="http://schemas.microsoft.com/office/drawing/2014/main" id="{6696DB72-2D4D-4B8E-B50A-B8A8FB07DCB8}"/>
                </a:ext>
              </a:extLst>
            </p:cNvPr>
            <p:cNvSpPr/>
            <p:nvPr/>
          </p:nvSpPr>
          <p:spPr>
            <a:xfrm>
              <a:off x="3439600" y="2043650"/>
              <a:ext cx="52000" cy="20450"/>
            </a:xfrm>
            <a:custGeom>
              <a:avLst/>
              <a:gdLst/>
              <a:ahLst/>
              <a:cxnLst/>
              <a:rect l="l" t="t" r="r" b="b"/>
              <a:pathLst>
                <a:path w="2080" h="818" extrusionOk="0">
                  <a:moveTo>
                    <a:pt x="391" y="1"/>
                  </a:moveTo>
                  <a:cubicBezTo>
                    <a:pt x="92" y="1"/>
                    <a:pt x="0" y="501"/>
                    <a:pt x="330" y="543"/>
                  </a:cubicBezTo>
                  <a:cubicBezTo>
                    <a:pt x="729" y="631"/>
                    <a:pt x="1173" y="720"/>
                    <a:pt x="1572" y="809"/>
                  </a:cubicBezTo>
                  <a:cubicBezTo>
                    <a:pt x="1598" y="815"/>
                    <a:pt x="1622" y="818"/>
                    <a:pt x="1645" y="818"/>
                  </a:cubicBezTo>
                  <a:cubicBezTo>
                    <a:pt x="1950" y="818"/>
                    <a:pt x="2079" y="318"/>
                    <a:pt x="1750" y="276"/>
                  </a:cubicBezTo>
                  <a:cubicBezTo>
                    <a:pt x="1306" y="188"/>
                    <a:pt x="907" y="99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15;p27">
              <a:extLst>
                <a:ext uri="{FF2B5EF4-FFF2-40B4-BE49-F238E27FC236}">
                  <a16:creationId xmlns:a16="http://schemas.microsoft.com/office/drawing/2014/main" id="{DDE16F44-460B-4F5A-BF61-AF10754E94C9}"/>
                </a:ext>
              </a:extLst>
            </p:cNvPr>
            <p:cNvSpPr/>
            <p:nvPr/>
          </p:nvSpPr>
          <p:spPr>
            <a:xfrm>
              <a:off x="3421225" y="2353300"/>
              <a:ext cx="68775" cy="21225"/>
            </a:xfrm>
            <a:custGeom>
              <a:avLst/>
              <a:gdLst/>
              <a:ahLst/>
              <a:cxnLst/>
              <a:rect l="l" t="t" r="r" b="b"/>
              <a:pathLst>
                <a:path w="2751" h="849" extrusionOk="0">
                  <a:moveTo>
                    <a:pt x="317" y="0"/>
                  </a:moveTo>
                  <a:cubicBezTo>
                    <a:pt x="1" y="0"/>
                    <a:pt x="13" y="537"/>
                    <a:pt x="355" y="580"/>
                  </a:cubicBezTo>
                  <a:cubicBezTo>
                    <a:pt x="1065" y="668"/>
                    <a:pt x="1730" y="757"/>
                    <a:pt x="2396" y="846"/>
                  </a:cubicBezTo>
                  <a:cubicBezTo>
                    <a:pt x="2409" y="847"/>
                    <a:pt x="2422" y="848"/>
                    <a:pt x="2434" y="848"/>
                  </a:cubicBezTo>
                  <a:cubicBezTo>
                    <a:pt x="2750" y="848"/>
                    <a:pt x="2738" y="312"/>
                    <a:pt x="2396" y="269"/>
                  </a:cubicBezTo>
                  <a:cubicBezTo>
                    <a:pt x="1730" y="180"/>
                    <a:pt x="1065" y="91"/>
                    <a:pt x="355" y="3"/>
                  </a:cubicBezTo>
                  <a:cubicBezTo>
                    <a:pt x="342" y="1"/>
                    <a:pt x="329" y="0"/>
                    <a:pt x="31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16;p27">
              <a:extLst>
                <a:ext uri="{FF2B5EF4-FFF2-40B4-BE49-F238E27FC236}">
                  <a16:creationId xmlns:a16="http://schemas.microsoft.com/office/drawing/2014/main" id="{76753BDA-75D9-45E0-B64C-A25E61564ABB}"/>
                </a:ext>
              </a:extLst>
            </p:cNvPr>
            <p:cNvSpPr/>
            <p:nvPr/>
          </p:nvSpPr>
          <p:spPr>
            <a:xfrm>
              <a:off x="3345350" y="2137925"/>
              <a:ext cx="38325" cy="20775"/>
            </a:xfrm>
            <a:custGeom>
              <a:avLst/>
              <a:gdLst/>
              <a:ahLst/>
              <a:cxnLst/>
              <a:rect l="l" t="t" r="r" b="b"/>
              <a:pathLst>
                <a:path w="1533" h="831" extrusionOk="0">
                  <a:moveTo>
                    <a:pt x="385" y="0"/>
                  </a:moveTo>
                  <a:cubicBezTo>
                    <a:pt x="89" y="0"/>
                    <a:pt x="1" y="464"/>
                    <a:pt x="329" y="587"/>
                  </a:cubicBezTo>
                  <a:cubicBezTo>
                    <a:pt x="551" y="632"/>
                    <a:pt x="817" y="720"/>
                    <a:pt x="1083" y="809"/>
                  </a:cubicBezTo>
                  <a:cubicBezTo>
                    <a:pt x="1117" y="824"/>
                    <a:pt x="1149" y="830"/>
                    <a:pt x="1180" y="830"/>
                  </a:cubicBezTo>
                  <a:cubicBezTo>
                    <a:pt x="1426" y="830"/>
                    <a:pt x="1532" y="395"/>
                    <a:pt x="1216" y="277"/>
                  </a:cubicBezTo>
                  <a:cubicBezTo>
                    <a:pt x="950" y="188"/>
                    <a:pt x="728" y="99"/>
                    <a:pt x="462" y="10"/>
                  </a:cubicBezTo>
                  <a:cubicBezTo>
                    <a:pt x="435" y="4"/>
                    <a:pt x="409" y="0"/>
                    <a:pt x="38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17;p27">
              <a:extLst>
                <a:ext uri="{FF2B5EF4-FFF2-40B4-BE49-F238E27FC236}">
                  <a16:creationId xmlns:a16="http://schemas.microsoft.com/office/drawing/2014/main" id="{005461B7-1CC4-488D-9534-3504FA3E724B}"/>
                </a:ext>
              </a:extLst>
            </p:cNvPr>
            <p:cNvSpPr/>
            <p:nvPr/>
          </p:nvSpPr>
          <p:spPr>
            <a:xfrm>
              <a:off x="3969425" y="2106600"/>
              <a:ext cx="32600" cy="27125"/>
            </a:xfrm>
            <a:custGeom>
              <a:avLst/>
              <a:gdLst/>
              <a:ahLst/>
              <a:cxnLst/>
              <a:rect l="l" t="t" r="r" b="b"/>
              <a:pathLst>
                <a:path w="1304" h="1085" extrusionOk="0">
                  <a:moveTo>
                    <a:pt x="437" y="0"/>
                  </a:moveTo>
                  <a:cubicBezTo>
                    <a:pt x="209" y="0"/>
                    <a:pt x="0" y="289"/>
                    <a:pt x="212" y="465"/>
                  </a:cubicBezTo>
                  <a:cubicBezTo>
                    <a:pt x="345" y="642"/>
                    <a:pt x="522" y="820"/>
                    <a:pt x="700" y="997"/>
                  </a:cubicBezTo>
                  <a:cubicBezTo>
                    <a:pt x="762" y="1059"/>
                    <a:pt x="831" y="1085"/>
                    <a:pt x="897" y="1085"/>
                  </a:cubicBezTo>
                  <a:cubicBezTo>
                    <a:pt x="1116" y="1085"/>
                    <a:pt x="1303" y="802"/>
                    <a:pt x="1099" y="598"/>
                  </a:cubicBezTo>
                  <a:cubicBezTo>
                    <a:pt x="921" y="420"/>
                    <a:pt x="788" y="243"/>
                    <a:pt x="611" y="65"/>
                  </a:cubicBezTo>
                  <a:cubicBezTo>
                    <a:pt x="556" y="20"/>
                    <a:pt x="496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18;p27">
              <a:extLst>
                <a:ext uri="{FF2B5EF4-FFF2-40B4-BE49-F238E27FC236}">
                  <a16:creationId xmlns:a16="http://schemas.microsoft.com/office/drawing/2014/main" id="{F4E9D1FC-4279-4D3C-9BF6-782F69172679}"/>
                </a:ext>
              </a:extLst>
            </p:cNvPr>
            <p:cNvSpPr/>
            <p:nvPr/>
          </p:nvSpPr>
          <p:spPr>
            <a:xfrm>
              <a:off x="3603175" y="2491425"/>
              <a:ext cx="33450" cy="20425"/>
            </a:xfrm>
            <a:custGeom>
              <a:avLst/>
              <a:gdLst/>
              <a:ahLst/>
              <a:cxnLst/>
              <a:rect l="l" t="t" r="r" b="b"/>
              <a:pathLst>
                <a:path w="1338" h="817" extrusionOk="0">
                  <a:moveTo>
                    <a:pt x="904" y="1"/>
                  </a:moveTo>
                  <a:cubicBezTo>
                    <a:pt x="870" y="1"/>
                    <a:pt x="834" y="8"/>
                    <a:pt x="797" y="24"/>
                  </a:cubicBezTo>
                  <a:cubicBezTo>
                    <a:pt x="620" y="112"/>
                    <a:pt x="442" y="201"/>
                    <a:pt x="265" y="290"/>
                  </a:cubicBezTo>
                  <a:cubicBezTo>
                    <a:pt x="1" y="441"/>
                    <a:pt x="153" y="816"/>
                    <a:pt x="423" y="816"/>
                  </a:cubicBezTo>
                  <a:cubicBezTo>
                    <a:pt x="471" y="816"/>
                    <a:pt x="522" y="805"/>
                    <a:pt x="575" y="778"/>
                  </a:cubicBezTo>
                  <a:cubicBezTo>
                    <a:pt x="708" y="689"/>
                    <a:pt x="886" y="601"/>
                    <a:pt x="1063" y="512"/>
                  </a:cubicBezTo>
                  <a:cubicBezTo>
                    <a:pt x="1337" y="394"/>
                    <a:pt x="1162" y="1"/>
                    <a:pt x="90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819;p27">
              <a:extLst>
                <a:ext uri="{FF2B5EF4-FFF2-40B4-BE49-F238E27FC236}">
                  <a16:creationId xmlns:a16="http://schemas.microsoft.com/office/drawing/2014/main" id="{91BC764F-43A2-47B6-998F-A077F4DA11A3}"/>
                </a:ext>
              </a:extLst>
            </p:cNvPr>
            <p:cNvSpPr/>
            <p:nvPr/>
          </p:nvSpPr>
          <p:spPr>
            <a:xfrm>
              <a:off x="4056725" y="2251850"/>
              <a:ext cx="34250" cy="20400"/>
            </a:xfrm>
            <a:custGeom>
              <a:avLst/>
              <a:gdLst/>
              <a:ahLst/>
              <a:cxnLst/>
              <a:rect l="l" t="t" r="r" b="b"/>
              <a:pathLst>
                <a:path w="1370" h="816" extrusionOk="0">
                  <a:moveTo>
                    <a:pt x="471" y="0"/>
                  </a:moveTo>
                  <a:cubicBezTo>
                    <a:pt x="205" y="0"/>
                    <a:pt x="0" y="394"/>
                    <a:pt x="313" y="511"/>
                  </a:cubicBezTo>
                  <a:cubicBezTo>
                    <a:pt x="447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0" y="816"/>
                    <a:pt x="1369" y="440"/>
                    <a:pt x="1068" y="289"/>
                  </a:cubicBezTo>
                  <a:cubicBezTo>
                    <a:pt x="935" y="201"/>
                    <a:pt x="757" y="112"/>
                    <a:pt x="580" y="23"/>
                  </a:cubicBezTo>
                  <a:cubicBezTo>
                    <a:pt x="543" y="8"/>
                    <a:pt x="506" y="0"/>
                    <a:pt x="4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20;p27">
              <a:extLst>
                <a:ext uri="{FF2B5EF4-FFF2-40B4-BE49-F238E27FC236}">
                  <a16:creationId xmlns:a16="http://schemas.microsoft.com/office/drawing/2014/main" id="{E0531A48-45AE-4723-8741-9146822EFC2A}"/>
                </a:ext>
              </a:extLst>
            </p:cNvPr>
            <p:cNvSpPr/>
            <p:nvPr/>
          </p:nvSpPr>
          <p:spPr>
            <a:xfrm>
              <a:off x="3913700" y="24787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0"/>
                  </a:moveTo>
                  <a:cubicBezTo>
                    <a:pt x="0" y="0"/>
                    <a:pt x="0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821;p27">
              <a:extLst>
                <a:ext uri="{FF2B5EF4-FFF2-40B4-BE49-F238E27FC236}">
                  <a16:creationId xmlns:a16="http://schemas.microsoft.com/office/drawing/2014/main" id="{39376747-E3F9-41A8-BD16-1BC3C2C6F052}"/>
                </a:ext>
              </a:extLst>
            </p:cNvPr>
            <p:cNvSpPr/>
            <p:nvPr/>
          </p:nvSpPr>
          <p:spPr>
            <a:xfrm>
              <a:off x="4045500" y="2383925"/>
              <a:ext cx="38125" cy="20975"/>
            </a:xfrm>
            <a:custGeom>
              <a:avLst/>
              <a:gdLst/>
              <a:ahLst/>
              <a:cxnLst/>
              <a:rect l="l" t="t" r="r" b="b"/>
              <a:pathLst>
                <a:path w="1525" h="839" extrusionOk="0">
                  <a:moveTo>
                    <a:pt x="1175" y="0"/>
                  </a:moveTo>
                  <a:cubicBezTo>
                    <a:pt x="1144" y="0"/>
                    <a:pt x="1109" y="6"/>
                    <a:pt x="1073" y="20"/>
                  </a:cubicBezTo>
                  <a:cubicBezTo>
                    <a:pt x="807" y="109"/>
                    <a:pt x="541" y="198"/>
                    <a:pt x="319" y="286"/>
                  </a:cubicBezTo>
                  <a:cubicBezTo>
                    <a:pt x="0" y="366"/>
                    <a:pt x="75" y="839"/>
                    <a:pt x="350" y="839"/>
                  </a:cubicBezTo>
                  <a:cubicBezTo>
                    <a:pt x="381" y="839"/>
                    <a:pt x="415" y="832"/>
                    <a:pt x="452" y="819"/>
                  </a:cubicBezTo>
                  <a:cubicBezTo>
                    <a:pt x="718" y="730"/>
                    <a:pt x="984" y="641"/>
                    <a:pt x="1206" y="552"/>
                  </a:cubicBezTo>
                  <a:cubicBezTo>
                    <a:pt x="1525" y="473"/>
                    <a:pt x="1450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22;p27">
              <a:extLst>
                <a:ext uri="{FF2B5EF4-FFF2-40B4-BE49-F238E27FC236}">
                  <a16:creationId xmlns:a16="http://schemas.microsoft.com/office/drawing/2014/main" id="{8C798CFF-9795-4468-B9BD-426AD4B3A4CA}"/>
                </a:ext>
              </a:extLst>
            </p:cNvPr>
            <p:cNvSpPr/>
            <p:nvPr/>
          </p:nvSpPr>
          <p:spPr>
            <a:xfrm>
              <a:off x="3930550" y="2258125"/>
              <a:ext cx="34375" cy="20400"/>
            </a:xfrm>
            <a:custGeom>
              <a:avLst/>
              <a:gdLst/>
              <a:ahLst/>
              <a:cxnLst/>
              <a:rect l="l" t="t" r="r" b="b"/>
              <a:pathLst>
                <a:path w="1375" h="816" extrusionOk="0">
                  <a:moveTo>
                    <a:pt x="431" y="0"/>
                  </a:moveTo>
                  <a:cubicBezTo>
                    <a:pt x="180" y="0"/>
                    <a:pt x="1" y="376"/>
                    <a:pt x="302" y="527"/>
                  </a:cubicBezTo>
                  <a:cubicBezTo>
                    <a:pt x="480" y="615"/>
                    <a:pt x="613" y="704"/>
                    <a:pt x="791" y="793"/>
                  </a:cubicBezTo>
                  <a:cubicBezTo>
                    <a:pt x="832" y="808"/>
                    <a:pt x="873" y="816"/>
                    <a:pt x="912" y="816"/>
                  </a:cubicBezTo>
                  <a:cubicBezTo>
                    <a:pt x="1200" y="816"/>
                    <a:pt x="1375" y="422"/>
                    <a:pt x="1101" y="305"/>
                  </a:cubicBezTo>
                  <a:cubicBezTo>
                    <a:pt x="924" y="216"/>
                    <a:pt x="746" y="127"/>
                    <a:pt x="569" y="38"/>
                  </a:cubicBezTo>
                  <a:cubicBezTo>
                    <a:pt x="522" y="12"/>
                    <a:pt x="476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823;p27">
              <a:extLst>
                <a:ext uri="{FF2B5EF4-FFF2-40B4-BE49-F238E27FC236}">
                  <a16:creationId xmlns:a16="http://schemas.microsoft.com/office/drawing/2014/main" id="{AC442E2E-7CFC-4884-B3DE-B4BBEBD38D24}"/>
                </a:ext>
              </a:extLst>
            </p:cNvPr>
            <p:cNvSpPr/>
            <p:nvPr/>
          </p:nvSpPr>
          <p:spPr>
            <a:xfrm>
              <a:off x="3745350" y="2095525"/>
              <a:ext cx="32625" cy="27125"/>
            </a:xfrm>
            <a:custGeom>
              <a:avLst/>
              <a:gdLst/>
              <a:ahLst/>
              <a:cxnLst/>
              <a:rect l="l" t="t" r="r" b="b"/>
              <a:pathLst>
                <a:path w="1305" h="1085" extrusionOk="0">
                  <a:moveTo>
                    <a:pt x="439" y="0"/>
                  </a:moveTo>
                  <a:cubicBezTo>
                    <a:pt x="210" y="0"/>
                    <a:pt x="0" y="296"/>
                    <a:pt x="212" y="508"/>
                  </a:cubicBezTo>
                  <a:cubicBezTo>
                    <a:pt x="390" y="642"/>
                    <a:pt x="523" y="819"/>
                    <a:pt x="700" y="996"/>
                  </a:cubicBezTo>
                  <a:cubicBezTo>
                    <a:pt x="762" y="1058"/>
                    <a:pt x="831" y="1084"/>
                    <a:pt x="898" y="1084"/>
                  </a:cubicBezTo>
                  <a:cubicBezTo>
                    <a:pt x="1116" y="1084"/>
                    <a:pt x="1304" y="802"/>
                    <a:pt x="1100" y="597"/>
                  </a:cubicBezTo>
                  <a:cubicBezTo>
                    <a:pt x="922" y="420"/>
                    <a:pt x="789" y="242"/>
                    <a:pt x="612" y="65"/>
                  </a:cubicBezTo>
                  <a:cubicBezTo>
                    <a:pt x="557" y="20"/>
                    <a:pt x="498" y="0"/>
                    <a:pt x="439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824;p27">
              <a:extLst>
                <a:ext uri="{FF2B5EF4-FFF2-40B4-BE49-F238E27FC236}">
                  <a16:creationId xmlns:a16="http://schemas.microsoft.com/office/drawing/2014/main" id="{8C4F59EA-A121-480F-AD38-0700C341C348}"/>
                </a:ext>
              </a:extLst>
            </p:cNvPr>
            <p:cNvSpPr/>
            <p:nvPr/>
          </p:nvSpPr>
          <p:spPr>
            <a:xfrm>
              <a:off x="3832675" y="2240750"/>
              <a:ext cx="34400" cy="20425"/>
            </a:xfrm>
            <a:custGeom>
              <a:avLst/>
              <a:gdLst/>
              <a:ahLst/>
              <a:cxnLst/>
              <a:rect l="l" t="t" r="r" b="b"/>
              <a:pathLst>
                <a:path w="1376" h="817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491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1" y="816"/>
                    <a:pt x="1376" y="441"/>
                    <a:pt x="1112" y="290"/>
                  </a:cubicBezTo>
                  <a:cubicBezTo>
                    <a:pt x="934" y="201"/>
                    <a:pt x="757" y="112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825;p27">
              <a:extLst>
                <a:ext uri="{FF2B5EF4-FFF2-40B4-BE49-F238E27FC236}">
                  <a16:creationId xmlns:a16="http://schemas.microsoft.com/office/drawing/2014/main" id="{6BC12CB8-0F36-45F2-9F79-CAEF3A323DA2}"/>
                </a:ext>
              </a:extLst>
            </p:cNvPr>
            <p:cNvSpPr/>
            <p:nvPr/>
          </p:nvSpPr>
          <p:spPr>
            <a:xfrm>
              <a:off x="3689650" y="24676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7"/>
                    <a:pt x="355" y="577"/>
                  </a:cubicBezTo>
                  <a:lnTo>
                    <a:pt x="1109" y="577"/>
                  </a:lnTo>
                  <a:cubicBezTo>
                    <a:pt x="1464" y="577"/>
                    <a:pt x="1464" y="1"/>
                    <a:pt x="110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826;p27">
              <a:extLst>
                <a:ext uri="{FF2B5EF4-FFF2-40B4-BE49-F238E27FC236}">
                  <a16:creationId xmlns:a16="http://schemas.microsoft.com/office/drawing/2014/main" id="{CAACB210-1424-4412-BB6F-BE794B9591CC}"/>
                </a:ext>
              </a:extLst>
            </p:cNvPr>
            <p:cNvSpPr/>
            <p:nvPr/>
          </p:nvSpPr>
          <p:spPr>
            <a:xfrm>
              <a:off x="3434525" y="2695000"/>
              <a:ext cx="36625" cy="14425"/>
            </a:xfrm>
            <a:custGeom>
              <a:avLst/>
              <a:gdLst/>
              <a:ahLst/>
              <a:cxnLst/>
              <a:rect l="l" t="t" r="r" b="b"/>
              <a:pathLst>
                <a:path w="1465" h="577" extrusionOk="0">
                  <a:moveTo>
                    <a:pt x="355" y="0"/>
                  </a:moveTo>
                  <a:cubicBezTo>
                    <a:pt x="1" y="0"/>
                    <a:pt x="1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827;p27">
              <a:extLst>
                <a:ext uri="{FF2B5EF4-FFF2-40B4-BE49-F238E27FC236}">
                  <a16:creationId xmlns:a16="http://schemas.microsoft.com/office/drawing/2014/main" id="{B2928FC9-2A8C-412B-95DB-03A58DCCC26A}"/>
                </a:ext>
              </a:extLst>
            </p:cNvPr>
            <p:cNvSpPr/>
            <p:nvPr/>
          </p:nvSpPr>
          <p:spPr>
            <a:xfrm>
              <a:off x="3821425" y="2372825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6" y="1"/>
                  </a:moveTo>
                  <a:cubicBezTo>
                    <a:pt x="1144" y="1"/>
                    <a:pt x="1110" y="7"/>
                    <a:pt x="1074" y="20"/>
                  </a:cubicBezTo>
                  <a:cubicBezTo>
                    <a:pt x="807" y="109"/>
                    <a:pt x="586" y="198"/>
                    <a:pt x="319" y="287"/>
                  </a:cubicBezTo>
                  <a:cubicBezTo>
                    <a:pt x="1" y="366"/>
                    <a:pt x="75" y="839"/>
                    <a:pt x="351" y="839"/>
                  </a:cubicBezTo>
                  <a:cubicBezTo>
                    <a:pt x="382" y="839"/>
                    <a:pt x="416" y="833"/>
                    <a:pt x="453" y="819"/>
                  </a:cubicBezTo>
                  <a:cubicBezTo>
                    <a:pt x="719" y="730"/>
                    <a:pt x="985" y="642"/>
                    <a:pt x="1207" y="553"/>
                  </a:cubicBezTo>
                  <a:cubicBezTo>
                    <a:pt x="1525" y="473"/>
                    <a:pt x="1451" y="1"/>
                    <a:pt x="11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828;p27">
              <a:extLst>
                <a:ext uri="{FF2B5EF4-FFF2-40B4-BE49-F238E27FC236}">
                  <a16:creationId xmlns:a16="http://schemas.microsoft.com/office/drawing/2014/main" id="{B57BDF57-8CC1-46FA-BA6F-2AC629BCE1B9}"/>
                </a:ext>
              </a:extLst>
            </p:cNvPr>
            <p:cNvSpPr/>
            <p:nvPr/>
          </p:nvSpPr>
          <p:spPr>
            <a:xfrm>
              <a:off x="3631075" y="2133900"/>
              <a:ext cx="34125" cy="19675"/>
            </a:xfrm>
            <a:custGeom>
              <a:avLst/>
              <a:gdLst/>
              <a:ahLst/>
              <a:cxnLst/>
              <a:rect l="l" t="t" r="r" b="b"/>
              <a:pathLst>
                <a:path w="1365" h="787" extrusionOk="0">
                  <a:moveTo>
                    <a:pt x="431" y="0"/>
                  </a:moveTo>
                  <a:cubicBezTo>
                    <a:pt x="180" y="0"/>
                    <a:pt x="0" y="375"/>
                    <a:pt x="302" y="526"/>
                  </a:cubicBezTo>
                  <a:cubicBezTo>
                    <a:pt x="480" y="615"/>
                    <a:pt x="613" y="659"/>
                    <a:pt x="790" y="748"/>
                  </a:cubicBezTo>
                  <a:cubicBezTo>
                    <a:pt x="837" y="775"/>
                    <a:pt x="883" y="786"/>
                    <a:pt x="928" y="786"/>
                  </a:cubicBezTo>
                  <a:cubicBezTo>
                    <a:pt x="1180" y="786"/>
                    <a:pt x="1365" y="411"/>
                    <a:pt x="1101" y="260"/>
                  </a:cubicBezTo>
                  <a:cubicBezTo>
                    <a:pt x="923" y="171"/>
                    <a:pt x="746" y="127"/>
                    <a:pt x="568" y="38"/>
                  </a:cubicBezTo>
                  <a:cubicBezTo>
                    <a:pt x="522" y="12"/>
                    <a:pt x="475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829;p27">
              <a:extLst>
                <a:ext uri="{FF2B5EF4-FFF2-40B4-BE49-F238E27FC236}">
                  <a16:creationId xmlns:a16="http://schemas.microsoft.com/office/drawing/2014/main" id="{EA76DC9D-E43D-4493-B7E6-0A21D7B05B8D}"/>
                </a:ext>
              </a:extLst>
            </p:cNvPr>
            <p:cNvSpPr/>
            <p:nvPr/>
          </p:nvSpPr>
          <p:spPr>
            <a:xfrm>
              <a:off x="2897200" y="2550300"/>
              <a:ext cx="65025" cy="19425"/>
            </a:xfrm>
            <a:custGeom>
              <a:avLst/>
              <a:gdLst/>
              <a:ahLst/>
              <a:cxnLst/>
              <a:rect l="l" t="t" r="r" b="b"/>
              <a:pathLst>
                <a:path w="2601" h="777" extrusionOk="0">
                  <a:moveTo>
                    <a:pt x="2208" y="0"/>
                  </a:moveTo>
                  <a:cubicBezTo>
                    <a:pt x="2176" y="0"/>
                    <a:pt x="2141" y="7"/>
                    <a:pt x="2105" y="20"/>
                  </a:cubicBezTo>
                  <a:cubicBezTo>
                    <a:pt x="1772" y="159"/>
                    <a:pt x="1439" y="228"/>
                    <a:pt x="1096" y="228"/>
                  </a:cubicBezTo>
                  <a:cubicBezTo>
                    <a:pt x="890" y="228"/>
                    <a:pt x="680" y="203"/>
                    <a:pt x="463" y="153"/>
                  </a:cubicBezTo>
                  <a:cubicBezTo>
                    <a:pt x="438" y="147"/>
                    <a:pt x="414" y="144"/>
                    <a:pt x="391" y="144"/>
                  </a:cubicBezTo>
                  <a:cubicBezTo>
                    <a:pt x="92" y="144"/>
                    <a:pt x="0" y="645"/>
                    <a:pt x="330" y="686"/>
                  </a:cubicBezTo>
                  <a:cubicBezTo>
                    <a:pt x="621" y="744"/>
                    <a:pt x="911" y="777"/>
                    <a:pt x="1198" y="777"/>
                  </a:cubicBezTo>
                  <a:cubicBezTo>
                    <a:pt x="1568" y="777"/>
                    <a:pt x="1932" y="722"/>
                    <a:pt x="2282" y="597"/>
                  </a:cubicBezTo>
                  <a:cubicBezTo>
                    <a:pt x="2601" y="478"/>
                    <a:pt x="2490" y="0"/>
                    <a:pt x="220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30;p27">
              <a:extLst>
                <a:ext uri="{FF2B5EF4-FFF2-40B4-BE49-F238E27FC236}">
                  <a16:creationId xmlns:a16="http://schemas.microsoft.com/office/drawing/2014/main" id="{36815F71-70B2-401F-A462-4446C36E59FD}"/>
                </a:ext>
              </a:extLst>
            </p:cNvPr>
            <p:cNvSpPr/>
            <p:nvPr/>
          </p:nvSpPr>
          <p:spPr>
            <a:xfrm>
              <a:off x="3256300" y="2573850"/>
              <a:ext cx="52225" cy="20300"/>
            </a:xfrm>
            <a:custGeom>
              <a:avLst/>
              <a:gdLst/>
              <a:ahLst/>
              <a:cxnLst/>
              <a:rect l="l" t="t" r="r" b="b"/>
              <a:pathLst>
                <a:path w="2089" h="812" extrusionOk="0">
                  <a:moveTo>
                    <a:pt x="1662" y="0"/>
                  </a:moveTo>
                  <a:cubicBezTo>
                    <a:pt x="1637" y="0"/>
                    <a:pt x="1611" y="3"/>
                    <a:pt x="1584" y="10"/>
                  </a:cubicBezTo>
                  <a:cubicBezTo>
                    <a:pt x="1184" y="99"/>
                    <a:pt x="741" y="143"/>
                    <a:pt x="341" y="232"/>
                  </a:cubicBezTo>
                  <a:cubicBezTo>
                    <a:pt x="0" y="317"/>
                    <a:pt x="110" y="811"/>
                    <a:pt x="433" y="811"/>
                  </a:cubicBezTo>
                  <a:cubicBezTo>
                    <a:pt x="446" y="811"/>
                    <a:pt x="460" y="810"/>
                    <a:pt x="474" y="809"/>
                  </a:cubicBezTo>
                  <a:cubicBezTo>
                    <a:pt x="918" y="720"/>
                    <a:pt x="1317" y="631"/>
                    <a:pt x="1761" y="542"/>
                  </a:cubicBezTo>
                  <a:cubicBezTo>
                    <a:pt x="2089" y="460"/>
                    <a:pt x="1963" y="0"/>
                    <a:pt x="16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1;p27">
              <a:extLst>
                <a:ext uri="{FF2B5EF4-FFF2-40B4-BE49-F238E27FC236}">
                  <a16:creationId xmlns:a16="http://schemas.microsoft.com/office/drawing/2014/main" id="{653AAB8F-32E1-44E8-8107-6F5B8FC7DBF3}"/>
                </a:ext>
              </a:extLst>
            </p:cNvPr>
            <p:cNvSpPr/>
            <p:nvPr/>
          </p:nvSpPr>
          <p:spPr>
            <a:xfrm>
              <a:off x="2411850" y="2568475"/>
              <a:ext cx="75425" cy="20125"/>
            </a:xfrm>
            <a:custGeom>
              <a:avLst/>
              <a:gdLst/>
              <a:ahLst/>
              <a:cxnLst/>
              <a:rect l="l" t="t" r="r" b="b"/>
              <a:pathLst>
                <a:path w="3017" h="805" extrusionOk="0">
                  <a:moveTo>
                    <a:pt x="317" y="1"/>
                  </a:moveTo>
                  <a:cubicBezTo>
                    <a:pt x="1" y="1"/>
                    <a:pt x="14" y="537"/>
                    <a:pt x="355" y="580"/>
                  </a:cubicBezTo>
                  <a:cubicBezTo>
                    <a:pt x="1154" y="669"/>
                    <a:pt x="1908" y="757"/>
                    <a:pt x="2663" y="802"/>
                  </a:cubicBezTo>
                  <a:cubicBezTo>
                    <a:pt x="2676" y="803"/>
                    <a:pt x="2688" y="804"/>
                    <a:pt x="2701" y="804"/>
                  </a:cubicBezTo>
                  <a:cubicBezTo>
                    <a:pt x="3017" y="804"/>
                    <a:pt x="3004" y="269"/>
                    <a:pt x="2663" y="269"/>
                  </a:cubicBezTo>
                  <a:cubicBezTo>
                    <a:pt x="1908" y="181"/>
                    <a:pt x="1154" y="92"/>
                    <a:pt x="355" y="3"/>
                  </a:cubicBezTo>
                  <a:cubicBezTo>
                    <a:pt x="342" y="2"/>
                    <a:pt x="330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2;p27">
              <a:extLst>
                <a:ext uri="{FF2B5EF4-FFF2-40B4-BE49-F238E27FC236}">
                  <a16:creationId xmlns:a16="http://schemas.microsoft.com/office/drawing/2014/main" id="{706A0988-D352-4528-948B-876B741F84C2}"/>
                </a:ext>
              </a:extLst>
            </p:cNvPr>
            <p:cNvSpPr/>
            <p:nvPr/>
          </p:nvSpPr>
          <p:spPr>
            <a:xfrm>
              <a:off x="2461325" y="2327600"/>
              <a:ext cx="46375" cy="20475"/>
            </a:xfrm>
            <a:custGeom>
              <a:avLst/>
              <a:gdLst/>
              <a:ahLst/>
              <a:cxnLst/>
              <a:rect l="l" t="t" r="r" b="b"/>
              <a:pathLst>
                <a:path w="1855" h="819" extrusionOk="0">
                  <a:moveTo>
                    <a:pt x="428" y="0"/>
                  </a:moveTo>
                  <a:cubicBezTo>
                    <a:pt x="127" y="0"/>
                    <a:pt x="1" y="461"/>
                    <a:pt x="329" y="543"/>
                  </a:cubicBezTo>
                  <a:cubicBezTo>
                    <a:pt x="684" y="631"/>
                    <a:pt x="1038" y="720"/>
                    <a:pt x="1349" y="809"/>
                  </a:cubicBezTo>
                  <a:cubicBezTo>
                    <a:pt x="1376" y="816"/>
                    <a:pt x="1402" y="819"/>
                    <a:pt x="1427" y="819"/>
                  </a:cubicBezTo>
                  <a:cubicBezTo>
                    <a:pt x="1728" y="819"/>
                    <a:pt x="1854" y="358"/>
                    <a:pt x="1527" y="276"/>
                  </a:cubicBezTo>
                  <a:cubicBezTo>
                    <a:pt x="1172" y="188"/>
                    <a:pt x="817" y="99"/>
                    <a:pt x="506" y="10"/>
                  </a:cubicBezTo>
                  <a:cubicBezTo>
                    <a:pt x="479" y="4"/>
                    <a:pt x="453" y="0"/>
                    <a:pt x="42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3;p27">
              <a:extLst>
                <a:ext uri="{FF2B5EF4-FFF2-40B4-BE49-F238E27FC236}">
                  <a16:creationId xmlns:a16="http://schemas.microsoft.com/office/drawing/2014/main" id="{64D603B2-0F7B-4863-AB6A-74AF916E6975}"/>
                </a:ext>
              </a:extLst>
            </p:cNvPr>
            <p:cNvSpPr/>
            <p:nvPr/>
          </p:nvSpPr>
          <p:spPr>
            <a:xfrm>
              <a:off x="3086825" y="2736900"/>
              <a:ext cx="38700" cy="21575"/>
            </a:xfrm>
            <a:custGeom>
              <a:avLst/>
              <a:gdLst/>
              <a:ahLst/>
              <a:cxnLst/>
              <a:rect l="l" t="t" r="r" b="b"/>
              <a:pathLst>
                <a:path w="1548" h="863" extrusionOk="0">
                  <a:moveTo>
                    <a:pt x="1120" y="0"/>
                  </a:moveTo>
                  <a:cubicBezTo>
                    <a:pt x="1095" y="0"/>
                    <a:pt x="1069" y="3"/>
                    <a:pt x="1042" y="10"/>
                  </a:cubicBezTo>
                  <a:cubicBezTo>
                    <a:pt x="820" y="99"/>
                    <a:pt x="554" y="188"/>
                    <a:pt x="288" y="276"/>
                  </a:cubicBezTo>
                  <a:cubicBezTo>
                    <a:pt x="1" y="399"/>
                    <a:pt x="92" y="863"/>
                    <a:pt x="388" y="863"/>
                  </a:cubicBezTo>
                  <a:cubicBezTo>
                    <a:pt x="412" y="863"/>
                    <a:pt x="438" y="860"/>
                    <a:pt x="465" y="853"/>
                  </a:cubicBezTo>
                  <a:cubicBezTo>
                    <a:pt x="687" y="764"/>
                    <a:pt x="953" y="676"/>
                    <a:pt x="1219" y="587"/>
                  </a:cubicBezTo>
                  <a:cubicBezTo>
                    <a:pt x="1547" y="464"/>
                    <a:pt x="1421" y="0"/>
                    <a:pt x="112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4;p27">
              <a:extLst>
                <a:ext uri="{FF2B5EF4-FFF2-40B4-BE49-F238E27FC236}">
                  <a16:creationId xmlns:a16="http://schemas.microsoft.com/office/drawing/2014/main" id="{F8089D76-B6DF-4FDA-BE8A-7687448961E6}"/>
                </a:ext>
              </a:extLst>
            </p:cNvPr>
            <p:cNvSpPr/>
            <p:nvPr/>
          </p:nvSpPr>
          <p:spPr>
            <a:xfrm>
              <a:off x="3162025" y="2447100"/>
              <a:ext cx="64625" cy="26600"/>
            </a:xfrm>
            <a:custGeom>
              <a:avLst/>
              <a:gdLst/>
              <a:ahLst/>
              <a:cxnLst/>
              <a:rect l="l" t="t" r="r" b="b"/>
              <a:pathLst>
                <a:path w="2585" h="1064" extrusionOk="0">
                  <a:moveTo>
                    <a:pt x="706" y="0"/>
                  </a:moveTo>
                  <a:cubicBezTo>
                    <a:pt x="587" y="0"/>
                    <a:pt x="465" y="7"/>
                    <a:pt x="341" y="22"/>
                  </a:cubicBezTo>
                  <a:cubicBezTo>
                    <a:pt x="0" y="65"/>
                    <a:pt x="109" y="557"/>
                    <a:pt x="433" y="557"/>
                  </a:cubicBezTo>
                  <a:cubicBezTo>
                    <a:pt x="446" y="557"/>
                    <a:pt x="460" y="556"/>
                    <a:pt x="474" y="554"/>
                  </a:cubicBezTo>
                  <a:cubicBezTo>
                    <a:pt x="540" y="549"/>
                    <a:pt x="605" y="546"/>
                    <a:pt x="670" y="546"/>
                  </a:cubicBezTo>
                  <a:cubicBezTo>
                    <a:pt x="1136" y="546"/>
                    <a:pt x="1588" y="687"/>
                    <a:pt x="1938" y="998"/>
                  </a:cubicBezTo>
                  <a:cubicBezTo>
                    <a:pt x="2002" y="1044"/>
                    <a:pt x="2070" y="1063"/>
                    <a:pt x="2134" y="1063"/>
                  </a:cubicBezTo>
                  <a:cubicBezTo>
                    <a:pt x="2383" y="1063"/>
                    <a:pt x="2584" y="775"/>
                    <a:pt x="2338" y="599"/>
                  </a:cubicBezTo>
                  <a:cubicBezTo>
                    <a:pt x="1856" y="191"/>
                    <a:pt x="1312" y="0"/>
                    <a:pt x="70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5;p27">
              <a:extLst>
                <a:ext uri="{FF2B5EF4-FFF2-40B4-BE49-F238E27FC236}">
                  <a16:creationId xmlns:a16="http://schemas.microsoft.com/office/drawing/2014/main" id="{923EEC9F-F408-4379-934B-826ACBD14923}"/>
                </a:ext>
              </a:extLst>
            </p:cNvPr>
            <p:cNvSpPr/>
            <p:nvPr/>
          </p:nvSpPr>
          <p:spPr>
            <a:xfrm>
              <a:off x="2803125" y="2799875"/>
              <a:ext cx="50400" cy="27675"/>
            </a:xfrm>
            <a:custGeom>
              <a:avLst/>
              <a:gdLst/>
              <a:ahLst/>
              <a:cxnLst/>
              <a:rect l="l" t="t" r="r" b="b"/>
              <a:pathLst>
                <a:path w="2016" h="1107" extrusionOk="0">
                  <a:moveTo>
                    <a:pt x="1666" y="0"/>
                  </a:moveTo>
                  <a:cubicBezTo>
                    <a:pt x="1634" y="0"/>
                    <a:pt x="1600" y="6"/>
                    <a:pt x="1564" y="20"/>
                  </a:cubicBezTo>
                  <a:cubicBezTo>
                    <a:pt x="1120" y="198"/>
                    <a:pt x="721" y="375"/>
                    <a:pt x="277" y="552"/>
                  </a:cubicBezTo>
                  <a:cubicBezTo>
                    <a:pt x="1" y="671"/>
                    <a:pt x="76" y="1106"/>
                    <a:pt x="347" y="1106"/>
                  </a:cubicBezTo>
                  <a:cubicBezTo>
                    <a:pt x="380" y="1106"/>
                    <a:pt x="416" y="1099"/>
                    <a:pt x="455" y="1085"/>
                  </a:cubicBezTo>
                  <a:cubicBezTo>
                    <a:pt x="854" y="907"/>
                    <a:pt x="1298" y="730"/>
                    <a:pt x="1697" y="597"/>
                  </a:cubicBezTo>
                  <a:cubicBezTo>
                    <a:pt x="2016" y="477"/>
                    <a:pt x="1941" y="0"/>
                    <a:pt x="166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6;p27">
              <a:extLst>
                <a:ext uri="{FF2B5EF4-FFF2-40B4-BE49-F238E27FC236}">
                  <a16:creationId xmlns:a16="http://schemas.microsoft.com/office/drawing/2014/main" id="{BE7B97B5-B4CF-4346-BD45-3126A67F5DBB}"/>
                </a:ext>
              </a:extLst>
            </p:cNvPr>
            <p:cNvSpPr/>
            <p:nvPr/>
          </p:nvSpPr>
          <p:spPr>
            <a:xfrm>
              <a:off x="3610375" y="2661475"/>
              <a:ext cx="38375" cy="20750"/>
            </a:xfrm>
            <a:custGeom>
              <a:avLst/>
              <a:gdLst/>
              <a:ahLst/>
              <a:cxnLst/>
              <a:rect l="l" t="t" r="r" b="b"/>
              <a:pathLst>
                <a:path w="1535" h="830" extrusionOk="0">
                  <a:moveTo>
                    <a:pt x="388" y="0"/>
                  </a:moveTo>
                  <a:cubicBezTo>
                    <a:pt x="92" y="0"/>
                    <a:pt x="0" y="464"/>
                    <a:pt x="287" y="587"/>
                  </a:cubicBezTo>
                  <a:cubicBezTo>
                    <a:pt x="553" y="631"/>
                    <a:pt x="820" y="720"/>
                    <a:pt x="1041" y="809"/>
                  </a:cubicBezTo>
                  <a:cubicBezTo>
                    <a:pt x="1080" y="823"/>
                    <a:pt x="1117" y="830"/>
                    <a:pt x="1151" y="830"/>
                  </a:cubicBezTo>
                  <a:cubicBezTo>
                    <a:pt x="1429" y="830"/>
                    <a:pt x="1535" y="395"/>
                    <a:pt x="1219" y="276"/>
                  </a:cubicBezTo>
                  <a:cubicBezTo>
                    <a:pt x="953" y="188"/>
                    <a:pt x="687" y="99"/>
                    <a:pt x="465" y="10"/>
                  </a:cubicBezTo>
                  <a:cubicBezTo>
                    <a:pt x="438" y="3"/>
                    <a:pt x="412" y="0"/>
                    <a:pt x="38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7;p27">
              <a:extLst>
                <a:ext uri="{FF2B5EF4-FFF2-40B4-BE49-F238E27FC236}">
                  <a16:creationId xmlns:a16="http://schemas.microsoft.com/office/drawing/2014/main" id="{239B94D3-F813-4D04-8567-C2540A3640D2}"/>
                </a:ext>
              </a:extLst>
            </p:cNvPr>
            <p:cNvSpPr/>
            <p:nvPr/>
          </p:nvSpPr>
          <p:spPr>
            <a:xfrm>
              <a:off x="3803225" y="2006200"/>
              <a:ext cx="52375" cy="44350"/>
            </a:xfrm>
            <a:custGeom>
              <a:avLst/>
              <a:gdLst/>
              <a:ahLst/>
              <a:cxnLst/>
              <a:rect l="l" t="t" r="r" b="b"/>
              <a:pathLst>
                <a:path w="2095" h="1774" extrusionOk="0">
                  <a:moveTo>
                    <a:pt x="407" y="1"/>
                  </a:moveTo>
                  <a:cubicBezTo>
                    <a:pt x="188" y="1"/>
                    <a:pt x="0" y="283"/>
                    <a:pt x="204" y="488"/>
                  </a:cubicBezTo>
                  <a:cubicBezTo>
                    <a:pt x="604" y="887"/>
                    <a:pt x="1047" y="1286"/>
                    <a:pt x="1491" y="1686"/>
                  </a:cubicBezTo>
                  <a:cubicBezTo>
                    <a:pt x="1553" y="1747"/>
                    <a:pt x="1622" y="1773"/>
                    <a:pt x="1688" y="1773"/>
                  </a:cubicBezTo>
                  <a:cubicBezTo>
                    <a:pt x="1907" y="1773"/>
                    <a:pt x="2095" y="1491"/>
                    <a:pt x="1890" y="1286"/>
                  </a:cubicBezTo>
                  <a:cubicBezTo>
                    <a:pt x="1447" y="887"/>
                    <a:pt x="1003" y="488"/>
                    <a:pt x="604" y="88"/>
                  </a:cubicBezTo>
                  <a:cubicBezTo>
                    <a:pt x="542" y="26"/>
                    <a:pt x="473" y="1"/>
                    <a:pt x="40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8;p27">
              <a:extLst>
                <a:ext uri="{FF2B5EF4-FFF2-40B4-BE49-F238E27FC236}">
                  <a16:creationId xmlns:a16="http://schemas.microsoft.com/office/drawing/2014/main" id="{ED35A070-C758-480E-AA35-80F7CE801DB0}"/>
                </a:ext>
              </a:extLst>
            </p:cNvPr>
            <p:cNvSpPr/>
            <p:nvPr/>
          </p:nvSpPr>
          <p:spPr>
            <a:xfrm>
              <a:off x="3262600" y="2571875"/>
              <a:ext cx="34400" cy="17050"/>
            </a:xfrm>
            <a:custGeom>
              <a:avLst/>
              <a:gdLst/>
              <a:ahLst/>
              <a:cxnLst/>
              <a:rect l="l" t="t" r="r" b="b"/>
              <a:pathLst>
                <a:path w="1376" h="682" extrusionOk="0">
                  <a:moveTo>
                    <a:pt x="977" y="0"/>
                  </a:moveTo>
                  <a:cubicBezTo>
                    <a:pt x="710" y="45"/>
                    <a:pt x="489" y="89"/>
                    <a:pt x="222" y="133"/>
                  </a:cubicBezTo>
                  <a:cubicBezTo>
                    <a:pt x="89" y="178"/>
                    <a:pt x="1" y="355"/>
                    <a:pt x="45" y="488"/>
                  </a:cubicBezTo>
                  <a:cubicBezTo>
                    <a:pt x="79" y="624"/>
                    <a:pt x="164" y="682"/>
                    <a:pt x="262" y="682"/>
                  </a:cubicBezTo>
                  <a:cubicBezTo>
                    <a:pt x="293" y="682"/>
                    <a:pt x="324" y="676"/>
                    <a:pt x="355" y="666"/>
                  </a:cubicBezTo>
                  <a:cubicBezTo>
                    <a:pt x="622" y="621"/>
                    <a:pt x="888" y="621"/>
                    <a:pt x="1110" y="577"/>
                  </a:cubicBezTo>
                  <a:cubicBezTo>
                    <a:pt x="1287" y="533"/>
                    <a:pt x="1376" y="355"/>
                    <a:pt x="1332" y="222"/>
                  </a:cubicBezTo>
                  <a:cubicBezTo>
                    <a:pt x="1287" y="45"/>
                    <a:pt x="1110" y="0"/>
                    <a:pt x="9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9;p27">
              <a:extLst>
                <a:ext uri="{FF2B5EF4-FFF2-40B4-BE49-F238E27FC236}">
                  <a16:creationId xmlns:a16="http://schemas.microsoft.com/office/drawing/2014/main" id="{0B586AA8-65B1-4023-B7ED-9B0FBF1851C7}"/>
                </a:ext>
              </a:extLst>
            </p:cNvPr>
            <p:cNvSpPr/>
            <p:nvPr/>
          </p:nvSpPr>
          <p:spPr>
            <a:xfrm>
              <a:off x="3620400" y="2263275"/>
              <a:ext cx="79675" cy="30450"/>
            </a:xfrm>
            <a:custGeom>
              <a:avLst/>
              <a:gdLst/>
              <a:ahLst/>
              <a:cxnLst/>
              <a:rect l="l" t="t" r="r" b="b"/>
              <a:pathLst>
                <a:path w="3187" h="1218" extrusionOk="0">
                  <a:moveTo>
                    <a:pt x="391" y="1"/>
                  </a:moveTo>
                  <a:cubicBezTo>
                    <a:pt x="92" y="1"/>
                    <a:pt x="0" y="504"/>
                    <a:pt x="330" y="587"/>
                  </a:cubicBezTo>
                  <a:cubicBezTo>
                    <a:pt x="1129" y="809"/>
                    <a:pt x="1927" y="986"/>
                    <a:pt x="2726" y="1208"/>
                  </a:cubicBezTo>
                  <a:cubicBezTo>
                    <a:pt x="2753" y="1215"/>
                    <a:pt x="2779" y="1218"/>
                    <a:pt x="2803" y="1218"/>
                  </a:cubicBezTo>
                  <a:cubicBezTo>
                    <a:pt x="3098" y="1218"/>
                    <a:pt x="3187" y="757"/>
                    <a:pt x="2859" y="675"/>
                  </a:cubicBezTo>
                  <a:cubicBezTo>
                    <a:pt x="2060" y="454"/>
                    <a:pt x="1262" y="232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40;p27">
              <a:extLst>
                <a:ext uri="{FF2B5EF4-FFF2-40B4-BE49-F238E27FC236}">
                  <a16:creationId xmlns:a16="http://schemas.microsoft.com/office/drawing/2014/main" id="{A81CAE21-DBEB-4C76-A2E2-02DD349787D4}"/>
                </a:ext>
              </a:extLst>
            </p:cNvPr>
            <p:cNvSpPr/>
            <p:nvPr/>
          </p:nvSpPr>
          <p:spPr>
            <a:xfrm>
              <a:off x="3607575" y="2501925"/>
              <a:ext cx="63225" cy="20125"/>
            </a:xfrm>
            <a:custGeom>
              <a:avLst/>
              <a:gdLst/>
              <a:ahLst/>
              <a:cxnLst/>
              <a:rect l="l" t="t" r="r" b="b"/>
              <a:pathLst>
                <a:path w="2529" h="805" extrusionOk="0">
                  <a:moveTo>
                    <a:pt x="317" y="1"/>
                  </a:moveTo>
                  <a:cubicBezTo>
                    <a:pt x="0" y="1"/>
                    <a:pt x="13" y="537"/>
                    <a:pt x="355" y="580"/>
                  </a:cubicBezTo>
                  <a:cubicBezTo>
                    <a:pt x="932" y="669"/>
                    <a:pt x="1553" y="713"/>
                    <a:pt x="2174" y="802"/>
                  </a:cubicBezTo>
                  <a:cubicBezTo>
                    <a:pt x="2187" y="803"/>
                    <a:pt x="2200" y="804"/>
                    <a:pt x="2212" y="804"/>
                  </a:cubicBezTo>
                  <a:cubicBezTo>
                    <a:pt x="2528" y="804"/>
                    <a:pt x="2516" y="268"/>
                    <a:pt x="2174" y="225"/>
                  </a:cubicBezTo>
                  <a:cubicBezTo>
                    <a:pt x="1553" y="136"/>
                    <a:pt x="932" y="92"/>
                    <a:pt x="355" y="3"/>
                  </a:cubicBezTo>
                  <a:cubicBezTo>
                    <a:pt x="342" y="1"/>
                    <a:pt x="329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1;p27">
              <a:extLst>
                <a:ext uri="{FF2B5EF4-FFF2-40B4-BE49-F238E27FC236}">
                  <a16:creationId xmlns:a16="http://schemas.microsoft.com/office/drawing/2014/main" id="{50BF1B11-9F7F-4E62-9809-5AEB0AB3A8F2}"/>
                </a:ext>
              </a:extLst>
            </p:cNvPr>
            <p:cNvSpPr/>
            <p:nvPr/>
          </p:nvSpPr>
          <p:spPr>
            <a:xfrm>
              <a:off x="3387175" y="2286750"/>
              <a:ext cx="53675" cy="22325"/>
            </a:xfrm>
            <a:custGeom>
              <a:avLst/>
              <a:gdLst/>
              <a:ahLst/>
              <a:cxnLst/>
              <a:rect l="l" t="t" r="r" b="b"/>
              <a:pathLst>
                <a:path w="2147" h="893" extrusionOk="0">
                  <a:moveTo>
                    <a:pt x="433" y="0"/>
                  </a:moveTo>
                  <a:cubicBezTo>
                    <a:pt x="110" y="0"/>
                    <a:pt x="1" y="494"/>
                    <a:pt x="342" y="579"/>
                  </a:cubicBezTo>
                  <a:cubicBezTo>
                    <a:pt x="785" y="668"/>
                    <a:pt x="1229" y="757"/>
                    <a:pt x="1673" y="890"/>
                  </a:cubicBezTo>
                  <a:cubicBezTo>
                    <a:pt x="1687" y="892"/>
                    <a:pt x="1701" y="893"/>
                    <a:pt x="1714" y="893"/>
                  </a:cubicBezTo>
                  <a:cubicBezTo>
                    <a:pt x="2037" y="893"/>
                    <a:pt x="2147" y="398"/>
                    <a:pt x="1806" y="313"/>
                  </a:cubicBezTo>
                  <a:cubicBezTo>
                    <a:pt x="1362" y="225"/>
                    <a:pt x="918" y="136"/>
                    <a:pt x="475" y="3"/>
                  </a:cubicBezTo>
                  <a:cubicBezTo>
                    <a:pt x="461" y="1"/>
                    <a:pt x="447" y="0"/>
                    <a:pt x="43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2;p27">
              <a:extLst>
                <a:ext uri="{FF2B5EF4-FFF2-40B4-BE49-F238E27FC236}">
                  <a16:creationId xmlns:a16="http://schemas.microsoft.com/office/drawing/2014/main" id="{22964CCE-1A7A-492C-912F-43F5A42D525A}"/>
                </a:ext>
              </a:extLst>
            </p:cNvPr>
            <p:cNvSpPr/>
            <p:nvPr/>
          </p:nvSpPr>
          <p:spPr>
            <a:xfrm>
              <a:off x="3033350" y="2556675"/>
              <a:ext cx="85550" cy="19875"/>
            </a:xfrm>
            <a:custGeom>
              <a:avLst/>
              <a:gdLst/>
              <a:ahLst/>
              <a:cxnLst/>
              <a:rect l="l" t="t" r="r" b="b"/>
              <a:pathLst>
                <a:path w="3422" h="795" extrusionOk="0">
                  <a:moveTo>
                    <a:pt x="1376" y="1"/>
                  </a:moveTo>
                  <a:cubicBezTo>
                    <a:pt x="1034" y="1"/>
                    <a:pt x="691" y="26"/>
                    <a:pt x="341" y="76"/>
                  </a:cubicBezTo>
                  <a:cubicBezTo>
                    <a:pt x="1" y="161"/>
                    <a:pt x="151" y="655"/>
                    <a:pt x="477" y="655"/>
                  </a:cubicBezTo>
                  <a:cubicBezTo>
                    <a:pt x="491" y="655"/>
                    <a:pt x="505" y="654"/>
                    <a:pt x="519" y="653"/>
                  </a:cubicBezTo>
                  <a:cubicBezTo>
                    <a:pt x="818" y="603"/>
                    <a:pt x="1118" y="578"/>
                    <a:pt x="1417" y="578"/>
                  </a:cubicBezTo>
                  <a:cubicBezTo>
                    <a:pt x="1916" y="578"/>
                    <a:pt x="2416" y="647"/>
                    <a:pt x="2915" y="786"/>
                  </a:cubicBezTo>
                  <a:cubicBezTo>
                    <a:pt x="2940" y="792"/>
                    <a:pt x="2964" y="795"/>
                    <a:pt x="2988" y="795"/>
                  </a:cubicBezTo>
                  <a:cubicBezTo>
                    <a:pt x="3292" y="795"/>
                    <a:pt x="3422" y="291"/>
                    <a:pt x="3092" y="209"/>
                  </a:cubicBezTo>
                  <a:cubicBezTo>
                    <a:pt x="2510" y="70"/>
                    <a:pt x="1945" y="1"/>
                    <a:pt x="13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3;p27">
              <a:extLst>
                <a:ext uri="{FF2B5EF4-FFF2-40B4-BE49-F238E27FC236}">
                  <a16:creationId xmlns:a16="http://schemas.microsoft.com/office/drawing/2014/main" id="{8E8DC807-BC1F-4738-8110-994C84F268CA}"/>
                </a:ext>
              </a:extLst>
            </p:cNvPr>
            <p:cNvSpPr/>
            <p:nvPr/>
          </p:nvSpPr>
          <p:spPr>
            <a:xfrm>
              <a:off x="3529725" y="2380600"/>
              <a:ext cx="53600" cy="27650"/>
            </a:xfrm>
            <a:custGeom>
              <a:avLst/>
              <a:gdLst/>
              <a:ahLst/>
              <a:cxnLst/>
              <a:rect l="l" t="t" r="r" b="b"/>
              <a:pathLst>
                <a:path w="2144" h="1106" extrusionOk="0">
                  <a:moveTo>
                    <a:pt x="350" y="0"/>
                  </a:moveTo>
                  <a:cubicBezTo>
                    <a:pt x="75" y="0"/>
                    <a:pt x="0" y="477"/>
                    <a:pt x="319" y="597"/>
                  </a:cubicBezTo>
                  <a:cubicBezTo>
                    <a:pt x="762" y="774"/>
                    <a:pt x="1206" y="952"/>
                    <a:pt x="1694" y="1085"/>
                  </a:cubicBezTo>
                  <a:cubicBezTo>
                    <a:pt x="1728" y="1099"/>
                    <a:pt x="1761" y="1106"/>
                    <a:pt x="1791" y="1106"/>
                  </a:cubicBezTo>
                  <a:cubicBezTo>
                    <a:pt x="2037" y="1106"/>
                    <a:pt x="2143" y="671"/>
                    <a:pt x="1827" y="552"/>
                  </a:cubicBezTo>
                  <a:cubicBezTo>
                    <a:pt x="1384" y="375"/>
                    <a:pt x="896" y="197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4;p27">
              <a:extLst>
                <a:ext uri="{FF2B5EF4-FFF2-40B4-BE49-F238E27FC236}">
                  <a16:creationId xmlns:a16="http://schemas.microsoft.com/office/drawing/2014/main" id="{106EDBDB-E3B7-409C-B1DF-3FEE686A86D0}"/>
                </a:ext>
              </a:extLst>
            </p:cNvPr>
            <p:cNvSpPr/>
            <p:nvPr/>
          </p:nvSpPr>
          <p:spPr>
            <a:xfrm>
              <a:off x="3405900" y="2533200"/>
              <a:ext cx="67150" cy="20675"/>
            </a:xfrm>
            <a:custGeom>
              <a:avLst/>
              <a:gdLst/>
              <a:ahLst/>
              <a:cxnLst/>
              <a:rect l="l" t="t" r="r" b="b"/>
              <a:pathLst>
                <a:path w="2686" h="827" extrusionOk="0">
                  <a:moveTo>
                    <a:pt x="431" y="1"/>
                  </a:moveTo>
                  <a:cubicBezTo>
                    <a:pt x="180" y="1"/>
                    <a:pt x="1" y="376"/>
                    <a:pt x="303" y="527"/>
                  </a:cubicBezTo>
                  <a:cubicBezTo>
                    <a:pt x="802" y="726"/>
                    <a:pt x="1301" y="826"/>
                    <a:pt x="1819" y="826"/>
                  </a:cubicBezTo>
                  <a:cubicBezTo>
                    <a:pt x="1991" y="826"/>
                    <a:pt x="2166" y="815"/>
                    <a:pt x="2343" y="793"/>
                  </a:cubicBezTo>
                  <a:cubicBezTo>
                    <a:pt x="2685" y="750"/>
                    <a:pt x="2533" y="214"/>
                    <a:pt x="2205" y="214"/>
                  </a:cubicBezTo>
                  <a:cubicBezTo>
                    <a:pt x="2192" y="214"/>
                    <a:pt x="2179" y="215"/>
                    <a:pt x="2166" y="216"/>
                  </a:cubicBezTo>
                  <a:cubicBezTo>
                    <a:pt x="1997" y="244"/>
                    <a:pt x="1829" y="259"/>
                    <a:pt x="1660" y="259"/>
                  </a:cubicBezTo>
                  <a:cubicBezTo>
                    <a:pt x="1296" y="259"/>
                    <a:pt x="933" y="190"/>
                    <a:pt x="569" y="39"/>
                  </a:cubicBezTo>
                  <a:cubicBezTo>
                    <a:pt x="522" y="12"/>
                    <a:pt x="476" y="1"/>
                    <a:pt x="43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5;p27">
              <a:extLst>
                <a:ext uri="{FF2B5EF4-FFF2-40B4-BE49-F238E27FC236}">
                  <a16:creationId xmlns:a16="http://schemas.microsoft.com/office/drawing/2014/main" id="{E6926962-7517-45B9-87A4-E26F21DEA59F}"/>
                </a:ext>
              </a:extLst>
            </p:cNvPr>
            <p:cNvSpPr/>
            <p:nvPr/>
          </p:nvSpPr>
          <p:spPr>
            <a:xfrm>
              <a:off x="3231475" y="2318400"/>
              <a:ext cx="52475" cy="17550"/>
            </a:xfrm>
            <a:custGeom>
              <a:avLst/>
              <a:gdLst/>
              <a:ahLst/>
              <a:cxnLst/>
              <a:rect l="l" t="t" r="r" b="b"/>
              <a:pathLst>
                <a:path w="2099" h="702" extrusionOk="0">
                  <a:moveTo>
                    <a:pt x="471" y="1"/>
                  </a:moveTo>
                  <a:cubicBezTo>
                    <a:pt x="205" y="1"/>
                    <a:pt x="1" y="394"/>
                    <a:pt x="314" y="511"/>
                  </a:cubicBezTo>
                  <a:cubicBezTo>
                    <a:pt x="582" y="633"/>
                    <a:pt x="850" y="702"/>
                    <a:pt x="1126" y="702"/>
                  </a:cubicBezTo>
                  <a:cubicBezTo>
                    <a:pt x="1352" y="702"/>
                    <a:pt x="1582" y="656"/>
                    <a:pt x="1822" y="556"/>
                  </a:cubicBezTo>
                  <a:cubicBezTo>
                    <a:pt x="2099" y="437"/>
                    <a:pt x="2024" y="2"/>
                    <a:pt x="1753" y="2"/>
                  </a:cubicBezTo>
                  <a:cubicBezTo>
                    <a:pt x="1720" y="2"/>
                    <a:pt x="1684" y="9"/>
                    <a:pt x="1645" y="23"/>
                  </a:cubicBezTo>
                  <a:cubicBezTo>
                    <a:pt x="1467" y="90"/>
                    <a:pt x="1290" y="123"/>
                    <a:pt x="1112" y="123"/>
                  </a:cubicBezTo>
                  <a:cubicBezTo>
                    <a:pt x="935" y="123"/>
                    <a:pt x="757" y="90"/>
                    <a:pt x="580" y="23"/>
                  </a:cubicBezTo>
                  <a:cubicBezTo>
                    <a:pt x="543" y="8"/>
                    <a:pt x="507" y="1"/>
                    <a:pt x="47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6;p27">
              <a:extLst>
                <a:ext uri="{FF2B5EF4-FFF2-40B4-BE49-F238E27FC236}">
                  <a16:creationId xmlns:a16="http://schemas.microsoft.com/office/drawing/2014/main" id="{D8F46856-3926-437B-BA56-1AE701EDA0F8}"/>
                </a:ext>
              </a:extLst>
            </p:cNvPr>
            <p:cNvSpPr/>
            <p:nvPr/>
          </p:nvSpPr>
          <p:spPr>
            <a:xfrm>
              <a:off x="3044100" y="2771225"/>
              <a:ext cx="41050" cy="18075"/>
            </a:xfrm>
            <a:custGeom>
              <a:avLst/>
              <a:gdLst/>
              <a:ahLst/>
              <a:cxnLst/>
              <a:rect l="l" t="t" r="r" b="b"/>
              <a:pathLst>
                <a:path w="1642" h="723" extrusionOk="0">
                  <a:moveTo>
                    <a:pt x="1332" y="1"/>
                  </a:moveTo>
                  <a:cubicBezTo>
                    <a:pt x="1304" y="1"/>
                    <a:pt x="1274" y="5"/>
                    <a:pt x="1242" y="12"/>
                  </a:cubicBezTo>
                  <a:cubicBezTo>
                    <a:pt x="932" y="57"/>
                    <a:pt x="577" y="101"/>
                    <a:pt x="266" y="146"/>
                  </a:cubicBezTo>
                  <a:cubicBezTo>
                    <a:pt x="89" y="190"/>
                    <a:pt x="0" y="367"/>
                    <a:pt x="44" y="501"/>
                  </a:cubicBezTo>
                  <a:cubicBezTo>
                    <a:pt x="89" y="678"/>
                    <a:pt x="266" y="722"/>
                    <a:pt x="399" y="722"/>
                  </a:cubicBezTo>
                  <a:cubicBezTo>
                    <a:pt x="754" y="634"/>
                    <a:pt x="1065" y="589"/>
                    <a:pt x="1420" y="545"/>
                  </a:cubicBezTo>
                  <a:cubicBezTo>
                    <a:pt x="1553" y="545"/>
                    <a:pt x="1642" y="323"/>
                    <a:pt x="1597" y="190"/>
                  </a:cubicBezTo>
                  <a:cubicBezTo>
                    <a:pt x="1561" y="80"/>
                    <a:pt x="1464" y="1"/>
                    <a:pt x="133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7;p27">
              <a:extLst>
                <a:ext uri="{FF2B5EF4-FFF2-40B4-BE49-F238E27FC236}">
                  <a16:creationId xmlns:a16="http://schemas.microsoft.com/office/drawing/2014/main" id="{654B3067-469C-44AD-AE07-C07449D3993E}"/>
                </a:ext>
              </a:extLst>
            </p:cNvPr>
            <p:cNvSpPr/>
            <p:nvPr/>
          </p:nvSpPr>
          <p:spPr>
            <a:xfrm>
              <a:off x="3427875" y="2692375"/>
              <a:ext cx="41050" cy="17450"/>
            </a:xfrm>
            <a:custGeom>
              <a:avLst/>
              <a:gdLst/>
              <a:ahLst/>
              <a:cxnLst/>
              <a:rect l="l" t="t" r="r" b="b"/>
              <a:pathLst>
                <a:path w="1642" h="698" extrusionOk="0">
                  <a:moveTo>
                    <a:pt x="1342" y="0"/>
                  </a:moveTo>
                  <a:cubicBezTo>
                    <a:pt x="1308" y="0"/>
                    <a:pt x="1274" y="6"/>
                    <a:pt x="1243" y="16"/>
                  </a:cubicBezTo>
                  <a:cubicBezTo>
                    <a:pt x="888" y="61"/>
                    <a:pt x="577" y="105"/>
                    <a:pt x="222" y="149"/>
                  </a:cubicBezTo>
                  <a:cubicBezTo>
                    <a:pt x="89" y="194"/>
                    <a:pt x="0" y="371"/>
                    <a:pt x="45" y="504"/>
                  </a:cubicBezTo>
                  <a:cubicBezTo>
                    <a:pt x="79" y="640"/>
                    <a:pt x="164" y="698"/>
                    <a:pt x="282" y="698"/>
                  </a:cubicBezTo>
                  <a:cubicBezTo>
                    <a:pt x="318" y="698"/>
                    <a:pt x="358" y="692"/>
                    <a:pt x="400" y="682"/>
                  </a:cubicBezTo>
                  <a:cubicBezTo>
                    <a:pt x="710" y="638"/>
                    <a:pt x="1065" y="593"/>
                    <a:pt x="1376" y="549"/>
                  </a:cubicBezTo>
                  <a:cubicBezTo>
                    <a:pt x="1553" y="504"/>
                    <a:pt x="1642" y="327"/>
                    <a:pt x="1598" y="194"/>
                  </a:cubicBezTo>
                  <a:cubicBezTo>
                    <a:pt x="1564" y="58"/>
                    <a:pt x="1452" y="0"/>
                    <a:pt x="134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8;p27">
              <a:extLst>
                <a:ext uri="{FF2B5EF4-FFF2-40B4-BE49-F238E27FC236}">
                  <a16:creationId xmlns:a16="http://schemas.microsoft.com/office/drawing/2014/main" id="{84D27856-DD5E-41A6-B7FC-C6BD27FB8EC1}"/>
                </a:ext>
              </a:extLst>
            </p:cNvPr>
            <p:cNvSpPr/>
            <p:nvPr/>
          </p:nvSpPr>
          <p:spPr>
            <a:xfrm>
              <a:off x="3920350" y="2421025"/>
              <a:ext cx="44300" cy="16725"/>
            </a:xfrm>
            <a:custGeom>
              <a:avLst/>
              <a:gdLst/>
              <a:ahLst/>
              <a:cxnLst/>
              <a:rect l="l" t="t" r="r" b="b"/>
              <a:pathLst>
                <a:path w="1772" h="669" extrusionOk="0">
                  <a:moveTo>
                    <a:pt x="356" y="0"/>
                  </a:moveTo>
                  <a:cubicBezTo>
                    <a:pt x="1" y="0"/>
                    <a:pt x="1" y="533"/>
                    <a:pt x="356" y="577"/>
                  </a:cubicBezTo>
                  <a:cubicBezTo>
                    <a:pt x="710" y="621"/>
                    <a:pt x="1065" y="621"/>
                    <a:pt x="1376" y="666"/>
                  </a:cubicBezTo>
                  <a:cubicBezTo>
                    <a:pt x="1391" y="667"/>
                    <a:pt x="1405" y="668"/>
                    <a:pt x="1418" y="668"/>
                  </a:cubicBezTo>
                  <a:cubicBezTo>
                    <a:pt x="1772" y="668"/>
                    <a:pt x="1718" y="132"/>
                    <a:pt x="1376" y="89"/>
                  </a:cubicBezTo>
                  <a:cubicBezTo>
                    <a:pt x="1065" y="89"/>
                    <a:pt x="710" y="45"/>
                    <a:pt x="3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9;p27">
              <a:extLst>
                <a:ext uri="{FF2B5EF4-FFF2-40B4-BE49-F238E27FC236}">
                  <a16:creationId xmlns:a16="http://schemas.microsoft.com/office/drawing/2014/main" id="{A9419FFF-7921-4CE2-8713-112660C3EA36}"/>
                </a:ext>
              </a:extLst>
            </p:cNvPr>
            <p:cNvSpPr/>
            <p:nvPr/>
          </p:nvSpPr>
          <p:spPr>
            <a:xfrm>
              <a:off x="3772875" y="2665200"/>
              <a:ext cx="38750" cy="23000"/>
            </a:xfrm>
            <a:custGeom>
              <a:avLst/>
              <a:gdLst/>
              <a:ahLst/>
              <a:cxnLst/>
              <a:rect l="l" t="t" r="r" b="b"/>
              <a:pathLst>
                <a:path w="1550" h="920" extrusionOk="0">
                  <a:moveTo>
                    <a:pt x="1127" y="0"/>
                  </a:moveTo>
                  <a:cubicBezTo>
                    <a:pt x="1079" y="0"/>
                    <a:pt x="1028" y="12"/>
                    <a:pt x="975" y="39"/>
                  </a:cubicBezTo>
                  <a:cubicBezTo>
                    <a:pt x="753" y="127"/>
                    <a:pt x="531" y="260"/>
                    <a:pt x="265" y="393"/>
                  </a:cubicBezTo>
                  <a:cubicBezTo>
                    <a:pt x="1" y="544"/>
                    <a:pt x="154" y="920"/>
                    <a:pt x="424" y="920"/>
                  </a:cubicBezTo>
                  <a:cubicBezTo>
                    <a:pt x="471" y="920"/>
                    <a:pt x="522" y="908"/>
                    <a:pt x="575" y="882"/>
                  </a:cubicBezTo>
                  <a:cubicBezTo>
                    <a:pt x="797" y="748"/>
                    <a:pt x="1019" y="615"/>
                    <a:pt x="1285" y="527"/>
                  </a:cubicBezTo>
                  <a:cubicBezTo>
                    <a:pt x="1549" y="376"/>
                    <a:pt x="1397" y="0"/>
                    <a:pt x="112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50;p27">
              <a:extLst>
                <a:ext uri="{FF2B5EF4-FFF2-40B4-BE49-F238E27FC236}">
                  <a16:creationId xmlns:a16="http://schemas.microsoft.com/office/drawing/2014/main" id="{6619A362-E97F-4823-8CEB-20A8B611B364}"/>
                </a:ext>
              </a:extLst>
            </p:cNvPr>
            <p:cNvSpPr/>
            <p:nvPr/>
          </p:nvSpPr>
          <p:spPr>
            <a:xfrm>
              <a:off x="3852700" y="2272375"/>
              <a:ext cx="49925" cy="15575"/>
            </a:xfrm>
            <a:custGeom>
              <a:avLst/>
              <a:gdLst/>
              <a:ahLst/>
              <a:cxnLst/>
              <a:rect l="l" t="t" r="r" b="b"/>
              <a:pathLst>
                <a:path w="1997" h="623" extrusionOk="0">
                  <a:moveTo>
                    <a:pt x="355" y="1"/>
                  </a:moveTo>
                  <a:cubicBezTo>
                    <a:pt x="0" y="1"/>
                    <a:pt x="0" y="533"/>
                    <a:pt x="355" y="578"/>
                  </a:cubicBezTo>
                  <a:cubicBezTo>
                    <a:pt x="754" y="578"/>
                    <a:pt x="1198" y="622"/>
                    <a:pt x="1642" y="622"/>
                  </a:cubicBezTo>
                  <a:cubicBezTo>
                    <a:pt x="1997" y="622"/>
                    <a:pt x="1997" y="90"/>
                    <a:pt x="1642" y="45"/>
                  </a:cubicBezTo>
                  <a:cubicBezTo>
                    <a:pt x="1198" y="45"/>
                    <a:pt x="754" y="1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1;p27">
              <a:extLst>
                <a:ext uri="{FF2B5EF4-FFF2-40B4-BE49-F238E27FC236}">
                  <a16:creationId xmlns:a16="http://schemas.microsoft.com/office/drawing/2014/main" id="{B325213E-626E-4EF6-A96B-7D571EF3F44B}"/>
                </a:ext>
              </a:extLst>
            </p:cNvPr>
            <p:cNvSpPr/>
            <p:nvPr/>
          </p:nvSpPr>
          <p:spPr>
            <a:xfrm>
              <a:off x="3881550" y="2579625"/>
              <a:ext cx="68775" cy="15625"/>
            </a:xfrm>
            <a:custGeom>
              <a:avLst/>
              <a:gdLst/>
              <a:ahLst/>
              <a:cxnLst/>
              <a:rect l="l" t="t" r="r" b="b"/>
              <a:pathLst>
                <a:path w="2751" h="625" extrusionOk="0">
                  <a:moveTo>
                    <a:pt x="2396" y="1"/>
                  </a:moveTo>
                  <a:cubicBezTo>
                    <a:pt x="1686" y="45"/>
                    <a:pt x="1020" y="45"/>
                    <a:pt x="355" y="45"/>
                  </a:cubicBezTo>
                  <a:cubicBezTo>
                    <a:pt x="13" y="88"/>
                    <a:pt x="0" y="624"/>
                    <a:pt x="317" y="624"/>
                  </a:cubicBezTo>
                  <a:cubicBezTo>
                    <a:pt x="329" y="624"/>
                    <a:pt x="342" y="624"/>
                    <a:pt x="355" y="622"/>
                  </a:cubicBezTo>
                  <a:cubicBezTo>
                    <a:pt x="1020" y="622"/>
                    <a:pt x="1686" y="578"/>
                    <a:pt x="2396" y="578"/>
                  </a:cubicBezTo>
                  <a:cubicBezTo>
                    <a:pt x="2751" y="578"/>
                    <a:pt x="2751" y="1"/>
                    <a:pt x="239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2;p27">
              <a:extLst>
                <a:ext uri="{FF2B5EF4-FFF2-40B4-BE49-F238E27FC236}">
                  <a16:creationId xmlns:a16="http://schemas.microsoft.com/office/drawing/2014/main" id="{16D44BF2-9EE1-4E14-BCF9-69B2B1E3770E}"/>
                </a:ext>
              </a:extLst>
            </p:cNvPr>
            <p:cNvSpPr/>
            <p:nvPr/>
          </p:nvSpPr>
          <p:spPr>
            <a:xfrm>
              <a:off x="3620125" y="2020525"/>
              <a:ext cx="41450" cy="17900"/>
            </a:xfrm>
            <a:custGeom>
              <a:avLst/>
              <a:gdLst/>
              <a:ahLst/>
              <a:cxnLst/>
              <a:rect l="l" t="t" r="r" b="b"/>
              <a:pathLst>
                <a:path w="1658" h="716" extrusionOk="0">
                  <a:moveTo>
                    <a:pt x="477" y="1"/>
                  </a:moveTo>
                  <a:cubicBezTo>
                    <a:pt x="150" y="1"/>
                    <a:pt x="0" y="495"/>
                    <a:pt x="341" y="580"/>
                  </a:cubicBezTo>
                  <a:cubicBezTo>
                    <a:pt x="607" y="625"/>
                    <a:pt x="873" y="669"/>
                    <a:pt x="1140" y="713"/>
                  </a:cubicBezTo>
                  <a:cubicBezTo>
                    <a:pt x="1154" y="715"/>
                    <a:pt x="1168" y="716"/>
                    <a:pt x="1181" y="716"/>
                  </a:cubicBezTo>
                  <a:cubicBezTo>
                    <a:pt x="1508" y="716"/>
                    <a:pt x="1658" y="222"/>
                    <a:pt x="1317" y="136"/>
                  </a:cubicBezTo>
                  <a:cubicBezTo>
                    <a:pt x="1051" y="92"/>
                    <a:pt x="785" y="48"/>
                    <a:pt x="518" y="3"/>
                  </a:cubicBezTo>
                  <a:cubicBezTo>
                    <a:pt x="504" y="2"/>
                    <a:pt x="490" y="1"/>
                    <a:pt x="47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3;p27">
              <a:extLst>
                <a:ext uri="{FF2B5EF4-FFF2-40B4-BE49-F238E27FC236}">
                  <a16:creationId xmlns:a16="http://schemas.microsoft.com/office/drawing/2014/main" id="{7680F415-4D6D-4D0E-9230-12D45B573F76}"/>
                </a:ext>
              </a:extLst>
            </p:cNvPr>
            <p:cNvSpPr/>
            <p:nvPr/>
          </p:nvSpPr>
          <p:spPr>
            <a:xfrm>
              <a:off x="4386225" y="2253000"/>
              <a:ext cx="31075" cy="25000"/>
            </a:xfrm>
            <a:custGeom>
              <a:avLst/>
              <a:gdLst/>
              <a:ahLst/>
              <a:cxnLst/>
              <a:rect l="l" t="t" r="r" b="b"/>
              <a:pathLst>
                <a:path w="1243" h="1000" extrusionOk="0">
                  <a:moveTo>
                    <a:pt x="338" y="0"/>
                  </a:moveTo>
                  <a:cubicBezTo>
                    <a:pt x="242" y="0"/>
                    <a:pt x="147" y="68"/>
                    <a:pt x="89" y="155"/>
                  </a:cubicBezTo>
                  <a:cubicBezTo>
                    <a:pt x="0" y="288"/>
                    <a:pt x="89" y="465"/>
                    <a:pt x="178" y="554"/>
                  </a:cubicBezTo>
                  <a:cubicBezTo>
                    <a:pt x="399" y="687"/>
                    <a:pt x="577" y="820"/>
                    <a:pt x="754" y="953"/>
                  </a:cubicBezTo>
                  <a:cubicBezTo>
                    <a:pt x="801" y="985"/>
                    <a:pt x="854" y="1000"/>
                    <a:pt x="907" y="1000"/>
                  </a:cubicBezTo>
                  <a:cubicBezTo>
                    <a:pt x="1002" y="1000"/>
                    <a:pt x="1096" y="951"/>
                    <a:pt x="1154" y="865"/>
                  </a:cubicBezTo>
                  <a:cubicBezTo>
                    <a:pt x="1242" y="732"/>
                    <a:pt x="1198" y="554"/>
                    <a:pt x="1065" y="465"/>
                  </a:cubicBezTo>
                  <a:cubicBezTo>
                    <a:pt x="843" y="332"/>
                    <a:pt x="666" y="199"/>
                    <a:pt x="488" y="66"/>
                  </a:cubicBezTo>
                  <a:cubicBezTo>
                    <a:pt x="442" y="20"/>
                    <a:pt x="390" y="0"/>
                    <a:pt x="33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4;p27">
              <a:extLst>
                <a:ext uri="{FF2B5EF4-FFF2-40B4-BE49-F238E27FC236}">
                  <a16:creationId xmlns:a16="http://schemas.microsoft.com/office/drawing/2014/main" id="{8ABE3CEF-AE74-4A91-8E37-F12A37582A59}"/>
                </a:ext>
              </a:extLst>
            </p:cNvPr>
            <p:cNvSpPr/>
            <p:nvPr/>
          </p:nvSpPr>
          <p:spPr>
            <a:xfrm>
              <a:off x="4083450" y="2687000"/>
              <a:ext cx="30850" cy="23400"/>
            </a:xfrm>
            <a:custGeom>
              <a:avLst/>
              <a:gdLst/>
              <a:ahLst/>
              <a:cxnLst/>
              <a:rect l="l" t="t" r="r" b="b"/>
              <a:pathLst>
                <a:path w="1234" h="936" extrusionOk="0">
                  <a:moveTo>
                    <a:pt x="859" y="1"/>
                  </a:moveTo>
                  <a:cubicBezTo>
                    <a:pt x="811" y="1"/>
                    <a:pt x="761" y="17"/>
                    <a:pt x="709" y="54"/>
                  </a:cubicBezTo>
                  <a:cubicBezTo>
                    <a:pt x="575" y="187"/>
                    <a:pt x="398" y="276"/>
                    <a:pt x="265" y="409"/>
                  </a:cubicBezTo>
                  <a:cubicBezTo>
                    <a:pt x="1" y="560"/>
                    <a:pt x="154" y="935"/>
                    <a:pt x="396" y="935"/>
                  </a:cubicBezTo>
                  <a:cubicBezTo>
                    <a:pt x="439" y="935"/>
                    <a:pt x="485" y="923"/>
                    <a:pt x="531" y="897"/>
                  </a:cubicBezTo>
                  <a:cubicBezTo>
                    <a:pt x="709" y="764"/>
                    <a:pt x="842" y="675"/>
                    <a:pt x="975" y="542"/>
                  </a:cubicBezTo>
                  <a:cubicBezTo>
                    <a:pt x="1233" y="394"/>
                    <a:pt x="1092" y="1"/>
                    <a:pt x="85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5;p27">
              <a:extLst>
                <a:ext uri="{FF2B5EF4-FFF2-40B4-BE49-F238E27FC236}">
                  <a16:creationId xmlns:a16="http://schemas.microsoft.com/office/drawing/2014/main" id="{E3E0C385-4B8C-42FA-92AD-BE04EF2C7C63}"/>
                </a:ext>
              </a:extLst>
            </p:cNvPr>
            <p:cNvSpPr/>
            <p:nvPr/>
          </p:nvSpPr>
          <p:spPr>
            <a:xfrm>
              <a:off x="4494725" y="2382800"/>
              <a:ext cx="32575" cy="18775"/>
            </a:xfrm>
            <a:custGeom>
              <a:avLst/>
              <a:gdLst/>
              <a:ahLst/>
              <a:cxnLst/>
              <a:rect l="l" t="t" r="r" b="b"/>
              <a:pathLst>
                <a:path w="1303" h="751" extrusionOk="0">
                  <a:moveTo>
                    <a:pt x="350" y="1"/>
                  </a:moveTo>
                  <a:cubicBezTo>
                    <a:pt x="75" y="1"/>
                    <a:pt x="0" y="473"/>
                    <a:pt x="319" y="553"/>
                  </a:cubicBezTo>
                  <a:cubicBezTo>
                    <a:pt x="496" y="597"/>
                    <a:pt x="674" y="686"/>
                    <a:pt x="851" y="731"/>
                  </a:cubicBezTo>
                  <a:cubicBezTo>
                    <a:pt x="887" y="744"/>
                    <a:pt x="922" y="750"/>
                    <a:pt x="953" y="750"/>
                  </a:cubicBezTo>
                  <a:cubicBezTo>
                    <a:pt x="1228" y="750"/>
                    <a:pt x="1303" y="278"/>
                    <a:pt x="984" y="198"/>
                  </a:cubicBezTo>
                  <a:cubicBezTo>
                    <a:pt x="807" y="109"/>
                    <a:pt x="629" y="65"/>
                    <a:pt x="452" y="21"/>
                  </a:cubicBezTo>
                  <a:cubicBezTo>
                    <a:pt x="415" y="7"/>
                    <a:pt x="381" y="1"/>
                    <a:pt x="35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6;p27">
              <a:extLst>
                <a:ext uri="{FF2B5EF4-FFF2-40B4-BE49-F238E27FC236}">
                  <a16:creationId xmlns:a16="http://schemas.microsoft.com/office/drawing/2014/main" id="{41D21CFB-A684-4B2D-9F2D-C9377F1B9C14}"/>
                </a:ext>
              </a:extLst>
            </p:cNvPr>
            <p:cNvSpPr/>
            <p:nvPr/>
          </p:nvSpPr>
          <p:spPr>
            <a:xfrm>
              <a:off x="4388425" y="2626925"/>
              <a:ext cx="33300" cy="17075"/>
            </a:xfrm>
            <a:custGeom>
              <a:avLst/>
              <a:gdLst/>
              <a:ahLst/>
              <a:cxnLst/>
              <a:rect l="l" t="t" r="r" b="b"/>
              <a:pathLst>
                <a:path w="1332" h="683" extrusionOk="0">
                  <a:moveTo>
                    <a:pt x="1076" y="1"/>
                  </a:moveTo>
                  <a:cubicBezTo>
                    <a:pt x="1042" y="1"/>
                    <a:pt x="1008" y="6"/>
                    <a:pt x="977" y="17"/>
                  </a:cubicBezTo>
                  <a:cubicBezTo>
                    <a:pt x="711" y="61"/>
                    <a:pt x="444" y="61"/>
                    <a:pt x="223" y="105"/>
                  </a:cubicBezTo>
                  <a:cubicBezTo>
                    <a:pt x="45" y="150"/>
                    <a:pt x="1" y="327"/>
                    <a:pt x="1" y="460"/>
                  </a:cubicBezTo>
                  <a:cubicBezTo>
                    <a:pt x="45" y="638"/>
                    <a:pt x="223" y="682"/>
                    <a:pt x="356" y="682"/>
                  </a:cubicBezTo>
                  <a:cubicBezTo>
                    <a:pt x="622" y="638"/>
                    <a:pt x="844" y="593"/>
                    <a:pt x="1110" y="549"/>
                  </a:cubicBezTo>
                  <a:cubicBezTo>
                    <a:pt x="1287" y="505"/>
                    <a:pt x="1332" y="327"/>
                    <a:pt x="1332" y="194"/>
                  </a:cubicBezTo>
                  <a:cubicBezTo>
                    <a:pt x="1298" y="59"/>
                    <a:pt x="1186" y="1"/>
                    <a:pt x="10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7;p27">
              <a:extLst>
                <a:ext uri="{FF2B5EF4-FFF2-40B4-BE49-F238E27FC236}">
                  <a16:creationId xmlns:a16="http://schemas.microsoft.com/office/drawing/2014/main" id="{F8EFF29E-0BDC-41CF-80ED-7CEDEC0A7241}"/>
                </a:ext>
              </a:extLst>
            </p:cNvPr>
            <p:cNvSpPr/>
            <p:nvPr/>
          </p:nvSpPr>
          <p:spPr>
            <a:xfrm>
              <a:off x="4502725" y="2513225"/>
              <a:ext cx="38750" cy="23025"/>
            </a:xfrm>
            <a:custGeom>
              <a:avLst/>
              <a:gdLst/>
              <a:ahLst/>
              <a:cxnLst/>
              <a:rect l="l" t="t" r="r" b="b"/>
              <a:pathLst>
                <a:path w="1550" h="921" extrusionOk="0">
                  <a:moveTo>
                    <a:pt x="1112" y="1"/>
                  </a:moveTo>
                  <a:cubicBezTo>
                    <a:pt x="1068" y="1"/>
                    <a:pt x="1021" y="13"/>
                    <a:pt x="975" y="39"/>
                  </a:cubicBezTo>
                  <a:cubicBezTo>
                    <a:pt x="753" y="128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9"/>
                    <a:pt x="575" y="882"/>
                  </a:cubicBezTo>
                  <a:cubicBezTo>
                    <a:pt x="797" y="749"/>
                    <a:pt x="1019" y="616"/>
                    <a:pt x="1285" y="527"/>
                  </a:cubicBezTo>
                  <a:cubicBezTo>
                    <a:pt x="1549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8;p27">
              <a:extLst>
                <a:ext uri="{FF2B5EF4-FFF2-40B4-BE49-F238E27FC236}">
                  <a16:creationId xmlns:a16="http://schemas.microsoft.com/office/drawing/2014/main" id="{BABF8926-53D5-49D9-91C0-D1F14BA65A3A}"/>
                </a:ext>
              </a:extLst>
            </p:cNvPr>
            <p:cNvSpPr/>
            <p:nvPr/>
          </p:nvSpPr>
          <p:spPr>
            <a:xfrm>
              <a:off x="4370475" y="2408325"/>
              <a:ext cx="32725" cy="18750"/>
            </a:xfrm>
            <a:custGeom>
              <a:avLst/>
              <a:gdLst/>
              <a:ahLst/>
              <a:cxnLst/>
              <a:rect l="l" t="t" r="r" b="b"/>
              <a:pathLst>
                <a:path w="1309" h="750" extrusionOk="0">
                  <a:moveTo>
                    <a:pt x="362" y="0"/>
                  </a:moveTo>
                  <a:cubicBezTo>
                    <a:pt x="111" y="0"/>
                    <a:pt x="1" y="473"/>
                    <a:pt x="319" y="553"/>
                  </a:cubicBezTo>
                  <a:cubicBezTo>
                    <a:pt x="497" y="641"/>
                    <a:pt x="674" y="686"/>
                    <a:pt x="852" y="730"/>
                  </a:cubicBezTo>
                  <a:cubicBezTo>
                    <a:pt x="888" y="744"/>
                    <a:pt x="922" y="750"/>
                    <a:pt x="954" y="750"/>
                  </a:cubicBezTo>
                  <a:cubicBezTo>
                    <a:pt x="1229" y="750"/>
                    <a:pt x="1308" y="277"/>
                    <a:pt x="1029" y="198"/>
                  </a:cubicBezTo>
                  <a:cubicBezTo>
                    <a:pt x="852" y="153"/>
                    <a:pt x="674" y="65"/>
                    <a:pt x="453" y="20"/>
                  </a:cubicBezTo>
                  <a:cubicBezTo>
                    <a:pt x="421" y="6"/>
                    <a:pt x="390" y="0"/>
                    <a:pt x="3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9;p27">
              <a:extLst>
                <a:ext uri="{FF2B5EF4-FFF2-40B4-BE49-F238E27FC236}">
                  <a16:creationId xmlns:a16="http://schemas.microsoft.com/office/drawing/2014/main" id="{4B2FECC4-7AD1-4364-A445-FEADFE21AA9A}"/>
                </a:ext>
              </a:extLst>
            </p:cNvPr>
            <p:cNvSpPr/>
            <p:nvPr/>
          </p:nvSpPr>
          <p:spPr>
            <a:xfrm>
              <a:off x="4163275" y="2276775"/>
              <a:ext cx="31075" cy="24525"/>
            </a:xfrm>
            <a:custGeom>
              <a:avLst/>
              <a:gdLst/>
              <a:ahLst/>
              <a:cxnLst/>
              <a:rect l="l" t="t" r="r" b="b"/>
              <a:pathLst>
                <a:path w="1243" h="981" extrusionOk="0">
                  <a:moveTo>
                    <a:pt x="336" y="1"/>
                  </a:moveTo>
                  <a:cubicBezTo>
                    <a:pt x="240" y="1"/>
                    <a:pt x="146" y="50"/>
                    <a:pt x="89" y="135"/>
                  </a:cubicBezTo>
                  <a:cubicBezTo>
                    <a:pt x="0" y="269"/>
                    <a:pt x="44" y="446"/>
                    <a:pt x="178" y="535"/>
                  </a:cubicBezTo>
                  <a:cubicBezTo>
                    <a:pt x="399" y="668"/>
                    <a:pt x="577" y="801"/>
                    <a:pt x="754" y="934"/>
                  </a:cubicBezTo>
                  <a:cubicBezTo>
                    <a:pt x="802" y="966"/>
                    <a:pt x="854" y="980"/>
                    <a:pt x="907" y="980"/>
                  </a:cubicBezTo>
                  <a:cubicBezTo>
                    <a:pt x="1002" y="980"/>
                    <a:pt x="1096" y="931"/>
                    <a:pt x="1154" y="845"/>
                  </a:cubicBezTo>
                  <a:cubicBezTo>
                    <a:pt x="1242" y="712"/>
                    <a:pt x="1154" y="535"/>
                    <a:pt x="1065" y="446"/>
                  </a:cubicBezTo>
                  <a:cubicBezTo>
                    <a:pt x="843" y="313"/>
                    <a:pt x="666" y="180"/>
                    <a:pt x="488" y="47"/>
                  </a:cubicBezTo>
                  <a:cubicBezTo>
                    <a:pt x="441" y="15"/>
                    <a:pt x="388" y="1"/>
                    <a:pt x="33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60;p27">
              <a:extLst>
                <a:ext uri="{FF2B5EF4-FFF2-40B4-BE49-F238E27FC236}">
                  <a16:creationId xmlns:a16="http://schemas.microsoft.com/office/drawing/2014/main" id="{DBC81009-D068-46AF-8A22-64FDB2ADE6F2}"/>
                </a:ext>
              </a:extLst>
            </p:cNvPr>
            <p:cNvSpPr/>
            <p:nvPr/>
          </p:nvSpPr>
          <p:spPr>
            <a:xfrm>
              <a:off x="4271525" y="2406350"/>
              <a:ext cx="32825" cy="18525"/>
            </a:xfrm>
            <a:custGeom>
              <a:avLst/>
              <a:gdLst/>
              <a:ahLst/>
              <a:cxnLst/>
              <a:rect l="l" t="t" r="r" b="b"/>
              <a:pathLst>
                <a:path w="1313" h="741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506" y="632"/>
                    <a:pt x="684" y="676"/>
                    <a:pt x="861" y="720"/>
                  </a:cubicBezTo>
                  <a:cubicBezTo>
                    <a:pt x="898" y="734"/>
                    <a:pt x="932" y="740"/>
                    <a:pt x="963" y="740"/>
                  </a:cubicBezTo>
                  <a:cubicBezTo>
                    <a:pt x="1238" y="740"/>
                    <a:pt x="1313" y="268"/>
                    <a:pt x="994" y="188"/>
                  </a:cubicBezTo>
                  <a:cubicBezTo>
                    <a:pt x="817" y="144"/>
                    <a:pt x="639" y="55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1;p27">
              <a:extLst>
                <a:ext uri="{FF2B5EF4-FFF2-40B4-BE49-F238E27FC236}">
                  <a16:creationId xmlns:a16="http://schemas.microsoft.com/office/drawing/2014/main" id="{C06ACFAE-31FF-47FD-983E-38E9C1F5AB89}"/>
                </a:ext>
              </a:extLst>
            </p:cNvPr>
            <p:cNvSpPr/>
            <p:nvPr/>
          </p:nvSpPr>
          <p:spPr>
            <a:xfrm>
              <a:off x="4165475" y="2650325"/>
              <a:ext cx="33300" cy="16950"/>
            </a:xfrm>
            <a:custGeom>
              <a:avLst/>
              <a:gdLst/>
              <a:ahLst/>
              <a:cxnLst/>
              <a:rect l="l" t="t" r="r" b="b"/>
              <a:pathLst>
                <a:path w="1332" h="678" extrusionOk="0">
                  <a:moveTo>
                    <a:pt x="1051" y="1"/>
                  </a:moveTo>
                  <a:cubicBezTo>
                    <a:pt x="1025" y="1"/>
                    <a:pt x="1001" y="5"/>
                    <a:pt x="977" y="12"/>
                  </a:cubicBezTo>
                  <a:cubicBezTo>
                    <a:pt x="711" y="57"/>
                    <a:pt x="445" y="101"/>
                    <a:pt x="223" y="101"/>
                  </a:cubicBezTo>
                  <a:cubicBezTo>
                    <a:pt x="45" y="145"/>
                    <a:pt x="1" y="323"/>
                    <a:pt x="1" y="456"/>
                  </a:cubicBezTo>
                  <a:cubicBezTo>
                    <a:pt x="45" y="634"/>
                    <a:pt x="223" y="678"/>
                    <a:pt x="356" y="678"/>
                  </a:cubicBezTo>
                  <a:cubicBezTo>
                    <a:pt x="622" y="634"/>
                    <a:pt x="844" y="589"/>
                    <a:pt x="1110" y="545"/>
                  </a:cubicBezTo>
                  <a:cubicBezTo>
                    <a:pt x="1288" y="545"/>
                    <a:pt x="1332" y="323"/>
                    <a:pt x="1332" y="190"/>
                  </a:cubicBezTo>
                  <a:cubicBezTo>
                    <a:pt x="1295" y="80"/>
                    <a:pt x="1169" y="1"/>
                    <a:pt x="105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2;p27">
              <a:extLst>
                <a:ext uri="{FF2B5EF4-FFF2-40B4-BE49-F238E27FC236}">
                  <a16:creationId xmlns:a16="http://schemas.microsoft.com/office/drawing/2014/main" id="{90445131-F59A-4365-8C2C-B76E7FAF5B69}"/>
                </a:ext>
              </a:extLst>
            </p:cNvPr>
            <p:cNvSpPr/>
            <p:nvPr/>
          </p:nvSpPr>
          <p:spPr>
            <a:xfrm>
              <a:off x="3946975" y="2914200"/>
              <a:ext cx="34400" cy="17075"/>
            </a:xfrm>
            <a:custGeom>
              <a:avLst/>
              <a:gdLst/>
              <a:ahLst/>
              <a:cxnLst/>
              <a:rect l="l" t="t" r="r" b="b"/>
              <a:pathLst>
                <a:path w="1376" h="683" extrusionOk="0">
                  <a:moveTo>
                    <a:pt x="1114" y="1"/>
                  </a:moveTo>
                  <a:cubicBezTo>
                    <a:pt x="1084" y="1"/>
                    <a:pt x="1052" y="6"/>
                    <a:pt x="1021" y="17"/>
                  </a:cubicBezTo>
                  <a:cubicBezTo>
                    <a:pt x="755" y="17"/>
                    <a:pt x="488" y="61"/>
                    <a:pt x="267" y="106"/>
                  </a:cubicBezTo>
                  <a:cubicBezTo>
                    <a:pt x="89" y="150"/>
                    <a:pt x="0" y="328"/>
                    <a:pt x="45" y="461"/>
                  </a:cubicBezTo>
                  <a:cubicBezTo>
                    <a:pt x="89" y="638"/>
                    <a:pt x="267" y="682"/>
                    <a:pt x="400" y="682"/>
                  </a:cubicBezTo>
                  <a:cubicBezTo>
                    <a:pt x="666" y="638"/>
                    <a:pt x="888" y="594"/>
                    <a:pt x="1154" y="549"/>
                  </a:cubicBezTo>
                  <a:cubicBezTo>
                    <a:pt x="1287" y="505"/>
                    <a:pt x="1376" y="328"/>
                    <a:pt x="1331" y="194"/>
                  </a:cubicBezTo>
                  <a:cubicBezTo>
                    <a:pt x="1298" y="59"/>
                    <a:pt x="1212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3;p27">
              <a:extLst>
                <a:ext uri="{FF2B5EF4-FFF2-40B4-BE49-F238E27FC236}">
                  <a16:creationId xmlns:a16="http://schemas.microsoft.com/office/drawing/2014/main" id="{C0A1E100-EF0C-4818-A834-88821B1C41C1}"/>
                </a:ext>
              </a:extLst>
            </p:cNvPr>
            <p:cNvSpPr/>
            <p:nvPr/>
          </p:nvSpPr>
          <p:spPr>
            <a:xfrm>
              <a:off x="4279775" y="2536525"/>
              <a:ext cx="38575" cy="23025"/>
            </a:xfrm>
            <a:custGeom>
              <a:avLst/>
              <a:gdLst/>
              <a:ahLst/>
              <a:cxnLst/>
              <a:rect l="l" t="t" r="r" b="b"/>
              <a:pathLst>
                <a:path w="1543" h="921" extrusionOk="0">
                  <a:moveTo>
                    <a:pt x="1112" y="1"/>
                  </a:moveTo>
                  <a:cubicBezTo>
                    <a:pt x="1068" y="1"/>
                    <a:pt x="1021" y="12"/>
                    <a:pt x="975" y="39"/>
                  </a:cubicBezTo>
                  <a:cubicBezTo>
                    <a:pt x="753" y="172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8"/>
                    <a:pt x="576" y="882"/>
                  </a:cubicBezTo>
                  <a:cubicBezTo>
                    <a:pt x="797" y="749"/>
                    <a:pt x="1019" y="660"/>
                    <a:pt x="1241" y="527"/>
                  </a:cubicBezTo>
                  <a:cubicBezTo>
                    <a:pt x="1543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4;p27">
              <a:extLst>
                <a:ext uri="{FF2B5EF4-FFF2-40B4-BE49-F238E27FC236}">
                  <a16:creationId xmlns:a16="http://schemas.microsoft.com/office/drawing/2014/main" id="{3DD48FA7-5D01-4035-9BCB-A1D159B9300F}"/>
                </a:ext>
              </a:extLst>
            </p:cNvPr>
            <p:cNvSpPr/>
            <p:nvPr/>
          </p:nvSpPr>
          <p:spPr>
            <a:xfrm>
              <a:off x="4147300" y="2431850"/>
              <a:ext cx="32875" cy="18550"/>
            </a:xfrm>
            <a:custGeom>
              <a:avLst/>
              <a:gdLst/>
              <a:ahLst/>
              <a:cxnLst/>
              <a:rect l="l" t="t" r="r" b="b"/>
              <a:pathLst>
                <a:path w="1315" h="742" extrusionOk="0">
                  <a:moveTo>
                    <a:pt x="393" y="1"/>
                  </a:moveTo>
                  <a:cubicBezTo>
                    <a:pt x="127" y="1"/>
                    <a:pt x="1" y="465"/>
                    <a:pt x="329" y="588"/>
                  </a:cubicBezTo>
                  <a:cubicBezTo>
                    <a:pt x="506" y="632"/>
                    <a:pt x="683" y="676"/>
                    <a:pt x="861" y="721"/>
                  </a:cubicBezTo>
                  <a:cubicBezTo>
                    <a:pt x="900" y="735"/>
                    <a:pt x="936" y="742"/>
                    <a:pt x="969" y="742"/>
                  </a:cubicBezTo>
                  <a:cubicBezTo>
                    <a:pt x="1240" y="742"/>
                    <a:pt x="1315" y="307"/>
                    <a:pt x="1038" y="188"/>
                  </a:cubicBezTo>
                  <a:cubicBezTo>
                    <a:pt x="861" y="144"/>
                    <a:pt x="683" y="55"/>
                    <a:pt x="462" y="11"/>
                  </a:cubicBezTo>
                  <a:cubicBezTo>
                    <a:pt x="438" y="4"/>
                    <a:pt x="415" y="1"/>
                    <a:pt x="39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5;p27">
              <a:extLst>
                <a:ext uri="{FF2B5EF4-FFF2-40B4-BE49-F238E27FC236}">
                  <a16:creationId xmlns:a16="http://schemas.microsoft.com/office/drawing/2014/main" id="{43D51060-8F65-4A35-95C8-9A546AFD94C9}"/>
                </a:ext>
              </a:extLst>
            </p:cNvPr>
            <p:cNvSpPr/>
            <p:nvPr/>
          </p:nvSpPr>
          <p:spPr>
            <a:xfrm>
              <a:off x="5144450" y="1702550"/>
              <a:ext cx="17500" cy="22000"/>
            </a:xfrm>
            <a:custGeom>
              <a:avLst/>
              <a:gdLst/>
              <a:ahLst/>
              <a:cxnLst/>
              <a:rect l="l" t="t" r="r" b="b"/>
              <a:pathLst>
                <a:path w="700" h="880" extrusionOk="0">
                  <a:moveTo>
                    <a:pt x="432" y="0"/>
                  </a:moveTo>
                  <a:cubicBezTo>
                    <a:pt x="371" y="0"/>
                    <a:pt x="314" y="35"/>
                    <a:pt x="285" y="122"/>
                  </a:cubicBezTo>
                  <a:cubicBezTo>
                    <a:pt x="196" y="255"/>
                    <a:pt x="152" y="432"/>
                    <a:pt x="63" y="566"/>
                  </a:cubicBezTo>
                  <a:cubicBezTo>
                    <a:pt x="0" y="722"/>
                    <a:pt x="159" y="879"/>
                    <a:pt x="289" y="879"/>
                  </a:cubicBezTo>
                  <a:cubicBezTo>
                    <a:pt x="343" y="879"/>
                    <a:pt x="392" y="852"/>
                    <a:pt x="418" y="787"/>
                  </a:cubicBezTo>
                  <a:cubicBezTo>
                    <a:pt x="507" y="610"/>
                    <a:pt x="551" y="477"/>
                    <a:pt x="640" y="299"/>
                  </a:cubicBezTo>
                  <a:cubicBezTo>
                    <a:pt x="700" y="150"/>
                    <a:pt x="558" y="0"/>
                    <a:pt x="43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6;p27">
              <a:extLst>
                <a:ext uri="{FF2B5EF4-FFF2-40B4-BE49-F238E27FC236}">
                  <a16:creationId xmlns:a16="http://schemas.microsoft.com/office/drawing/2014/main" id="{D68009C0-238E-40C0-A848-C709322DA312}"/>
                </a:ext>
              </a:extLst>
            </p:cNvPr>
            <p:cNvSpPr/>
            <p:nvPr/>
          </p:nvSpPr>
          <p:spPr>
            <a:xfrm>
              <a:off x="5077800" y="1797925"/>
              <a:ext cx="11675" cy="19150"/>
            </a:xfrm>
            <a:custGeom>
              <a:avLst/>
              <a:gdLst/>
              <a:ahLst/>
              <a:cxnLst/>
              <a:rect l="l" t="t" r="r" b="b"/>
              <a:pathLst>
                <a:path w="467" h="766" extrusionOk="0">
                  <a:moveTo>
                    <a:pt x="267" y="0"/>
                  </a:moveTo>
                  <a:cubicBezTo>
                    <a:pt x="167" y="0"/>
                    <a:pt x="67" y="56"/>
                    <a:pt x="67" y="167"/>
                  </a:cubicBezTo>
                  <a:cubicBezTo>
                    <a:pt x="23" y="300"/>
                    <a:pt x="23" y="433"/>
                    <a:pt x="23" y="566"/>
                  </a:cubicBezTo>
                  <a:cubicBezTo>
                    <a:pt x="0" y="699"/>
                    <a:pt x="89" y="766"/>
                    <a:pt x="189" y="766"/>
                  </a:cubicBezTo>
                  <a:cubicBezTo>
                    <a:pt x="289" y="766"/>
                    <a:pt x="400" y="699"/>
                    <a:pt x="422" y="566"/>
                  </a:cubicBezTo>
                  <a:cubicBezTo>
                    <a:pt x="422" y="433"/>
                    <a:pt x="422" y="300"/>
                    <a:pt x="466" y="167"/>
                  </a:cubicBezTo>
                  <a:cubicBezTo>
                    <a:pt x="466" y="56"/>
                    <a:pt x="366" y="0"/>
                    <a:pt x="26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7;p27">
              <a:extLst>
                <a:ext uri="{FF2B5EF4-FFF2-40B4-BE49-F238E27FC236}">
                  <a16:creationId xmlns:a16="http://schemas.microsoft.com/office/drawing/2014/main" id="{34B0015B-7A0C-4EC1-A2E7-B1259E0804F0}"/>
                </a:ext>
              </a:extLst>
            </p:cNvPr>
            <p:cNvSpPr/>
            <p:nvPr/>
          </p:nvSpPr>
          <p:spPr>
            <a:xfrm>
              <a:off x="4892875" y="1761800"/>
              <a:ext cx="17150" cy="21825"/>
            </a:xfrm>
            <a:custGeom>
              <a:avLst/>
              <a:gdLst/>
              <a:ahLst/>
              <a:cxnLst/>
              <a:rect l="l" t="t" r="r" b="b"/>
              <a:pathLst>
                <a:path w="686" h="873" extrusionOk="0">
                  <a:moveTo>
                    <a:pt x="253" y="0"/>
                  </a:moveTo>
                  <a:cubicBezTo>
                    <a:pt x="126" y="0"/>
                    <a:pt x="1" y="102"/>
                    <a:pt x="54" y="236"/>
                  </a:cubicBezTo>
                  <a:cubicBezTo>
                    <a:pt x="143" y="414"/>
                    <a:pt x="188" y="591"/>
                    <a:pt x="232" y="725"/>
                  </a:cubicBezTo>
                  <a:cubicBezTo>
                    <a:pt x="284" y="829"/>
                    <a:pt x="371" y="872"/>
                    <a:pt x="452" y="872"/>
                  </a:cubicBezTo>
                  <a:cubicBezTo>
                    <a:pt x="576" y="872"/>
                    <a:pt x="685" y="770"/>
                    <a:pt x="631" y="636"/>
                  </a:cubicBezTo>
                  <a:cubicBezTo>
                    <a:pt x="587" y="458"/>
                    <a:pt x="498" y="281"/>
                    <a:pt x="454" y="148"/>
                  </a:cubicBezTo>
                  <a:cubicBezTo>
                    <a:pt x="419" y="43"/>
                    <a:pt x="336" y="0"/>
                    <a:pt x="25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8;p27">
              <a:extLst>
                <a:ext uri="{FF2B5EF4-FFF2-40B4-BE49-F238E27FC236}">
                  <a16:creationId xmlns:a16="http://schemas.microsoft.com/office/drawing/2014/main" id="{81B2B6E6-B9AA-4318-B131-1DBBDED9A569}"/>
                </a:ext>
              </a:extLst>
            </p:cNvPr>
            <p:cNvSpPr/>
            <p:nvPr/>
          </p:nvSpPr>
          <p:spPr>
            <a:xfrm>
              <a:off x="4984000" y="1825025"/>
              <a:ext cx="22350" cy="20700"/>
            </a:xfrm>
            <a:custGeom>
              <a:avLst/>
              <a:gdLst/>
              <a:ahLst/>
              <a:cxnLst/>
              <a:rect l="l" t="t" r="r" b="b"/>
              <a:pathLst>
                <a:path w="894" h="828" extrusionOk="0">
                  <a:moveTo>
                    <a:pt x="271" y="0"/>
                  </a:moveTo>
                  <a:cubicBezTo>
                    <a:pt x="125" y="0"/>
                    <a:pt x="0" y="189"/>
                    <a:pt x="136" y="325"/>
                  </a:cubicBezTo>
                  <a:lnTo>
                    <a:pt x="491" y="769"/>
                  </a:lnTo>
                  <a:cubicBezTo>
                    <a:pt x="533" y="810"/>
                    <a:pt x="579" y="827"/>
                    <a:pt x="623" y="827"/>
                  </a:cubicBezTo>
                  <a:cubicBezTo>
                    <a:pt x="769" y="827"/>
                    <a:pt x="894" y="639"/>
                    <a:pt x="758" y="503"/>
                  </a:cubicBezTo>
                  <a:cubicBezTo>
                    <a:pt x="624" y="325"/>
                    <a:pt x="536" y="192"/>
                    <a:pt x="403" y="59"/>
                  </a:cubicBezTo>
                  <a:cubicBezTo>
                    <a:pt x="361" y="18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9;p27">
              <a:extLst>
                <a:ext uri="{FF2B5EF4-FFF2-40B4-BE49-F238E27FC236}">
                  <a16:creationId xmlns:a16="http://schemas.microsoft.com/office/drawing/2014/main" id="{759AA6F3-7C0F-4923-A442-577320428D23}"/>
                </a:ext>
              </a:extLst>
            </p:cNvPr>
            <p:cNvSpPr/>
            <p:nvPr/>
          </p:nvSpPr>
          <p:spPr>
            <a:xfrm>
              <a:off x="5041750" y="1717225"/>
              <a:ext cx="11125" cy="19175"/>
            </a:xfrm>
            <a:custGeom>
              <a:avLst/>
              <a:gdLst/>
              <a:ahLst/>
              <a:cxnLst/>
              <a:rect l="l" t="t" r="r" b="b"/>
              <a:pathLst>
                <a:path w="445" h="767" extrusionOk="0">
                  <a:moveTo>
                    <a:pt x="244" y="1"/>
                  </a:moveTo>
                  <a:cubicBezTo>
                    <a:pt x="145" y="1"/>
                    <a:pt x="45" y="67"/>
                    <a:pt x="45" y="200"/>
                  </a:cubicBezTo>
                  <a:cubicBezTo>
                    <a:pt x="45" y="333"/>
                    <a:pt x="0" y="467"/>
                    <a:pt x="0" y="600"/>
                  </a:cubicBezTo>
                  <a:cubicBezTo>
                    <a:pt x="0" y="711"/>
                    <a:pt x="89" y="766"/>
                    <a:pt x="183" y="766"/>
                  </a:cubicBezTo>
                  <a:cubicBezTo>
                    <a:pt x="278" y="766"/>
                    <a:pt x="377" y="711"/>
                    <a:pt x="400" y="600"/>
                  </a:cubicBezTo>
                  <a:cubicBezTo>
                    <a:pt x="400" y="467"/>
                    <a:pt x="400" y="333"/>
                    <a:pt x="444" y="200"/>
                  </a:cubicBezTo>
                  <a:cubicBezTo>
                    <a:pt x="444" y="67"/>
                    <a:pt x="344" y="1"/>
                    <a:pt x="24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70;p27">
              <a:extLst>
                <a:ext uri="{FF2B5EF4-FFF2-40B4-BE49-F238E27FC236}">
                  <a16:creationId xmlns:a16="http://schemas.microsoft.com/office/drawing/2014/main" id="{DD867490-C61E-40BC-BDE5-16E65C611308}"/>
                </a:ext>
              </a:extLst>
            </p:cNvPr>
            <p:cNvSpPr/>
            <p:nvPr/>
          </p:nvSpPr>
          <p:spPr>
            <a:xfrm>
              <a:off x="5027875" y="1649575"/>
              <a:ext cx="11125" cy="18875"/>
            </a:xfrm>
            <a:custGeom>
              <a:avLst/>
              <a:gdLst/>
              <a:ahLst/>
              <a:cxnLst/>
              <a:rect l="l" t="t" r="r" b="b"/>
              <a:pathLst>
                <a:path w="445" h="755" extrusionOk="0">
                  <a:moveTo>
                    <a:pt x="256" y="0"/>
                  </a:moveTo>
                  <a:cubicBezTo>
                    <a:pt x="156" y="0"/>
                    <a:pt x="45" y="67"/>
                    <a:pt x="23" y="200"/>
                  </a:cubicBezTo>
                  <a:cubicBezTo>
                    <a:pt x="23" y="333"/>
                    <a:pt x="23" y="422"/>
                    <a:pt x="23" y="555"/>
                  </a:cubicBezTo>
                  <a:cubicBezTo>
                    <a:pt x="1" y="688"/>
                    <a:pt x="90" y="755"/>
                    <a:pt x="184" y="755"/>
                  </a:cubicBezTo>
                  <a:cubicBezTo>
                    <a:pt x="278" y="755"/>
                    <a:pt x="378" y="688"/>
                    <a:pt x="378" y="555"/>
                  </a:cubicBezTo>
                  <a:cubicBezTo>
                    <a:pt x="422" y="422"/>
                    <a:pt x="422" y="333"/>
                    <a:pt x="422" y="200"/>
                  </a:cubicBezTo>
                  <a:cubicBezTo>
                    <a:pt x="444" y="67"/>
                    <a:pt x="356" y="0"/>
                    <a:pt x="2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1;p27">
              <a:extLst>
                <a:ext uri="{FF2B5EF4-FFF2-40B4-BE49-F238E27FC236}">
                  <a16:creationId xmlns:a16="http://schemas.microsoft.com/office/drawing/2014/main" id="{79B65611-72C5-4056-91CD-0D1570C66BF5}"/>
                </a:ext>
              </a:extLst>
            </p:cNvPr>
            <p:cNvSpPr/>
            <p:nvPr/>
          </p:nvSpPr>
          <p:spPr>
            <a:xfrm>
              <a:off x="4933825" y="1676400"/>
              <a:ext cx="21725" cy="21150"/>
            </a:xfrm>
            <a:custGeom>
              <a:avLst/>
              <a:gdLst/>
              <a:ahLst/>
              <a:cxnLst/>
              <a:rect l="l" t="t" r="r" b="b"/>
              <a:pathLst>
                <a:path w="869" h="846" extrusionOk="0">
                  <a:moveTo>
                    <a:pt x="281" y="0"/>
                  </a:moveTo>
                  <a:cubicBezTo>
                    <a:pt x="133" y="0"/>
                    <a:pt x="0" y="189"/>
                    <a:pt x="102" y="325"/>
                  </a:cubicBezTo>
                  <a:cubicBezTo>
                    <a:pt x="236" y="502"/>
                    <a:pt x="369" y="635"/>
                    <a:pt x="457" y="769"/>
                  </a:cubicBezTo>
                  <a:cubicBezTo>
                    <a:pt x="501" y="823"/>
                    <a:pt x="550" y="846"/>
                    <a:pt x="597" y="846"/>
                  </a:cubicBezTo>
                  <a:cubicBezTo>
                    <a:pt x="742" y="846"/>
                    <a:pt x="868" y="636"/>
                    <a:pt x="768" y="502"/>
                  </a:cubicBezTo>
                  <a:cubicBezTo>
                    <a:pt x="635" y="369"/>
                    <a:pt x="502" y="192"/>
                    <a:pt x="413" y="59"/>
                  </a:cubicBezTo>
                  <a:cubicBezTo>
                    <a:pt x="372" y="17"/>
                    <a:pt x="326" y="0"/>
                    <a:pt x="28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2;p27">
              <a:extLst>
                <a:ext uri="{FF2B5EF4-FFF2-40B4-BE49-F238E27FC236}">
                  <a16:creationId xmlns:a16="http://schemas.microsoft.com/office/drawing/2014/main" id="{664F0CB2-39E6-4B03-98AA-66C4DCBCDF90}"/>
                </a:ext>
              </a:extLst>
            </p:cNvPr>
            <p:cNvSpPr/>
            <p:nvPr/>
          </p:nvSpPr>
          <p:spPr>
            <a:xfrm>
              <a:off x="3394600" y="2850425"/>
              <a:ext cx="64125" cy="23375"/>
            </a:xfrm>
            <a:custGeom>
              <a:avLst/>
              <a:gdLst/>
              <a:ahLst/>
              <a:cxnLst/>
              <a:rect l="l" t="t" r="r" b="b"/>
              <a:pathLst>
                <a:path w="2565" h="935" extrusionOk="0">
                  <a:moveTo>
                    <a:pt x="2134" y="1"/>
                  </a:moveTo>
                  <a:cubicBezTo>
                    <a:pt x="2090" y="1"/>
                    <a:pt x="2043" y="12"/>
                    <a:pt x="1997" y="39"/>
                  </a:cubicBezTo>
                  <a:cubicBezTo>
                    <a:pt x="1464" y="305"/>
                    <a:pt x="932" y="394"/>
                    <a:pt x="355" y="394"/>
                  </a:cubicBezTo>
                  <a:cubicBezTo>
                    <a:pt x="342" y="392"/>
                    <a:pt x="329" y="391"/>
                    <a:pt x="317" y="391"/>
                  </a:cubicBezTo>
                  <a:cubicBezTo>
                    <a:pt x="1" y="391"/>
                    <a:pt x="13" y="926"/>
                    <a:pt x="355" y="926"/>
                  </a:cubicBezTo>
                  <a:cubicBezTo>
                    <a:pt x="444" y="932"/>
                    <a:pt x="531" y="935"/>
                    <a:pt x="617" y="935"/>
                  </a:cubicBezTo>
                  <a:cubicBezTo>
                    <a:pt x="1220" y="935"/>
                    <a:pt x="1758" y="799"/>
                    <a:pt x="2263" y="527"/>
                  </a:cubicBezTo>
                  <a:cubicBezTo>
                    <a:pt x="2565" y="376"/>
                    <a:pt x="2386" y="1"/>
                    <a:pt x="213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3;p27">
              <a:extLst>
                <a:ext uri="{FF2B5EF4-FFF2-40B4-BE49-F238E27FC236}">
                  <a16:creationId xmlns:a16="http://schemas.microsoft.com/office/drawing/2014/main" id="{2C39B5E1-5E66-4216-9DC7-AF77F17A6C1B}"/>
                </a:ext>
              </a:extLst>
            </p:cNvPr>
            <p:cNvSpPr/>
            <p:nvPr/>
          </p:nvSpPr>
          <p:spPr>
            <a:xfrm>
              <a:off x="3753725" y="2818725"/>
              <a:ext cx="49275" cy="25450"/>
            </a:xfrm>
            <a:custGeom>
              <a:avLst/>
              <a:gdLst/>
              <a:ahLst/>
              <a:cxnLst/>
              <a:rect l="l" t="t" r="r" b="b"/>
              <a:pathLst>
                <a:path w="1971" h="1018" extrusionOk="0">
                  <a:moveTo>
                    <a:pt x="1610" y="0"/>
                  </a:moveTo>
                  <a:cubicBezTo>
                    <a:pt x="1581" y="0"/>
                    <a:pt x="1551" y="7"/>
                    <a:pt x="1519" y="20"/>
                  </a:cubicBezTo>
                  <a:cubicBezTo>
                    <a:pt x="1120" y="153"/>
                    <a:pt x="720" y="331"/>
                    <a:pt x="277" y="464"/>
                  </a:cubicBezTo>
                  <a:cubicBezTo>
                    <a:pt x="0" y="583"/>
                    <a:pt x="75" y="1018"/>
                    <a:pt x="346" y="1018"/>
                  </a:cubicBezTo>
                  <a:cubicBezTo>
                    <a:pt x="379" y="1018"/>
                    <a:pt x="415" y="1011"/>
                    <a:pt x="454" y="996"/>
                  </a:cubicBezTo>
                  <a:cubicBezTo>
                    <a:pt x="853" y="863"/>
                    <a:pt x="1253" y="730"/>
                    <a:pt x="1652" y="553"/>
                  </a:cubicBezTo>
                  <a:cubicBezTo>
                    <a:pt x="1971" y="473"/>
                    <a:pt x="1860" y="0"/>
                    <a:pt x="16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4;p27">
              <a:extLst>
                <a:ext uri="{FF2B5EF4-FFF2-40B4-BE49-F238E27FC236}">
                  <a16:creationId xmlns:a16="http://schemas.microsoft.com/office/drawing/2014/main" id="{3932B2F7-B437-4357-8470-89E148937128}"/>
                </a:ext>
              </a:extLst>
            </p:cNvPr>
            <p:cNvSpPr/>
            <p:nvPr/>
          </p:nvSpPr>
          <p:spPr>
            <a:xfrm>
              <a:off x="2916525" y="2946725"/>
              <a:ext cx="75450" cy="16725"/>
            </a:xfrm>
            <a:custGeom>
              <a:avLst/>
              <a:gdLst/>
              <a:ahLst/>
              <a:cxnLst/>
              <a:rect l="l" t="t" r="r" b="b"/>
              <a:pathLst>
                <a:path w="3018" h="669" extrusionOk="0">
                  <a:moveTo>
                    <a:pt x="2701" y="0"/>
                  </a:moveTo>
                  <a:cubicBezTo>
                    <a:pt x="2689" y="0"/>
                    <a:pt x="2676" y="1"/>
                    <a:pt x="2663" y="3"/>
                  </a:cubicBezTo>
                  <a:cubicBezTo>
                    <a:pt x="1909" y="47"/>
                    <a:pt x="1154" y="47"/>
                    <a:pt x="400" y="91"/>
                  </a:cubicBezTo>
                  <a:cubicBezTo>
                    <a:pt x="1" y="136"/>
                    <a:pt x="1" y="668"/>
                    <a:pt x="400" y="668"/>
                  </a:cubicBezTo>
                  <a:cubicBezTo>
                    <a:pt x="1154" y="624"/>
                    <a:pt x="1909" y="579"/>
                    <a:pt x="2663" y="579"/>
                  </a:cubicBezTo>
                  <a:cubicBezTo>
                    <a:pt x="3005" y="537"/>
                    <a:pt x="3017" y="0"/>
                    <a:pt x="270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5;p27">
              <a:extLst>
                <a:ext uri="{FF2B5EF4-FFF2-40B4-BE49-F238E27FC236}">
                  <a16:creationId xmlns:a16="http://schemas.microsoft.com/office/drawing/2014/main" id="{23FA26AD-088D-460F-8DBE-773FF70ADF8C}"/>
                </a:ext>
              </a:extLst>
            </p:cNvPr>
            <p:cNvSpPr/>
            <p:nvPr/>
          </p:nvSpPr>
          <p:spPr>
            <a:xfrm>
              <a:off x="2929850" y="2702750"/>
              <a:ext cx="44375" cy="16725"/>
            </a:xfrm>
            <a:custGeom>
              <a:avLst/>
              <a:gdLst/>
              <a:ahLst/>
              <a:cxnLst/>
              <a:rect l="l" t="t" r="r" b="b"/>
              <a:pathLst>
                <a:path w="1775" h="669" extrusionOk="0">
                  <a:moveTo>
                    <a:pt x="355" y="1"/>
                  </a:moveTo>
                  <a:cubicBezTo>
                    <a:pt x="0" y="1"/>
                    <a:pt x="0" y="533"/>
                    <a:pt x="355" y="577"/>
                  </a:cubicBezTo>
                  <a:cubicBezTo>
                    <a:pt x="710" y="622"/>
                    <a:pt x="1065" y="666"/>
                    <a:pt x="1420" y="666"/>
                  </a:cubicBezTo>
                  <a:cubicBezTo>
                    <a:pt x="1433" y="668"/>
                    <a:pt x="1446" y="669"/>
                    <a:pt x="1458" y="669"/>
                  </a:cubicBezTo>
                  <a:cubicBezTo>
                    <a:pt x="1774" y="669"/>
                    <a:pt x="1762" y="132"/>
                    <a:pt x="1420" y="89"/>
                  </a:cubicBezTo>
                  <a:cubicBezTo>
                    <a:pt x="1065" y="89"/>
                    <a:pt x="710" y="45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6;p27">
              <a:extLst>
                <a:ext uri="{FF2B5EF4-FFF2-40B4-BE49-F238E27FC236}">
                  <a16:creationId xmlns:a16="http://schemas.microsoft.com/office/drawing/2014/main" id="{897A5E8C-1353-401C-AD18-95D9D6FC342D}"/>
                </a:ext>
              </a:extLst>
            </p:cNvPr>
            <p:cNvSpPr/>
            <p:nvPr/>
          </p:nvSpPr>
          <p:spPr>
            <a:xfrm>
              <a:off x="3609575" y="3009100"/>
              <a:ext cx="38925" cy="23675"/>
            </a:xfrm>
            <a:custGeom>
              <a:avLst/>
              <a:gdLst/>
              <a:ahLst/>
              <a:cxnLst/>
              <a:rect l="l" t="t" r="r" b="b"/>
              <a:pathLst>
                <a:path w="1557" h="947" extrusionOk="0">
                  <a:moveTo>
                    <a:pt x="1114" y="1"/>
                  </a:moveTo>
                  <a:cubicBezTo>
                    <a:pt x="1072" y="1"/>
                    <a:pt x="1028" y="12"/>
                    <a:pt x="985" y="37"/>
                  </a:cubicBezTo>
                  <a:cubicBezTo>
                    <a:pt x="763" y="170"/>
                    <a:pt x="497" y="303"/>
                    <a:pt x="275" y="392"/>
                  </a:cubicBezTo>
                  <a:cubicBezTo>
                    <a:pt x="1" y="548"/>
                    <a:pt x="176" y="947"/>
                    <a:pt x="434" y="947"/>
                  </a:cubicBezTo>
                  <a:cubicBezTo>
                    <a:pt x="469" y="947"/>
                    <a:pt x="505" y="940"/>
                    <a:pt x="541" y="924"/>
                  </a:cubicBezTo>
                  <a:cubicBezTo>
                    <a:pt x="807" y="791"/>
                    <a:pt x="1029" y="658"/>
                    <a:pt x="1251" y="525"/>
                  </a:cubicBezTo>
                  <a:cubicBezTo>
                    <a:pt x="1556" y="410"/>
                    <a:pt x="1369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7;p27">
              <a:extLst>
                <a:ext uri="{FF2B5EF4-FFF2-40B4-BE49-F238E27FC236}">
                  <a16:creationId xmlns:a16="http://schemas.microsoft.com/office/drawing/2014/main" id="{7E90CAB0-581C-438B-85EE-7E89D6F6E6AA}"/>
                </a:ext>
              </a:extLst>
            </p:cNvPr>
            <p:cNvSpPr/>
            <p:nvPr/>
          </p:nvSpPr>
          <p:spPr>
            <a:xfrm>
              <a:off x="3639300" y="2711625"/>
              <a:ext cx="65625" cy="22525"/>
            </a:xfrm>
            <a:custGeom>
              <a:avLst/>
              <a:gdLst/>
              <a:ahLst/>
              <a:cxnLst/>
              <a:rect l="l" t="t" r="r" b="b"/>
              <a:pathLst>
                <a:path w="2625" h="901" extrusionOk="0">
                  <a:moveTo>
                    <a:pt x="1015" y="1"/>
                  </a:moveTo>
                  <a:cubicBezTo>
                    <a:pt x="782" y="1"/>
                    <a:pt x="550" y="30"/>
                    <a:pt x="328" y="89"/>
                  </a:cubicBezTo>
                  <a:cubicBezTo>
                    <a:pt x="0" y="212"/>
                    <a:pt x="89" y="676"/>
                    <a:pt x="384" y="676"/>
                  </a:cubicBezTo>
                  <a:cubicBezTo>
                    <a:pt x="408" y="676"/>
                    <a:pt x="434" y="673"/>
                    <a:pt x="461" y="666"/>
                  </a:cubicBezTo>
                  <a:cubicBezTo>
                    <a:pt x="683" y="598"/>
                    <a:pt x="899" y="562"/>
                    <a:pt x="1108" y="562"/>
                  </a:cubicBezTo>
                  <a:cubicBezTo>
                    <a:pt x="1442" y="562"/>
                    <a:pt x="1758" y="653"/>
                    <a:pt x="2058" y="844"/>
                  </a:cubicBezTo>
                  <a:cubicBezTo>
                    <a:pt x="2114" y="883"/>
                    <a:pt x="2169" y="900"/>
                    <a:pt x="2221" y="900"/>
                  </a:cubicBezTo>
                  <a:cubicBezTo>
                    <a:pt x="2460" y="900"/>
                    <a:pt x="2624" y="538"/>
                    <a:pt x="2369" y="356"/>
                  </a:cubicBezTo>
                  <a:cubicBezTo>
                    <a:pt x="1955" y="119"/>
                    <a:pt x="1482" y="1"/>
                    <a:pt x="101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8;p27">
              <a:extLst>
                <a:ext uri="{FF2B5EF4-FFF2-40B4-BE49-F238E27FC236}">
                  <a16:creationId xmlns:a16="http://schemas.microsoft.com/office/drawing/2014/main" id="{843A1801-6599-4A70-B267-D17BD2634316}"/>
                </a:ext>
              </a:extLst>
            </p:cNvPr>
            <p:cNvSpPr/>
            <p:nvPr/>
          </p:nvSpPr>
          <p:spPr>
            <a:xfrm>
              <a:off x="4113700" y="2856875"/>
              <a:ext cx="41475" cy="17900"/>
            </a:xfrm>
            <a:custGeom>
              <a:avLst/>
              <a:gdLst/>
              <a:ahLst/>
              <a:cxnLst/>
              <a:rect l="l" t="t" r="r" b="b"/>
              <a:pathLst>
                <a:path w="1659" h="716" extrusionOk="0">
                  <a:moveTo>
                    <a:pt x="477" y="0"/>
                  </a:moveTo>
                  <a:cubicBezTo>
                    <a:pt x="151" y="0"/>
                    <a:pt x="1" y="494"/>
                    <a:pt x="342" y="580"/>
                  </a:cubicBezTo>
                  <a:cubicBezTo>
                    <a:pt x="608" y="624"/>
                    <a:pt x="874" y="668"/>
                    <a:pt x="1140" y="713"/>
                  </a:cubicBezTo>
                  <a:cubicBezTo>
                    <a:pt x="1154" y="714"/>
                    <a:pt x="1168" y="715"/>
                    <a:pt x="1182" y="715"/>
                  </a:cubicBezTo>
                  <a:cubicBezTo>
                    <a:pt x="1508" y="715"/>
                    <a:pt x="1658" y="221"/>
                    <a:pt x="1318" y="136"/>
                  </a:cubicBezTo>
                  <a:cubicBezTo>
                    <a:pt x="1051" y="92"/>
                    <a:pt x="785" y="47"/>
                    <a:pt x="519" y="3"/>
                  </a:cubicBezTo>
                  <a:cubicBezTo>
                    <a:pt x="505" y="1"/>
                    <a:pt x="491" y="0"/>
                    <a:pt x="4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9;p27">
              <a:extLst>
                <a:ext uri="{FF2B5EF4-FFF2-40B4-BE49-F238E27FC236}">
                  <a16:creationId xmlns:a16="http://schemas.microsoft.com/office/drawing/2014/main" id="{3BA00D57-F687-43AC-8561-AAC089DEB018}"/>
                </a:ext>
              </a:extLst>
            </p:cNvPr>
            <p:cNvSpPr/>
            <p:nvPr/>
          </p:nvSpPr>
          <p:spPr>
            <a:xfrm>
              <a:off x="2915775" y="2101500"/>
              <a:ext cx="64750" cy="20125"/>
            </a:xfrm>
            <a:custGeom>
              <a:avLst/>
              <a:gdLst/>
              <a:ahLst/>
              <a:cxnLst/>
              <a:rect l="l" t="t" r="r" b="b"/>
              <a:pathLst>
                <a:path w="2590" h="805" extrusionOk="0">
                  <a:moveTo>
                    <a:pt x="433" y="1"/>
                  </a:moveTo>
                  <a:cubicBezTo>
                    <a:pt x="110" y="1"/>
                    <a:pt x="1" y="493"/>
                    <a:pt x="341" y="536"/>
                  </a:cubicBezTo>
                  <a:cubicBezTo>
                    <a:pt x="918" y="624"/>
                    <a:pt x="1495" y="713"/>
                    <a:pt x="2116" y="802"/>
                  </a:cubicBezTo>
                  <a:cubicBezTo>
                    <a:pt x="2130" y="804"/>
                    <a:pt x="2144" y="804"/>
                    <a:pt x="2157" y="804"/>
                  </a:cubicBezTo>
                  <a:cubicBezTo>
                    <a:pt x="2481" y="804"/>
                    <a:pt x="2590" y="310"/>
                    <a:pt x="2249" y="225"/>
                  </a:cubicBezTo>
                  <a:cubicBezTo>
                    <a:pt x="1672" y="181"/>
                    <a:pt x="1051" y="92"/>
                    <a:pt x="474" y="3"/>
                  </a:cubicBezTo>
                  <a:cubicBezTo>
                    <a:pt x="460" y="1"/>
                    <a:pt x="446" y="1"/>
                    <a:pt x="43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80;p27">
              <a:extLst>
                <a:ext uri="{FF2B5EF4-FFF2-40B4-BE49-F238E27FC236}">
                  <a16:creationId xmlns:a16="http://schemas.microsoft.com/office/drawing/2014/main" id="{CC36F0CC-D3C6-4208-8E20-4019A934C780}"/>
                </a:ext>
              </a:extLst>
            </p:cNvPr>
            <p:cNvSpPr/>
            <p:nvPr/>
          </p:nvSpPr>
          <p:spPr>
            <a:xfrm>
              <a:off x="2810050" y="22513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8"/>
                    <a:pt x="355" y="578"/>
                  </a:cubicBezTo>
                  <a:lnTo>
                    <a:pt x="1110" y="578"/>
                  </a:lnTo>
                  <a:cubicBezTo>
                    <a:pt x="1465" y="578"/>
                    <a:pt x="1465" y="1"/>
                    <a:pt x="111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1;p27">
              <a:extLst>
                <a:ext uri="{FF2B5EF4-FFF2-40B4-BE49-F238E27FC236}">
                  <a16:creationId xmlns:a16="http://schemas.microsoft.com/office/drawing/2014/main" id="{347DF38D-43CB-44C3-9E1A-98423CC78BBD}"/>
                </a:ext>
              </a:extLst>
            </p:cNvPr>
            <p:cNvSpPr/>
            <p:nvPr/>
          </p:nvSpPr>
          <p:spPr>
            <a:xfrm>
              <a:off x="3211525" y="2000050"/>
              <a:ext cx="78900" cy="38900"/>
            </a:xfrm>
            <a:custGeom>
              <a:avLst/>
              <a:gdLst/>
              <a:ahLst/>
              <a:cxnLst/>
              <a:rect l="l" t="t" r="r" b="b"/>
              <a:pathLst>
                <a:path w="3156" h="1556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1067" y="822"/>
                    <a:pt x="1822" y="1177"/>
                    <a:pt x="2576" y="1532"/>
                  </a:cubicBezTo>
                  <a:cubicBezTo>
                    <a:pt x="2613" y="1548"/>
                    <a:pt x="2649" y="1555"/>
                    <a:pt x="2685" y="1555"/>
                  </a:cubicBezTo>
                  <a:cubicBezTo>
                    <a:pt x="2951" y="1555"/>
                    <a:pt x="3155" y="1162"/>
                    <a:pt x="2842" y="1044"/>
                  </a:cubicBezTo>
                  <a:cubicBezTo>
                    <a:pt x="2088" y="689"/>
                    <a:pt x="1334" y="334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2;p27">
              <a:extLst>
                <a:ext uri="{FF2B5EF4-FFF2-40B4-BE49-F238E27FC236}">
                  <a16:creationId xmlns:a16="http://schemas.microsoft.com/office/drawing/2014/main" id="{57C1258F-7E24-4D81-BCCF-3A1BF03BB267}"/>
                </a:ext>
              </a:extLst>
            </p:cNvPr>
            <p:cNvSpPr/>
            <p:nvPr/>
          </p:nvSpPr>
          <p:spPr>
            <a:xfrm>
              <a:off x="3162575" y="2233075"/>
              <a:ext cx="63650" cy="26525"/>
            </a:xfrm>
            <a:custGeom>
              <a:avLst/>
              <a:gdLst/>
              <a:ahLst/>
              <a:cxnLst/>
              <a:rect l="l" t="t" r="r" b="b"/>
              <a:pathLst>
                <a:path w="2546" h="1061" extrusionOk="0">
                  <a:moveTo>
                    <a:pt x="350" y="0"/>
                  </a:moveTo>
                  <a:cubicBezTo>
                    <a:pt x="75" y="0"/>
                    <a:pt x="0" y="473"/>
                    <a:pt x="319" y="552"/>
                  </a:cubicBezTo>
                  <a:cubicBezTo>
                    <a:pt x="896" y="730"/>
                    <a:pt x="1473" y="907"/>
                    <a:pt x="2049" y="1040"/>
                  </a:cubicBezTo>
                  <a:cubicBezTo>
                    <a:pt x="2086" y="1054"/>
                    <a:pt x="2120" y="1060"/>
                    <a:pt x="2153" y="1060"/>
                  </a:cubicBezTo>
                  <a:cubicBezTo>
                    <a:pt x="2435" y="1060"/>
                    <a:pt x="2545" y="588"/>
                    <a:pt x="2227" y="508"/>
                  </a:cubicBezTo>
                  <a:cubicBezTo>
                    <a:pt x="1650" y="331"/>
                    <a:pt x="1029" y="153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883;p27">
              <a:extLst>
                <a:ext uri="{FF2B5EF4-FFF2-40B4-BE49-F238E27FC236}">
                  <a16:creationId xmlns:a16="http://schemas.microsoft.com/office/drawing/2014/main" id="{483F7034-8995-4986-AC5A-804A24639C2E}"/>
                </a:ext>
              </a:extLst>
            </p:cNvPr>
            <p:cNvSpPr/>
            <p:nvPr/>
          </p:nvSpPr>
          <p:spPr>
            <a:xfrm>
              <a:off x="2979625" y="1986800"/>
              <a:ext cx="50150" cy="26900"/>
            </a:xfrm>
            <a:custGeom>
              <a:avLst/>
              <a:gdLst/>
              <a:ahLst/>
              <a:cxnLst/>
              <a:rect l="l" t="t" r="r" b="b"/>
              <a:pathLst>
                <a:path w="2006" h="1076" extrusionOk="0">
                  <a:moveTo>
                    <a:pt x="341" y="0"/>
                  </a:moveTo>
                  <a:cubicBezTo>
                    <a:pt x="71" y="0"/>
                    <a:pt x="0" y="435"/>
                    <a:pt x="316" y="554"/>
                  </a:cubicBezTo>
                  <a:cubicBezTo>
                    <a:pt x="716" y="731"/>
                    <a:pt x="1159" y="909"/>
                    <a:pt x="1559" y="1042"/>
                  </a:cubicBezTo>
                  <a:cubicBezTo>
                    <a:pt x="1605" y="1065"/>
                    <a:pt x="1648" y="1075"/>
                    <a:pt x="1687" y="1075"/>
                  </a:cubicBezTo>
                  <a:cubicBezTo>
                    <a:pt x="1941" y="1075"/>
                    <a:pt x="2006" y="625"/>
                    <a:pt x="1736" y="509"/>
                  </a:cubicBezTo>
                  <a:cubicBezTo>
                    <a:pt x="1292" y="332"/>
                    <a:pt x="893" y="199"/>
                    <a:pt x="449" y="21"/>
                  </a:cubicBezTo>
                  <a:cubicBezTo>
                    <a:pt x="411" y="7"/>
                    <a:pt x="374" y="0"/>
                    <a:pt x="34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884;p27">
              <a:extLst>
                <a:ext uri="{FF2B5EF4-FFF2-40B4-BE49-F238E27FC236}">
                  <a16:creationId xmlns:a16="http://schemas.microsoft.com/office/drawing/2014/main" id="{CB3D59CB-78BF-43B1-BEA4-F7F10EE08E2C}"/>
                </a:ext>
              </a:extLst>
            </p:cNvPr>
            <p:cNvSpPr/>
            <p:nvPr/>
          </p:nvSpPr>
          <p:spPr>
            <a:xfrm>
              <a:off x="2589325" y="2201400"/>
              <a:ext cx="82050" cy="26500"/>
            </a:xfrm>
            <a:custGeom>
              <a:avLst/>
              <a:gdLst/>
              <a:ahLst/>
              <a:cxnLst/>
              <a:rect l="l" t="t" r="r" b="b"/>
              <a:pathLst>
                <a:path w="3282" h="1060" extrusionOk="0">
                  <a:moveTo>
                    <a:pt x="355" y="0"/>
                  </a:moveTo>
                  <a:cubicBezTo>
                    <a:pt x="0" y="0"/>
                    <a:pt x="0" y="533"/>
                    <a:pt x="355" y="533"/>
                  </a:cubicBezTo>
                  <a:cubicBezTo>
                    <a:pt x="1154" y="533"/>
                    <a:pt x="1952" y="710"/>
                    <a:pt x="2707" y="1021"/>
                  </a:cubicBezTo>
                  <a:cubicBezTo>
                    <a:pt x="2760" y="1047"/>
                    <a:pt x="2811" y="1059"/>
                    <a:pt x="2859" y="1059"/>
                  </a:cubicBezTo>
                  <a:cubicBezTo>
                    <a:pt x="3128" y="1059"/>
                    <a:pt x="3281" y="684"/>
                    <a:pt x="3017" y="533"/>
                  </a:cubicBezTo>
                  <a:cubicBezTo>
                    <a:pt x="2174" y="178"/>
                    <a:pt x="1287" y="0"/>
                    <a:pt x="35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885;p27">
              <a:extLst>
                <a:ext uri="{FF2B5EF4-FFF2-40B4-BE49-F238E27FC236}">
                  <a16:creationId xmlns:a16="http://schemas.microsoft.com/office/drawing/2014/main" id="{4B268F21-AEE4-41BC-A38C-5B5DB6A712C2}"/>
                </a:ext>
              </a:extLst>
            </p:cNvPr>
            <p:cNvSpPr/>
            <p:nvPr/>
          </p:nvSpPr>
          <p:spPr>
            <a:xfrm>
              <a:off x="3104050" y="2101725"/>
              <a:ext cx="52825" cy="32250"/>
            </a:xfrm>
            <a:custGeom>
              <a:avLst/>
              <a:gdLst/>
              <a:ahLst/>
              <a:cxnLst/>
              <a:rect l="l" t="t" r="r" b="b"/>
              <a:pathLst>
                <a:path w="2113" h="1290" extrusionOk="0">
                  <a:moveTo>
                    <a:pt x="437" y="0"/>
                  </a:moveTo>
                  <a:cubicBezTo>
                    <a:pt x="185" y="0"/>
                    <a:pt x="0" y="376"/>
                    <a:pt x="264" y="527"/>
                  </a:cubicBezTo>
                  <a:cubicBezTo>
                    <a:pt x="708" y="748"/>
                    <a:pt x="1107" y="1015"/>
                    <a:pt x="1551" y="1237"/>
                  </a:cubicBezTo>
                  <a:cubicBezTo>
                    <a:pt x="1603" y="1274"/>
                    <a:pt x="1655" y="1290"/>
                    <a:pt x="1704" y="1290"/>
                  </a:cubicBezTo>
                  <a:cubicBezTo>
                    <a:pt x="1947" y="1290"/>
                    <a:pt x="2112" y="896"/>
                    <a:pt x="1817" y="748"/>
                  </a:cubicBezTo>
                  <a:cubicBezTo>
                    <a:pt x="1418" y="527"/>
                    <a:pt x="974" y="260"/>
                    <a:pt x="575" y="39"/>
                  </a:cubicBezTo>
                  <a:cubicBezTo>
                    <a:pt x="528" y="12"/>
                    <a:pt x="482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886;p27">
              <a:extLst>
                <a:ext uri="{FF2B5EF4-FFF2-40B4-BE49-F238E27FC236}">
                  <a16:creationId xmlns:a16="http://schemas.microsoft.com/office/drawing/2014/main" id="{CB77FB78-EE14-4F6C-B351-3CBBDCF0F847}"/>
                </a:ext>
              </a:extLst>
            </p:cNvPr>
            <p:cNvSpPr/>
            <p:nvPr/>
          </p:nvSpPr>
          <p:spPr>
            <a:xfrm>
              <a:off x="2959850" y="2232600"/>
              <a:ext cx="63200" cy="27600"/>
            </a:xfrm>
            <a:custGeom>
              <a:avLst/>
              <a:gdLst/>
              <a:ahLst/>
              <a:cxnLst/>
              <a:rect l="l" t="t" r="r" b="b"/>
              <a:pathLst>
                <a:path w="2528" h="1104" extrusionOk="0">
                  <a:moveTo>
                    <a:pt x="437" y="1"/>
                  </a:moveTo>
                  <a:cubicBezTo>
                    <a:pt x="185" y="1"/>
                    <a:pt x="0" y="376"/>
                    <a:pt x="264" y="527"/>
                  </a:cubicBezTo>
                  <a:cubicBezTo>
                    <a:pt x="841" y="882"/>
                    <a:pt x="1507" y="1104"/>
                    <a:pt x="2172" y="1104"/>
                  </a:cubicBezTo>
                  <a:cubicBezTo>
                    <a:pt x="2527" y="1104"/>
                    <a:pt x="2527" y="527"/>
                    <a:pt x="2172" y="527"/>
                  </a:cubicBezTo>
                  <a:cubicBezTo>
                    <a:pt x="1595" y="527"/>
                    <a:pt x="1063" y="350"/>
                    <a:pt x="575" y="39"/>
                  </a:cubicBezTo>
                  <a:cubicBezTo>
                    <a:pt x="528" y="12"/>
                    <a:pt x="482" y="1"/>
                    <a:pt x="43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887;p27">
              <a:extLst>
                <a:ext uri="{FF2B5EF4-FFF2-40B4-BE49-F238E27FC236}">
                  <a16:creationId xmlns:a16="http://schemas.microsoft.com/office/drawing/2014/main" id="{90034630-E24F-43BF-B6FE-67FD07A85F42}"/>
                </a:ext>
              </a:extLst>
            </p:cNvPr>
            <p:cNvSpPr/>
            <p:nvPr/>
          </p:nvSpPr>
          <p:spPr>
            <a:xfrm>
              <a:off x="2821200" y="1993025"/>
              <a:ext cx="51425" cy="21325"/>
            </a:xfrm>
            <a:custGeom>
              <a:avLst/>
              <a:gdLst/>
              <a:ahLst/>
              <a:cxnLst/>
              <a:rect l="l" t="t" r="r" b="b"/>
              <a:pathLst>
                <a:path w="2057" h="853" extrusionOk="0">
                  <a:moveTo>
                    <a:pt x="396" y="0"/>
                  </a:moveTo>
                  <a:cubicBezTo>
                    <a:pt x="153" y="0"/>
                    <a:pt x="0" y="376"/>
                    <a:pt x="264" y="527"/>
                  </a:cubicBezTo>
                  <a:cubicBezTo>
                    <a:pt x="575" y="744"/>
                    <a:pt x="929" y="853"/>
                    <a:pt x="1281" y="853"/>
                  </a:cubicBezTo>
                  <a:cubicBezTo>
                    <a:pt x="1432" y="853"/>
                    <a:pt x="1582" y="833"/>
                    <a:pt x="1729" y="793"/>
                  </a:cubicBezTo>
                  <a:cubicBezTo>
                    <a:pt x="2056" y="711"/>
                    <a:pt x="1968" y="250"/>
                    <a:pt x="1673" y="250"/>
                  </a:cubicBezTo>
                  <a:cubicBezTo>
                    <a:pt x="1648" y="250"/>
                    <a:pt x="1623" y="254"/>
                    <a:pt x="1595" y="260"/>
                  </a:cubicBezTo>
                  <a:cubicBezTo>
                    <a:pt x="1492" y="283"/>
                    <a:pt x="1392" y="294"/>
                    <a:pt x="1295" y="294"/>
                  </a:cubicBezTo>
                  <a:cubicBezTo>
                    <a:pt x="1016" y="294"/>
                    <a:pt x="761" y="203"/>
                    <a:pt x="531" y="39"/>
                  </a:cubicBezTo>
                  <a:cubicBezTo>
                    <a:pt x="484" y="12"/>
                    <a:pt x="439" y="0"/>
                    <a:pt x="39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888;p27">
              <a:extLst>
                <a:ext uri="{FF2B5EF4-FFF2-40B4-BE49-F238E27FC236}">
                  <a16:creationId xmlns:a16="http://schemas.microsoft.com/office/drawing/2014/main" id="{C96AEAFC-2800-44C5-80D2-80D70B630E08}"/>
                </a:ext>
              </a:extLst>
            </p:cNvPr>
            <p:cNvSpPr/>
            <p:nvPr/>
          </p:nvSpPr>
          <p:spPr>
            <a:xfrm>
              <a:off x="2563800" y="2415475"/>
              <a:ext cx="43300" cy="14450"/>
            </a:xfrm>
            <a:custGeom>
              <a:avLst/>
              <a:gdLst/>
              <a:ahLst/>
              <a:cxnLst/>
              <a:rect l="l" t="t" r="r" b="b"/>
              <a:pathLst>
                <a:path w="1732" h="578" extrusionOk="0">
                  <a:moveTo>
                    <a:pt x="356" y="0"/>
                  </a:moveTo>
                  <a:cubicBezTo>
                    <a:pt x="1" y="0"/>
                    <a:pt x="1" y="577"/>
                    <a:pt x="356" y="577"/>
                  </a:cubicBezTo>
                  <a:lnTo>
                    <a:pt x="1376" y="577"/>
                  </a:lnTo>
                  <a:cubicBezTo>
                    <a:pt x="1731" y="577"/>
                    <a:pt x="1731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889;p27">
              <a:extLst>
                <a:ext uri="{FF2B5EF4-FFF2-40B4-BE49-F238E27FC236}">
                  <a16:creationId xmlns:a16="http://schemas.microsoft.com/office/drawing/2014/main" id="{FCADBF4B-2087-4830-BC3F-D574F891D05C}"/>
                </a:ext>
              </a:extLst>
            </p:cNvPr>
            <p:cNvSpPr/>
            <p:nvPr/>
          </p:nvSpPr>
          <p:spPr>
            <a:xfrm>
              <a:off x="2954250" y="2396625"/>
              <a:ext cx="44400" cy="14425"/>
            </a:xfrm>
            <a:custGeom>
              <a:avLst/>
              <a:gdLst/>
              <a:ahLst/>
              <a:cxnLst/>
              <a:rect l="l" t="t" r="r" b="b"/>
              <a:pathLst>
                <a:path w="1776" h="577" extrusionOk="0">
                  <a:moveTo>
                    <a:pt x="400" y="0"/>
                  </a:moveTo>
                  <a:cubicBezTo>
                    <a:pt x="0" y="0"/>
                    <a:pt x="0" y="577"/>
                    <a:pt x="400" y="577"/>
                  </a:cubicBezTo>
                  <a:lnTo>
                    <a:pt x="1376" y="577"/>
                  </a:lnTo>
                  <a:cubicBezTo>
                    <a:pt x="1775" y="577"/>
                    <a:pt x="1775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890;p27">
              <a:extLst>
                <a:ext uri="{FF2B5EF4-FFF2-40B4-BE49-F238E27FC236}">
                  <a16:creationId xmlns:a16="http://schemas.microsoft.com/office/drawing/2014/main" id="{D692C011-1A2C-464E-A5A3-77818A6BA902}"/>
                </a:ext>
              </a:extLst>
            </p:cNvPr>
            <p:cNvSpPr/>
            <p:nvPr/>
          </p:nvSpPr>
          <p:spPr>
            <a:xfrm>
              <a:off x="3484000" y="2201150"/>
              <a:ext cx="45275" cy="20475"/>
            </a:xfrm>
            <a:custGeom>
              <a:avLst/>
              <a:gdLst/>
              <a:ahLst/>
              <a:cxnLst/>
              <a:rect l="l" t="t" r="r" b="b"/>
              <a:pathLst>
                <a:path w="1811" h="819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639" y="631"/>
                    <a:pt x="994" y="720"/>
                    <a:pt x="1305" y="809"/>
                  </a:cubicBezTo>
                  <a:cubicBezTo>
                    <a:pt x="1332" y="816"/>
                    <a:pt x="1358" y="819"/>
                    <a:pt x="1383" y="819"/>
                  </a:cubicBezTo>
                  <a:cubicBezTo>
                    <a:pt x="1684" y="819"/>
                    <a:pt x="1810" y="359"/>
                    <a:pt x="1482" y="277"/>
                  </a:cubicBezTo>
                  <a:cubicBezTo>
                    <a:pt x="1127" y="188"/>
                    <a:pt x="817" y="99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891;p27">
              <a:extLst>
                <a:ext uri="{FF2B5EF4-FFF2-40B4-BE49-F238E27FC236}">
                  <a16:creationId xmlns:a16="http://schemas.microsoft.com/office/drawing/2014/main" id="{8C16A248-D2AD-4633-BF80-D2448E27554E}"/>
                </a:ext>
              </a:extLst>
            </p:cNvPr>
            <p:cNvSpPr/>
            <p:nvPr/>
          </p:nvSpPr>
          <p:spPr>
            <a:xfrm>
              <a:off x="2695600" y="2507050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5" y="0"/>
                  </a:moveTo>
                  <a:cubicBezTo>
                    <a:pt x="1144" y="0"/>
                    <a:pt x="1110" y="6"/>
                    <a:pt x="1073" y="20"/>
                  </a:cubicBezTo>
                  <a:cubicBezTo>
                    <a:pt x="807" y="109"/>
                    <a:pt x="541" y="197"/>
                    <a:pt x="319" y="286"/>
                  </a:cubicBezTo>
                  <a:cubicBezTo>
                    <a:pt x="1" y="366"/>
                    <a:pt x="75" y="838"/>
                    <a:pt x="350" y="838"/>
                  </a:cubicBezTo>
                  <a:cubicBezTo>
                    <a:pt x="382" y="838"/>
                    <a:pt x="416" y="832"/>
                    <a:pt x="452" y="819"/>
                  </a:cubicBezTo>
                  <a:cubicBezTo>
                    <a:pt x="719" y="730"/>
                    <a:pt x="985" y="641"/>
                    <a:pt x="1207" y="552"/>
                  </a:cubicBezTo>
                  <a:cubicBezTo>
                    <a:pt x="1525" y="473"/>
                    <a:pt x="1451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892;p27">
              <a:extLst>
                <a:ext uri="{FF2B5EF4-FFF2-40B4-BE49-F238E27FC236}">
                  <a16:creationId xmlns:a16="http://schemas.microsoft.com/office/drawing/2014/main" id="{AAE91997-5B0E-462A-955B-3F4D2634F6A5}"/>
                </a:ext>
              </a:extLst>
            </p:cNvPr>
            <p:cNvSpPr/>
            <p:nvPr/>
          </p:nvSpPr>
          <p:spPr>
            <a:xfrm>
              <a:off x="3439600" y="2043650"/>
              <a:ext cx="52000" cy="20450"/>
            </a:xfrm>
            <a:custGeom>
              <a:avLst/>
              <a:gdLst/>
              <a:ahLst/>
              <a:cxnLst/>
              <a:rect l="l" t="t" r="r" b="b"/>
              <a:pathLst>
                <a:path w="2080" h="818" extrusionOk="0">
                  <a:moveTo>
                    <a:pt x="391" y="1"/>
                  </a:moveTo>
                  <a:cubicBezTo>
                    <a:pt x="92" y="1"/>
                    <a:pt x="0" y="501"/>
                    <a:pt x="330" y="543"/>
                  </a:cubicBezTo>
                  <a:cubicBezTo>
                    <a:pt x="729" y="631"/>
                    <a:pt x="1173" y="720"/>
                    <a:pt x="1572" y="809"/>
                  </a:cubicBezTo>
                  <a:cubicBezTo>
                    <a:pt x="1598" y="815"/>
                    <a:pt x="1622" y="818"/>
                    <a:pt x="1645" y="818"/>
                  </a:cubicBezTo>
                  <a:cubicBezTo>
                    <a:pt x="1950" y="818"/>
                    <a:pt x="2079" y="318"/>
                    <a:pt x="1750" y="276"/>
                  </a:cubicBezTo>
                  <a:cubicBezTo>
                    <a:pt x="1306" y="188"/>
                    <a:pt x="907" y="99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893;p27">
              <a:extLst>
                <a:ext uri="{FF2B5EF4-FFF2-40B4-BE49-F238E27FC236}">
                  <a16:creationId xmlns:a16="http://schemas.microsoft.com/office/drawing/2014/main" id="{29161181-EA8E-42CB-BB66-8AAEE5C7D820}"/>
                </a:ext>
              </a:extLst>
            </p:cNvPr>
            <p:cNvSpPr/>
            <p:nvPr/>
          </p:nvSpPr>
          <p:spPr>
            <a:xfrm>
              <a:off x="3421225" y="2353300"/>
              <a:ext cx="68775" cy="21225"/>
            </a:xfrm>
            <a:custGeom>
              <a:avLst/>
              <a:gdLst/>
              <a:ahLst/>
              <a:cxnLst/>
              <a:rect l="l" t="t" r="r" b="b"/>
              <a:pathLst>
                <a:path w="2751" h="849" extrusionOk="0">
                  <a:moveTo>
                    <a:pt x="317" y="0"/>
                  </a:moveTo>
                  <a:cubicBezTo>
                    <a:pt x="1" y="0"/>
                    <a:pt x="13" y="537"/>
                    <a:pt x="355" y="580"/>
                  </a:cubicBezTo>
                  <a:cubicBezTo>
                    <a:pt x="1065" y="668"/>
                    <a:pt x="1730" y="757"/>
                    <a:pt x="2396" y="846"/>
                  </a:cubicBezTo>
                  <a:cubicBezTo>
                    <a:pt x="2409" y="847"/>
                    <a:pt x="2422" y="848"/>
                    <a:pt x="2434" y="848"/>
                  </a:cubicBezTo>
                  <a:cubicBezTo>
                    <a:pt x="2750" y="848"/>
                    <a:pt x="2738" y="312"/>
                    <a:pt x="2396" y="269"/>
                  </a:cubicBezTo>
                  <a:cubicBezTo>
                    <a:pt x="1730" y="180"/>
                    <a:pt x="1065" y="91"/>
                    <a:pt x="355" y="3"/>
                  </a:cubicBezTo>
                  <a:cubicBezTo>
                    <a:pt x="342" y="1"/>
                    <a:pt x="329" y="0"/>
                    <a:pt x="31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894;p27">
              <a:extLst>
                <a:ext uri="{FF2B5EF4-FFF2-40B4-BE49-F238E27FC236}">
                  <a16:creationId xmlns:a16="http://schemas.microsoft.com/office/drawing/2014/main" id="{124AA5EF-96CA-4357-9DA4-0A0DF878783B}"/>
                </a:ext>
              </a:extLst>
            </p:cNvPr>
            <p:cNvSpPr/>
            <p:nvPr/>
          </p:nvSpPr>
          <p:spPr>
            <a:xfrm>
              <a:off x="3345350" y="2137925"/>
              <a:ext cx="38325" cy="20775"/>
            </a:xfrm>
            <a:custGeom>
              <a:avLst/>
              <a:gdLst/>
              <a:ahLst/>
              <a:cxnLst/>
              <a:rect l="l" t="t" r="r" b="b"/>
              <a:pathLst>
                <a:path w="1533" h="831" extrusionOk="0">
                  <a:moveTo>
                    <a:pt x="385" y="0"/>
                  </a:moveTo>
                  <a:cubicBezTo>
                    <a:pt x="89" y="0"/>
                    <a:pt x="1" y="464"/>
                    <a:pt x="329" y="587"/>
                  </a:cubicBezTo>
                  <a:cubicBezTo>
                    <a:pt x="551" y="632"/>
                    <a:pt x="817" y="720"/>
                    <a:pt x="1083" y="809"/>
                  </a:cubicBezTo>
                  <a:cubicBezTo>
                    <a:pt x="1117" y="824"/>
                    <a:pt x="1149" y="830"/>
                    <a:pt x="1180" y="830"/>
                  </a:cubicBezTo>
                  <a:cubicBezTo>
                    <a:pt x="1426" y="830"/>
                    <a:pt x="1532" y="395"/>
                    <a:pt x="1216" y="277"/>
                  </a:cubicBezTo>
                  <a:cubicBezTo>
                    <a:pt x="950" y="188"/>
                    <a:pt x="728" y="99"/>
                    <a:pt x="462" y="10"/>
                  </a:cubicBezTo>
                  <a:cubicBezTo>
                    <a:pt x="435" y="4"/>
                    <a:pt x="409" y="0"/>
                    <a:pt x="38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895;p27">
              <a:extLst>
                <a:ext uri="{FF2B5EF4-FFF2-40B4-BE49-F238E27FC236}">
                  <a16:creationId xmlns:a16="http://schemas.microsoft.com/office/drawing/2014/main" id="{4D50C095-B2FB-436C-930B-ED11C288335F}"/>
                </a:ext>
              </a:extLst>
            </p:cNvPr>
            <p:cNvSpPr/>
            <p:nvPr/>
          </p:nvSpPr>
          <p:spPr>
            <a:xfrm>
              <a:off x="3969425" y="2106600"/>
              <a:ext cx="32600" cy="27125"/>
            </a:xfrm>
            <a:custGeom>
              <a:avLst/>
              <a:gdLst/>
              <a:ahLst/>
              <a:cxnLst/>
              <a:rect l="l" t="t" r="r" b="b"/>
              <a:pathLst>
                <a:path w="1304" h="1085" extrusionOk="0">
                  <a:moveTo>
                    <a:pt x="437" y="0"/>
                  </a:moveTo>
                  <a:cubicBezTo>
                    <a:pt x="209" y="0"/>
                    <a:pt x="0" y="289"/>
                    <a:pt x="212" y="465"/>
                  </a:cubicBezTo>
                  <a:cubicBezTo>
                    <a:pt x="345" y="642"/>
                    <a:pt x="522" y="820"/>
                    <a:pt x="700" y="997"/>
                  </a:cubicBezTo>
                  <a:cubicBezTo>
                    <a:pt x="762" y="1059"/>
                    <a:pt x="831" y="1085"/>
                    <a:pt x="897" y="1085"/>
                  </a:cubicBezTo>
                  <a:cubicBezTo>
                    <a:pt x="1116" y="1085"/>
                    <a:pt x="1303" y="802"/>
                    <a:pt x="1099" y="598"/>
                  </a:cubicBezTo>
                  <a:cubicBezTo>
                    <a:pt x="921" y="420"/>
                    <a:pt x="788" y="243"/>
                    <a:pt x="611" y="65"/>
                  </a:cubicBezTo>
                  <a:cubicBezTo>
                    <a:pt x="556" y="20"/>
                    <a:pt x="496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896;p27">
              <a:extLst>
                <a:ext uri="{FF2B5EF4-FFF2-40B4-BE49-F238E27FC236}">
                  <a16:creationId xmlns:a16="http://schemas.microsoft.com/office/drawing/2014/main" id="{CB710598-94BC-478A-8BFC-475669562956}"/>
                </a:ext>
              </a:extLst>
            </p:cNvPr>
            <p:cNvSpPr/>
            <p:nvPr/>
          </p:nvSpPr>
          <p:spPr>
            <a:xfrm>
              <a:off x="3603175" y="2491425"/>
              <a:ext cx="33450" cy="20425"/>
            </a:xfrm>
            <a:custGeom>
              <a:avLst/>
              <a:gdLst/>
              <a:ahLst/>
              <a:cxnLst/>
              <a:rect l="l" t="t" r="r" b="b"/>
              <a:pathLst>
                <a:path w="1338" h="817" extrusionOk="0">
                  <a:moveTo>
                    <a:pt x="904" y="1"/>
                  </a:moveTo>
                  <a:cubicBezTo>
                    <a:pt x="870" y="1"/>
                    <a:pt x="834" y="8"/>
                    <a:pt x="797" y="24"/>
                  </a:cubicBezTo>
                  <a:cubicBezTo>
                    <a:pt x="620" y="112"/>
                    <a:pt x="442" y="201"/>
                    <a:pt x="265" y="290"/>
                  </a:cubicBezTo>
                  <a:cubicBezTo>
                    <a:pt x="1" y="441"/>
                    <a:pt x="153" y="816"/>
                    <a:pt x="423" y="816"/>
                  </a:cubicBezTo>
                  <a:cubicBezTo>
                    <a:pt x="471" y="816"/>
                    <a:pt x="522" y="805"/>
                    <a:pt x="575" y="778"/>
                  </a:cubicBezTo>
                  <a:cubicBezTo>
                    <a:pt x="708" y="689"/>
                    <a:pt x="886" y="601"/>
                    <a:pt x="1063" y="512"/>
                  </a:cubicBezTo>
                  <a:cubicBezTo>
                    <a:pt x="1337" y="394"/>
                    <a:pt x="1162" y="1"/>
                    <a:pt x="90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897;p27">
              <a:extLst>
                <a:ext uri="{FF2B5EF4-FFF2-40B4-BE49-F238E27FC236}">
                  <a16:creationId xmlns:a16="http://schemas.microsoft.com/office/drawing/2014/main" id="{51E96404-A7CF-4C06-A4B5-083385F2B770}"/>
                </a:ext>
              </a:extLst>
            </p:cNvPr>
            <p:cNvSpPr/>
            <p:nvPr/>
          </p:nvSpPr>
          <p:spPr>
            <a:xfrm>
              <a:off x="4056725" y="2251850"/>
              <a:ext cx="34250" cy="20400"/>
            </a:xfrm>
            <a:custGeom>
              <a:avLst/>
              <a:gdLst/>
              <a:ahLst/>
              <a:cxnLst/>
              <a:rect l="l" t="t" r="r" b="b"/>
              <a:pathLst>
                <a:path w="1370" h="816" extrusionOk="0">
                  <a:moveTo>
                    <a:pt x="471" y="0"/>
                  </a:moveTo>
                  <a:cubicBezTo>
                    <a:pt x="205" y="0"/>
                    <a:pt x="0" y="394"/>
                    <a:pt x="313" y="511"/>
                  </a:cubicBezTo>
                  <a:cubicBezTo>
                    <a:pt x="447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0" y="816"/>
                    <a:pt x="1369" y="440"/>
                    <a:pt x="1068" y="289"/>
                  </a:cubicBezTo>
                  <a:cubicBezTo>
                    <a:pt x="935" y="201"/>
                    <a:pt x="757" y="112"/>
                    <a:pt x="580" y="23"/>
                  </a:cubicBezTo>
                  <a:cubicBezTo>
                    <a:pt x="543" y="8"/>
                    <a:pt x="506" y="0"/>
                    <a:pt x="4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898;p27">
              <a:extLst>
                <a:ext uri="{FF2B5EF4-FFF2-40B4-BE49-F238E27FC236}">
                  <a16:creationId xmlns:a16="http://schemas.microsoft.com/office/drawing/2014/main" id="{4010ACA5-63EE-4289-922F-547175731E3B}"/>
                </a:ext>
              </a:extLst>
            </p:cNvPr>
            <p:cNvSpPr/>
            <p:nvPr/>
          </p:nvSpPr>
          <p:spPr>
            <a:xfrm>
              <a:off x="3913700" y="24787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0"/>
                  </a:moveTo>
                  <a:cubicBezTo>
                    <a:pt x="0" y="0"/>
                    <a:pt x="0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899;p27">
              <a:extLst>
                <a:ext uri="{FF2B5EF4-FFF2-40B4-BE49-F238E27FC236}">
                  <a16:creationId xmlns:a16="http://schemas.microsoft.com/office/drawing/2014/main" id="{B734C26B-694C-47ED-8101-3A0CEF658855}"/>
                </a:ext>
              </a:extLst>
            </p:cNvPr>
            <p:cNvSpPr/>
            <p:nvPr/>
          </p:nvSpPr>
          <p:spPr>
            <a:xfrm>
              <a:off x="4045500" y="2383925"/>
              <a:ext cx="38125" cy="20975"/>
            </a:xfrm>
            <a:custGeom>
              <a:avLst/>
              <a:gdLst/>
              <a:ahLst/>
              <a:cxnLst/>
              <a:rect l="l" t="t" r="r" b="b"/>
              <a:pathLst>
                <a:path w="1525" h="839" extrusionOk="0">
                  <a:moveTo>
                    <a:pt x="1175" y="0"/>
                  </a:moveTo>
                  <a:cubicBezTo>
                    <a:pt x="1144" y="0"/>
                    <a:pt x="1109" y="6"/>
                    <a:pt x="1073" y="20"/>
                  </a:cubicBezTo>
                  <a:cubicBezTo>
                    <a:pt x="807" y="109"/>
                    <a:pt x="541" y="198"/>
                    <a:pt x="319" y="286"/>
                  </a:cubicBezTo>
                  <a:cubicBezTo>
                    <a:pt x="0" y="366"/>
                    <a:pt x="75" y="839"/>
                    <a:pt x="350" y="839"/>
                  </a:cubicBezTo>
                  <a:cubicBezTo>
                    <a:pt x="381" y="839"/>
                    <a:pt x="415" y="832"/>
                    <a:pt x="452" y="819"/>
                  </a:cubicBezTo>
                  <a:cubicBezTo>
                    <a:pt x="718" y="730"/>
                    <a:pt x="984" y="641"/>
                    <a:pt x="1206" y="552"/>
                  </a:cubicBezTo>
                  <a:cubicBezTo>
                    <a:pt x="1525" y="473"/>
                    <a:pt x="1450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00;p27">
              <a:extLst>
                <a:ext uri="{FF2B5EF4-FFF2-40B4-BE49-F238E27FC236}">
                  <a16:creationId xmlns:a16="http://schemas.microsoft.com/office/drawing/2014/main" id="{64AF2D00-A063-40BE-8441-F4329E232EA0}"/>
                </a:ext>
              </a:extLst>
            </p:cNvPr>
            <p:cNvSpPr/>
            <p:nvPr/>
          </p:nvSpPr>
          <p:spPr>
            <a:xfrm>
              <a:off x="3930550" y="2258125"/>
              <a:ext cx="34375" cy="20400"/>
            </a:xfrm>
            <a:custGeom>
              <a:avLst/>
              <a:gdLst/>
              <a:ahLst/>
              <a:cxnLst/>
              <a:rect l="l" t="t" r="r" b="b"/>
              <a:pathLst>
                <a:path w="1375" h="816" extrusionOk="0">
                  <a:moveTo>
                    <a:pt x="431" y="0"/>
                  </a:moveTo>
                  <a:cubicBezTo>
                    <a:pt x="180" y="0"/>
                    <a:pt x="1" y="376"/>
                    <a:pt x="302" y="527"/>
                  </a:cubicBezTo>
                  <a:cubicBezTo>
                    <a:pt x="480" y="615"/>
                    <a:pt x="613" y="704"/>
                    <a:pt x="791" y="793"/>
                  </a:cubicBezTo>
                  <a:cubicBezTo>
                    <a:pt x="832" y="808"/>
                    <a:pt x="873" y="816"/>
                    <a:pt x="912" y="816"/>
                  </a:cubicBezTo>
                  <a:cubicBezTo>
                    <a:pt x="1200" y="816"/>
                    <a:pt x="1375" y="422"/>
                    <a:pt x="1101" y="305"/>
                  </a:cubicBezTo>
                  <a:cubicBezTo>
                    <a:pt x="924" y="216"/>
                    <a:pt x="746" y="127"/>
                    <a:pt x="569" y="38"/>
                  </a:cubicBezTo>
                  <a:cubicBezTo>
                    <a:pt x="522" y="12"/>
                    <a:pt x="476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01;p27">
              <a:extLst>
                <a:ext uri="{FF2B5EF4-FFF2-40B4-BE49-F238E27FC236}">
                  <a16:creationId xmlns:a16="http://schemas.microsoft.com/office/drawing/2014/main" id="{D9132C94-54F2-45E1-95A3-9B98E5A538BB}"/>
                </a:ext>
              </a:extLst>
            </p:cNvPr>
            <p:cNvSpPr/>
            <p:nvPr/>
          </p:nvSpPr>
          <p:spPr>
            <a:xfrm>
              <a:off x="3745350" y="2095525"/>
              <a:ext cx="32625" cy="27125"/>
            </a:xfrm>
            <a:custGeom>
              <a:avLst/>
              <a:gdLst/>
              <a:ahLst/>
              <a:cxnLst/>
              <a:rect l="l" t="t" r="r" b="b"/>
              <a:pathLst>
                <a:path w="1305" h="1085" extrusionOk="0">
                  <a:moveTo>
                    <a:pt x="439" y="0"/>
                  </a:moveTo>
                  <a:cubicBezTo>
                    <a:pt x="210" y="0"/>
                    <a:pt x="0" y="296"/>
                    <a:pt x="212" y="508"/>
                  </a:cubicBezTo>
                  <a:cubicBezTo>
                    <a:pt x="390" y="642"/>
                    <a:pt x="523" y="819"/>
                    <a:pt x="700" y="996"/>
                  </a:cubicBezTo>
                  <a:cubicBezTo>
                    <a:pt x="762" y="1058"/>
                    <a:pt x="831" y="1084"/>
                    <a:pt x="898" y="1084"/>
                  </a:cubicBezTo>
                  <a:cubicBezTo>
                    <a:pt x="1116" y="1084"/>
                    <a:pt x="1304" y="802"/>
                    <a:pt x="1100" y="597"/>
                  </a:cubicBezTo>
                  <a:cubicBezTo>
                    <a:pt x="922" y="420"/>
                    <a:pt x="789" y="242"/>
                    <a:pt x="612" y="65"/>
                  </a:cubicBezTo>
                  <a:cubicBezTo>
                    <a:pt x="557" y="20"/>
                    <a:pt x="498" y="0"/>
                    <a:pt x="439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02;p27">
              <a:extLst>
                <a:ext uri="{FF2B5EF4-FFF2-40B4-BE49-F238E27FC236}">
                  <a16:creationId xmlns:a16="http://schemas.microsoft.com/office/drawing/2014/main" id="{726B6545-86EC-4575-9BD4-48AA9FCF18ED}"/>
                </a:ext>
              </a:extLst>
            </p:cNvPr>
            <p:cNvSpPr/>
            <p:nvPr/>
          </p:nvSpPr>
          <p:spPr>
            <a:xfrm>
              <a:off x="3832675" y="2240750"/>
              <a:ext cx="34400" cy="20425"/>
            </a:xfrm>
            <a:custGeom>
              <a:avLst/>
              <a:gdLst/>
              <a:ahLst/>
              <a:cxnLst/>
              <a:rect l="l" t="t" r="r" b="b"/>
              <a:pathLst>
                <a:path w="1376" h="817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491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1" y="816"/>
                    <a:pt x="1376" y="441"/>
                    <a:pt x="1112" y="290"/>
                  </a:cubicBezTo>
                  <a:cubicBezTo>
                    <a:pt x="934" y="201"/>
                    <a:pt x="757" y="112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903;p27">
              <a:extLst>
                <a:ext uri="{FF2B5EF4-FFF2-40B4-BE49-F238E27FC236}">
                  <a16:creationId xmlns:a16="http://schemas.microsoft.com/office/drawing/2014/main" id="{D7868C4F-19B5-4960-9E09-24B885AE6EDC}"/>
                </a:ext>
              </a:extLst>
            </p:cNvPr>
            <p:cNvSpPr/>
            <p:nvPr/>
          </p:nvSpPr>
          <p:spPr>
            <a:xfrm>
              <a:off x="3689650" y="24676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7"/>
                    <a:pt x="355" y="577"/>
                  </a:cubicBezTo>
                  <a:lnTo>
                    <a:pt x="1109" y="577"/>
                  </a:lnTo>
                  <a:cubicBezTo>
                    <a:pt x="1464" y="577"/>
                    <a:pt x="1464" y="1"/>
                    <a:pt x="110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904;p27">
              <a:extLst>
                <a:ext uri="{FF2B5EF4-FFF2-40B4-BE49-F238E27FC236}">
                  <a16:creationId xmlns:a16="http://schemas.microsoft.com/office/drawing/2014/main" id="{3F993E10-8132-43A2-9222-239B838E307D}"/>
                </a:ext>
              </a:extLst>
            </p:cNvPr>
            <p:cNvSpPr/>
            <p:nvPr/>
          </p:nvSpPr>
          <p:spPr>
            <a:xfrm>
              <a:off x="3434525" y="2695000"/>
              <a:ext cx="36625" cy="14425"/>
            </a:xfrm>
            <a:custGeom>
              <a:avLst/>
              <a:gdLst/>
              <a:ahLst/>
              <a:cxnLst/>
              <a:rect l="l" t="t" r="r" b="b"/>
              <a:pathLst>
                <a:path w="1465" h="577" extrusionOk="0">
                  <a:moveTo>
                    <a:pt x="355" y="0"/>
                  </a:moveTo>
                  <a:cubicBezTo>
                    <a:pt x="1" y="0"/>
                    <a:pt x="1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905;p27">
              <a:extLst>
                <a:ext uri="{FF2B5EF4-FFF2-40B4-BE49-F238E27FC236}">
                  <a16:creationId xmlns:a16="http://schemas.microsoft.com/office/drawing/2014/main" id="{67C63031-21EE-4857-8516-F2015CBB9D8E}"/>
                </a:ext>
              </a:extLst>
            </p:cNvPr>
            <p:cNvSpPr/>
            <p:nvPr/>
          </p:nvSpPr>
          <p:spPr>
            <a:xfrm>
              <a:off x="3821425" y="2372825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6" y="1"/>
                  </a:moveTo>
                  <a:cubicBezTo>
                    <a:pt x="1144" y="1"/>
                    <a:pt x="1110" y="7"/>
                    <a:pt x="1074" y="20"/>
                  </a:cubicBezTo>
                  <a:cubicBezTo>
                    <a:pt x="807" y="109"/>
                    <a:pt x="586" y="198"/>
                    <a:pt x="319" y="287"/>
                  </a:cubicBezTo>
                  <a:cubicBezTo>
                    <a:pt x="1" y="366"/>
                    <a:pt x="75" y="839"/>
                    <a:pt x="351" y="839"/>
                  </a:cubicBezTo>
                  <a:cubicBezTo>
                    <a:pt x="382" y="839"/>
                    <a:pt x="416" y="833"/>
                    <a:pt x="453" y="819"/>
                  </a:cubicBezTo>
                  <a:cubicBezTo>
                    <a:pt x="719" y="730"/>
                    <a:pt x="985" y="642"/>
                    <a:pt x="1207" y="553"/>
                  </a:cubicBezTo>
                  <a:cubicBezTo>
                    <a:pt x="1525" y="473"/>
                    <a:pt x="1451" y="1"/>
                    <a:pt x="11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906;p27">
              <a:extLst>
                <a:ext uri="{FF2B5EF4-FFF2-40B4-BE49-F238E27FC236}">
                  <a16:creationId xmlns:a16="http://schemas.microsoft.com/office/drawing/2014/main" id="{219E8305-B11E-45CD-83A8-3C993331D2FA}"/>
                </a:ext>
              </a:extLst>
            </p:cNvPr>
            <p:cNvSpPr/>
            <p:nvPr/>
          </p:nvSpPr>
          <p:spPr>
            <a:xfrm>
              <a:off x="3631075" y="2133900"/>
              <a:ext cx="34125" cy="19675"/>
            </a:xfrm>
            <a:custGeom>
              <a:avLst/>
              <a:gdLst/>
              <a:ahLst/>
              <a:cxnLst/>
              <a:rect l="l" t="t" r="r" b="b"/>
              <a:pathLst>
                <a:path w="1365" h="787" extrusionOk="0">
                  <a:moveTo>
                    <a:pt x="431" y="0"/>
                  </a:moveTo>
                  <a:cubicBezTo>
                    <a:pt x="180" y="0"/>
                    <a:pt x="0" y="375"/>
                    <a:pt x="302" y="526"/>
                  </a:cubicBezTo>
                  <a:cubicBezTo>
                    <a:pt x="480" y="615"/>
                    <a:pt x="613" y="659"/>
                    <a:pt x="790" y="748"/>
                  </a:cubicBezTo>
                  <a:cubicBezTo>
                    <a:pt x="837" y="775"/>
                    <a:pt x="883" y="786"/>
                    <a:pt x="928" y="786"/>
                  </a:cubicBezTo>
                  <a:cubicBezTo>
                    <a:pt x="1180" y="786"/>
                    <a:pt x="1365" y="411"/>
                    <a:pt x="1101" y="260"/>
                  </a:cubicBezTo>
                  <a:cubicBezTo>
                    <a:pt x="923" y="171"/>
                    <a:pt x="746" y="127"/>
                    <a:pt x="568" y="38"/>
                  </a:cubicBezTo>
                  <a:cubicBezTo>
                    <a:pt x="522" y="12"/>
                    <a:pt x="475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907;p27">
              <a:extLst>
                <a:ext uri="{FF2B5EF4-FFF2-40B4-BE49-F238E27FC236}">
                  <a16:creationId xmlns:a16="http://schemas.microsoft.com/office/drawing/2014/main" id="{FBE023EE-DB24-41EC-ADBF-A4332BB1BF75}"/>
                </a:ext>
              </a:extLst>
            </p:cNvPr>
            <p:cNvSpPr/>
            <p:nvPr/>
          </p:nvSpPr>
          <p:spPr>
            <a:xfrm>
              <a:off x="2897200" y="2550300"/>
              <a:ext cx="65025" cy="19425"/>
            </a:xfrm>
            <a:custGeom>
              <a:avLst/>
              <a:gdLst/>
              <a:ahLst/>
              <a:cxnLst/>
              <a:rect l="l" t="t" r="r" b="b"/>
              <a:pathLst>
                <a:path w="2601" h="777" extrusionOk="0">
                  <a:moveTo>
                    <a:pt x="2208" y="0"/>
                  </a:moveTo>
                  <a:cubicBezTo>
                    <a:pt x="2176" y="0"/>
                    <a:pt x="2141" y="7"/>
                    <a:pt x="2105" y="20"/>
                  </a:cubicBezTo>
                  <a:cubicBezTo>
                    <a:pt x="1772" y="159"/>
                    <a:pt x="1439" y="228"/>
                    <a:pt x="1096" y="228"/>
                  </a:cubicBezTo>
                  <a:cubicBezTo>
                    <a:pt x="890" y="228"/>
                    <a:pt x="680" y="203"/>
                    <a:pt x="463" y="153"/>
                  </a:cubicBezTo>
                  <a:cubicBezTo>
                    <a:pt x="438" y="147"/>
                    <a:pt x="414" y="144"/>
                    <a:pt x="391" y="144"/>
                  </a:cubicBezTo>
                  <a:cubicBezTo>
                    <a:pt x="92" y="144"/>
                    <a:pt x="0" y="645"/>
                    <a:pt x="330" y="686"/>
                  </a:cubicBezTo>
                  <a:cubicBezTo>
                    <a:pt x="621" y="744"/>
                    <a:pt x="911" y="777"/>
                    <a:pt x="1198" y="777"/>
                  </a:cubicBezTo>
                  <a:cubicBezTo>
                    <a:pt x="1568" y="777"/>
                    <a:pt x="1932" y="722"/>
                    <a:pt x="2282" y="597"/>
                  </a:cubicBezTo>
                  <a:cubicBezTo>
                    <a:pt x="2601" y="478"/>
                    <a:pt x="2490" y="0"/>
                    <a:pt x="220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908;p27">
              <a:extLst>
                <a:ext uri="{FF2B5EF4-FFF2-40B4-BE49-F238E27FC236}">
                  <a16:creationId xmlns:a16="http://schemas.microsoft.com/office/drawing/2014/main" id="{B8A4E88A-1F65-414F-AF2D-EC2D9922FAC5}"/>
                </a:ext>
              </a:extLst>
            </p:cNvPr>
            <p:cNvSpPr/>
            <p:nvPr/>
          </p:nvSpPr>
          <p:spPr>
            <a:xfrm>
              <a:off x="3256300" y="2573850"/>
              <a:ext cx="52225" cy="20300"/>
            </a:xfrm>
            <a:custGeom>
              <a:avLst/>
              <a:gdLst/>
              <a:ahLst/>
              <a:cxnLst/>
              <a:rect l="l" t="t" r="r" b="b"/>
              <a:pathLst>
                <a:path w="2089" h="812" extrusionOk="0">
                  <a:moveTo>
                    <a:pt x="1662" y="0"/>
                  </a:moveTo>
                  <a:cubicBezTo>
                    <a:pt x="1637" y="0"/>
                    <a:pt x="1611" y="3"/>
                    <a:pt x="1584" y="10"/>
                  </a:cubicBezTo>
                  <a:cubicBezTo>
                    <a:pt x="1184" y="99"/>
                    <a:pt x="741" y="143"/>
                    <a:pt x="341" y="232"/>
                  </a:cubicBezTo>
                  <a:cubicBezTo>
                    <a:pt x="0" y="317"/>
                    <a:pt x="110" y="811"/>
                    <a:pt x="433" y="811"/>
                  </a:cubicBezTo>
                  <a:cubicBezTo>
                    <a:pt x="446" y="811"/>
                    <a:pt x="460" y="810"/>
                    <a:pt x="474" y="809"/>
                  </a:cubicBezTo>
                  <a:cubicBezTo>
                    <a:pt x="918" y="720"/>
                    <a:pt x="1317" y="631"/>
                    <a:pt x="1761" y="542"/>
                  </a:cubicBezTo>
                  <a:cubicBezTo>
                    <a:pt x="2089" y="460"/>
                    <a:pt x="1963" y="0"/>
                    <a:pt x="16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909;p27">
              <a:extLst>
                <a:ext uri="{FF2B5EF4-FFF2-40B4-BE49-F238E27FC236}">
                  <a16:creationId xmlns:a16="http://schemas.microsoft.com/office/drawing/2014/main" id="{D4137BDA-3FE1-4A40-B4F4-63EF8D01AA90}"/>
                </a:ext>
              </a:extLst>
            </p:cNvPr>
            <p:cNvSpPr/>
            <p:nvPr/>
          </p:nvSpPr>
          <p:spPr>
            <a:xfrm>
              <a:off x="2411850" y="2568475"/>
              <a:ext cx="75425" cy="20125"/>
            </a:xfrm>
            <a:custGeom>
              <a:avLst/>
              <a:gdLst/>
              <a:ahLst/>
              <a:cxnLst/>
              <a:rect l="l" t="t" r="r" b="b"/>
              <a:pathLst>
                <a:path w="3017" h="805" extrusionOk="0">
                  <a:moveTo>
                    <a:pt x="317" y="1"/>
                  </a:moveTo>
                  <a:cubicBezTo>
                    <a:pt x="1" y="1"/>
                    <a:pt x="14" y="537"/>
                    <a:pt x="355" y="580"/>
                  </a:cubicBezTo>
                  <a:cubicBezTo>
                    <a:pt x="1154" y="669"/>
                    <a:pt x="1908" y="757"/>
                    <a:pt x="2663" y="802"/>
                  </a:cubicBezTo>
                  <a:cubicBezTo>
                    <a:pt x="2676" y="803"/>
                    <a:pt x="2688" y="804"/>
                    <a:pt x="2701" y="804"/>
                  </a:cubicBezTo>
                  <a:cubicBezTo>
                    <a:pt x="3017" y="804"/>
                    <a:pt x="3004" y="269"/>
                    <a:pt x="2663" y="269"/>
                  </a:cubicBezTo>
                  <a:cubicBezTo>
                    <a:pt x="1908" y="181"/>
                    <a:pt x="1154" y="92"/>
                    <a:pt x="355" y="3"/>
                  </a:cubicBezTo>
                  <a:cubicBezTo>
                    <a:pt x="342" y="2"/>
                    <a:pt x="330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910;p27">
              <a:extLst>
                <a:ext uri="{FF2B5EF4-FFF2-40B4-BE49-F238E27FC236}">
                  <a16:creationId xmlns:a16="http://schemas.microsoft.com/office/drawing/2014/main" id="{FA2A5F0F-69DD-4A8E-B19D-6B2BDD4F391E}"/>
                </a:ext>
              </a:extLst>
            </p:cNvPr>
            <p:cNvSpPr/>
            <p:nvPr/>
          </p:nvSpPr>
          <p:spPr>
            <a:xfrm>
              <a:off x="2461325" y="2327600"/>
              <a:ext cx="46375" cy="20475"/>
            </a:xfrm>
            <a:custGeom>
              <a:avLst/>
              <a:gdLst/>
              <a:ahLst/>
              <a:cxnLst/>
              <a:rect l="l" t="t" r="r" b="b"/>
              <a:pathLst>
                <a:path w="1855" h="819" extrusionOk="0">
                  <a:moveTo>
                    <a:pt x="428" y="0"/>
                  </a:moveTo>
                  <a:cubicBezTo>
                    <a:pt x="127" y="0"/>
                    <a:pt x="1" y="461"/>
                    <a:pt x="329" y="543"/>
                  </a:cubicBezTo>
                  <a:cubicBezTo>
                    <a:pt x="684" y="631"/>
                    <a:pt x="1038" y="720"/>
                    <a:pt x="1349" y="809"/>
                  </a:cubicBezTo>
                  <a:cubicBezTo>
                    <a:pt x="1376" y="816"/>
                    <a:pt x="1402" y="819"/>
                    <a:pt x="1427" y="819"/>
                  </a:cubicBezTo>
                  <a:cubicBezTo>
                    <a:pt x="1728" y="819"/>
                    <a:pt x="1854" y="358"/>
                    <a:pt x="1527" y="276"/>
                  </a:cubicBezTo>
                  <a:cubicBezTo>
                    <a:pt x="1172" y="188"/>
                    <a:pt x="817" y="99"/>
                    <a:pt x="506" y="10"/>
                  </a:cubicBezTo>
                  <a:cubicBezTo>
                    <a:pt x="479" y="4"/>
                    <a:pt x="453" y="0"/>
                    <a:pt x="42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911;p27">
              <a:extLst>
                <a:ext uri="{FF2B5EF4-FFF2-40B4-BE49-F238E27FC236}">
                  <a16:creationId xmlns:a16="http://schemas.microsoft.com/office/drawing/2014/main" id="{1114C413-ED71-487C-B62B-520682D4D8BA}"/>
                </a:ext>
              </a:extLst>
            </p:cNvPr>
            <p:cNvSpPr/>
            <p:nvPr/>
          </p:nvSpPr>
          <p:spPr>
            <a:xfrm>
              <a:off x="3086825" y="2736900"/>
              <a:ext cx="38700" cy="21575"/>
            </a:xfrm>
            <a:custGeom>
              <a:avLst/>
              <a:gdLst/>
              <a:ahLst/>
              <a:cxnLst/>
              <a:rect l="l" t="t" r="r" b="b"/>
              <a:pathLst>
                <a:path w="1548" h="863" extrusionOk="0">
                  <a:moveTo>
                    <a:pt x="1120" y="0"/>
                  </a:moveTo>
                  <a:cubicBezTo>
                    <a:pt x="1095" y="0"/>
                    <a:pt x="1069" y="3"/>
                    <a:pt x="1042" y="10"/>
                  </a:cubicBezTo>
                  <a:cubicBezTo>
                    <a:pt x="820" y="99"/>
                    <a:pt x="554" y="188"/>
                    <a:pt x="288" y="276"/>
                  </a:cubicBezTo>
                  <a:cubicBezTo>
                    <a:pt x="1" y="399"/>
                    <a:pt x="92" y="863"/>
                    <a:pt x="388" y="863"/>
                  </a:cubicBezTo>
                  <a:cubicBezTo>
                    <a:pt x="412" y="863"/>
                    <a:pt x="438" y="860"/>
                    <a:pt x="465" y="853"/>
                  </a:cubicBezTo>
                  <a:cubicBezTo>
                    <a:pt x="687" y="764"/>
                    <a:pt x="953" y="676"/>
                    <a:pt x="1219" y="587"/>
                  </a:cubicBezTo>
                  <a:cubicBezTo>
                    <a:pt x="1547" y="464"/>
                    <a:pt x="1421" y="0"/>
                    <a:pt x="112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912;p27">
              <a:extLst>
                <a:ext uri="{FF2B5EF4-FFF2-40B4-BE49-F238E27FC236}">
                  <a16:creationId xmlns:a16="http://schemas.microsoft.com/office/drawing/2014/main" id="{8B6D0715-E5B6-4CFB-B04B-838FEFD27B58}"/>
                </a:ext>
              </a:extLst>
            </p:cNvPr>
            <p:cNvSpPr/>
            <p:nvPr/>
          </p:nvSpPr>
          <p:spPr>
            <a:xfrm>
              <a:off x="3162025" y="2447100"/>
              <a:ext cx="64625" cy="26600"/>
            </a:xfrm>
            <a:custGeom>
              <a:avLst/>
              <a:gdLst/>
              <a:ahLst/>
              <a:cxnLst/>
              <a:rect l="l" t="t" r="r" b="b"/>
              <a:pathLst>
                <a:path w="2585" h="1064" extrusionOk="0">
                  <a:moveTo>
                    <a:pt x="706" y="0"/>
                  </a:moveTo>
                  <a:cubicBezTo>
                    <a:pt x="587" y="0"/>
                    <a:pt x="465" y="7"/>
                    <a:pt x="341" y="22"/>
                  </a:cubicBezTo>
                  <a:cubicBezTo>
                    <a:pt x="0" y="65"/>
                    <a:pt x="109" y="557"/>
                    <a:pt x="433" y="557"/>
                  </a:cubicBezTo>
                  <a:cubicBezTo>
                    <a:pt x="446" y="557"/>
                    <a:pt x="460" y="556"/>
                    <a:pt x="474" y="554"/>
                  </a:cubicBezTo>
                  <a:cubicBezTo>
                    <a:pt x="540" y="549"/>
                    <a:pt x="605" y="546"/>
                    <a:pt x="670" y="546"/>
                  </a:cubicBezTo>
                  <a:cubicBezTo>
                    <a:pt x="1136" y="546"/>
                    <a:pt x="1588" y="687"/>
                    <a:pt x="1938" y="998"/>
                  </a:cubicBezTo>
                  <a:cubicBezTo>
                    <a:pt x="2002" y="1044"/>
                    <a:pt x="2070" y="1063"/>
                    <a:pt x="2134" y="1063"/>
                  </a:cubicBezTo>
                  <a:cubicBezTo>
                    <a:pt x="2383" y="1063"/>
                    <a:pt x="2584" y="775"/>
                    <a:pt x="2338" y="599"/>
                  </a:cubicBezTo>
                  <a:cubicBezTo>
                    <a:pt x="1856" y="191"/>
                    <a:pt x="1312" y="0"/>
                    <a:pt x="70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913;p27">
              <a:extLst>
                <a:ext uri="{FF2B5EF4-FFF2-40B4-BE49-F238E27FC236}">
                  <a16:creationId xmlns:a16="http://schemas.microsoft.com/office/drawing/2014/main" id="{9285FBBA-CBC5-465F-9E5B-313BF093FF20}"/>
                </a:ext>
              </a:extLst>
            </p:cNvPr>
            <p:cNvSpPr/>
            <p:nvPr/>
          </p:nvSpPr>
          <p:spPr>
            <a:xfrm>
              <a:off x="2803125" y="2799875"/>
              <a:ext cx="50400" cy="27675"/>
            </a:xfrm>
            <a:custGeom>
              <a:avLst/>
              <a:gdLst/>
              <a:ahLst/>
              <a:cxnLst/>
              <a:rect l="l" t="t" r="r" b="b"/>
              <a:pathLst>
                <a:path w="2016" h="1107" extrusionOk="0">
                  <a:moveTo>
                    <a:pt x="1666" y="0"/>
                  </a:moveTo>
                  <a:cubicBezTo>
                    <a:pt x="1634" y="0"/>
                    <a:pt x="1600" y="6"/>
                    <a:pt x="1564" y="20"/>
                  </a:cubicBezTo>
                  <a:cubicBezTo>
                    <a:pt x="1120" y="198"/>
                    <a:pt x="721" y="375"/>
                    <a:pt x="277" y="552"/>
                  </a:cubicBezTo>
                  <a:cubicBezTo>
                    <a:pt x="1" y="671"/>
                    <a:pt x="76" y="1106"/>
                    <a:pt x="347" y="1106"/>
                  </a:cubicBezTo>
                  <a:cubicBezTo>
                    <a:pt x="380" y="1106"/>
                    <a:pt x="416" y="1099"/>
                    <a:pt x="455" y="1085"/>
                  </a:cubicBezTo>
                  <a:cubicBezTo>
                    <a:pt x="854" y="907"/>
                    <a:pt x="1298" y="730"/>
                    <a:pt x="1697" y="597"/>
                  </a:cubicBezTo>
                  <a:cubicBezTo>
                    <a:pt x="2016" y="477"/>
                    <a:pt x="1941" y="0"/>
                    <a:pt x="166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914;p27">
              <a:extLst>
                <a:ext uri="{FF2B5EF4-FFF2-40B4-BE49-F238E27FC236}">
                  <a16:creationId xmlns:a16="http://schemas.microsoft.com/office/drawing/2014/main" id="{2E4547A2-825A-4463-B12E-8AD7764E9D7D}"/>
                </a:ext>
              </a:extLst>
            </p:cNvPr>
            <p:cNvSpPr/>
            <p:nvPr/>
          </p:nvSpPr>
          <p:spPr>
            <a:xfrm>
              <a:off x="3610375" y="2661475"/>
              <a:ext cx="38375" cy="20750"/>
            </a:xfrm>
            <a:custGeom>
              <a:avLst/>
              <a:gdLst/>
              <a:ahLst/>
              <a:cxnLst/>
              <a:rect l="l" t="t" r="r" b="b"/>
              <a:pathLst>
                <a:path w="1535" h="830" extrusionOk="0">
                  <a:moveTo>
                    <a:pt x="388" y="0"/>
                  </a:moveTo>
                  <a:cubicBezTo>
                    <a:pt x="92" y="0"/>
                    <a:pt x="0" y="464"/>
                    <a:pt x="287" y="587"/>
                  </a:cubicBezTo>
                  <a:cubicBezTo>
                    <a:pt x="553" y="631"/>
                    <a:pt x="820" y="720"/>
                    <a:pt x="1041" y="809"/>
                  </a:cubicBezTo>
                  <a:cubicBezTo>
                    <a:pt x="1080" y="823"/>
                    <a:pt x="1117" y="830"/>
                    <a:pt x="1151" y="830"/>
                  </a:cubicBezTo>
                  <a:cubicBezTo>
                    <a:pt x="1429" y="830"/>
                    <a:pt x="1535" y="395"/>
                    <a:pt x="1219" y="276"/>
                  </a:cubicBezTo>
                  <a:cubicBezTo>
                    <a:pt x="953" y="188"/>
                    <a:pt x="687" y="99"/>
                    <a:pt x="465" y="10"/>
                  </a:cubicBezTo>
                  <a:cubicBezTo>
                    <a:pt x="438" y="3"/>
                    <a:pt x="412" y="0"/>
                    <a:pt x="38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915;p27">
              <a:extLst>
                <a:ext uri="{FF2B5EF4-FFF2-40B4-BE49-F238E27FC236}">
                  <a16:creationId xmlns:a16="http://schemas.microsoft.com/office/drawing/2014/main" id="{9278C973-0DB4-4121-A792-6E7585EDD7E1}"/>
                </a:ext>
              </a:extLst>
            </p:cNvPr>
            <p:cNvSpPr/>
            <p:nvPr/>
          </p:nvSpPr>
          <p:spPr>
            <a:xfrm>
              <a:off x="3803225" y="2006200"/>
              <a:ext cx="52375" cy="44350"/>
            </a:xfrm>
            <a:custGeom>
              <a:avLst/>
              <a:gdLst/>
              <a:ahLst/>
              <a:cxnLst/>
              <a:rect l="l" t="t" r="r" b="b"/>
              <a:pathLst>
                <a:path w="2095" h="1774" extrusionOk="0">
                  <a:moveTo>
                    <a:pt x="407" y="1"/>
                  </a:moveTo>
                  <a:cubicBezTo>
                    <a:pt x="188" y="1"/>
                    <a:pt x="0" y="283"/>
                    <a:pt x="204" y="488"/>
                  </a:cubicBezTo>
                  <a:cubicBezTo>
                    <a:pt x="604" y="887"/>
                    <a:pt x="1047" y="1286"/>
                    <a:pt x="1491" y="1686"/>
                  </a:cubicBezTo>
                  <a:cubicBezTo>
                    <a:pt x="1553" y="1747"/>
                    <a:pt x="1622" y="1773"/>
                    <a:pt x="1688" y="1773"/>
                  </a:cubicBezTo>
                  <a:cubicBezTo>
                    <a:pt x="1907" y="1773"/>
                    <a:pt x="2095" y="1491"/>
                    <a:pt x="1890" y="1286"/>
                  </a:cubicBezTo>
                  <a:cubicBezTo>
                    <a:pt x="1447" y="887"/>
                    <a:pt x="1003" y="488"/>
                    <a:pt x="604" y="88"/>
                  </a:cubicBezTo>
                  <a:cubicBezTo>
                    <a:pt x="542" y="26"/>
                    <a:pt x="473" y="1"/>
                    <a:pt x="40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916;p27">
              <a:extLst>
                <a:ext uri="{FF2B5EF4-FFF2-40B4-BE49-F238E27FC236}">
                  <a16:creationId xmlns:a16="http://schemas.microsoft.com/office/drawing/2014/main" id="{A5882DA0-56BC-44CD-92C8-E4EFEE9BEC2D}"/>
                </a:ext>
              </a:extLst>
            </p:cNvPr>
            <p:cNvSpPr/>
            <p:nvPr/>
          </p:nvSpPr>
          <p:spPr>
            <a:xfrm>
              <a:off x="3262600" y="2571875"/>
              <a:ext cx="34400" cy="17050"/>
            </a:xfrm>
            <a:custGeom>
              <a:avLst/>
              <a:gdLst/>
              <a:ahLst/>
              <a:cxnLst/>
              <a:rect l="l" t="t" r="r" b="b"/>
              <a:pathLst>
                <a:path w="1376" h="682" extrusionOk="0">
                  <a:moveTo>
                    <a:pt x="977" y="0"/>
                  </a:moveTo>
                  <a:cubicBezTo>
                    <a:pt x="710" y="45"/>
                    <a:pt x="489" y="89"/>
                    <a:pt x="222" y="133"/>
                  </a:cubicBezTo>
                  <a:cubicBezTo>
                    <a:pt x="89" y="178"/>
                    <a:pt x="1" y="355"/>
                    <a:pt x="45" y="488"/>
                  </a:cubicBezTo>
                  <a:cubicBezTo>
                    <a:pt x="79" y="624"/>
                    <a:pt x="164" y="682"/>
                    <a:pt x="262" y="682"/>
                  </a:cubicBezTo>
                  <a:cubicBezTo>
                    <a:pt x="293" y="682"/>
                    <a:pt x="324" y="676"/>
                    <a:pt x="355" y="666"/>
                  </a:cubicBezTo>
                  <a:cubicBezTo>
                    <a:pt x="622" y="621"/>
                    <a:pt x="888" y="621"/>
                    <a:pt x="1110" y="577"/>
                  </a:cubicBezTo>
                  <a:cubicBezTo>
                    <a:pt x="1287" y="533"/>
                    <a:pt x="1376" y="355"/>
                    <a:pt x="1332" y="222"/>
                  </a:cubicBezTo>
                  <a:cubicBezTo>
                    <a:pt x="1287" y="45"/>
                    <a:pt x="1110" y="0"/>
                    <a:pt x="9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917;p27">
              <a:extLst>
                <a:ext uri="{FF2B5EF4-FFF2-40B4-BE49-F238E27FC236}">
                  <a16:creationId xmlns:a16="http://schemas.microsoft.com/office/drawing/2014/main" id="{47105D95-7144-47BC-BC02-8EE39A2C2D7E}"/>
                </a:ext>
              </a:extLst>
            </p:cNvPr>
            <p:cNvSpPr/>
            <p:nvPr/>
          </p:nvSpPr>
          <p:spPr>
            <a:xfrm>
              <a:off x="3620400" y="2263275"/>
              <a:ext cx="79675" cy="30450"/>
            </a:xfrm>
            <a:custGeom>
              <a:avLst/>
              <a:gdLst/>
              <a:ahLst/>
              <a:cxnLst/>
              <a:rect l="l" t="t" r="r" b="b"/>
              <a:pathLst>
                <a:path w="3187" h="1218" extrusionOk="0">
                  <a:moveTo>
                    <a:pt x="391" y="1"/>
                  </a:moveTo>
                  <a:cubicBezTo>
                    <a:pt x="92" y="1"/>
                    <a:pt x="0" y="504"/>
                    <a:pt x="330" y="587"/>
                  </a:cubicBezTo>
                  <a:cubicBezTo>
                    <a:pt x="1129" y="809"/>
                    <a:pt x="1927" y="986"/>
                    <a:pt x="2726" y="1208"/>
                  </a:cubicBezTo>
                  <a:cubicBezTo>
                    <a:pt x="2753" y="1215"/>
                    <a:pt x="2779" y="1218"/>
                    <a:pt x="2803" y="1218"/>
                  </a:cubicBezTo>
                  <a:cubicBezTo>
                    <a:pt x="3098" y="1218"/>
                    <a:pt x="3187" y="757"/>
                    <a:pt x="2859" y="675"/>
                  </a:cubicBezTo>
                  <a:cubicBezTo>
                    <a:pt x="2060" y="454"/>
                    <a:pt x="1262" y="232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918;p27">
              <a:extLst>
                <a:ext uri="{FF2B5EF4-FFF2-40B4-BE49-F238E27FC236}">
                  <a16:creationId xmlns:a16="http://schemas.microsoft.com/office/drawing/2014/main" id="{1A01EF9D-3DD1-4B6F-B085-F3D1A2491EDC}"/>
                </a:ext>
              </a:extLst>
            </p:cNvPr>
            <p:cNvSpPr/>
            <p:nvPr/>
          </p:nvSpPr>
          <p:spPr>
            <a:xfrm>
              <a:off x="3607575" y="2501925"/>
              <a:ext cx="63225" cy="20125"/>
            </a:xfrm>
            <a:custGeom>
              <a:avLst/>
              <a:gdLst/>
              <a:ahLst/>
              <a:cxnLst/>
              <a:rect l="l" t="t" r="r" b="b"/>
              <a:pathLst>
                <a:path w="2529" h="805" extrusionOk="0">
                  <a:moveTo>
                    <a:pt x="317" y="1"/>
                  </a:moveTo>
                  <a:cubicBezTo>
                    <a:pt x="0" y="1"/>
                    <a:pt x="13" y="537"/>
                    <a:pt x="355" y="580"/>
                  </a:cubicBezTo>
                  <a:cubicBezTo>
                    <a:pt x="932" y="669"/>
                    <a:pt x="1553" y="713"/>
                    <a:pt x="2174" y="802"/>
                  </a:cubicBezTo>
                  <a:cubicBezTo>
                    <a:pt x="2187" y="803"/>
                    <a:pt x="2200" y="804"/>
                    <a:pt x="2212" y="804"/>
                  </a:cubicBezTo>
                  <a:cubicBezTo>
                    <a:pt x="2528" y="804"/>
                    <a:pt x="2516" y="268"/>
                    <a:pt x="2174" y="225"/>
                  </a:cubicBezTo>
                  <a:cubicBezTo>
                    <a:pt x="1553" y="136"/>
                    <a:pt x="932" y="92"/>
                    <a:pt x="355" y="3"/>
                  </a:cubicBezTo>
                  <a:cubicBezTo>
                    <a:pt x="342" y="1"/>
                    <a:pt x="329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919;p27">
              <a:extLst>
                <a:ext uri="{FF2B5EF4-FFF2-40B4-BE49-F238E27FC236}">
                  <a16:creationId xmlns:a16="http://schemas.microsoft.com/office/drawing/2014/main" id="{1B1E5265-D382-4EAE-BAF4-A2F8F64B687E}"/>
                </a:ext>
              </a:extLst>
            </p:cNvPr>
            <p:cNvSpPr/>
            <p:nvPr/>
          </p:nvSpPr>
          <p:spPr>
            <a:xfrm>
              <a:off x="3387175" y="2286750"/>
              <a:ext cx="53675" cy="22325"/>
            </a:xfrm>
            <a:custGeom>
              <a:avLst/>
              <a:gdLst/>
              <a:ahLst/>
              <a:cxnLst/>
              <a:rect l="l" t="t" r="r" b="b"/>
              <a:pathLst>
                <a:path w="2147" h="893" extrusionOk="0">
                  <a:moveTo>
                    <a:pt x="433" y="0"/>
                  </a:moveTo>
                  <a:cubicBezTo>
                    <a:pt x="110" y="0"/>
                    <a:pt x="1" y="494"/>
                    <a:pt x="342" y="579"/>
                  </a:cubicBezTo>
                  <a:cubicBezTo>
                    <a:pt x="785" y="668"/>
                    <a:pt x="1229" y="757"/>
                    <a:pt x="1673" y="890"/>
                  </a:cubicBezTo>
                  <a:cubicBezTo>
                    <a:pt x="1687" y="892"/>
                    <a:pt x="1701" y="893"/>
                    <a:pt x="1714" y="893"/>
                  </a:cubicBezTo>
                  <a:cubicBezTo>
                    <a:pt x="2037" y="893"/>
                    <a:pt x="2147" y="398"/>
                    <a:pt x="1806" y="313"/>
                  </a:cubicBezTo>
                  <a:cubicBezTo>
                    <a:pt x="1362" y="225"/>
                    <a:pt x="918" y="136"/>
                    <a:pt x="475" y="3"/>
                  </a:cubicBezTo>
                  <a:cubicBezTo>
                    <a:pt x="461" y="1"/>
                    <a:pt x="447" y="0"/>
                    <a:pt x="43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920;p27">
              <a:extLst>
                <a:ext uri="{FF2B5EF4-FFF2-40B4-BE49-F238E27FC236}">
                  <a16:creationId xmlns:a16="http://schemas.microsoft.com/office/drawing/2014/main" id="{213C8003-FABF-44F2-9384-44276D14168C}"/>
                </a:ext>
              </a:extLst>
            </p:cNvPr>
            <p:cNvSpPr/>
            <p:nvPr/>
          </p:nvSpPr>
          <p:spPr>
            <a:xfrm>
              <a:off x="3033350" y="2556675"/>
              <a:ext cx="85550" cy="19875"/>
            </a:xfrm>
            <a:custGeom>
              <a:avLst/>
              <a:gdLst/>
              <a:ahLst/>
              <a:cxnLst/>
              <a:rect l="l" t="t" r="r" b="b"/>
              <a:pathLst>
                <a:path w="3422" h="795" extrusionOk="0">
                  <a:moveTo>
                    <a:pt x="1376" y="1"/>
                  </a:moveTo>
                  <a:cubicBezTo>
                    <a:pt x="1034" y="1"/>
                    <a:pt x="691" y="26"/>
                    <a:pt x="341" y="76"/>
                  </a:cubicBezTo>
                  <a:cubicBezTo>
                    <a:pt x="1" y="161"/>
                    <a:pt x="151" y="655"/>
                    <a:pt x="477" y="655"/>
                  </a:cubicBezTo>
                  <a:cubicBezTo>
                    <a:pt x="491" y="655"/>
                    <a:pt x="505" y="654"/>
                    <a:pt x="519" y="653"/>
                  </a:cubicBezTo>
                  <a:cubicBezTo>
                    <a:pt x="818" y="603"/>
                    <a:pt x="1118" y="578"/>
                    <a:pt x="1417" y="578"/>
                  </a:cubicBezTo>
                  <a:cubicBezTo>
                    <a:pt x="1916" y="578"/>
                    <a:pt x="2416" y="647"/>
                    <a:pt x="2915" y="786"/>
                  </a:cubicBezTo>
                  <a:cubicBezTo>
                    <a:pt x="2940" y="792"/>
                    <a:pt x="2964" y="795"/>
                    <a:pt x="2988" y="795"/>
                  </a:cubicBezTo>
                  <a:cubicBezTo>
                    <a:pt x="3292" y="795"/>
                    <a:pt x="3422" y="291"/>
                    <a:pt x="3092" y="209"/>
                  </a:cubicBezTo>
                  <a:cubicBezTo>
                    <a:pt x="2510" y="70"/>
                    <a:pt x="1945" y="1"/>
                    <a:pt x="13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921;p27">
              <a:extLst>
                <a:ext uri="{FF2B5EF4-FFF2-40B4-BE49-F238E27FC236}">
                  <a16:creationId xmlns:a16="http://schemas.microsoft.com/office/drawing/2014/main" id="{3E5B9E16-EB36-473A-BE23-96F3E802EC33}"/>
                </a:ext>
              </a:extLst>
            </p:cNvPr>
            <p:cNvSpPr/>
            <p:nvPr/>
          </p:nvSpPr>
          <p:spPr>
            <a:xfrm>
              <a:off x="3529725" y="2380600"/>
              <a:ext cx="53600" cy="27650"/>
            </a:xfrm>
            <a:custGeom>
              <a:avLst/>
              <a:gdLst/>
              <a:ahLst/>
              <a:cxnLst/>
              <a:rect l="l" t="t" r="r" b="b"/>
              <a:pathLst>
                <a:path w="2144" h="1106" extrusionOk="0">
                  <a:moveTo>
                    <a:pt x="350" y="0"/>
                  </a:moveTo>
                  <a:cubicBezTo>
                    <a:pt x="75" y="0"/>
                    <a:pt x="0" y="477"/>
                    <a:pt x="319" y="597"/>
                  </a:cubicBezTo>
                  <a:cubicBezTo>
                    <a:pt x="762" y="774"/>
                    <a:pt x="1206" y="952"/>
                    <a:pt x="1694" y="1085"/>
                  </a:cubicBezTo>
                  <a:cubicBezTo>
                    <a:pt x="1728" y="1099"/>
                    <a:pt x="1761" y="1106"/>
                    <a:pt x="1791" y="1106"/>
                  </a:cubicBezTo>
                  <a:cubicBezTo>
                    <a:pt x="2037" y="1106"/>
                    <a:pt x="2143" y="671"/>
                    <a:pt x="1827" y="552"/>
                  </a:cubicBezTo>
                  <a:cubicBezTo>
                    <a:pt x="1384" y="375"/>
                    <a:pt x="896" y="197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922;p27">
              <a:extLst>
                <a:ext uri="{FF2B5EF4-FFF2-40B4-BE49-F238E27FC236}">
                  <a16:creationId xmlns:a16="http://schemas.microsoft.com/office/drawing/2014/main" id="{79C533D9-EFB0-4FEB-8FDF-74700C8B923B}"/>
                </a:ext>
              </a:extLst>
            </p:cNvPr>
            <p:cNvSpPr/>
            <p:nvPr/>
          </p:nvSpPr>
          <p:spPr>
            <a:xfrm>
              <a:off x="3405900" y="2533200"/>
              <a:ext cx="67150" cy="20675"/>
            </a:xfrm>
            <a:custGeom>
              <a:avLst/>
              <a:gdLst/>
              <a:ahLst/>
              <a:cxnLst/>
              <a:rect l="l" t="t" r="r" b="b"/>
              <a:pathLst>
                <a:path w="2686" h="827" extrusionOk="0">
                  <a:moveTo>
                    <a:pt x="431" y="1"/>
                  </a:moveTo>
                  <a:cubicBezTo>
                    <a:pt x="180" y="1"/>
                    <a:pt x="1" y="376"/>
                    <a:pt x="303" y="527"/>
                  </a:cubicBezTo>
                  <a:cubicBezTo>
                    <a:pt x="802" y="726"/>
                    <a:pt x="1301" y="826"/>
                    <a:pt x="1819" y="826"/>
                  </a:cubicBezTo>
                  <a:cubicBezTo>
                    <a:pt x="1991" y="826"/>
                    <a:pt x="2166" y="815"/>
                    <a:pt x="2343" y="793"/>
                  </a:cubicBezTo>
                  <a:cubicBezTo>
                    <a:pt x="2685" y="750"/>
                    <a:pt x="2533" y="214"/>
                    <a:pt x="2205" y="214"/>
                  </a:cubicBezTo>
                  <a:cubicBezTo>
                    <a:pt x="2192" y="214"/>
                    <a:pt x="2179" y="215"/>
                    <a:pt x="2166" y="216"/>
                  </a:cubicBezTo>
                  <a:cubicBezTo>
                    <a:pt x="1997" y="244"/>
                    <a:pt x="1829" y="259"/>
                    <a:pt x="1660" y="259"/>
                  </a:cubicBezTo>
                  <a:cubicBezTo>
                    <a:pt x="1296" y="259"/>
                    <a:pt x="933" y="190"/>
                    <a:pt x="569" y="39"/>
                  </a:cubicBezTo>
                  <a:cubicBezTo>
                    <a:pt x="522" y="12"/>
                    <a:pt x="476" y="1"/>
                    <a:pt x="43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923;p27">
              <a:extLst>
                <a:ext uri="{FF2B5EF4-FFF2-40B4-BE49-F238E27FC236}">
                  <a16:creationId xmlns:a16="http://schemas.microsoft.com/office/drawing/2014/main" id="{49B85061-F92C-4BA9-8315-DA8E687088A2}"/>
                </a:ext>
              </a:extLst>
            </p:cNvPr>
            <p:cNvSpPr/>
            <p:nvPr/>
          </p:nvSpPr>
          <p:spPr>
            <a:xfrm>
              <a:off x="3231475" y="2318400"/>
              <a:ext cx="52475" cy="17550"/>
            </a:xfrm>
            <a:custGeom>
              <a:avLst/>
              <a:gdLst/>
              <a:ahLst/>
              <a:cxnLst/>
              <a:rect l="l" t="t" r="r" b="b"/>
              <a:pathLst>
                <a:path w="2099" h="702" extrusionOk="0">
                  <a:moveTo>
                    <a:pt x="471" y="1"/>
                  </a:moveTo>
                  <a:cubicBezTo>
                    <a:pt x="205" y="1"/>
                    <a:pt x="1" y="394"/>
                    <a:pt x="314" y="511"/>
                  </a:cubicBezTo>
                  <a:cubicBezTo>
                    <a:pt x="582" y="633"/>
                    <a:pt x="850" y="702"/>
                    <a:pt x="1126" y="702"/>
                  </a:cubicBezTo>
                  <a:cubicBezTo>
                    <a:pt x="1352" y="702"/>
                    <a:pt x="1582" y="656"/>
                    <a:pt x="1822" y="556"/>
                  </a:cubicBezTo>
                  <a:cubicBezTo>
                    <a:pt x="2099" y="437"/>
                    <a:pt x="2024" y="2"/>
                    <a:pt x="1753" y="2"/>
                  </a:cubicBezTo>
                  <a:cubicBezTo>
                    <a:pt x="1720" y="2"/>
                    <a:pt x="1684" y="9"/>
                    <a:pt x="1645" y="23"/>
                  </a:cubicBezTo>
                  <a:cubicBezTo>
                    <a:pt x="1467" y="90"/>
                    <a:pt x="1290" y="123"/>
                    <a:pt x="1112" y="123"/>
                  </a:cubicBezTo>
                  <a:cubicBezTo>
                    <a:pt x="935" y="123"/>
                    <a:pt x="757" y="90"/>
                    <a:pt x="580" y="23"/>
                  </a:cubicBezTo>
                  <a:cubicBezTo>
                    <a:pt x="543" y="8"/>
                    <a:pt x="507" y="1"/>
                    <a:pt x="47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924;p27">
              <a:extLst>
                <a:ext uri="{FF2B5EF4-FFF2-40B4-BE49-F238E27FC236}">
                  <a16:creationId xmlns:a16="http://schemas.microsoft.com/office/drawing/2014/main" id="{B745FE57-322E-4BF0-B085-55689B87C58D}"/>
                </a:ext>
              </a:extLst>
            </p:cNvPr>
            <p:cNvSpPr/>
            <p:nvPr/>
          </p:nvSpPr>
          <p:spPr>
            <a:xfrm>
              <a:off x="3044100" y="2771225"/>
              <a:ext cx="41050" cy="18075"/>
            </a:xfrm>
            <a:custGeom>
              <a:avLst/>
              <a:gdLst/>
              <a:ahLst/>
              <a:cxnLst/>
              <a:rect l="l" t="t" r="r" b="b"/>
              <a:pathLst>
                <a:path w="1642" h="723" extrusionOk="0">
                  <a:moveTo>
                    <a:pt x="1332" y="1"/>
                  </a:moveTo>
                  <a:cubicBezTo>
                    <a:pt x="1304" y="1"/>
                    <a:pt x="1274" y="5"/>
                    <a:pt x="1242" y="12"/>
                  </a:cubicBezTo>
                  <a:cubicBezTo>
                    <a:pt x="932" y="57"/>
                    <a:pt x="577" y="101"/>
                    <a:pt x="266" y="146"/>
                  </a:cubicBezTo>
                  <a:cubicBezTo>
                    <a:pt x="89" y="190"/>
                    <a:pt x="0" y="367"/>
                    <a:pt x="44" y="501"/>
                  </a:cubicBezTo>
                  <a:cubicBezTo>
                    <a:pt x="89" y="678"/>
                    <a:pt x="266" y="722"/>
                    <a:pt x="399" y="722"/>
                  </a:cubicBezTo>
                  <a:cubicBezTo>
                    <a:pt x="754" y="634"/>
                    <a:pt x="1065" y="589"/>
                    <a:pt x="1420" y="545"/>
                  </a:cubicBezTo>
                  <a:cubicBezTo>
                    <a:pt x="1553" y="545"/>
                    <a:pt x="1642" y="323"/>
                    <a:pt x="1597" y="190"/>
                  </a:cubicBezTo>
                  <a:cubicBezTo>
                    <a:pt x="1561" y="80"/>
                    <a:pt x="1464" y="1"/>
                    <a:pt x="133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925;p27">
              <a:extLst>
                <a:ext uri="{FF2B5EF4-FFF2-40B4-BE49-F238E27FC236}">
                  <a16:creationId xmlns:a16="http://schemas.microsoft.com/office/drawing/2014/main" id="{27AEBEAF-6C02-4060-8AD4-D134F8656ED3}"/>
                </a:ext>
              </a:extLst>
            </p:cNvPr>
            <p:cNvSpPr/>
            <p:nvPr/>
          </p:nvSpPr>
          <p:spPr>
            <a:xfrm>
              <a:off x="3427875" y="2692375"/>
              <a:ext cx="41050" cy="17450"/>
            </a:xfrm>
            <a:custGeom>
              <a:avLst/>
              <a:gdLst/>
              <a:ahLst/>
              <a:cxnLst/>
              <a:rect l="l" t="t" r="r" b="b"/>
              <a:pathLst>
                <a:path w="1642" h="698" extrusionOk="0">
                  <a:moveTo>
                    <a:pt x="1342" y="0"/>
                  </a:moveTo>
                  <a:cubicBezTo>
                    <a:pt x="1308" y="0"/>
                    <a:pt x="1274" y="6"/>
                    <a:pt x="1243" y="16"/>
                  </a:cubicBezTo>
                  <a:cubicBezTo>
                    <a:pt x="888" y="61"/>
                    <a:pt x="577" y="105"/>
                    <a:pt x="222" y="149"/>
                  </a:cubicBezTo>
                  <a:cubicBezTo>
                    <a:pt x="89" y="194"/>
                    <a:pt x="0" y="371"/>
                    <a:pt x="45" y="504"/>
                  </a:cubicBezTo>
                  <a:cubicBezTo>
                    <a:pt x="79" y="640"/>
                    <a:pt x="164" y="698"/>
                    <a:pt x="282" y="698"/>
                  </a:cubicBezTo>
                  <a:cubicBezTo>
                    <a:pt x="318" y="698"/>
                    <a:pt x="358" y="692"/>
                    <a:pt x="400" y="682"/>
                  </a:cubicBezTo>
                  <a:cubicBezTo>
                    <a:pt x="710" y="638"/>
                    <a:pt x="1065" y="593"/>
                    <a:pt x="1376" y="549"/>
                  </a:cubicBezTo>
                  <a:cubicBezTo>
                    <a:pt x="1553" y="504"/>
                    <a:pt x="1642" y="327"/>
                    <a:pt x="1598" y="194"/>
                  </a:cubicBezTo>
                  <a:cubicBezTo>
                    <a:pt x="1564" y="58"/>
                    <a:pt x="1452" y="0"/>
                    <a:pt x="134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926;p27">
              <a:extLst>
                <a:ext uri="{FF2B5EF4-FFF2-40B4-BE49-F238E27FC236}">
                  <a16:creationId xmlns:a16="http://schemas.microsoft.com/office/drawing/2014/main" id="{FE5EBCC2-3E92-43E7-96CF-CE33AFDDA840}"/>
                </a:ext>
              </a:extLst>
            </p:cNvPr>
            <p:cNvSpPr/>
            <p:nvPr/>
          </p:nvSpPr>
          <p:spPr>
            <a:xfrm>
              <a:off x="3920350" y="2421025"/>
              <a:ext cx="44300" cy="16725"/>
            </a:xfrm>
            <a:custGeom>
              <a:avLst/>
              <a:gdLst/>
              <a:ahLst/>
              <a:cxnLst/>
              <a:rect l="l" t="t" r="r" b="b"/>
              <a:pathLst>
                <a:path w="1772" h="669" extrusionOk="0">
                  <a:moveTo>
                    <a:pt x="356" y="0"/>
                  </a:moveTo>
                  <a:cubicBezTo>
                    <a:pt x="1" y="0"/>
                    <a:pt x="1" y="533"/>
                    <a:pt x="356" y="577"/>
                  </a:cubicBezTo>
                  <a:cubicBezTo>
                    <a:pt x="710" y="621"/>
                    <a:pt x="1065" y="621"/>
                    <a:pt x="1376" y="666"/>
                  </a:cubicBezTo>
                  <a:cubicBezTo>
                    <a:pt x="1391" y="667"/>
                    <a:pt x="1405" y="668"/>
                    <a:pt x="1418" y="668"/>
                  </a:cubicBezTo>
                  <a:cubicBezTo>
                    <a:pt x="1772" y="668"/>
                    <a:pt x="1718" y="132"/>
                    <a:pt x="1376" y="89"/>
                  </a:cubicBezTo>
                  <a:cubicBezTo>
                    <a:pt x="1065" y="89"/>
                    <a:pt x="710" y="45"/>
                    <a:pt x="3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927;p27">
              <a:extLst>
                <a:ext uri="{FF2B5EF4-FFF2-40B4-BE49-F238E27FC236}">
                  <a16:creationId xmlns:a16="http://schemas.microsoft.com/office/drawing/2014/main" id="{A6F6EB97-26DA-4F2D-AF59-A36BC1FA9D3B}"/>
                </a:ext>
              </a:extLst>
            </p:cNvPr>
            <p:cNvSpPr/>
            <p:nvPr/>
          </p:nvSpPr>
          <p:spPr>
            <a:xfrm>
              <a:off x="3772875" y="2665200"/>
              <a:ext cx="38750" cy="23000"/>
            </a:xfrm>
            <a:custGeom>
              <a:avLst/>
              <a:gdLst/>
              <a:ahLst/>
              <a:cxnLst/>
              <a:rect l="l" t="t" r="r" b="b"/>
              <a:pathLst>
                <a:path w="1550" h="920" extrusionOk="0">
                  <a:moveTo>
                    <a:pt x="1127" y="0"/>
                  </a:moveTo>
                  <a:cubicBezTo>
                    <a:pt x="1079" y="0"/>
                    <a:pt x="1028" y="12"/>
                    <a:pt x="975" y="39"/>
                  </a:cubicBezTo>
                  <a:cubicBezTo>
                    <a:pt x="753" y="127"/>
                    <a:pt x="531" y="260"/>
                    <a:pt x="265" y="393"/>
                  </a:cubicBezTo>
                  <a:cubicBezTo>
                    <a:pt x="1" y="544"/>
                    <a:pt x="154" y="920"/>
                    <a:pt x="424" y="920"/>
                  </a:cubicBezTo>
                  <a:cubicBezTo>
                    <a:pt x="471" y="920"/>
                    <a:pt x="522" y="908"/>
                    <a:pt x="575" y="882"/>
                  </a:cubicBezTo>
                  <a:cubicBezTo>
                    <a:pt x="797" y="748"/>
                    <a:pt x="1019" y="615"/>
                    <a:pt x="1285" y="527"/>
                  </a:cubicBezTo>
                  <a:cubicBezTo>
                    <a:pt x="1549" y="376"/>
                    <a:pt x="1397" y="0"/>
                    <a:pt x="112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928;p27">
              <a:extLst>
                <a:ext uri="{FF2B5EF4-FFF2-40B4-BE49-F238E27FC236}">
                  <a16:creationId xmlns:a16="http://schemas.microsoft.com/office/drawing/2014/main" id="{2474BCEA-FB20-4B73-9073-7FA6962C297C}"/>
                </a:ext>
              </a:extLst>
            </p:cNvPr>
            <p:cNvSpPr/>
            <p:nvPr/>
          </p:nvSpPr>
          <p:spPr>
            <a:xfrm>
              <a:off x="3852700" y="2272375"/>
              <a:ext cx="49925" cy="15575"/>
            </a:xfrm>
            <a:custGeom>
              <a:avLst/>
              <a:gdLst/>
              <a:ahLst/>
              <a:cxnLst/>
              <a:rect l="l" t="t" r="r" b="b"/>
              <a:pathLst>
                <a:path w="1997" h="623" extrusionOk="0">
                  <a:moveTo>
                    <a:pt x="355" y="1"/>
                  </a:moveTo>
                  <a:cubicBezTo>
                    <a:pt x="0" y="1"/>
                    <a:pt x="0" y="533"/>
                    <a:pt x="355" y="578"/>
                  </a:cubicBezTo>
                  <a:cubicBezTo>
                    <a:pt x="754" y="578"/>
                    <a:pt x="1198" y="622"/>
                    <a:pt x="1642" y="622"/>
                  </a:cubicBezTo>
                  <a:cubicBezTo>
                    <a:pt x="1997" y="622"/>
                    <a:pt x="1997" y="90"/>
                    <a:pt x="1642" y="45"/>
                  </a:cubicBezTo>
                  <a:cubicBezTo>
                    <a:pt x="1198" y="45"/>
                    <a:pt x="754" y="1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929;p27">
              <a:extLst>
                <a:ext uri="{FF2B5EF4-FFF2-40B4-BE49-F238E27FC236}">
                  <a16:creationId xmlns:a16="http://schemas.microsoft.com/office/drawing/2014/main" id="{7A6987D2-E490-4263-8D5D-CD53261B6E7A}"/>
                </a:ext>
              </a:extLst>
            </p:cNvPr>
            <p:cNvSpPr/>
            <p:nvPr/>
          </p:nvSpPr>
          <p:spPr>
            <a:xfrm>
              <a:off x="3881550" y="2579625"/>
              <a:ext cx="68775" cy="15625"/>
            </a:xfrm>
            <a:custGeom>
              <a:avLst/>
              <a:gdLst/>
              <a:ahLst/>
              <a:cxnLst/>
              <a:rect l="l" t="t" r="r" b="b"/>
              <a:pathLst>
                <a:path w="2751" h="625" extrusionOk="0">
                  <a:moveTo>
                    <a:pt x="2396" y="1"/>
                  </a:moveTo>
                  <a:cubicBezTo>
                    <a:pt x="1686" y="45"/>
                    <a:pt x="1020" y="45"/>
                    <a:pt x="355" y="45"/>
                  </a:cubicBezTo>
                  <a:cubicBezTo>
                    <a:pt x="13" y="88"/>
                    <a:pt x="0" y="624"/>
                    <a:pt x="317" y="624"/>
                  </a:cubicBezTo>
                  <a:cubicBezTo>
                    <a:pt x="329" y="624"/>
                    <a:pt x="342" y="624"/>
                    <a:pt x="355" y="622"/>
                  </a:cubicBezTo>
                  <a:cubicBezTo>
                    <a:pt x="1020" y="622"/>
                    <a:pt x="1686" y="578"/>
                    <a:pt x="2396" y="578"/>
                  </a:cubicBezTo>
                  <a:cubicBezTo>
                    <a:pt x="2751" y="578"/>
                    <a:pt x="2751" y="1"/>
                    <a:pt x="239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930;p27">
              <a:extLst>
                <a:ext uri="{FF2B5EF4-FFF2-40B4-BE49-F238E27FC236}">
                  <a16:creationId xmlns:a16="http://schemas.microsoft.com/office/drawing/2014/main" id="{74DC29D3-F78A-4BE5-8D84-14915E8F09CA}"/>
                </a:ext>
              </a:extLst>
            </p:cNvPr>
            <p:cNvSpPr/>
            <p:nvPr/>
          </p:nvSpPr>
          <p:spPr>
            <a:xfrm>
              <a:off x="3620125" y="2020525"/>
              <a:ext cx="41450" cy="17900"/>
            </a:xfrm>
            <a:custGeom>
              <a:avLst/>
              <a:gdLst/>
              <a:ahLst/>
              <a:cxnLst/>
              <a:rect l="l" t="t" r="r" b="b"/>
              <a:pathLst>
                <a:path w="1658" h="716" extrusionOk="0">
                  <a:moveTo>
                    <a:pt x="477" y="1"/>
                  </a:moveTo>
                  <a:cubicBezTo>
                    <a:pt x="150" y="1"/>
                    <a:pt x="0" y="495"/>
                    <a:pt x="341" y="580"/>
                  </a:cubicBezTo>
                  <a:cubicBezTo>
                    <a:pt x="607" y="625"/>
                    <a:pt x="873" y="669"/>
                    <a:pt x="1140" y="713"/>
                  </a:cubicBezTo>
                  <a:cubicBezTo>
                    <a:pt x="1154" y="715"/>
                    <a:pt x="1168" y="716"/>
                    <a:pt x="1181" y="716"/>
                  </a:cubicBezTo>
                  <a:cubicBezTo>
                    <a:pt x="1508" y="716"/>
                    <a:pt x="1658" y="222"/>
                    <a:pt x="1317" y="136"/>
                  </a:cubicBezTo>
                  <a:cubicBezTo>
                    <a:pt x="1051" y="92"/>
                    <a:pt x="785" y="48"/>
                    <a:pt x="518" y="3"/>
                  </a:cubicBezTo>
                  <a:cubicBezTo>
                    <a:pt x="504" y="2"/>
                    <a:pt x="490" y="1"/>
                    <a:pt x="47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931;p27">
              <a:extLst>
                <a:ext uri="{FF2B5EF4-FFF2-40B4-BE49-F238E27FC236}">
                  <a16:creationId xmlns:a16="http://schemas.microsoft.com/office/drawing/2014/main" id="{566750B2-2B2A-4965-BA1A-598D099CA76B}"/>
                </a:ext>
              </a:extLst>
            </p:cNvPr>
            <p:cNvSpPr/>
            <p:nvPr/>
          </p:nvSpPr>
          <p:spPr>
            <a:xfrm>
              <a:off x="4386225" y="2253000"/>
              <a:ext cx="31075" cy="25000"/>
            </a:xfrm>
            <a:custGeom>
              <a:avLst/>
              <a:gdLst/>
              <a:ahLst/>
              <a:cxnLst/>
              <a:rect l="l" t="t" r="r" b="b"/>
              <a:pathLst>
                <a:path w="1243" h="1000" extrusionOk="0">
                  <a:moveTo>
                    <a:pt x="338" y="0"/>
                  </a:moveTo>
                  <a:cubicBezTo>
                    <a:pt x="242" y="0"/>
                    <a:pt x="147" y="68"/>
                    <a:pt x="89" y="155"/>
                  </a:cubicBezTo>
                  <a:cubicBezTo>
                    <a:pt x="0" y="288"/>
                    <a:pt x="89" y="465"/>
                    <a:pt x="178" y="554"/>
                  </a:cubicBezTo>
                  <a:cubicBezTo>
                    <a:pt x="399" y="687"/>
                    <a:pt x="577" y="820"/>
                    <a:pt x="754" y="953"/>
                  </a:cubicBezTo>
                  <a:cubicBezTo>
                    <a:pt x="801" y="985"/>
                    <a:pt x="854" y="1000"/>
                    <a:pt x="907" y="1000"/>
                  </a:cubicBezTo>
                  <a:cubicBezTo>
                    <a:pt x="1002" y="1000"/>
                    <a:pt x="1096" y="951"/>
                    <a:pt x="1154" y="865"/>
                  </a:cubicBezTo>
                  <a:cubicBezTo>
                    <a:pt x="1242" y="732"/>
                    <a:pt x="1198" y="554"/>
                    <a:pt x="1065" y="465"/>
                  </a:cubicBezTo>
                  <a:cubicBezTo>
                    <a:pt x="843" y="332"/>
                    <a:pt x="666" y="199"/>
                    <a:pt x="488" y="66"/>
                  </a:cubicBezTo>
                  <a:cubicBezTo>
                    <a:pt x="442" y="20"/>
                    <a:pt x="390" y="0"/>
                    <a:pt x="33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932;p27">
              <a:extLst>
                <a:ext uri="{FF2B5EF4-FFF2-40B4-BE49-F238E27FC236}">
                  <a16:creationId xmlns:a16="http://schemas.microsoft.com/office/drawing/2014/main" id="{B27DFF06-1F06-4BEE-9A95-496B0CED7B97}"/>
                </a:ext>
              </a:extLst>
            </p:cNvPr>
            <p:cNvSpPr/>
            <p:nvPr/>
          </p:nvSpPr>
          <p:spPr>
            <a:xfrm>
              <a:off x="4083450" y="2687000"/>
              <a:ext cx="30850" cy="23400"/>
            </a:xfrm>
            <a:custGeom>
              <a:avLst/>
              <a:gdLst/>
              <a:ahLst/>
              <a:cxnLst/>
              <a:rect l="l" t="t" r="r" b="b"/>
              <a:pathLst>
                <a:path w="1234" h="936" extrusionOk="0">
                  <a:moveTo>
                    <a:pt x="859" y="1"/>
                  </a:moveTo>
                  <a:cubicBezTo>
                    <a:pt x="811" y="1"/>
                    <a:pt x="761" y="17"/>
                    <a:pt x="709" y="54"/>
                  </a:cubicBezTo>
                  <a:cubicBezTo>
                    <a:pt x="575" y="187"/>
                    <a:pt x="398" y="276"/>
                    <a:pt x="265" y="409"/>
                  </a:cubicBezTo>
                  <a:cubicBezTo>
                    <a:pt x="1" y="560"/>
                    <a:pt x="154" y="935"/>
                    <a:pt x="396" y="935"/>
                  </a:cubicBezTo>
                  <a:cubicBezTo>
                    <a:pt x="439" y="935"/>
                    <a:pt x="485" y="923"/>
                    <a:pt x="531" y="897"/>
                  </a:cubicBezTo>
                  <a:cubicBezTo>
                    <a:pt x="709" y="764"/>
                    <a:pt x="842" y="675"/>
                    <a:pt x="975" y="542"/>
                  </a:cubicBezTo>
                  <a:cubicBezTo>
                    <a:pt x="1233" y="394"/>
                    <a:pt x="1092" y="1"/>
                    <a:pt x="85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933;p27">
              <a:extLst>
                <a:ext uri="{FF2B5EF4-FFF2-40B4-BE49-F238E27FC236}">
                  <a16:creationId xmlns:a16="http://schemas.microsoft.com/office/drawing/2014/main" id="{9A5E5CB9-10E8-4F09-BB8F-22AC0FEE20FD}"/>
                </a:ext>
              </a:extLst>
            </p:cNvPr>
            <p:cNvSpPr/>
            <p:nvPr/>
          </p:nvSpPr>
          <p:spPr>
            <a:xfrm>
              <a:off x="4494725" y="2382800"/>
              <a:ext cx="32575" cy="18775"/>
            </a:xfrm>
            <a:custGeom>
              <a:avLst/>
              <a:gdLst/>
              <a:ahLst/>
              <a:cxnLst/>
              <a:rect l="l" t="t" r="r" b="b"/>
              <a:pathLst>
                <a:path w="1303" h="751" extrusionOk="0">
                  <a:moveTo>
                    <a:pt x="350" y="1"/>
                  </a:moveTo>
                  <a:cubicBezTo>
                    <a:pt x="75" y="1"/>
                    <a:pt x="0" y="473"/>
                    <a:pt x="319" y="553"/>
                  </a:cubicBezTo>
                  <a:cubicBezTo>
                    <a:pt x="496" y="597"/>
                    <a:pt x="674" y="686"/>
                    <a:pt x="851" y="731"/>
                  </a:cubicBezTo>
                  <a:cubicBezTo>
                    <a:pt x="887" y="744"/>
                    <a:pt x="922" y="750"/>
                    <a:pt x="953" y="750"/>
                  </a:cubicBezTo>
                  <a:cubicBezTo>
                    <a:pt x="1228" y="750"/>
                    <a:pt x="1303" y="278"/>
                    <a:pt x="984" y="198"/>
                  </a:cubicBezTo>
                  <a:cubicBezTo>
                    <a:pt x="807" y="109"/>
                    <a:pt x="629" y="65"/>
                    <a:pt x="452" y="21"/>
                  </a:cubicBezTo>
                  <a:cubicBezTo>
                    <a:pt x="415" y="7"/>
                    <a:pt x="381" y="1"/>
                    <a:pt x="35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34;p27">
              <a:extLst>
                <a:ext uri="{FF2B5EF4-FFF2-40B4-BE49-F238E27FC236}">
                  <a16:creationId xmlns:a16="http://schemas.microsoft.com/office/drawing/2014/main" id="{15A3D72F-2469-4B4F-8B7A-61D595D6C3D9}"/>
                </a:ext>
              </a:extLst>
            </p:cNvPr>
            <p:cNvSpPr/>
            <p:nvPr/>
          </p:nvSpPr>
          <p:spPr>
            <a:xfrm>
              <a:off x="4388425" y="2626925"/>
              <a:ext cx="33300" cy="17075"/>
            </a:xfrm>
            <a:custGeom>
              <a:avLst/>
              <a:gdLst/>
              <a:ahLst/>
              <a:cxnLst/>
              <a:rect l="l" t="t" r="r" b="b"/>
              <a:pathLst>
                <a:path w="1332" h="683" extrusionOk="0">
                  <a:moveTo>
                    <a:pt x="1076" y="1"/>
                  </a:moveTo>
                  <a:cubicBezTo>
                    <a:pt x="1042" y="1"/>
                    <a:pt x="1008" y="6"/>
                    <a:pt x="977" y="17"/>
                  </a:cubicBezTo>
                  <a:cubicBezTo>
                    <a:pt x="711" y="61"/>
                    <a:pt x="444" y="61"/>
                    <a:pt x="223" y="105"/>
                  </a:cubicBezTo>
                  <a:cubicBezTo>
                    <a:pt x="45" y="150"/>
                    <a:pt x="1" y="327"/>
                    <a:pt x="1" y="460"/>
                  </a:cubicBezTo>
                  <a:cubicBezTo>
                    <a:pt x="45" y="638"/>
                    <a:pt x="223" y="682"/>
                    <a:pt x="356" y="682"/>
                  </a:cubicBezTo>
                  <a:cubicBezTo>
                    <a:pt x="622" y="638"/>
                    <a:pt x="844" y="593"/>
                    <a:pt x="1110" y="549"/>
                  </a:cubicBezTo>
                  <a:cubicBezTo>
                    <a:pt x="1287" y="505"/>
                    <a:pt x="1332" y="327"/>
                    <a:pt x="1332" y="194"/>
                  </a:cubicBezTo>
                  <a:cubicBezTo>
                    <a:pt x="1298" y="59"/>
                    <a:pt x="1186" y="1"/>
                    <a:pt x="10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35;p27">
              <a:extLst>
                <a:ext uri="{FF2B5EF4-FFF2-40B4-BE49-F238E27FC236}">
                  <a16:creationId xmlns:a16="http://schemas.microsoft.com/office/drawing/2014/main" id="{9EF8FF99-DE67-4ED9-B203-162F546614D6}"/>
                </a:ext>
              </a:extLst>
            </p:cNvPr>
            <p:cNvSpPr/>
            <p:nvPr/>
          </p:nvSpPr>
          <p:spPr>
            <a:xfrm>
              <a:off x="4502725" y="2513225"/>
              <a:ext cx="38750" cy="23025"/>
            </a:xfrm>
            <a:custGeom>
              <a:avLst/>
              <a:gdLst/>
              <a:ahLst/>
              <a:cxnLst/>
              <a:rect l="l" t="t" r="r" b="b"/>
              <a:pathLst>
                <a:path w="1550" h="921" extrusionOk="0">
                  <a:moveTo>
                    <a:pt x="1112" y="1"/>
                  </a:moveTo>
                  <a:cubicBezTo>
                    <a:pt x="1068" y="1"/>
                    <a:pt x="1021" y="13"/>
                    <a:pt x="975" y="39"/>
                  </a:cubicBezTo>
                  <a:cubicBezTo>
                    <a:pt x="753" y="128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9"/>
                    <a:pt x="575" y="882"/>
                  </a:cubicBezTo>
                  <a:cubicBezTo>
                    <a:pt x="797" y="749"/>
                    <a:pt x="1019" y="616"/>
                    <a:pt x="1285" y="527"/>
                  </a:cubicBezTo>
                  <a:cubicBezTo>
                    <a:pt x="1549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36;p27">
              <a:extLst>
                <a:ext uri="{FF2B5EF4-FFF2-40B4-BE49-F238E27FC236}">
                  <a16:creationId xmlns:a16="http://schemas.microsoft.com/office/drawing/2014/main" id="{DCD16988-1A00-45B4-8985-1C81BF68AFEE}"/>
                </a:ext>
              </a:extLst>
            </p:cNvPr>
            <p:cNvSpPr/>
            <p:nvPr/>
          </p:nvSpPr>
          <p:spPr>
            <a:xfrm>
              <a:off x="4370475" y="2408325"/>
              <a:ext cx="32725" cy="18750"/>
            </a:xfrm>
            <a:custGeom>
              <a:avLst/>
              <a:gdLst/>
              <a:ahLst/>
              <a:cxnLst/>
              <a:rect l="l" t="t" r="r" b="b"/>
              <a:pathLst>
                <a:path w="1309" h="750" extrusionOk="0">
                  <a:moveTo>
                    <a:pt x="362" y="0"/>
                  </a:moveTo>
                  <a:cubicBezTo>
                    <a:pt x="111" y="0"/>
                    <a:pt x="1" y="473"/>
                    <a:pt x="319" y="553"/>
                  </a:cubicBezTo>
                  <a:cubicBezTo>
                    <a:pt x="497" y="641"/>
                    <a:pt x="674" y="686"/>
                    <a:pt x="852" y="730"/>
                  </a:cubicBezTo>
                  <a:cubicBezTo>
                    <a:pt x="888" y="744"/>
                    <a:pt x="922" y="750"/>
                    <a:pt x="954" y="750"/>
                  </a:cubicBezTo>
                  <a:cubicBezTo>
                    <a:pt x="1229" y="750"/>
                    <a:pt x="1308" y="277"/>
                    <a:pt x="1029" y="198"/>
                  </a:cubicBezTo>
                  <a:cubicBezTo>
                    <a:pt x="852" y="153"/>
                    <a:pt x="674" y="65"/>
                    <a:pt x="453" y="20"/>
                  </a:cubicBezTo>
                  <a:cubicBezTo>
                    <a:pt x="421" y="6"/>
                    <a:pt x="390" y="0"/>
                    <a:pt x="3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37;p27">
              <a:extLst>
                <a:ext uri="{FF2B5EF4-FFF2-40B4-BE49-F238E27FC236}">
                  <a16:creationId xmlns:a16="http://schemas.microsoft.com/office/drawing/2014/main" id="{DD73D817-77E5-4FCB-8510-53392BE8384D}"/>
                </a:ext>
              </a:extLst>
            </p:cNvPr>
            <p:cNvSpPr/>
            <p:nvPr/>
          </p:nvSpPr>
          <p:spPr>
            <a:xfrm>
              <a:off x="4163275" y="2276775"/>
              <a:ext cx="31075" cy="24525"/>
            </a:xfrm>
            <a:custGeom>
              <a:avLst/>
              <a:gdLst/>
              <a:ahLst/>
              <a:cxnLst/>
              <a:rect l="l" t="t" r="r" b="b"/>
              <a:pathLst>
                <a:path w="1243" h="981" extrusionOk="0">
                  <a:moveTo>
                    <a:pt x="336" y="1"/>
                  </a:moveTo>
                  <a:cubicBezTo>
                    <a:pt x="240" y="1"/>
                    <a:pt x="146" y="50"/>
                    <a:pt x="89" y="135"/>
                  </a:cubicBezTo>
                  <a:cubicBezTo>
                    <a:pt x="0" y="269"/>
                    <a:pt x="44" y="446"/>
                    <a:pt x="178" y="535"/>
                  </a:cubicBezTo>
                  <a:cubicBezTo>
                    <a:pt x="399" y="668"/>
                    <a:pt x="577" y="801"/>
                    <a:pt x="754" y="934"/>
                  </a:cubicBezTo>
                  <a:cubicBezTo>
                    <a:pt x="802" y="966"/>
                    <a:pt x="854" y="980"/>
                    <a:pt x="907" y="980"/>
                  </a:cubicBezTo>
                  <a:cubicBezTo>
                    <a:pt x="1002" y="980"/>
                    <a:pt x="1096" y="931"/>
                    <a:pt x="1154" y="845"/>
                  </a:cubicBezTo>
                  <a:cubicBezTo>
                    <a:pt x="1242" y="712"/>
                    <a:pt x="1154" y="535"/>
                    <a:pt x="1065" y="446"/>
                  </a:cubicBezTo>
                  <a:cubicBezTo>
                    <a:pt x="843" y="313"/>
                    <a:pt x="666" y="180"/>
                    <a:pt x="488" y="47"/>
                  </a:cubicBezTo>
                  <a:cubicBezTo>
                    <a:pt x="441" y="15"/>
                    <a:pt x="388" y="1"/>
                    <a:pt x="33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38;p27">
              <a:extLst>
                <a:ext uri="{FF2B5EF4-FFF2-40B4-BE49-F238E27FC236}">
                  <a16:creationId xmlns:a16="http://schemas.microsoft.com/office/drawing/2014/main" id="{10B4C27D-9198-454C-9C6E-DDBA4C9555A5}"/>
                </a:ext>
              </a:extLst>
            </p:cNvPr>
            <p:cNvSpPr/>
            <p:nvPr/>
          </p:nvSpPr>
          <p:spPr>
            <a:xfrm>
              <a:off x="4271525" y="2406350"/>
              <a:ext cx="32825" cy="18525"/>
            </a:xfrm>
            <a:custGeom>
              <a:avLst/>
              <a:gdLst/>
              <a:ahLst/>
              <a:cxnLst/>
              <a:rect l="l" t="t" r="r" b="b"/>
              <a:pathLst>
                <a:path w="1313" h="741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506" y="632"/>
                    <a:pt x="684" y="676"/>
                    <a:pt x="861" y="720"/>
                  </a:cubicBezTo>
                  <a:cubicBezTo>
                    <a:pt x="898" y="734"/>
                    <a:pt x="932" y="740"/>
                    <a:pt x="963" y="740"/>
                  </a:cubicBezTo>
                  <a:cubicBezTo>
                    <a:pt x="1238" y="740"/>
                    <a:pt x="1313" y="268"/>
                    <a:pt x="994" y="188"/>
                  </a:cubicBezTo>
                  <a:cubicBezTo>
                    <a:pt x="817" y="144"/>
                    <a:pt x="639" y="55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39;p27">
              <a:extLst>
                <a:ext uri="{FF2B5EF4-FFF2-40B4-BE49-F238E27FC236}">
                  <a16:creationId xmlns:a16="http://schemas.microsoft.com/office/drawing/2014/main" id="{48E084E5-3E6E-4C11-8B8F-C2DC20BEB437}"/>
                </a:ext>
              </a:extLst>
            </p:cNvPr>
            <p:cNvSpPr/>
            <p:nvPr/>
          </p:nvSpPr>
          <p:spPr>
            <a:xfrm>
              <a:off x="4165475" y="2650325"/>
              <a:ext cx="33300" cy="16950"/>
            </a:xfrm>
            <a:custGeom>
              <a:avLst/>
              <a:gdLst/>
              <a:ahLst/>
              <a:cxnLst/>
              <a:rect l="l" t="t" r="r" b="b"/>
              <a:pathLst>
                <a:path w="1332" h="678" extrusionOk="0">
                  <a:moveTo>
                    <a:pt x="1051" y="1"/>
                  </a:moveTo>
                  <a:cubicBezTo>
                    <a:pt x="1025" y="1"/>
                    <a:pt x="1001" y="5"/>
                    <a:pt x="977" y="12"/>
                  </a:cubicBezTo>
                  <a:cubicBezTo>
                    <a:pt x="711" y="57"/>
                    <a:pt x="445" y="101"/>
                    <a:pt x="223" y="101"/>
                  </a:cubicBezTo>
                  <a:cubicBezTo>
                    <a:pt x="45" y="145"/>
                    <a:pt x="1" y="323"/>
                    <a:pt x="1" y="456"/>
                  </a:cubicBezTo>
                  <a:cubicBezTo>
                    <a:pt x="45" y="634"/>
                    <a:pt x="223" y="678"/>
                    <a:pt x="356" y="678"/>
                  </a:cubicBezTo>
                  <a:cubicBezTo>
                    <a:pt x="622" y="634"/>
                    <a:pt x="844" y="589"/>
                    <a:pt x="1110" y="545"/>
                  </a:cubicBezTo>
                  <a:cubicBezTo>
                    <a:pt x="1288" y="545"/>
                    <a:pt x="1332" y="323"/>
                    <a:pt x="1332" y="190"/>
                  </a:cubicBezTo>
                  <a:cubicBezTo>
                    <a:pt x="1295" y="80"/>
                    <a:pt x="1169" y="1"/>
                    <a:pt x="105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0;p27">
              <a:extLst>
                <a:ext uri="{FF2B5EF4-FFF2-40B4-BE49-F238E27FC236}">
                  <a16:creationId xmlns:a16="http://schemas.microsoft.com/office/drawing/2014/main" id="{5B92C684-5C9F-4AFE-A8D0-859AE3C311DF}"/>
                </a:ext>
              </a:extLst>
            </p:cNvPr>
            <p:cNvSpPr/>
            <p:nvPr/>
          </p:nvSpPr>
          <p:spPr>
            <a:xfrm>
              <a:off x="3946975" y="2914200"/>
              <a:ext cx="34400" cy="17075"/>
            </a:xfrm>
            <a:custGeom>
              <a:avLst/>
              <a:gdLst/>
              <a:ahLst/>
              <a:cxnLst/>
              <a:rect l="l" t="t" r="r" b="b"/>
              <a:pathLst>
                <a:path w="1376" h="683" extrusionOk="0">
                  <a:moveTo>
                    <a:pt x="1114" y="1"/>
                  </a:moveTo>
                  <a:cubicBezTo>
                    <a:pt x="1084" y="1"/>
                    <a:pt x="1052" y="6"/>
                    <a:pt x="1021" y="17"/>
                  </a:cubicBezTo>
                  <a:cubicBezTo>
                    <a:pt x="755" y="17"/>
                    <a:pt x="488" y="61"/>
                    <a:pt x="267" y="106"/>
                  </a:cubicBezTo>
                  <a:cubicBezTo>
                    <a:pt x="89" y="150"/>
                    <a:pt x="0" y="328"/>
                    <a:pt x="45" y="461"/>
                  </a:cubicBezTo>
                  <a:cubicBezTo>
                    <a:pt x="89" y="638"/>
                    <a:pt x="267" y="682"/>
                    <a:pt x="400" y="682"/>
                  </a:cubicBezTo>
                  <a:cubicBezTo>
                    <a:pt x="666" y="638"/>
                    <a:pt x="888" y="594"/>
                    <a:pt x="1154" y="549"/>
                  </a:cubicBezTo>
                  <a:cubicBezTo>
                    <a:pt x="1287" y="505"/>
                    <a:pt x="1376" y="328"/>
                    <a:pt x="1331" y="194"/>
                  </a:cubicBezTo>
                  <a:cubicBezTo>
                    <a:pt x="1298" y="59"/>
                    <a:pt x="1212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1;p27">
              <a:extLst>
                <a:ext uri="{FF2B5EF4-FFF2-40B4-BE49-F238E27FC236}">
                  <a16:creationId xmlns:a16="http://schemas.microsoft.com/office/drawing/2014/main" id="{A65E07CD-4DE0-4EC5-B01D-339CD63A9A1D}"/>
                </a:ext>
              </a:extLst>
            </p:cNvPr>
            <p:cNvSpPr/>
            <p:nvPr/>
          </p:nvSpPr>
          <p:spPr>
            <a:xfrm>
              <a:off x="4279775" y="2536525"/>
              <a:ext cx="38575" cy="23025"/>
            </a:xfrm>
            <a:custGeom>
              <a:avLst/>
              <a:gdLst/>
              <a:ahLst/>
              <a:cxnLst/>
              <a:rect l="l" t="t" r="r" b="b"/>
              <a:pathLst>
                <a:path w="1543" h="921" extrusionOk="0">
                  <a:moveTo>
                    <a:pt x="1112" y="1"/>
                  </a:moveTo>
                  <a:cubicBezTo>
                    <a:pt x="1068" y="1"/>
                    <a:pt x="1021" y="12"/>
                    <a:pt x="975" y="39"/>
                  </a:cubicBezTo>
                  <a:cubicBezTo>
                    <a:pt x="753" y="172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8"/>
                    <a:pt x="576" y="882"/>
                  </a:cubicBezTo>
                  <a:cubicBezTo>
                    <a:pt x="797" y="749"/>
                    <a:pt x="1019" y="660"/>
                    <a:pt x="1241" y="527"/>
                  </a:cubicBezTo>
                  <a:cubicBezTo>
                    <a:pt x="1543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2;p27">
              <a:extLst>
                <a:ext uri="{FF2B5EF4-FFF2-40B4-BE49-F238E27FC236}">
                  <a16:creationId xmlns:a16="http://schemas.microsoft.com/office/drawing/2014/main" id="{D16D34F1-F686-42AE-85E2-36211C7375B9}"/>
                </a:ext>
              </a:extLst>
            </p:cNvPr>
            <p:cNvSpPr/>
            <p:nvPr/>
          </p:nvSpPr>
          <p:spPr>
            <a:xfrm>
              <a:off x="4147300" y="2431850"/>
              <a:ext cx="32875" cy="18550"/>
            </a:xfrm>
            <a:custGeom>
              <a:avLst/>
              <a:gdLst/>
              <a:ahLst/>
              <a:cxnLst/>
              <a:rect l="l" t="t" r="r" b="b"/>
              <a:pathLst>
                <a:path w="1315" h="742" extrusionOk="0">
                  <a:moveTo>
                    <a:pt x="393" y="1"/>
                  </a:moveTo>
                  <a:cubicBezTo>
                    <a:pt x="127" y="1"/>
                    <a:pt x="1" y="465"/>
                    <a:pt x="329" y="588"/>
                  </a:cubicBezTo>
                  <a:cubicBezTo>
                    <a:pt x="506" y="632"/>
                    <a:pt x="683" y="676"/>
                    <a:pt x="861" y="721"/>
                  </a:cubicBezTo>
                  <a:cubicBezTo>
                    <a:pt x="900" y="735"/>
                    <a:pt x="936" y="742"/>
                    <a:pt x="969" y="742"/>
                  </a:cubicBezTo>
                  <a:cubicBezTo>
                    <a:pt x="1240" y="742"/>
                    <a:pt x="1315" y="307"/>
                    <a:pt x="1038" y="188"/>
                  </a:cubicBezTo>
                  <a:cubicBezTo>
                    <a:pt x="861" y="144"/>
                    <a:pt x="683" y="55"/>
                    <a:pt x="462" y="11"/>
                  </a:cubicBezTo>
                  <a:cubicBezTo>
                    <a:pt x="438" y="4"/>
                    <a:pt x="415" y="1"/>
                    <a:pt x="39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43;p27">
              <a:extLst>
                <a:ext uri="{FF2B5EF4-FFF2-40B4-BE49-F238E27FC236}">
                  <a16:creationId xmlns:a16="http://schemas.microsoft.com/office/drawing/2014/main" id="{43B6EF72-5A4E-4398-9016-38D234091870}"/>
                </a:ext>
              </a:extLst>
            </p:cNvPr>
            <p:cNvSpPr/>
            <p:nvPr/>
          </p:nvSpPr>
          <p:spPr>
            <a:xfrm>
              <a:off x="5144450" y="1702550"/>
              <a:ext cx="17500" cy="22000"/>
            </a:xfrm>
            <a:custGeom>
              <a:avLst/>
              <a:gdLst/>
              <a:ahLst/>
              <a:cxnLst/>
              <a:rect l="l" t="t" r="r" b="b"/>
              <a:pathLst>
                <a:path w="700" h="880" extrusionOk="0">
                  <a:moveTo>
                    <a:pt x="432" y="0"/>
                  </a:moveTo>
                  <a:cubicBezTo>
                    <a:pt x="371" y="0"/>
                    <a:pt x="314" y="35"/>
                    <a:pt x="285" y="122"/>
                  </a:cubicBezTo>
                  <a:cubicBezTo>
                    <a:pt x="196" y="255"/>
                    <a:pt x="152" y="432"/>
                    <a:pt x="63" y="566"/>
                  </a:cubicBezTo>
                  <a:cubicBezTo>
                    <a:pt x="0" y="722"/>
                    <a:pt x="159" y="879"/>
                    <a:pt x="289" y="879"/>
                  </a:cubicBezTo>
                  <a:cubicBezTo>
                    <a:pt x="343" y="879"/>
                    <a:pt x="392" y="852"/>
                    <a:pt x="418" y="787"/>
                  </a:cubicBezTo>
                  <a:cubicBezTo>
                    <a:pt x="507" y="610"/>
                    <a:pt x="551" y="477"/>
                    <a:pt x="640" y="299"/>
                  </a:cubicBezTo>
                  <a:cubicBezTo>
                    <a:pt x="700" y="150"/>
                    <a:pt x="558" y="0"/>
                    <a:pt x="43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44;p27">
              <a:extLst>
                <a:ext uri="{FF2B5EF4-FFF2-40B4-BE49-F238E27FC236}">
                  <a16:creationId xmlns:a16="http://schemas.microsoft.com/office/drawing/2014/main" id="{578B9E57-88D6-4330-8055-3EF3511B8CA0}"/>
                </a:ext>
              </a:extLst>
            </p:cNvPr>
            <p:cNvSpPr/>
            <p:nvPr/>
          </p:nvSpPr>
          <p:spPr>
            <a:xfrm>
              <a:off x="5077800" y="1797925"/>
              <a:ext cx="11675" cy="19150"/>
            </a:xfrm>
            <a:custGeom>
              <a:avLst/>
              <a:gdLst/>
              <a:ahLst/>
              <a:cxnLst/>
              <a:rect l="l" t="t" r="r" b="b"/>
              <a:pathLst>
                <a:path w="467" h="766" extrusionOk="0">
                  <a:moveTo>
                    <a:pt x="267" y="0"/>
                  </a:moveTo>
                  <a:cubicBezTo>
                    <a:pt x="167" y="0"/>
                    <a:pt x="67" y="56"/>
                    <a:pt x="67" y="167"/>
                  </a:cubicBezTo>
                  <a:cubicBezTo>
                    <a:pt x="23" y="300"/>
                    <a:pt x="23" y="433"/>
                    <a:pt x="23" y="566"/>
                  </a:cubicBezTo>
                  <a:cubicBezTo>
                    <a:pt x="0" y="699"/>
                    <a:pt x="89" y="766"/>
                    <a:pt x="189" y="766"/>
                  </a:cubicBezTo>
                  <a:cubicBezTo>
                    <a:pt x="289" y="766"/>
                    <a:pt x="400" y="699"/>
                    <a:pt x="422" y="566"/>
                  </a:cubicBezTo>
                  <a:cubicBezTo>
                    <a:pt x="422" y="433"/>
                    <a:pt x="422" y="300"/>
                    <a:pt x="466" y="167"/>
                  </a:cubicBezTo>
                  <a:cubicBezTo>
                    <a:pt x="466" y="56"/>
                    <a:pt x="366" y="0"/>
                    <a:pt x="26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45;p27">
              <a:extLst>
                <a:ext uri="{FF2B5EF4-FFF2-40B4-BE49-F238E27FC236}">
                  <a16:creationId xmlns:a16="http://schemas.microsoft.com/office/drawing/2014/main" id="{BB2941CB-0DC7-4126-8115-E3A807FF0183}"/>
                </a:ext>
              </a:extLst>
            </p:cNvPr>
            <p:cNvSpPr/>
            <p:nvPr/>
          </p:nvSpPr>
          <p:spPr>
            <a:xfrm>
              <a:off x="4892875" y="1761800"/>
              <a:ext cx="17150" cy="21825"/>
            </a:xfrm>
            <a:custGeom>
              <a:avLst/>
              <a:gdLst/>
              <a:ahLst/>
              <a:cxnLst/>
              <a:rect l="l" t="t" r="r" b="b"/>
              <a:pathLst>
                <a:path w="686" h="873" extrusionOk="0">
                  <a:moveTo>
                    <a:pt x="253" y="0"/>
                  </a:moveTo>
                  <a:cubicBezTo>
                    <a:pt x="126" y="0"/>
                    <a:pt x="1" y="102"/>
                    <a:pt x="54" y="236"/>
                  </a:cubicBezTo>
                  <a:cubicBezTo>
                    <a:pt x="143" y="414"/>
                    <a:pt x="188" y="591"/>
                    <a:pt x="232" y="725"/>
                  </a:cubicBezTo>
                  <a:cubicBezTo>
                    <a:pt x="284" y="829"/>
                    <a:pt x="371" y="872"/>
                    <a:pt x="452" y="872"/>
                  </a:cubicBezTo>
                  <a:cubicBezTo>
                    <a:pt x="576" y="872"/>
                    <a:pt x="685" y="770"/>
                    <a:pt x="631" y="636"/>
                  </a:cubicBezTo>
                  <a:cubicBezTo>
                    <a:pt x="587" y="458"/>
                    <a:pt x="498" y="281"/>
                    <a:pt x="454" y="148"/>
                  </a:cubicBezTo>
                  <a:cubicBezTo>
                    <a:pt x="419" y="43"/>
                    <a:pt x="336" y="0"/>
                    <a:pt x="25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46;p27">
              <a:extLst>
                <a:ext uri="{FF2B5EF4-FFF2-40B4-BE49-F238E27FC236}">
                  <a16:creationId xmlns:a16="http://schemas.microsoft.com/office/drawing/2014/main" id="{2F578963-36AA-4883-B47B-76A464B24D07}"/>
                </a:ext>
              </a:extLst>
            </p:cNvPr>
            <p:cNvSpPr/>
            <p:nvPr/>
          </p:nvSpPr>
          <p:spPr>
            <a:xfrm>
              <a:off x="4984000" y="1825025"/>
              <a:ext cx="22350" cy="20700"/>
            </a:xfrm>
            <a:custGeom>
              <a:avLst/>
              <a:gdLst/>
              <a:ahLst/>
              <a:cxnLst/>
              <a:rect l="l" t="t" r="r" b="b"/>
              <a:pathLst>
                <a:path w="894" h="828" extrusionOk="0">
                  <a:moveTo>
                    <a:pt x="271" y="0"/>
                  </a:moveTo>
                  <a:cubicBezTo>
                    <a:pt x="125" y="0"/>
                    <a:pt x="0" y="189"/>
                    <a:pt x="136" y="325"/>
                  </a:cubicBezTo>
                  <a:lnTo>
                    <a:pt x="491" y="769"/>
                  </a:lnTo>
                  <a:cubicBezTo>
                    <a:pt x="533" y="810"/>
                    <a:pt x="579" y="827"/>
                    <a:pt x="623" y="827"/>
                  </a:cubicBezTo>
                  <a:cubicBezTo>
                    <a:pt x="769" y="827"/>
                    <a:pt x="894" y="639"/>
                    <a:pt x="758" y="503"/>
                  </a:cubicBezTo>
                  <a:cubicBezTo>
                    <a:pt x="624" y="325"/>
                    <a:pt x="536" y="192"/>
                    <a:pt x="403" y="59"/>
                  </a:cubicBezTo>
                  <a:cubicBezTo>
                    <a:pt x="361" y="18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47;p27">
              <a:extLst>
                <a:ext uri="{FF2B5EF4-FFF2-40B4-BE49-F238E27FC236}">
                  <a16:creationId xmlns:a16="http://schemas.microsoft.com/office/drawing/2014/main" id="{260E6F31-12C4-4CE3-8C17-0CCCADF9ABF8}"/>
                </a:ext>
              </a:extLst>
            </p:cNvPr>
            <p:cNvSpPr/>
            <p:nvPr/>
          </p:nvSpPr>
          <p:spPr>
            <a:xfrm>
              <a:off x="5041750" y="1717225"/>
              <a:ext cx="11125" cy="19175"/>
            </a:xfrm>
            <a:custGeom>
              <a:avLst/>
              <a:gdLst/>
              <a:ahLst/>
              <a:cxnLst/>
              <a:rect l="l" t="t" r="r" b="b"/>
              <a:pathLst>
                <a:path w="445" h="767" extrusionOk="0">
                  <a:moveTo>
                    <a:pt x="244" y="1"/>
                  </a:moveTo>
                  <a:cubicBezTo>
                    <a:pt x="145" y="1"/>
                    <a:pt x="45" y="67"/>
                    <a:pt x="45" y="200"/>
                  </a:cubicBezTo>
                  <a:cubicBezTo>
                    <a:pt x="45" y="333"/>
                    <a:pt x="0" y="467"/>
                    <a:pt x="0" y="600"/>
                  </a:cubicBezTo>
                  <a:cubicBezTo>
                    <a:pt x="0" y="711"/>
                    <a:pt x="89" y="766"/>
                    <a:pt x="183" y="766"/>
                  </a:cubicBezTo>
                  <a:cubicBezTo>
                    <a:pt x="278" y="766"/>
                    <a:pt x="377" y="711"/>
                    <a:pt x="400" y="600"/>
                  </a:cubicBezTo>
                  <a:cubicBezTo>
                    <a:pt x="400" y="467"/>
                    <a:pt x="400" y="333"/>
                    <a:pt x="444" y="200"/>
                  </a:cubicBezTo>
                  <a:cubicBezTo>
                    <a:pt x="444" y="67"/>
                    <a:pt x="344" y="1"/>
                    <a:pt x="24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48;p27">
              <a:extLst>
                <a:ext uri="{FF2B5EF4-FFF2-40B4-BE49-F238E27FC236}">
                  <a16:creationId xmlns:a16="http://schemas.microsoft.com/office/drawing/2014/main" id="{FB52F274-A1D0-47F0-A320-75E8CA90D591}"/>
                </a:ext>
              </a:extLst>
            </p:cNvPr>
            <p:cNvSpPr/>
            <p:nvPr/>
          </p:nvSpPr>
          <p:spPr>
            <a:xfrm>
              <a:off x="5027875" y="1649575"/>
              <a:ext cx="11125" cy="18875"/>
            </a:xfrm>
            <a:custGeom>
              <a:avLst/>
              <a:gdLst/>
              <a:ahLst/>
              <a:cxnLst/>
              <a:rect l="l" t="t" r="r" b="b"/>
              <a:pathLst>
                <a:path w="445" h="755" extrusionOk="0">
                  <a:moveTo>
                    <a:pt x="256" y="0"/>
                  </a:moveTo>
                  <a:cubicBezTo>
                    <a:pt x="156" y="0"/>
                    <a:pt x="45" y="67"/>
                    <a:pt x="23" y="200"/>
                  </a:cubicBezTo>
                  <a:cubicBezTo>
                    <a:pt x="23" y="333"/>
                    <a:pt x="23" y="422"/>
                    <a:pt x="23" y="555"/>
                  </a:cubicBezTo>
                  <a:cubicBezTo>
                    <a:pt x="1" y="688"/>
                    <a:pt x="90" y="755"/>
                    <a:pt x="184" y="755"/>
                  </a:cubicBezTo>
                  <a:cubicBezTo>
                    <a:pt x="278" y="755"/>
                    <a:pt x="378" y="688"/>
                    <a:pt x="378" y="555"/>
                  </a:cubicBezTo>
                  <a:cubicBezTo>
                    <a:pt x="422" y="422"/>
                    <a:pt x="422" y="333"/>
                    <a:pt x="422" y="200"/>
                  </a:cubicBezTo>
                  <a:cubicBezTo>
                    <a:pt x="444" y="67"/>
                    <a:pt x="356" y="0"/>
                    <a:pt x="2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49;p27">
              <a:extLst>
                <a:ext uri="{FF2B5EF4-FFF2-40B4-BE49-F238E27FC236}">
                  <a16:creationId xmlns:a16="http://schemas.microsoft.com/office/drawing/2014/main" id="{E2AE9072-999B-4B33-BA88-51DEF785B840}"/>
                </a:ext>
              </a:extLst>
            </p:cNvPr>
            <p:cNvSpPr/>
            <p:nvPr/>
          </p:nvSpPr>
          <p:spPr>
            <a:xfrm>
              <a:off x="4933825" y="1676400"/>
              <a:ext cx="21725" cy="21150"/>
            </a:xfrm>
            <a:custGeom>
              <a:avLst/>
              <a:gdLst/>
              <a:ahLst/>
              <a:cxnLst/>
              <a:rect l="l" t="t" r="r" b="b"/>
              <a:pathLst>
                <a:path w="869" h="846" extrusionOk="0">
                  <a:moveTo>
                    <a:pt x="281" y="0"/>
                  </a:moveTo>
                  <a:cubicBezTo>
                    <a:pt x="133" y="0"/>
                    <a:pt x="0" y="189"/>
                    <a:pt x="102" y="325"/>
                  </a:cubicBezTo>
                  <a:cubicBezTo>
                    <a:pt x="236" y="502"/>
                    <a:pt x="369" y="635"/>
                    <a:pt x="457" y="769"/>
                  </a:cubicBezTo>
                  <a:cubicBezTo>
                    <a:pt x="501" y="823"/>
                    <a:pt x="550" y="846"/>
                    <a:pt x="597" y="846"/>
                  </a:cubicBezTo>
                  <a:cubicBezTo>
                    <a:pt x="742" y="846"/>
                    <a:pt x="868" y="636"/>
                    <a:pt x="768" y="502"/>
                  </a:cubicBezTo>
                  <a:cubicBezTo>
                    <a:pt x="635" y="369"/>
                    <a:pt x="502" y="192"/>
                    <a:pt x="413" y="59"/>
                  </a:cubicBezTo>
                  <a:cubicBezTo>
                    <a:pt x="372" y="17"/>
                    <a:pt x="326" y="0"/>
                    <a:pt x="28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0;p27">
              <a:extLst>
                <a:ext uri="{FF2B5EF4-FFF2-40B4-BE49-F238E27FC236}">
                  <a16:creationId xmlns:a16="http://schemas.microsoft.com/office/drawing/2014/main" id="{B8DCDC31-1320-460F-9773-ABD41DA0A958}"/>
                </a:ext>
              </a:extLst>
            </p:cNvPr>
            <p:cNvSpPr/>
            <p:nvPr/>
          </p:nvSpPr>
          <p:spPr>
            <a:xfrm>
              <a:off x="3394600" y="2850425"/>
              <a:ext cx="64125" cy="23375"/>
            </a:xfrm>
            <a:custGeom>
              <a:avLst/>
              <a:gdLst/>
              <a:ahLst/>
              <a:cxnLst/>
              <a:rect l="l" t="t" r="r" b="b"/>
              <a:pathLst>
                <a:path w="2565" h="935" extrusionOk="0">
                  <a:moveTo>
                    <a:pt x="2134" y="1"/>
                  </a:moveTo>
                  <a:cubicBezTo>
                    <a:pt x="2090" y="1"/>
                    <a:pt x="2043" y="12"/>
                    <a:pt x="1997" y="39"/>
                  </a:cubicBezTo>
                  <a:cubicBezTo>
                    <a:pt x="1464" y="305"/>
                    <a:pt x="932" y="394"/>
                    <a:pt x="355" y="394"/>
                  </a:cubicBezTo>
                  <a:cubicBezTo>
                    <a:pt x="342" y="392"/>
                    <a:pt x="329" y="391"/>
                    <a:pt x="317" y="391"/>
                  </a:cubicBezTo>
                  <a:cubicBezTo>
                    <a:pt x="1" y="391"/>
                    <a:pt x="13" y="926"/>
                    <a:pt x="355" y="926"/>
                  </a:cubicBezTo>
                  <a:cubicBezTo>
                    <a:pt x="444" y="932"/>
                    <a:pt x="531" y="935"/>
                    <a:pt x="617" y="935"/>
                  </a:cubicBezTo>
                  <a:cubicBezTo>
                    <a:pt x="1220" y="935"/>
                    <a:pt x="1758" y="799"/>
                    <a:pt x="2263" y="527"/>
                  </a:cubicBezTo>
                  <a:cubicBezTo>
                    <a:pt x="2565" y="376"/>
                    <a:pt x="2386" y="1"/>
                    <a:pt x="213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1;p27">
              <a:extLst>
                <a:ext uri="{FF2B5EF4-FFF2-40B4-BE49-F238E27FC236}">
                  <a16:creationId xmlns:a16="http://schemas.microsoft.com/office/drawing/2014/main" id="{D2C872AF-582E-4F3A-91AC-BD883673CF32}"/>
                </a:ext>
              </a:extLst>
            </p:cNvPr>
            <p:cNvSpPr/>
            <p:nvPr/>
          </p:nvSpPr>
          <p:spPr>
            <a:xfrm>
              <a:off x="3753725" y="2818725"/>
              <a:ext cx="49275" cy="25450"/>
            </a:xfrm>
            <a:custGeom>
              <a:avLst/>
              <a:gdLst/>
              <a:ahLst/>
              <a:cxnLst/>
              <a:rect l="l" t="t" r="r" b="b"/>
              <a:pathLst>
                <a:path w="1971" h="1018" extrusionOk="0">
                  <a:moveTo>
                    <a:pt x="1610" y="0"/>
                  </a:moveTo>
                  <a:cubicBezTo>
                    <a:pt x="1581" y="0"/>
                    <a:pt x="1551" y="7"/>
                    <a:pt x="1519" y="20"/>
                  </a:cubicBezTo>
                  <a:cubicBezTo>
                    <a:pt x="1120" y="153"/>
                    <a:pt x="720" y="331"/>
                    <a:pt x="277" y="464"/>
                  </a:cubicBezTo>
                  <a:cubicBezTo>
                    <a:pt x="0" y="583"/>
                    <a:pt x="75" y="1018"/>
                    <a:pt x="346" y="1018"/>
                  </a:cubicBezTo>
                  <a:cubicBezTo>
                    <a:pt x="379" y="1018"/>
                    <a:pt x="415" y="1011"/>
                    <a:pt x="454" y="996"/>
                  </a:cubicBezTo>
                  <a:cubicBezTo>
                    <a:pt x="853" y="863"/>
                    <a:pt x="1253" y="730"/>
                    <a:pt x="1652" y="553"/>
                  </a:cubicBezTo>
                  <a:cubicBezTo>
                    <a:pt x="1971" y="473"/>
                    <a:pt x="1860" y="0"/>
                    <a:pt x="16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2;p27">
              <a:extLst>
                <a:ext uri="{FF2B5EF4-FFF2-40B4-BE49-F238E27FC236}">
                  <a16:creationId xmlns:a16="http://schemas.microsoft.com/office/drawing/2014/main" id="{BA22AA60-7FCD-4FC0-BD42-5FA76FD8D4C4}"/>
                </a:ext>
              </a:extLst>
            </p:cNvPr>
            <p:cNvSpPr/>
            <p:nvPr/>
          </p:nvSpPr>
          <p:spPr>
            <a:xfrm>
              <a:off x="2916525" y="2946725"/>
              <a:ext cx="75450" cy="16725"/>
            </a:xfrm>
            <a:custGeom>
              <a:avLst/>
              <a:gdLst/>
              <a:ahLst/>
              <a:cxnLst/>
              <a:rect l="l" t="t" r="r" b="b"/>
              <a:pathLst>
                <a:path w="3018" h="669" extrusionOk="0">
                  <a:moveTo>
                    <a:pt x="2701" y="0"/>
                  </a:moveTo>
                  <a:cubicBezTo>
                    <a:pt x="2689" y="0"/>
                    <a:pt x="2676" y="1"/>
                    <a:pt x="2663" y="3"/>
                  </a:cubicBezTo>
                  <a:cubicBezTo>
                    <a:pt x="1909" y="47"/>
                    <a:pt x="1154" y="47"/>
                    <a:pt x="400" y="91"/>
                  </a:cubicBezTo>
                  <a:cubicBezTo>
                    <a:pt x="1" y="136"/>
                    <a:pt x="1" y="668"/>
                    <a:pt x="400" y="668"/>
                  </a:cubicBezTo>
                  <a:cubicBezTo>
                    <a:pt x="1154" y="624"/>
                    <a:pt x="1909" y="579"/>
                    <a:pt x="2663" y="579"/>
                  </a:cubicBezTo>
                  <a:cubicBezTo>
                    <a:pt x="3005" y="537"/>
                    <a:pt x="3017" y="0"/>
                    <a:pt x="270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53;p27">
              <a:extLst>
                <a:ext uri="{FF2B5EF4-FFF2-40B4-BE49-F238E27FC236}">
                  <a16:creationId xmlns:a16="http://schemas.microsoft.com/office/drawing/2014/main" id="{3CFDBF89-C8EA-4255-B1DE-94CB5ED64209}"/>
                </a:ext>
              </a:extLst>
            </p:cNvPr>
            <p:cNvSpPr/>
            <p:nvPr/>
          </p:nvSpPr>
          <p:spPr>
            <a:xfrm>
              <a:off x="2929850" y="2702750"/>
              <a:ext cx="44375" cy="16725"/>
            </a:xfrm>
            <a:custGeom>
              <a:avLst/>
              <a:gdLst/>
              <a:ahLst/>
              <a:cxnLst/>
              <a:rect l="l" t="t" r="r" b="b"/>
              <a:pathLst>
                <a:path w="1775" h="669" extrusionOk="0">
                  <a:moveTo>
                    <a:pt x="355" y="1"/>
                  </a:moveTo>
                  <a:cubicBezTo>
                    <a:pt x="0" y="1"/>
                    <a:pt x="0" y="533"/>
                    <a:pt x="355" y="577"/>
                  </a:cubicBezTo>
                  <a:cubicBezTo>
                    <a:pt x="710" y="622"/>
                    <a:pt x="1065" y="666"/>
                    <a:pt x="1420" y="666"/>
                  </a:cubicBezTo>
                  <a:cubicBezTo>
                    <a:pt x="1433" y="668"/>
                    <a:pt x="1446" y="669"/>
                    <a:pt x="1458" y="669"/>
                  </a:cubicBezTo>
                  <a:cubicBezTo>
                    <a:pt x="1774" y="669"/>
                    <a:pt x="1762" y="132"/>
                    <a:pt x="1420" y="89"/>
                  </a:cubicBezTo>
                  <a:cubicBezTo>
                    <a:pt x="1065" y="89"/>
                    <a:pt x="710" y="45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54;p27">
              <a:extLst>
                <a:ext uri="{FF2B5EF4-FFF2-40B4-BE49-F238E27FC236}">
                  <a16:creationId xmlns:a16="http://schemas.microsoft.com/office/drawing/2014/main" id="{6E2934BB-92DE-4CB9-B0B4-2A4C0B793902}"/>
                </a:ext>
              </a:extLst>
            </p:cNvPr>
            <p:cNvSpPr/>
            <p:nvPr/>
          </p:nvSpPr>
          <p:spPr>
            <a:xfrm>
              <a:off x="3609575" y="3009100"/>
              <a:ext cx="38925" cy="23675"/>
            </a:xfrm>
            <a:custGeom>
              <a:avLst/>
              <a:gdLst/>
              <a:ahLst/>
              <a:cxnLst/>
              <a:rect l="l" t="t" r="r" b="b"/>
              <a:pathLst>
                <a:path w="1557" h="947" extrusionOk="0">
                  <a:moveTo>
                    <a:pt x="1114" y="1"/>
                  </a:moveTo>
                  <a:cubicBezTo>
                    <a:pt x="1072" y="1"/>
                    <a:pt x="1028" y="12"/>
                    <a:pt x="985" y="37"/>
                  </a:cubicBezTo>
                  <a:cubicBezTo>
                    <a:pt x="763" y="170"/>
                    <a:pt x="497" y="303"/>
                    <a:pt x="275" y="392"/>
                  </a:cubicBezTo>
                  <a:cubicBezTo>
                    <a:pt x="1" y="548"/>
                    <a:pt x="176" y="947"/>
                    <a:pt x="434" y="947"/>
                  </a:cubicBezTo>
                  <a:cubicBezTo>
                    <a:pt x="469" y="947"/>
                    <a:pt x="505" y="940"/>
                    <a:pt x="541" y="924"/>
                  </a:cubicBezTo>
                  <a:cubicBezTo>
                    <a:pt x="807" y="791"/>
                    <a:pt x="1029" y="658"/>
                    <a:pt x="1251" y="525"/>
                  </a:cubicBezTo>
                  <a:cubicBezTo>
                    <a:pt x="1556" y="410"/>
                    <a:pt x="1369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55;p27">
              <a:extLst>
                <a:ext uri="{FF2B5EF4-FFF2-40B4-BE49-F238E27FC236}">
                  <a16:creationId xmlns:a16="http://schemas.microsoft.com/office/drawing/2014/main" id="{E991AC98-8813-4869-BF65-7DD8572658B5}"/>
                </a:ext>
              </a:extLst>
            </p:cNvPr>
            <p:cNvSpPr/>
            <p:nvPr/>
          </p:nvSpPr>
          <p:spPr>
            <a:xfrm>
              <a:off x="3639300" y="2711625"/>
              <a:ext cx="65625" cy="22525"/>
            </a:xfrm>
            <a:custGeom>
              <a:avLst/>
              <a:gdLst/>
              <a:ahLst/>
              <a:cxnLst/>
              <a:rect l="l" t="t" r="r" b="b"/>
              <a:pathLst>
                <a:path w="2625" h="901" extrusionOk="0">
                  <a:moveTo>
                    <a:pt x="1015" y="1"/>
                  </a:moveTo>
                  <a:cubicBezTo>
                    <a:pt x="782" y="1"/>
                    <a:pt x="550" y="30"/>
                    <a:pt x="328" y="89"/>
                  </a:cubicBezTo>
                  <a:cubicBezTo>
                    <a:pt x="0" y="212"/>
                    <a:pt x="89" y="676"/>
                    <a:pt x="384" y="676"/>
                  </a:cubicBezTo>
                  <a:cubicBezTo>
                    <a:pt x="408" y="676"/>
                    <a:pt x="434" y="673"/>
                    <a:pt x="461" y="666"/>
                  </a:cubicBezTo>
                  <a:cubicBezTo>
                    <a:pt x="683" y="598"/>
                    <a:pt x="899" y="562"/>
                    <a:pt x="1108" y="562"/>
                  </a:cubicBezTo>
                  <a:cubicBezTo>
                    <a:pt x="1442" y="562"/>
                    <a:pt x="1758" y="653"/>
                    <a:pt x="2058" y="844"/>
                  </a:cubicBezTo>
                  <a:cubicBezTo>
                    <a:pt x="2114" y="883"/>
                    <a:pt x="2169" y="900"/>
                    <a:pt x="2221" y="900"/>
                  </a:cubicBezTo>
                  <a:cubicBezTo>
                    <a:pt x="2460" y="900"/>
                    <a:pt x="2624" y="538"/>
                    <a:pt x="2369" y="356"/>
                  </a:cubicBezTo>
                  <a:cubicBezTo>
                    <a:pt x="1955" y="119"/>
                    <a:pt x="1482" y="1"/>
                    <a:pt x="101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56;p27">
              <a:extLst>
                <a:ext uri="{FF2B5EF4-FFF2-40B4-BE49-F238E27FC236}">
                  <a16:creationId xmlns:a16="http://schemas.microsoft.com/office/drawing/2014/main" id="{3AF7A04E-7D61-43A0-9266-0FFB7C61F13C}"/>
                </a:ext>
              </a:extLst>
            </p:cNvPr>
            <p:cNvSpPr/>
            <p:nvPr/>
          </p:nvSpPr>
          <p:spPr>
            <a:xfrm>
              <a:off x="4113700" y="2856875"/>
              <a:ext cx="41475" cy="17900"/>
            </a:xfrm>
            <a:custGeom>
              <a:avLst/>
              <a:gdLst/>
              <a:ahLst/>
              <a:cxnLst/>
              <a:rect l="l" t="t" r="r" b="b"/>
              <a:pathLst>
                <a:path w="1659" h="716" extrusionOk="0">
                  <a:moveTo>
                    <a:pt x="477" y="0"/>
                  </a:moveTo>
                  <a:cubicBezTo>
                    <a:pt x="151" y="0"/>
                    <a:pt x="1" y="494"/>
                    <a:pt x="342" y="580"/>
                  </a:cubicBezTo>
                  <a:cubicBezTo>
                    <a:pt x="608" y="624"/>
                    <a:pt x="874" y="668"/>
                    <a:pt x="1140" y="713"/>
                  </a:cubicBezTo>
                  <a:cubicBezTo>
                    <a:pt x="1154" y="714"/>
                    <a:pt x="1168" y="715"/>
                    <a:pt x="1182" y="715"/>
                  </a:cubicBezTo>
                  <a:cubicBezTo>
                    <a:pt x="1508" y="715"/>
                    <a:pt x="1658" y="221"/>
                    <a:pt x="1318" y="136"/>
                  </a:cubicBezTo>
                  <a:cubicBezTo>
                    <a:pt x="1051" y="92"/>
                    <a:pt x="785" y="47"/>
                    <a:pt x="519" y="3"/>
                  </a:cubicBezTo>
                  <a:cubicBezTo>
                    <a:pt x="505" y="1"/>
                    <a:pt x="491" y="0"/>
                    <a:pt x="4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57;p27">
              <a:extLst>
                <a:ext uri="{FF2B5EF4-FFF2-40B4-BE49-F238E27FC236}">
                  <a16:creationId xmlns:a16="http://schemas.microsoft.com/office/drawing/2014/main" id="{183030EB-714D-4512-9924-1D18D8734341}"/>
                </a:ext>
              </a:extLst>
            </p:cNvPr>
            <p:cNvSpPr/>
            <p:nvPr/>
          </p:nvSpPr>
          <p:spPr>
            <a:xfrm>
              <a:off x="5052850" y="1883350"/>
              <a:ext cx="45500" cy="10825"/>
            </a:xfrm>
            <a:custGeom>
              <a:avLst/>
              <a:gdLst/>
              <a:ahLst/>
              <a:cxnLst/>
              <a:rect l="l" t="t" r="r" b="b"/>
              <a:pathLst>
                <a:path w="1820" h="433" extrusionOk="0">
                  <a:moveTo>
                    <a:pt x="515" y="0"/>
                  </a:moveTo>
                  <a:cubicBezTo>
                    <a:pt x="340" y="0"/>
                    <a:pt x="168" y="26"/>
                    <a:pt x="0" y="77"/>
                  </a:cubicBezTo>
                  <a:cubicBezTo>
                    <a:pt x="577" y="166"/>
                    <a:pt x="1198" y="299"/>
                    <a:pt x="1819" y="432"/>
                  </a:cubicBezTo>
                  <a:cubicBezTo>
                    <a:pt x="1379" y="150"/>
                    <a:pt x="939" y="0"/>
                    <a:pt x="515" y="0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58;p27">
              <a:extLst>
                <a:ext uri="{FF2B5EF4-FFF2-40B4-BE49-F238E27FC236}">
                  <a16:creationId xmlns:a16="http://schemas.microsoft.com/office/drawing/2014/main" id="{BA4F5590-490E-462A-B51B-9B4ECB072733}"/>
                </a:ext>
              </a:extLst>
            </p:cNvPr>
            <p:cNvSpPr/>
            <p:nvPr/>
          </p:nvSpPr>
          <p:spPr>
            <a:xfrm>
              <a:off x="4906425" y="1885275"/>
              <a:ext cx="388250" cy="610200"/>
            </a:xfrm>
            <a:custGeom>
              <a:avLst/>
              <a:gdLst/>
              <a:ahLst/>
              <a:cxnLst/>
              <a:rect l="l" t="t" r="r" b="b"/>
              <a:pathLst>
                <a:path w="15530" h="24408" extrusionOk="0">
                  <a:moveTo>
                    <a:pt x="5857" y="0"/>
                  </a:moveTo>
                  <a:cubicBezTo>
                    <a:pt x="5502" y="89"/>
                    <a:pt x="5192" y="267"/>
                    <a:pt x="4881" y="533"/>
                  </a:cubicBezTo>
                  <a:cubicBezTo>
                    <a:pt x="4881" y="533"/>
                    <a:pt x="1" y="6079"/>
                    <a:pt x="977" y="14908"/>
                  </a:cubicBezTo>
                  <a:cubicBezTo>
                    <a:pt x="1953" y="23782"/>
                    <a:pt x="6212" y="24403"/>
                    <a:pt x="8475" y="24403"/>
                  </a:cubicBezTo>
                  <a:cubicBezTo>
                    <a:pt x="8751" y="24403"/>
                    <a:pt x="9041" y="24407"/>
                    <a:pt x="9339" y="24407"/>
                  </a:cubicBezTo>
                  <a:cubicBezTo>
                    <a:pt x="11530" y="24407"/>
                    <a:pt x="14145" y="24167"/>
                    <a:pt x="14731" y="20144"/>
                  </a:cubicBezTo>
                  <a:cubicBezTo>
                    <a:pt x="15529" y="14598"/>
                    <a:pt x="11625" y="2663"/>
                    <a:pt x="7676" y="355"/>
                  </a:cubicBezTo>
                  <a:cubicBezTo>
                    <a:pt x="7055" y="222"/>
                    <a:pt x="6434" y="89"/>
                    <a:pt x="5857" y="0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59;p27">
              <a:extLst>
                <a:ext uri="{FF2B5EF4-FFF2-40B4-BE49-F238E27FC236}">
                  <a16:creationId xmlns:a16="http://schemas.microsoft.com/office/drawing/2014/main" id="{BF1CAABF-8767-4610-9A41-3FBB08B94860}"/>
                </a:ext>
              </a:extLst>
            </p:cNvPr>
            <p:cNvSpPr/>
            <p:nvPr/>
          </p:nvSpPr>
          <p:spPr>
            <a:xfrm>
              <a:off x="4979625" y="2173425"/>
              <a:ext cx="213000" cy="93450"/>
            </a:xfrm>
            <a:custGeom>
              <a:avLst/>
              <a:gdLst/>
              <a:ahLst/>
              <a:cxnLst/>
              <a:rect l="l" t="t" r="r" b="b"/>
              <a:pathLst>
                <a:path w="8520" h="3738" extrusionOk="0">
                  <a:moveTo>
                    <a:pt x="5404" y="1"/>
                  </a:moveTo>
                  <a:cubicBezTo>
                    <a:pt x="4157" y="1"/>
                    <a:pt x="2815" y="209"/>
                    <a:pt x="1953" y="764"/>
                  </a:cubicBezTo>
                  <a:cubicBezTo>
                    <a:pt x="1" y="2095"/>
                    <a:pt x="4571" y="3737"/>
                    <a:pt x="4926" y="3737"/>
                  </a:cubicBezTo>
                  <a:cubicBezTo>
                    <a:pt x="4926" y="3737"/>
                    <a:pt x="8519" y="2761"/>
                    <a:pt x="8519" y="764"/>
                  </a:cubicBezTo>
                  <a:cubicBezTo>
                    <a:pt x="8519" y="361"/>
                    <a:pt x="7044" y="1"/>
                    <a:pt x="5404" y="1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0;p27">
              <a:extLst>
                <a:ext uri="{FF2B5EF4-FFF2-40B4-BE49-F238E27FC236}">
                  <a16:creationId xmlns:a16="http://schemas.microsoft.com/office/drawing/2014/main" id="{E21E33E8-512C-4BED-95B3-47A8B2DA66A7}"/>
                </a:ext>
              </a:extLst>
            </p:cNvPr>
            <p:cNvSpPr/>
            <p:nvPr/>
          </p:nvSpPr>
          <p:spPr>
            <a:xfrm>
              <a:off x="5027625" y="2366400"/>
              <a:ext cx="183200" cy="56450"/>
            </a:xfrm>
            <a:custGeom>
              <a:avLst/>
              <a:gdLst/>
              <a:ahLst/>
              <a:cxnLst/>
              <a:rect l="l" t="t" r="r" b="b"/>
              <a:pathLst>
                <a:path w="7328" h="2258" extrusionOk="0">
                  <a:moveTo>
                    <a:pt x="7144" y="0"/>
                  </a:moveTo>
                  <a:cubicBezTo>
                    <a:pt x="7106" y="0"/>
                    <a:pt x="7069" y="17"/>
                    <a:pt x="7043" y="56"/>
                  </a:cubicBezTo>
                  <a:cubicBezTo>
                    <a:pt x="6303" y="1535"/>
                    <a:pt x="5063" y="2026"/>
                    <a:pt x="3702" y="2026"/>
                  </a:cubicBezTo>
                  <a:cubicBezTo>
                    <a:pt x="2532" y="2026"/>
                    <a:pt x="1273" y="1664"/>
                    <a:pt x="166" y="1253"/>
                  </a:cubicBezTo>
                  <a:cubicBezTo>
                    <a:pt x="154" y="1249"/>
                    <a:pt x="143" y="1248"/>
                    <a:pt x="132" y="1248"/>
                  </a:cubicBezTo>
                  <a:cubicBezTo>
                    <a:pt x="26" y="1248"/>
                    <a:pt x="1" y="1435"/>
                    <a:pt x="122" y="1475"/>
                  </a:cubicBezTo>
                  <a:cubicBezTo>
                    <a:pt x="1250" y="1898"/>
                    <a:pt x="2525" y="2258"/>
                    <a:pt x="3717" y="2258"/>
                  </a:cubicBezTo>
                  <a:cubicBezTo>
                    <a:pt x="5151" y="2258"/>
                    <a:pt x="6466" y="1739"/>
                    <a:pt x="7265" y="189"/>
                  </a:cubicBezTo>
                  <a:cubicBezTo>
                    <a:pt x="7328" y="95"/>
                    <a:pt x="7235" y="0"/>
                    <a:pt x="7144" y="0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1;p27">
              <a:extLst>
                <a:ext uri="{FF2B5EF4-FFF2-40B4-BE49-F238E27FC236}">
                  <a16:creationId xmlns:a16="http://schemas.microsoft.com/office/drawing/2014/main" id="{306AE862-1983-42C7-8EF5-61697708C9BC}"/>
                </a:ext>
              </a:extLst>
            </p:cNvPr>
            <p:cNvSpPr/>
            <p:nvPr/>
          </p:nvSpPr>
          <p:spPr>
            <a:xfrm>
              <a:off x="5095550" y="2247700"/>
              <a:ext cx="33375" cy="175350"/>
            </a:xfrm>
            <a:custGeom>
              <a:avLst/>
              <a:gdLst/>
              <a:ahLst/>
              <a:cxnLst/>
              <a:rect l="l" t="t" r="r" b="b"/>
              <a:pathLst>
                <a:path w="1335" h="7014" extrusionOk="0">
                  <a:moveTo>
                    <a:pt x="117" y="1"/>
                  </a:moveTo>
                  <a:cubicBezTo>
                    <a:pt x="56" y="1"/>
                    <a:pt x="0" y="34"/>
                    <a:pt x="22" y="101"/>
                  </a:cubicBezTo>
                  <a:cubicBezTo>
                    <a:pt x="244" y="2408"/>
                    <a:pt x="599" y="4670"/>
                    <a:pt x="1087" y="6933"/>
                  </a:cubicBezTo>
                  <a:cubicBezTo>
                    <a:pt x="1087" y="6989"/>
                    <a:pt x="1134" y="7014"/>
                    <a:pt x="1185" y="7014"/>
                  </a:cubicBezTo>
                  <a:cubicBezTo>
                    <a:pt x="1256" y="7014"/>
                    <a:pt x="1335" y="6966"/>
                    <a:pt x="1309" y="6889"/>
                  </a:cubicBezTo>
                  <a:cubicBezTo>
                    <a:pt x="865" y="4626"/>
                    <a:pt x="510" y="2363"/>
                    <a:pt x="244" y="101"/>
                  </a:cubicBezTo>
                  <a:cubicBezTo>
                    <a:pt x="244" y="34"/>
                    <a:pt x="178" y="1"/>
                    <a:pt x="117" y="1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2;p27">
              <a:extLst>
                <a:ext uri="{FF2B5EF4-FFF2-40B4-BE49-F238E27FC236}">
                  <a16:creationId xmlns:a16="http://schemas.microsoft.com/office/drawing/2014/main" id="{EC639E45-7FBA-4BCF-99B3-6407230B3091}"/>
                </a:ext>
              </a:extLst>
            </p:cNvPr>
            <p:cNvSpPr/>
            <p:nvPr/>
          </p:nvSpPr>
          <p:spPr>
            <a:xfrm>
              <a:off x="4738925" y="1972725"/>
              <a:ext cx="39975" cy="88975"/>
            </a:xfrm>
            <a:custGeom>
              <a:avLst/>
              <a:gdLst/>
              <a:ahLst/>
              <a:cxnLst/>
              <a:rect l="l" t="t" r="r" b="b"/>
              <a:pathLst>
                <a:path w="1599" h="3559" extrusionOk="0">
                  <a:moveTo>
                    <a:pt x="591" y="0"/>
                  </a:moveTo>
                  <a:cubicBezTo>
                    <a:pt x="572" y="0"/>
                    <a:pt x="552" y="3"/>
                    <a:pt x="533" y="8"/>
                  </a:cubicBezTo>
                  <a:cubicBezTo>
                    <a:pt x="178" y="52"/>
                    <a:pt x="1" y="895"/>
                    <a:pt x="134" y="1871"/>
                  </a:cubicBezTo>
                  <a:cubicBezTo>
                    <a:pt x="263" y="2820"/>
                    <a:pt x="686" y="3559"/>
                    <a:pt x="1036" y="3559"/>
                  </a:cubicBezTo>
                  <a:cubicBezTo>
                    <a:pt x="1046" y="3559"/>
                    <a:pt x="1056" y="3558"/>
                    <a:pt x="1066" y="3557"/>
                  </a:cubicBezTo>
                  <a:cubicBezTo>
                    <a:pt x="1421" y="3513"/>
                    <a:pt x="1598" y="2670"/>
                    <a:pt x="1421" y="1694"/>
                  </a:cubicBezTo>
                  <a:cubicBezTo>
                    <a:pt x="1295" y="728"/>
                    <a:pt x="930" y="0"/>
                    <a:pt x="591" y="0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63;p27">
              <a:extLst>
                <a:ext uri="{FF2B5EF4-FFF2-40B4-BE49-F238E27FC236}">
                  <a16:creationId xmlns:a16="http://schemas.microsoft.com/office/drawing/2014/main" id="{1CCBF020-57D6-471F-B1F4-49DFEC2B3CEA}"/>
                </a:ext>
              </a:extLst>
            </p:cNvPr>
            <p:cNvSpPr/>
            <p:nvPr/>
          </p:nvSpPr>
          <p:spPr>
            <a:xfrm>
              <a:off x="5295750" y="1866250"/>
              <a:ext cx="38850" cy="88975"/>
            </a:xfrm>
            <a:custGeom>
              <a:avLst/>
              <a:gdLst/>
              <a:ahLst/>
              <a:cxnLst/>
              <a:rect l="l" t="t" r="r" b="b"/>
              <a:pathLst>
                <a:path w="1554" h="3559" extrusionOk="0">
                  <a:moveTo>
                    <a:pt x="590" y="0"/>
                  </a:moveTo>
                  <a:cubicBezTo>
                    <a:pt x="571" y="0"/>
                    <a:pt x="552" y="2"/>
                    <a:pt x="533" y="7"/>
                  </a:cubicBezTo>
                  <a:cubicBezTo>
                    <a:pt x="178" y="52"/>
                    <a:pt x="1" y="895"/>
                    <a:pt x="134" y="1871"/>
                  </a:cubicBezTo>
                  <a:cubicBezTo>
                    <a:pt x="263" y="2819"/>
                    <a:pt x="644" y="3559"/>
                    <a:pt x="1032" y="3559"/>
                  </a:cubicBezTo>
                  <a:cubicBezTo>
                    <a:pt x="1043" y="3559"/>
                    <a:pt x="1054" y="3558"/>
                    <a:pt x="1065" y="3557"/>
                  </a:cubicBezTo>
                  <a:cubicBezTo>
                    <a:pt x="1420" y="3512"/>
                    <a:pt x="1553" y="2669"/>
                    <a:pt x="1420" y="1693"/>
                  </a:cubicBezTo>
                  <a:cubicBezTo>
                    <a:pt x="1294" y="727"/>
                    <a:pt x="930" y="0"/>
                    <a:pt x="590" y="0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64;p27">
              <a:extLst>
                <a:ext uri="{FF2B5EF4-FFF2-40B4-BE49-F238E27FC236}">
                  <a16:creationId xmlns:a16="http://schemas.microsoft.com/office/drawing/2014/main" id="{F5026074-1A45-45A4-9533-B047C4EFC74D}"/>
                </a:ext>
              </a:extLst>
            </p:cNvPr>
            <p:cNvSpPr/>
            <p:nvPr/>
          </p:nvSpPr>
          <p:spPr>
            <a:xfrm>
              <a:off x="1939225" y="2118875"/>
              <a:ext cx="396125" cy="238500"/>
            </a:xfrm>
            <a:custGeom>
              <a:avLst/>
              <a:gdLst/>
              <a:ahLst/>
              <a:cxnLst/>
              <a:rect l="l" t="t" r="r" b="b"/>
              <a:pathLst>
                <a:path w="15845" h="9540" extrusionOk="0">
                  <a:moveTo>
                    <a:pt x="9766" y="0"/>
                  </a:moveTo>
                  <a:cubicBezTo>
                    <a:pt x="8718" y="0"/>
                    <a:pt x="7600" y="236"/>
                    <a:pt x="6438" y="817"/>
                  </a:cubicBezTo>
                  <a:cubicBezTo>
                    <a:pt x="1759" y="3156"/>
                    <a:pt x="0" y="9540"/>
                    <a:pt x="6786" y="9540"/>
                  </a:cubicBezTo>
                  <a:cubicBezTo>
                    <a:pt x="7978" y="9540"/>
                    <a:pt x="9435" y="9343"/>
                    <a:pt x="11185" y="8892"/>
                  </a:cubicBezTo>
                  <a:cubicBezTo>
                    <a:pt x="12561" y="6540"/>
                    <a:pt x="14114" y="4455"/>
                    <a:pt x="15844" y="2591"/>
                  </a:cubicBezTo>
                  <a:cubicBezTo>
                    <a:pt x="14460" y="1396"/>
                    <a:pt x="12318" y="0"/>
                    <a:pt x="9766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65;p27">
              <a:extLst>
                <a:ext uri="{FF2B5EF4-FFF2-40B4-BE49-F238E27FC236}">
                  <a16:creationId xmlns:a16="http://schemas.microsoft.com/office/drawing/2014/main" id="{BA4FD74F-21E2-4269-B23F-72CE2578CBE0}"/>
                </a:ext>
              </a:extLst>
            </p:cNvPr>
            <p:cNvSpPr/>
            <p:nvPr/>
          </p:nvSpPr>
          <p:spPr>
            <a:xfrm>
              <a:off x="2218850" y="2183650"/>
              <a:ext cx="155300" cy="157525"/>
            </a:xfrm>
            <a:custGeom>
              <a:avLst/>
              <a:gdLst/>
              <a:ahLst/>
              <a:cxnLst/>
              <a:rect l="l" t="t" r="r" b="b"/>
              <a:pathLst>
                <a:path w="6212" h="6301" extrusionOk="0">
                  <a:moveTo>
                    <a:pt x="4659" y="0"/>
                  </a:moveTo>
                  <a:cubicBezTo>
                    <a:pt x="2929" y="1864"/>
                    <a:pt x="1376" y="3949"/>
                    <a:pt x="0" y="6301"/>
                  </a:cubicBezTo>
                  <a:cubicBezTo>
                    <a:pt x="1198" y="5990"/>
                    <a:pt x="2485" y="5591"/>
                    <a:pt x="3949" y="5014"/>
                  </a:cubicBezTo>
                  <a:lnTo>
                    <a:pt x="6212" y="1598"/>
                  </a:lnTo>
                  <a:cubicBezTo>
                    <a:pt x="6212" y="1598"/>
                    <a:pt x="5635" y="888"/>
                    <a:pt x="4659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34721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73" y="2874169"/>
            <a:ext cx="1002506" cy="152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679896" y="286447"/>
            <a:ext cx="7772400" cy="4627756"/>
            <a:chOff x="-558688" y="2963"/>
            <a:chExt cx="9107943" cy="685503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2963"/>
              <a:ext cx="9107943" cy="68550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5753" y="280882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2686051" y="1728788"/>
            <a:ext cx="2080022" cy="522685"/>
            <a:chOff x="2741908" y="2753781"/>
            <a:chExt cx="2131190" cy="517848"/>
          </a:xfrm>
        </p:grpSpPr>
        <p:sp>
          <p:nvSpPr>
            <p:cNvPr id="9" name="圆角矩形 8"/>
            <p:cNvSpPr/>
            <p:nvPr/>
          </p:nvSpPr>
          <p:spPr>
            <a:xfrm>
              <a:off x="2955393" y="2782092"/>
              <a:ext cx="1917705" cy="396348"/>
            </a:xfrm>
            <a:prstGeom prst="roundRect">
              <a:avLst>
                <a:gd name="adj" fmla="val 50000"/>
              </a:avLst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7175">
                <a:defRPr/>
              </a:pPr>
              <a:r>
                <a:rPr lang="en-US" altLang="zh-CN" sz="1575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  <a:r>
                <a:rPr lang="en-US" altLang="zh-CN" sz="1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Xi-</a:t>
              </a:r>
              <a:r>
                <a:rPr lang="en-US" altLang="zh-CN" sz="18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ôn</a:t>
              </a:r>
              <a:r>
                <a:rPr lang="en-US" altLang="zh-CN" sz="1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-</a:t>
              </a:r>
              <a:r>
                <a:rPr lang="en-US" altLang="zh-CN" sz="18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cốp-xki</a:t>
              </a:r>
              <a:endParaRPr lang="zh-CN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pic>
          <p:nvPicPr>
            <p:cNvPr id="20509" name="图片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908" y="2753781"/>
              <a:ext cx="344079" cy="517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图片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862" y="832248"/>
            <a:ext cx="638175" cy="92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79" y="742951"/>
            <a:ext cx="802481" cy="102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479" y="970360"/>
            <a:ext cx="379809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79" y="1140619"/>
            <a:ext cx="426244" cy="37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3280172" y="1243013"/>
            <a:ext cx="22848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defTabSz="3429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defTabSz="3429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defTabSz="3429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defTabSz="3429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rgbClr val="2E6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viết từ khó</a:t>
            </a:r>
          </a:p>
        </p:txBody>
      </p:sp>
      <p:grpSp>
        <p:nvGrpSpPr>
          <p:cNvPr id="38" name="组合 9"/>
          <p:cNvGrpSpPr>
            <a:grpSpLocks/>
          </p:cNvGrpSpPr>
          <p:nvPr/>
        </p:nvGrpSpPr>
        <p:grpSpPr bwMode="auto">
          <a:xfrm>
            <a:off x="2686050" y="2996804"/>
            <a:ext cx="1404938" cy="495300"/>
            <a:chOff x="2782372" y="2700733"/>
            <a:chExt cx="2071567" cy="490462"/>
          </a:xfrm>
        </p:grpSpPr>
        <p:sp>
          <p:nvSpPr>
            <p:cNvPr id="39" name="圆角矩形 8">
              <a:extLst>
                <a:ext uri="{FF2B5EF4-FFF2-40B4-BE49-F238E27FC236}">
                  <a16:creationId xmlns:a16="http://schemas.microsoft.com/office/drawing/2014/main" id="{9789BBE4-A813-4E17-8DBA-DE133DC37ACA}"/>
                </a:ext>
              </a:extLst>
            </p:cNvPr>
            <p:cNvSpPr/>
            <p:nvPr/>
          </p:nvSpPr>
          <p:spPr>
            <a:xfrm>
              <a:off x="3163330" y="2782083"/>
              <a:ext cx="1690609" cy="39614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7175">
                <a:defRPr/>
              </a:pPr>
              <a:r>
                <a:rPr lang="en-US" altLang="zh-CN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ngã</a:t>
              </a:r>
              <a:endParaRPr lang="zh-CN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pic>
          <p:nvPicPr>
            <p:cNvPr id="20507" name="图片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372" y="2700733"/>
              <a:ext cx="406723" cy="490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" name="组合 9"/>
          <p:cNvGrpSpPr>
            <a:grpSpLocks/>
          </p:cNvGrpSpPr>
          <p:nvPr/>
        </p:nvGrpSpPr>
        <p:grpSpPr bwMode="auto">
          <a:xfrm>
            <a:off x="2686051" y="2364581"/>
            <a:ext cx="1737122" cy="523875"/>
            <a:chOff x="2724691" y="2753780"/>
            <a:chExt cx="2061753" cy="517848"/>
          </a:xfrm>
        </p:grpSpPr>
        <p:sp>
          <p:nvSpPr>
            <p:cNvPr id="42" name="圆角矩形 8">
              <a:extLst>
                <a:ext uri="{FF2B5EF4-FFF2-40B4-BE49-F238E27FC236}">
                  <a16:creationId xmlns:a16="http://schemas.microsoft.com/office/drawing/2014/main" id="{CED21A07-6FA4-4E90-9AB5-0D74F2F4BA67}"/>
                </a:ext>
              </a:extLst>
            </p:cNvPr>
            <p:cNvSpPr/>
            <p:nvPr/>
          </p:nvSpPr>
          <p:spPr>
            <a:xfrm>
              <a:off x="3096344" y="2834988"/>
              <a:ext cx="1690100" cy="395448"/>
            </a:xfrm>
            <a:prstGeom prst="roundRect">
              <a:avLst>
                <a:gd name="adj" fmla="val 50000"/>
              </a:avLst>
            </a:prstGeom>
            <a:solidFill>
              <a:srgbClr val="FF9409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7175">
                <a:defRPr/>
              </a:pPr>
              <a:r>
                <a:rPr lang="en-US" altLang="zh-CN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thí nghiệm</a:t>
              </a:r>
              <a:endParaRPr lang="zh-CN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pic>
          <p:nvPicPr>
            <p:cNvPr id="20505" name="图片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691" y="2753780"/>
              <a:ext cx="326245" cy="517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组合 9"/>
          <p:cNvGrpSpPr>
            <a:grpSpLocks/>
          </p:cNvGrpSpPr>
          <p:nvPr/>
        </p:nvGrpSpPr>
        <p:grpSpPr bwMode="auto">
          <a:xfrm>
            <a:off x="4766073" y="1679973"/>
            <a:ext cx="1535906" cy="507206"/>
            <a:chOff x="2994904" y="2708200"/>
            <a:chExt cx="1859035" cy="501483"/>
          </a:xfrm>
        </p:grpSpPr>
        <p:sp>
          <p:nvSpPr>
            <p:cNvPr id="45" name="圆角矩形 8">
              <a:extLst>
                <a:ext uri="{FF2B5EF4-FFF2-40B4-BE49-F238E27FC236}">
                  <a16:creationId xmlns:a16="http://schemas.microsoft.com/office/drawing/2014/main" id="{6726B539-4CD5-4A16-9984-FA9DCD0DB116}"/>
                </a:ext>
              </a:extLst>
            </p:cNvPr>
            <p:cNvSpPr/>
            <p:nvPr/>
          </p:nvSpPr>
          <p:spPr>
            <a:xfrm>
              <a:off x="3164955" y="2782363"/>
              <a:ext cx="1688984" cy="396713"/>
            </a:xfrm>
            <a:prstGeom prst="roundRect">
              <a:avLst>
                <a:gd name="adj" fmla="val 50000"/>
              </a:avLst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7175">
                <a:defRPr/>
              </a:pPr>
              <a:r>
                <a:rPr lang="en-US" altLang="zh-CN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gãy chân</a:t>
              </a:r>
              <a:endParaRPr lang="zh-CN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pic>
          <p:nvPicPr>
            <p:cNvPr id="20503" name="图片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904" y="2708200"/>
              <a:ext cx="333638" cy="501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组合 9"/>
          <p:cNvGrpSpPr>
            <a:grpSpLocks/>
          </p:cNvGrpSpPr>
          <p:nvPr/>
        </p:nvGrpSpPr>
        <p:grpSpPr bwMode="auto">
          <a:xfrm>
            <a:off x="4762500" y="2332435"/>
            <a:ext cx="1595438" cy="507206"/>
            <a:chOff x="2981963" y="2715942"/>
            <a:chExt cx="1871976" cy="501482"/>
          </a:xfrm>
        </p:grpSpPr>
        <p:sp>
          <p:nvSpPr>
            <p:cNvPr id="48" name="圆角矩形 8">
              <a:extLst>
                <a:ext uri="{FF2B5EF4-FFF2-40B4-BE49-F238E27FC236}">
                  <a16:creationId xmlns:a16="http://schemas.microsoft.com/office/drawing/2014/main" id="{72A578DC-8479-408D-8F47-B42832F6A451}"/>
                </a:ext>
              </a:extLst>
            </p:cNvPr>
            <p:cNvSpPr/>
            <p:nvPr/>
          </p:nvSpPr>
          <p:spPr>
            <a:xfrm>
              <a:off x="3163573" y="2783041"/>
              <a:ext cx="1690366" cy="395535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7175">
                <a:defRPr/>
              </a:pPr>
              <a:r>
                <a:rPr lang="en-US" altLang="zh-CN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dại dột</a:t>
              </a:r>
              <a:endParaRPr lang="zh-CN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pic>
          <p:nvPicPr>
            <p:cNvPr id="20501" name="图片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1963" y="2715942"/>
              <a:ext cx="379670" cy="501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组合 9"/>
          <p:cNvGrpSpPr>
            <a:grpSpLocks/>
          </p:cNvGrpSpPr>
          <p:nvPr/>
        </p:nvGrpSpPr>
        <p:grpSpPr bwMode="auto">
          <a:xfrm>
            <a:off x="4792266" y="3042047"/>
            <a:ext cx="1359694" cy="495300"/>
            <a:chOff x="2848698" y="2700733"/>
            <a:chExt cx="2005241" cy="490462"/>
          </a:xfrm>
        </p:grpSpPr>
        <p:sp>
          <p:nvSpPr>
            <p:cNvPr id="29" name="圆角矩形 8">
              <a:extLst>
                <a:ext uri="{FF2B5EF4-FFF2-40B4-BE49-F238E27FC236}">
                  <a16:creationId xmlns:a16="http://schemas.microsoft.com/office/drawing/2014/main" id="{9789BBE4-A813-4E17-8DBA-DE133DC37ACA}"/>
                </a:ext>
              </a:extLst>
            </p:cNvPr>
            <p:cNvSpPr/>
            <p:nvPr/>
          </p:nvSpPr>
          <p:spPr>
            <a:xfrm>
              <a:off x="3163004" y="2782083"/>
              <a:ext cx="1690935" cy="39614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7175">
                <a:defRPr/>
              </a:pPr>
              <a:r>
                <a:rPr lang="en-US" altLang="zh-CN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rủi ro</a:t>
              </a:r>
              <a:endParaRPr lang="zh-CN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pic>
          <p:nvPicPr>
            <p:cNvPr id="20499" name="图片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698" y="2700733"/>
              <a:ext cx="487865" cy="490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" name="组合 9"/>
          <p:cNvGrpSpPr>
            <a:grpSpLocks/>
          </p:cNvGrpSpPr>
          <p:nvPr/>
        </p:nvGrpSpPr>
        <p:grpSpPr bwMode="auto">
          <a:xfrm>
            <a:off x="4260056" y="3615929"/>
            <a:ext cx="1447800" cy="495300"/>
            <a:chOff x="2929840" y="2700733"/>
            <a:chExt cx="1924099" cy="490462"/>
          </a:xfrm>
        </p:grpSpPr>
        <p:sp>
          <p:nvSpPr>
            <p:cNvPr id="51" name="圆角矩形 8">
              <a:extLst>
                <a:ext uri="{FF2B5EF4-FFF2-40B4-BE49-F238E27FC236}">
                  <a16:creationId xmlns:a16="http://schemas.microsoft.com/office/drawing/2014/main" id="{9789BBE4-A813-4E17-8DBA-DE133DC37ACA}"/>
                </a:ext>
              </a:extLst>
            </p:cNvPr>
            <p:cNvSpPr/>
            <p:nvPr/>
          </p:nvSpPr>
          <p:spPr>
            <a:xfrm>
              <a:off x="3164023" y="2782083"/>
              <a:ext cx="1689916" cy="39614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7175">
                <a:defRPr/>
              </a:pPr>
              <a:r>
                <a:rPr lang="en-US" altLang="zh-CN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P001 4 hàng" panose="020B0603050302020204" pitchFamily="34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non nớt</a:t>
              </a:r>
              <a:endParaRPr lang="zh-CN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pic>
          <p:nvPicPr>
            <p:cNvPr id="20497" name="图片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9840" y="2700733"/>
              <a:ext cx="406721" cy="490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840319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890499" y="72923"/>
            <a:ext cx="3575407" cy="137601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33770" y="518284"/>
            <a:ext cx="3522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HƯỚNG DẪN VIẾT</a:t>
            </a:r>
            <a:endParaRPr lang="en-US" sz="2800" dirty="0">
              <a:latin typeface="+mj-lt"/>
            </a:endParaRPr>
          </a:p>
        </p:txBody>
      </p:sp>
      <p:grpSp>
        <p:nvGrpSpPr>
          <p:cNvPr id="7" name="Google Shape;1184;p29"/>
          <p:cNvGrpSpPr/>
          <p:nvPr/>
        </p:nvGrpSpPr>
        <p:grpSpPr>
          <a:xfrm>
            <a:off x="-184934" y="-636099"/>
            <a:ext cx="9328934" cy="5602061"/>
            <a:chOff x="945916" y="459529"/>
            <a:chExt cx="7313616" cy="4683960"/>
          </a:xfrm>
        </p:grpSpPr>
        <p:grpSp>
          <p:nvGrpSpPr>
            <p:cNvPr id="8" name="Google Shape;1185;p29"/>
            <p:cNvGrpSpPr/>
            <p:nvPr/>
          </p:nvGrpSpPr>
          <p:grpSpPr>
            <a:xfrm rot="815345">
              <a:off x="1045572" y="1442605"/>
              <a:ext cx="1318375" cy="1005271"/>
              <a:chOff x="5913226" y="4077344"/>
              <a:chExt cx="914289" cy="694967"/>
            </a:xfrm>
          </p:grpSpPr>
          <p:sp>
            <p:nvSpPr>
              <p:cNvPr id="29" name="Google Shape;1186;p29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187;p29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188;p29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189;p29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190;p29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191;p29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192;p29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193;p29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23" name="Google Shape;1194;p29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195;p29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196;p29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197;p29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198;p29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199;p29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1200;p29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201;p29"/>
            <p:cNvGrpSpPr/>
            <p:nvPr/>
          </p:nvGrpSpPr>
          <p:grpSpPr>
            <a:xfrm>
              <a:off x="1530147" y="3725108"/>
              <a:ext cx="864149" cy="672973"/>
              <a:chOff x="1530147" y="3725108"/>
              <a:chExt cx="864149" cy="672973"/>
            </a:xfrm>
          </p:grpSpPr>
          <p:sp>
            <p:nvSpPr>
              <p:cNvPr id="18" name="Google Shape;1202;p29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203;p29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204;p29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205;p29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206;p29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207;p29"/>
            <p:cNvGrpSpPr/>
            <p:nvPr/>
          </p:nvGrpSpPr>
          <p:grpSpPr>
            <a:xfrm rot="5400000">
              <a:off x="7471718" y="3718914"/>
              <a:ext cx="890274" cy="685355"/>
              <a:chOff x="8267893" y="1920039"/>
              <a:chExt cx="890274" cy="685355"/>
            </a:xfrm>
          </p:grpSpPr>
          <p:sp>
            <p:nvSpPr>
              <p:cNvPr id="13" name="Google Shape;1208;p29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209;p29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210;p29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211;p29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212;p29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379996" y="1650133"/>
            <a:ext cx="817245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255588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822325" indent="-255588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*Sau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ô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00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AutoShape 25"/>
          <p:cNvSpPr>
            <a:spLocks noChangeArrowheads="1"/>
          </p:cNvSpPr>
          <p:nvPr/>
        </p:nvSpPr>
        <p:spPr bwMode="auto">
          <a:xfrm>
            <a:off x="534256" y="776823"/>
            <a:ext cx="2457450" cy="742950"/>
          </a:xfrm>
          <a:prstGeom prst="cloudCallout">
            <a:avLst>
              <a:gd name="adj1" fmla="val 42981"/>
              <a:gd name="adj2" fmla="val 42324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</a:rPr>
              <a:t>Lưu</a:t>
            </a:r>
            <a:r>
              <a:rPr lang="en-US" altLang="en-US" sz="3000" b="1" dirty="0">
                <a:latin typeface="Times New Roman" panose="02020603050405020304" pitchFamily="18" charset="0"/>
              </a:rPr>
              <a:t> ý!</a:t>
            </a:r>
          </a:p>
        </p:txBody>
      </p:sp>
    </p:spTree>
    <p:extLst>
      <p:ext uri="{BB962C8B-B14F-4D97-AF65-F5344CB8AC3E}">
        <p14:creationId xmlns:p14="http://schemas.microsoft.com/office/powerpoint/2010/main" val="115949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624" y="1408814"/>
            <a:ext cx="6057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3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143000" y="26194"/>
            <a:ext cx="6858000" cy="5143500"/>
            <a:chOff x="79" y="-5"/>
            <a:chExt cx="6576" cy="4769"/>
          </a:xfrm>
        </p:grpSpPr>
        <p:sp>
          <p:nvSpPr>
            <p:cNvPr id="24602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03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04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05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06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07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08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09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10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11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12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13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14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15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16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17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18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19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20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21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22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23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24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25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26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27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28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29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30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31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32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33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34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35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36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37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38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39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40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41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42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43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44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45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46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47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48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49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50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51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52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53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54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55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56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57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58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59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60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61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62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63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64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65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66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67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68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69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70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71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72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73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74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75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76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77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78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79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80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81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82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83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84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85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86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87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88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89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90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91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92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93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94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95" name="Line 96"/>
            <p:cNvSpPr>
              <a:spLocks noChangeShapeType="1"/>
            </p:cNvSpPr>
            <p:nvPr/>
          </p:nvSpPr>
          <p:spPr bwMode="auto">
            <a:xfrm>
              <a:off x="116" y="30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96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97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98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699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00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01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02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03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04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05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06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07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08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09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10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11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12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13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14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15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16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17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18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19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20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21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22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23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24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25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26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27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28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729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24579" name="Text Box 134"/>
          <p:cNvSpPr txBox="1">
            <a:spLocks noChangeArrowheads="1"/>
          </p:cNvSpPr>
          <p:nvPr/>
        </p:nvSpPr>
        <p:spPr bwMode="auto">
          <a:xfrm>
            <a:off x="2114550" y="1085851"/>
            <a:ext cx="519946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2a) Tìm các tính từ:</a:t>
            </a:r>
          </a:p>
        </p:txBody>
      </p:sp>
      <p:sp>
        <p:nvSpPr>
          <p:cNvPr id="13316" name="Text Box 135"/>
          <p:cNvSpPr txBox="1">
            <a:spLocks noChangeArrowheads="1"/>
          </p:cNvSpPr>
          <p:nvPr/>
        </p:nvSpPr>
        <p:spPr bwMode="auto">
          <a:xfrm>
            <a:off x="1200150" y="1657351"/>
            <a:ext cx="4572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solidFill>
                  <a:schemeClr val="bg1"/>
                </a:solidFill>
                <a:latin typeface="Times New Roman" panose="02020603050405020304" pitchFamily="18" charset="0"/>
              </a:rPr>
              <a:t>- Có hai tiếng bắt đầu bằng </a:t>
            </a:r>
            <a:r>
              <a:rPr lang="en-US" altLang="en-US" sz="2700" i="1">
                <a:solidFill>
                  <a:schemeClr val="bg1"/>
                </a:solidFill>
                <a:latin typeface="Times New Roman" panose="02020603050405020304" pitchFamily="18" charset="0"/>
              </a:rPr>
              <a:t>l .</a:t>
            </a:r>
          </a:p>
        </p:txBody>
      </p:sp>
      <p:sp>
        <p:nvSpPr>
          <p:cNvPr id="13317" name="Text Box 136"/>
          <p:cNvSpPr txBox="1">
            <a:spLocks noChangeArrowheads="1"/>
          </p:cNvSpPr>
          <p:nvPr/>
        </p:nvSpPr>
        <p:spPr bwMode="auto">
          <a:xfrm>
            <a:off x="5724525" y="1629967"/>
            <a:ext cx="1828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solidFill>
                  <a:srgbClr val="FF0000"/>
                </a:solidFill>
                <a:latin typeface="Times New Roman" panose="02020603050405020304" pitchFamily="18" charset="0"/>
              </a:rPr>
              <a:t>M:</a:t>
            </a:r>
            <a:r>
              <a:rPr lang="en-US" altLang="en-US" sz="2700">
                <a:solidFill>
                  <a:schemeClr val="bg1"/>
                </a:solidFill>
                <a:latin typeface="Times New Roman" panose="02020603050405020304" pitchFamily="18" charset="0"/>
              </a:rPr>
              <a:t> lỏng lẻo</a:t>
            </a:r>
          </a:p>
        </p:txBody>
      </p:sp>
      <p:sp>
        <p:nvSpPr>
          <p:cNvPr id="113801" name="Text Box 137"/>
          <p:cNvSpPr txBox="1">
            <a:spLocks noChangeArrowheads="1"/>
          </p:cNvSpPr>
          <p:nvPr/>
        </p:nvSpPr>
        <p:spPr bwMode="auto">
          <a:xfrm>
            <a:off x="1200150" y="3115867"/>
            <a:ext cx="46291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solidFill>
                  <a:schemeClr val="bg1"/>
                </a:solidFill>
                <a:latin typeface="Times New Roman" panose="02020603050405020304" pitchFamily="18" charset="0"/>
              </a:rPr>
              <a:t>- Có hai tiếng bắt đầu bằng </a:t>
            </a:r>
            <a:r>
              <a:rPr lang="en-US" altLang="en-US" sz="2700" i="1">
                <a:solidFill>
                  <a:schemeClr val="bg1"/>
                </a:solidFill>
                <a:latin typeface="Times New Roman" panose="02020603050405020304" pitchFamily="18" charset="0"/>
              </a:rPr>
              <a:t>n .</a:t>
            </a:r>
            <a:endParaRPr lang="en-US" altLang="en-US" sz="2700">
              <a:latin typeface="Times New Roman" panose="02020603050405020304" pitchFamily="18" charset="0"/>
            </a:endParaRPr>
          </a:p>
        </p:txBody>
      </p:sp>
      <p:sp>
        <p:nvSpPr>
          <p:cNvPr id="113802" name="Text Box 138"/>
          <p:cNvSpPr txBox="1">
            <a:spLocks noChangeArrowheads="1"/>
          </p:cNvSpPr>
          <p:nvPr/>
        </p:nvSpPr>
        <p:spPr bwMode="auto">
          <a:xfrm>
            <a:off x="5829300" y="3086101"/>
            <a:ext cx="2171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solidFill>
                  <a:srgbClr val="FF0000"/>
                </a:solidFill>
                <a:latin typeface="Times New Roman" panose="02020603050405020304" pitchFamily="18" charset="0"/>
              </a:rPr>
              <a:t>M:</a:t>
            </a:r>
            <a:r>
              <a:rPr lang="en-US" altLang="en-US" sz="2700">
                <a:solidFill>
                  <a:schemeClr val="bg1"/>
                </a:solidFill>
                <a:latin typeface="Times New Roman" panose="02020603050405020304" pitchFamily="18" charset="0"/>
              </a:rPr>
              <a:t> nóng nảy</a:t>
            </a:r>
          </a:p>
        </p:txBody>
      </p:sp>
      <p:grpSp>
        <p:nvGrpSpPr>
          <p:cNvPr id="24584" name="Group 139"/>
          <p:cNvGrpSpPr>
            <a:grpSpLocks/>
          </p:cNvGrpSpPr>
          <p:nvPr/>
        </p:nvGrpSpPr>
        <p:grpSpPr bwMode="auto">
          <a:xfrm>
            <a:off x="2028825" y="171450"/>
            <a:ext cx="2428875" cy="742950"/>
            <a:chOff x="192" y="1008"/>
            <a:chExt cx="1071" cy="978"/>
          </a:xfrm>
        </p:grpSpPr>
        <p:pic>
          <p:nvPicPr>
            <p:cNvPr id="24600" name="Picture 140" descr="HL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08"/>
              <a:ext cx="1071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1" name="Text Box 141"/>
            <p:cNvSpPr txBox="1">
              <a:spLocks noChangeArrowheads="1"/>
            </p:cNvSpPr>
            <p:nvPr/>
          </p:nvSpPr>
          <p:spPr bwMode="auto">
            <a:xfrm>
              <a:off x="248" y="1154"/>
              <a:ext cx="864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rgbClr val="FF0000"/>
                  </a:solidFill>
                  <a:latin typeface="Arial" panose="020B0604020202020204" pitchFamily="34" charset="0"/>
                </a:rPr>
                <a:t>     Bài tập</a:t>
              </a:r>
            </a:p>
          </p:txBody>
        </p:sp>
      </p:grpSp>
      <p:grpSp>
        <p:nvGrpSpPr>
          <p:cNvPr id="4" name="Group 155"/>
          <p:cNvGrpSpPr>
            <a:grpSpLocks/>
          </p:cNvGrpSpPr>
          <p:nvPr/>
        </p:nvGrpSpPr>
        <p:grpSpPr bwMode="auto">
          <a:xfrm>
            <a:off x="1543050" y="2228850"/>
            <a:ext cx="6286500" cy="941951"/>
            <a:chOff x="1816100" y="3987800"/>
            <a:chExt cx="6616700" cy="1019587"/>
          </a:xfrm>
        </p:grpSpPr>
        <p:sp>
          <p:nvSpPr>
            <p:cNvPr id="24593" name="Text Box 273"/>
            <p:cNvSpPr txBox="1">
              <a:spLocks noChangeArrowheads="1"/>
            </p:cNvSpPr>
            <p:nvPr/>
          </p:nvSpPr>
          <p:spPr bwMode="auto">
            <a:xfrm>
              <a:off x="1828800" y="3987800"/>
              <a:ext cx="1905000" cy="549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long lanh ,</a:t>
              </a:r>
            </a:p>
          </p:txBody>
        </p:sp>
        <p:sp>
          <p:nvSpPr>
            <p:cNvPr id="24594" name="Text Box 274"/>
            <p:cNvSpPr txBox="1">
              <a:spLocks noChangeArrowheads="1"/>
            </p:cNvSpPr>
            <p:nvPr/>
          </p:nvSpPr>
          <p:spPr bwMode="auto">
            <a:xfrm>
              <a:off x="3581400" y="3987800"/>
              <a:ext cx="1866900" cy="549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700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lóng</a:t>
              </a:r>
              <a:r>
                <a:rPr lang="en-US" altLang="en-US" sz="27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700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lánh</a:t>
              </a:r>
              <a:r>
                <a:rPr lang="en-US" altLang="en-US" sz="2700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,</a:t>
              </a:r>
            </a:p>
          </p:txBody>
        </p:sp>
        <p:sp>
          <p:nvSpPr>
            <p:cNvPr id="24595" name="Text Box 275"/>
            <p:cNvSpPr txBox="1">
              <a:spLocks noChangeArrowheads="1"/>
            </p:cNvSpPr>
            <p:nvPr/>
          </p:nvSpPr>
          <p:spPr bwMode="auto">
            <a:xfrm>
              <a:off x="5321300" y="4013200"/>
              <a:ext cx="1752600" cy="549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rgbClr val="FFFF00"/>
                  </a:solidFill>
                  <a:latin typeface=".VnTime" panose="020B7200000000000000" pitchFamily="34" charset="0"/>
                </a:rPr>
                <a:t>lung linh ,</a:t>
              </a:r>
            </a:p>
          </p:txBody>
        </p:sp>
        <p:sp>
          <p:nvSpPr>
            <p:cNvPr id="24596" name="Text Box 276"/>
            <p:cNvSpPr txBox="1">
              <a:spLocks noChangeArrowheads="1"/>
            </p:cNvSpPr>
            <p:nvPr/>
          </p:nvSpPr>
          <p:spPr bwMode="auto">
            <a:xfrm>
              <a:off x="6985000" y="4000500"/>
              <a:ext cx="1447800" cy="549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rgbClr val="FFFF00"/>
                  </a:solidFill>
                  <a:latin typeface="Times New Roman" panose="02020603050405020304" pitchFamily="18" charset="0"/>
                </a:rPr>
                <a:t>lơ lửng ,</a:t>
              </a:r>
            </a:p>
          </p:txBody>
        </p:sp>
        <p:sp>
          <p:nvSpPr>
            <p:cNvPr id="24597" name="Text Box 277"/>
            <p:cNvSpPr txBox="1">
              <a:spLocks noChangeArrowheads="1"/>
            </p:cNvSpPr>
            <p:nvPr/>
          </p:nvSpPr>
          <p:spPr bwMode="auto">
            <a:xfrm>
              <a:off x="1816100" y="4457700"/>
              <a:ext cx="1295400" cy="549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rgbClr val="FFFF00"/>
                  </a:solidFill>
                  <a:latin typeface="Times New Roman" panose="02020603050405020304" pitchFamily="18" charset="0"/>
                </a:rPr>
                <a:t>lập lờ ,</a:t>
              </a:r>
            </a:p>
          </p:txBody>
        </p:sp>
        <p:sp>
          <p:nvSpPr>
            <p:cNvPr id="24598" name="Text Box 278"/>
            <p:cNvSpPr txBox="1">
              <a:spLocks noChangeArrowheads="1"/>
            </p:cNvSpPr>
            <p:nvPr/>
          </p:nvSpPr>
          <p:spPr bwMode="auto">
            <a:xfrm>
              <a:off x="3073400" y="4457700"/>
              <a:ext cx="1435100" cy="549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rgbClr val="FFFF00"/>
                  </a:solidFill>
                  <a:latin typeface="Times New Roman" panose="02020603050405020304" pitchFamily="18" charset="0"/>
                </a:rPr>
                <a:t>lọ lem ,</a:t>
              </a:r>
            </a:p>
          </p:txBody>
        </p:sp>
        <p:sp>
          <p:nvSpPr>
            <p:cNvPr id="24599" name="Text Box 280"/>
            <p:cNvSpPr txBox="1">
              <a:spLocks noChangeArrowheads="1"/>
            </p:cNvSpPr>
            <p:nvPr/>
          </p:nvSpPr>
          <p:spPr bwMode="auto">
            <a:xfrm>
              <a:off x="4279900" y="4457700"/>
              <a:ext cx="1676400" cy="549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rgbClr val="FFFF00"/>
                  </a:solidFill>
                  <a:latin typeface="Times New Roman" panose="02020603050405020304" pitchFamily="18" charset="0"/>
                </a:rPr>
                <a:t>lố lăng ...</a:t>
              </a:r>
            </a:p>
          </p:txBody>
        </p:sp>
      </p:grpSp>
      <p:grpSp>
        <p:nvGrpSpPr>
          <p:cNvPr id="5" name="Group 156"/>
          <p:cNvGrpSpPr>
            <a:grpSpLocks/>
          </p:cNvGrpSpPr>
          <p:nvPr/>
        </p:nvGrpSpPr>
        <p:grpSpPr bwMode="auto">
          <a:xfrm>
            <a:off x="1504950" y="3667126"/>
            <a:ext cx="6611541" cy="981673"/>
            <a:chOff x="1683751" y="5511800"/>
            <a:chExt cx="7438024" cy="1309267"/>
          </a:xfrm>
        </p:grpSpPr>
        <p:sp>
          <p:nvSpPr>
            <p:cNvPr id="24587" name="Text Box 282"/>
            <p:cNvSpPr txBox="1">
              <a:spLocks noChangeArrowheads="1"/>
            </p:cNvSpPr>
            <p:nvPr/>
          </p:nvSpPr>
          <p:spPr bwMode="auto">
            <a:xfrm>
              <a:off x="1926558" y="5511800"/>
              <a:ext cx="1793703" cy="677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rgbClr val="FFFF00"/>
                  </a:solidFill>
                  <a:latin typeface="Times New Roman" panose="02020603050405020304" pitchFamily="18" charset="0"/>
                </a:rPr>
                <a:t>năng nổ ,</a:t>
              </a:r>
            </a:p>
          </p:txBody>
        </p:sp>
        <p:sp>
          <p:nvSpPr>
            <p:cNvPr id="24588" name="Text Box 283"/>
            <p:cNvSpPr txBox="1">
              <a:spLocks noChangeArrowheads="1"/>
            </p:cNvSpPr>
            <p:nvPr/>
          </p:nvSpPr>
          <p:spPr bwMode="auto">
            <a:xfrm>
              <a:off x="7521575" y="5580952"/>
              <a:ext cx="1600200" cy="677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rgbClr val="FFFF00"/>
                  </a:solidFill>
                  <a:latin typeface="Times New Roman" panose="02020603050405020304" pitchFamily="18" charset="0"/>
                </a:rPr>
                <a:t>non nớt, </a:t>
              </a:r>
            </a:p>
          </p:txBody>
        </p:sp>
        <p:sp>
          <p:nvSpPr>
            <p:cNvPr id="24589" name="Text Box 284"/>
            <p:cNvSpPr txBox="1">
              <a:spLocks noChangeArrowheads="1"/>
            </p:cNvSpPr>
            <p:nvPr/>
          </p:nvSpPr>
          <p:spPr bwMode="auto">
            <a:xfrm>
              <a:off x="6197041" y="5567528"/>
              <a:ext cx="1524000" cy="677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rgbClr val="FFFF00"/>
                  </a:solidFill>
                  <a:latin typeface="Times New Roman" panose="02020603050405020304" pitchFamily="18" charset="0"/>
                </a:rPr>
                <a:t>nõn nà ,</a:t>
              </a:r>
            </a:p>
          </p:txBody>
        </p:sp>
        <p:sp>
          <p:nvSpPr>
            <p:cNvPr id="24590" name="Text Box 285"/>
            <p:cNvSpPr txBox="1">
              <a:spLocks noChangeArrowheads="1"/>
            </p:cNvSpPr>
            <p:nvPr/>
          </p:nvSpPr>
          <p:spPr bwMode="auto">
            <a:xfrm>
              <a:off x="3633288" y="5524500"/>
              <a:ext cx="1485326" cy="677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rgbClr val="FFFF00"/>
                  </a:solidFill>
                  <a:latin typeface="Times New Roman" panose="02020603050405020304" pitchFamily="18" charset="0"/>
                </a:rPr>
                <a:t>no nê ,</a:t>
              </a:r>
            </a:p>
          </p:txBody>
        </p:sp>
        <p:sp>
          <p:nvSpPr>
            <p:cNvPr id="24591" name="Text Box 286"/>
            <p:cNvSpPr txBox="1">
              <a:spLocks noChangeArrowheads="1"/>
            </p:cNvSpPr>
            <p:nvPr/>
          </p:nvSpPr>
          <p:spPr bwMode="auto">
            <a:xfrm>
              <a:off x="4784964" y="5565513"/>
              <a:ext cx="1676400" cy="677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rgbClr val="FFFF00"/>
                  </a:solidFill>
                  <a:latin typeface="Times New Roman" panose="02020603050405020304" pitchFamily="18" charset="0"/>
                </a:rPr>
                <a:t>nô nức ,</a:t>
              </a:r>
            </a:p>
          </p:txBody>
        </p:sp>
        <p:sp>
          <p:nvSpPr>
            <p:cNvPr id="24592" name="Text Box 287"/>
            <p:cNvSpPr txBox="1">
              <a:spLocks noChangeArrowheads="1"/>
            </p:cNvSpPr>
            <p:nvPr/>
          </p:nvSpPr>
          <p:spPr bwMode="auto">
            <a:xfrm>
              <a:off x="1683751" y="6143768"/>
              <a:ext cx="2057400" cy="677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rgbClr val="FFFF00"/>
                  </a:solidFill>
                  <a:latin typeface="Times New Roman" panose="02020603050405020304" pitchFamily="18" charset="0"/>
                </a:rPr>
                <a:t>nặng nề, 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989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13801" grpId="0"/>
      <p:bldP spid="113802" grpId="0"/>
    </p:bldLst>
  </p:timing>
</p:sld>
</file>

<file path=ppt/theme/theme1.xml><?xml version="1.0" encoding="utf-8"?>
<a:theme xmlns:a="http://schemas.openxmlformats.org/drawingml/2006/main" name="Who's Who Game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8888"/>
      </a:accent1>
      <a:accent2>
        <a:srgbClr val="CFD690"/>
      </a:accent2>
      <a:accent3>
        <a:srgbClr val="46AA9E"/>
      </a:accent3>
      <a:accent4>
        <a:srgbClr val="0B443D"/>
      </a:accent4>
      <a:accent5>
        <a:srgbClr val="F4EAD7"/>
      </a:accent5>
      <a:accent6>
        <a:srgbClr val="F8F4EC"/>
      </a:accent6>
      <a:hlink>
        <a:srgbClr val="CE71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444</Words>
  <Application>Microsoft Office PowerPoint</Application>
  <PresentationFormat>On-screen Show (16:9)</PresentationFormat>
  <Paragraphs>86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HP001 4 hàng</vt:lpstr>
      <vt:lpstr>Times New Roman</vt:lpstr>
      <vt:lpstr>Barlow Medium</vt:lpstr>
      <vt:lpstr>Barlow</vt:lpstr>
      <vt:lpstr>.VnTime</vt:lpstr>
      <vt:lpstr>Bangers</vt:lpstr>
      <vt:lpstr>等线</vt:lpstr>
      <vt:lpstr>Sriracha</vt:lpstr>
      <vt:lpstr>Arial</vt:lpstr>
      <vt:lpstr>Who's Who Game by Slidesgo</vt:lpstr>
      <vt:lpstr>Khối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Who's Who Game</dc:title>
  <dc:creator>Khánh An</dc:creator>
  <cp:lastModifiedBy>Nguyen Linh</cp:lastModifiedBy>
  <cp:revision>56</cp:revision>
  <dcterms:modified xsi:type="dcterms:W3CDTF">2022-11-29T01:34:01Z</dcterms:modified>
</cp:coreProperties>
</file>