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7" d="100"/>
          <a:sy n="67" d="100"/>
        </p:scale>
        <p:origin x="858" y="72"/>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8/14/2022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530067"/>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p:txBody>
      </p:sp>
      <p:sp>
        <p:nvSpPr>
          <p:cNvPr id="6" name="TextBox 5"/>
          <p:cNvSpPr txBox="1"/>
          <p:nvPr/>
        </p:nvSpPr>
        <p:spPr>
          <a:xfrm>
            <a:off x="1700752" y="1390849"/>
            <a:ext cx="8459239" cy="707886"/>
          </a:xfrm>
          <a:prstGeom prst="rect">
            <a:avLst/>
          </a:prstGeom>
          <a:noFill/>
        </p:spPr>
        <p:txBody>
          <a:bodyPr wrap="square">
            <a:spAutoFit/>
          </a:bodyPr>
          <a:lstStyle/>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Em</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thích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nhất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hình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nào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trong</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Quan</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sát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cho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biết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vẽ</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ở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đâu</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b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br>
            <a:endPar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ĐỌC VĂN BẢN</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Aarian"/>
              </a:rPr>
              <a:t>Trường</a:t>
            </a:r>
            <a:r>
              <a:rPr lang="en-US" sz="2800" dirty="0">
                <a:solidFill>
                  <a:srgbClr val="FF0000"/>
                </a:solidFill>
                <a:latin typeface="Aarian"/>
              </a:rPr>
              <a:t> </a:t>
            </a:r>
            <a:r>
              <a:rPr lang="en-US" sz="2800" dirty="0" err="1">
                <a:solidFill>
                  <a:srgbClr val="FF0000"/>
                </a:solidFill>
                <a:latin typeface="Aarian"/>
              </a:rPr>
              <a:t>Sơn</a:t>
            </a:r>
            <a:r>
              <a:rPr lang="en-US" sz="2800" dirty="0">
                <a:solidFill>
                  <a:srgbClr val="FF0000"/>
                </a:solidFill>
                <a:latin typeface="Aarian"/>
              </a:rPr>
              <a:t>: </a:t>
            </a:r>
            <a:r>
              <a:rPr lang="en-US" sz="2800" dirty="0" err="1">
                <a:solidFill>
                  <a:srgbClr val="0070C0"/>
                </a:solidFill>
                <a:latin typeface="Aarian"/>
              </a:rPr>
              <a:t>D</a:t>
            </a:r>
            <a:r>
              <a:rPr lang="en-US" sz="2800" b="0" dirty="0" err="1">
                <a:solidFill>
                  <a:srgbClr val="0070C0"/>
                </a:solidFill>
                <a:effectLst/>
                <a:latin typeface="Aarian"/>
              </a:rPr>
              <a:t>ãy</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a:t>
            </a:r>
            <a:r>
              <a:rPr lang="en-US" sz="2800" b="0" dirty="0" err="1">
                <a:solidFill>
                  <a:srgbClr val="0070C0"/>
                </a:solidFill>
                <a:effectLst/>
                <a:latin typeface="Aarian"/>
              </a:rPr>
              <a:t>dài</a:t>
            </a:r>
            <a:r>
              <a:rPr lang="en-US" sz="2800" b="0" dirty="0">
                <a:solidFill>
                  <a:srgbClr val="0070C0"/>
                </a:solidFill>
                <a:effectLst/>
                <a:latin typeface="Aarian"/>
              </a:rPr>
              <a:t> </a:t>
            </a:r>
            <a:r>
              <a:rPr lang="en-US" sz="2800" b="0" dirty="0" err="1">
                <a:solidFill>
                  <a:srgbClr val="0070C0"/>
                </a:solidFill>
                <a:effectLst/>
                <a:latin typeface="Aarian"/>
              </a:rPr>
              <a:t>khoảng</a:t>
            </a:r>
            <a:r>
              <a:rPr lang="en-US" sz="2800" b="0" dirty="0">
                <a:solidFill>
                  <a:srgbClr val="0070C0"/>
                </a:solidFill>
                <a:effectLst/>
                <a:latin typeface="Aarian"/>
              </a:rPr>
              <a:t> 1100km, chia </a:t>
            </a:r>
            <a:r>
              <a:rPr lang="en-US" sz="2800" b="0" dirty="0" err="1">
                <a:solidFill>
                  <a:srgbClr val="0070C0"/>
                </a:solidFill>
                <a:effectLst/>
                <a:latin typeface="Aarian"/>
              </a:rPr>
              <a:t>thành</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a:t>
            </a:r>
            <a:r>
              <a:rPr lang="en-US" sz="2800" b="0" dirty="0" err="1">
                <a:solidFill>
                  <a:srgbClr val="0070C0"/>
                </a:solidFill>
                <a:effectLst/>
                <a:latin typeface="Aarian"/>
              </a:rPr>
              <a:t>Bắc</a:t>
            </a:r>
            <a:r>
              <a:rPr lang="en-US" sz="2800" b="0" dirty="0">
                <a:solidFill>
                  <a:srgbClr val="0070C0"/>
                </a:solidFill>
                <a:effectLst/>
                <a:latin typeface="Aarian"/>
              </a:rPr>
              <a:t> (</a:t>
            </a:r>
            <a:r>
              <a:rPr lang="en-US" sz="2800" b="0" dirty="0" err="1">
                <a:solidFill>
                  <a:srgbClr val="0070C0"/>
                </a:solidFill>
                <a:effectLst/>
                <a:latin typeface="Aarian"/>
              </a:rPr>
              <a:t>ranh</a:t>
            </a:r>
            <a:r>
              <a:rPr lang="en-US" sz="2800" b="0" dirty="0">
                <a:solidFill>
                  <a:srgbClr val="0070C0"/>
                </a:solidFill>
                <a:effectLst/>
                <a:latin typeface="Aarian"/>
              </a:rPr>
              <a:t> </a:t>
            </a:r>
            <a:r>
              <a:rPr lang="en-US" sz="2800" b="0" dirty="0" err="1">
                <a:solidFill>
                  <a:srgbClr val="0070C0"/>
                </a:solidFill>
                <a:effectLst/>
                <a:latin typeface="Aarian"/>
              </a:rPr>
              <a:t>giới</a:t>
            </a:r>
            <a:r>
              <a:rPr lang="en-US" sz="2800" b="0" dirty="0">
                <a:solidFill>
                  <a:srgbClr val="0070C0"/>
                </a:solidFill>
                <a:effectLst/>
                <a:latin typeface="Aarian"/>
              </a:rPr>
              <a:t> </a:t>
            </a:r>
            <a:r>
              <a:rPr lang="en-US" sz="2800" b="0" dirty="0" err="1">
                <a:solidFill>
                  <a:srgbClr val="0070C0"/>
                </a:solidFill>
                <a:effectLst/>
                <a:latin typeface="Aarian"/>
              </a:rPr>
              <a:t>tự</a:t>
            </a:r>
            <a:r>
              <a:rPr lang="en-US" sz="2800" b="0" dirty="0">
                <a:solidFill>
                  <a:srgbClr val="0070C0"/>
                </a:solidFill>
                <a:effectLst/>
                <a:latin typeface="Aarian"/>
              </a:rPr>
              <a:t> </a:t>
            </a:r>
            <a:r>
              <a:rPr lang="en-US" sz="2800" b="0" dirty="0" err="1">
                <a:solidFill>
                  <a:srgbClr val="0070C0"/>
                </a:solidFill>
                <a:effectLst/>
                <a:latin typeface="Aarian"/>
              </a:rPr>
              <a:t>nhiên</a:t>
            </a:r>
            <a:r>
              <a:rPr lang="en-US" sz="2800" b="0" dirty="0">
                <a:solidFill>
                  <a:srgbClr val="0070C0"/>
                </a:solidFill>
                <a:effectLst/>
                <a:latin typeface="Aarian"/>
              </a:rPr>
              <a:t> </a:t>
            </a:r>
            <a:r>
              <a:rPr lang="en-US" sz="2800" b="0" dirty="0" err="1">
                <a:solidFill>
                  <a:srgbClr val="0070C0"/>
                </a:solidFill>
                <a:effectLst/>
                <a:latin typeface="Aarian"/>
              </a:rPr>
              <a:t>giữa</a:t>
            </a:r>
            <a:r>
              <a:rPr lang="en-US" sz="2800" b="0" dirty="0">
                <a:solidFill>
                  <a:srgbClr val="0070C0"/>
                </a:solidFill>
                <a:effectLst/>
                <a:latin typeface="Aarian"/>
              </a:rPr>
              <a:t> </a:t>
            </a:r>
            <a:r>
              <a:rPr lang="en-US" sz="2800" b="0" dirty="0" err="1">
                <a:solidFill>
                  <a:srgbClr val="0070C0"/>
                </a:solidFill>
                <a:effectLst/>
                <a:latin typeface="Aarian"/>
              </a:rPr>
              <a:t>Việt</a:t>
            </a:r>
            <a:r>
              <a:rPr lang="en-US" sz="2800" b="0" dirty="0">
                <a:solidFill>
                  <a:srgbClr val="0070C0"/>
                </a:solidFill>
                <a:effectLst/>
                <a:latin typeface="Aarian"/>
              </a:rPr>
              <a:t> Nam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Lào</a:t>
            </a:r>
            <a:r>
              <a:rPr lang="en-US" sz="2800" b="0" dirty="0">
                <a:solidFill>
                  <a:srgbClr val="0070C0"/>
                </a:solidFill>
                <a:effectLst/>
                <a:latin typeface="Aarian"/>
              </a:rPr>
              <a:t>)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Nam (</a:t>
            </a:r>
            <a:r>
              <a:rPr lang="en-US" sz="2800" b="0" dirty="0" err="1">
                <a:solidFill>
                  <a:srgbClr val="0070C0"/>
                </a:solidFill>
                <a:effectLst/>
                <a:latin typeface="Aarian"/>
              </a:rPr>
              <a:t>gồm</a:t>
            </a:r>
            <a:r>
              <a:rPr lang="en-US" sz="2800" b="0" dirty="0">
                <a:solidFill>
                  <a:srgbClr val="0070C0"/>
                </a:solidFill>
                <a:effectLst/>
                <a:latin typeface="Aarian"/>
              </a:rPr>
              <a:t> </a:t>
            </a:r>
            <a:r>
              <a:rPr lang="en-US" sz="2800" b="0" dirty="0" err="1">
                <a:solidFill>
                  <a:srgbClr val="0070C0"/>
                </a:solidFill>
                <a:effectLst/>
                <a:latin typeface="Aarian"/>
              </a:rPr>
              <a:t>các</a:t>
            </a:r>
            <a:r>
              <a:rPr lang="en-US" sz="2800" b="0" dirty="0">
                <a:solidFill>
                  <a:srgbClr val="0070C0"/>
                </a:solidFill>
                <a:effectLst/>
                <a:latin typeface="Aarian"/>
              </a:rPr>
              <a:t> </a:t>
            </a:r>
            <a:r>
              <a:rPr lang="en-US" sz="2800" b="0" dirty="0" err="1">
                <a:solidFill>
                  <a:srgbClr val="0070C0"/>
                </a:solidFill>
                <a:effectLst/>
                <a:latin typeface="Aarian"/>
              </a:rPr>
              <a:t>khối</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ở </a:t>
            </a:r>
            <a:r>
              <a:rPr lang="en-US" sz="2800" b="0" dirty="0" err="1">
                <a:solidFill>
                  <a:srgbClr val="0070C0"/>
                </a:solidFill>
                <a:effectLst/>
                <a:latin typeface="Aarian"/>
              </a:rPr>
              <a:t>tỉnh</a:t>
            </a:r>
            <a:r>
              <a:rPr lang="en-US" sz="2800" b="0" dirty="0">
                <a:solidFill>
                  <a:srgbClr val="0070C0"/>
                </a:solidFill>
                <a:effectLst/>
                <a:latin typeface="Aarian"/>
              </a:rPr>
              <a:t> </a:t>
            </a:r>
            <a:r>
              <a:rPr lang="en-US" sz="2800" b="0" dirty="0" err="1">
                <a:solidFill>
                  <a:srgbClr val="0070C0"/>
                </a:solidFill>
                <a:effectLst/>
                <a:latin typeface="Aarian"/>
              </a:rPr>
              <a:t>Kon</a:t>
            </a:r>
            <a:r>
              <a:rPr lang="en-US" sz="2800" b="0" dirty="0">
                <a:solidFill>
                  <a:srgbClr val="0070C0"/>
                </a:solidFill>
                <a:effectLst/>
                <a:latin typeface="Aarian"/>
              </a:rPr>
              <a:t> Tum)</a:t>
            </a:r>
            <a:endParaRPr lang="en-US" sz="2800" dirty="0">
              <a:solidFill>
                <a:srgbClr val="0070C0"/>
              </a:solidFill>
              <a:latin typeface="Aarian"/>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Aarian"/>
              </a:rPr>
              <a:t>Giải</a:t>
            </a:r>
            <a:r>
              <a:rPr lang="en-US" sz="2800" b="1" dirty="0">
                <a:solidFill>
                  <a:srgbClr val="008000"/>
                </a:solidFill>
                <a:latin typeface="Aarian"/>
              </a:rPr>
              <a:t> </a:t>
            </a:r>
            <a:r>
              <a:rPr lang="en-US" sz="2800" b="1" dirty="0" err="1">
                <a:solidFill>
                  <a:srgbClr val="008000"/>
                </a:solidFill>
                <a:latin typeface="Aarian"/>
              </a:rPr>
              <a:t>nghĩa</a:t>
            </a:r>
            <a:r>
              <a:rPr lang="en-US" sz="2800" b="1" dirty="0">
                <a:solidFill>
                  <a:srgbClr val="008000"/>
                </a:solidFill>
                <a:latin typeface="Aarian"/>
              </a:rPr>
              <a:t> </a:t>
            </a:r>
            <a:r>
              <a:rPr lang="en-US" sz="2800" b="1" dirty="0" err="1">
                <a:solidFill>
                  <a:srgbClr val="008000"/>
                </a:solidFill>
                <a:latin typeface="Aarian"/>
              </a:rPr>
              <a:t>từ</a:t>
            </a:r>
            <a:r>
              <a:rPr lang="en-US" sz="2800" b="1" dirty="0">
                <a:solidFill>
                  <a:srgbClr val="008000"/>
                </a:solidFill>
                <a:latin typeface="Aarian"/>
              </a:rPr>
              <a:t>:</a:t>
            </a:r>
            <a:endParaRPr lang="vi-VN" sz="2800" b="1" i="0" dirty="0">
              <a:solidFill>
                <a:srgbClr val="008000"/>
              </a:solidFill>
              <a:effectLst/>
              <a:latin typeface="Aarian"/>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rPr>
              <a:t>Luyện</a:t>
            </a:r>
            <a:r>
              <a:rPr lang="en-US" sz="4000" b="1" dirty="0">
                <a:solidFill>
                  <a:srgbClr val="FF0000"/>
                </a:solidFill>
              </a:rPr>
              <a:t> </a:t>
            </a:r>
            <a:r>
              <a:rPr lang="en-US" sz="4000" b="1" dirty="0" err="1">
                <a:solidFill>
                  <a:srgbClr val="FF0000"/>
                </a:solidFill>
              </a:rPr>
              <a:t>đọc</a:t>
            </a:r>
            <a:r>
              <a:rPr lang="en-US" sz="4000" b="1" dirty="0">
                <a:solidFill>
                  <a:srgbClr val="FF0000"/>
                </a:solidFill>
              </a:rPr>
              <a:t> </a:t>
            </a:r>
            <a:r>
              <a:rPr lang="en-US" sz="4000" b="1" dirty="0" err="1">
                <a:solidFill>
                  <a:srgbClr val="FF0000"/>
                </a:solidFill>
              </a:rPr>
              <a:t>từ</a:t>
            </a:r>
            <a:r>
              <a:rPr lang="en-US" sz="4000" b="1" dirty="0">
                <a:solidFill>
                  <a:srgbClr val="FF0000"/>
                </a:solidFill>
              </a:rPr>
              <a:t> </a:t>
            </a:r>
            <a:r>
              <a:rPr lang="en-US" sz="4000" b="1" dirty="0" err="1">
                <a:solidFill>
                  <a:srgbClr val="FF0000"/>
                </a:solidFill>
              </a:rPr>
              <a:t>ngữ</a:t>
            </a:r>
            <a:endParaRPr lang="en-US" sz="4000" b="1" dirty="0">
              <a:solidFill>
                <a:srgbClr val="FF0000"/>
              </a:solidFill>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rPr>
              <a:t>lưng</a:t>
            </a:r>
            <a:r>
              <a:rPr lang="en-US" sz="4000" dirty="0">
                <a:solidFill>
                  <a:srgbClr val="0070C0"/>
                </a:solidFill>
              </a:rPr>
              <a:t> </a:t>
            </a:r>
            <a:r>
              <a:rPr lang="en-US" sz="4000" dirty="0" err="1">
                <a:solidFill>
                  <a:srgbClr val="0070C0"/>
                </a:solidFill>
              </a:rPr>
              <a:t>Trường</a:t>
            </a:r>
            <a:r>
              <a:rPr lang="en-US" sz="4000" dirty="0">
                <a:solidFill>
                  <a:srgbClr val="0070C0"/>
                </a:solidFill>
              </a:rPr>
              <a:t> </a:t>
            </a:r>
            <a:r>
              <a:rPr lang="en-US" sz="4000" dirty="0" err="1">
                <a:solidFill>
                  <a:srgbClr val="0070C0"/>
                </a:solidFill>
              </a:rPr>
              <a:t>Sơn</a:t>
            </a:r>
            <a:endParaRPr lang="en-US" sz="4000" dirty="0">
              <a:solidFill>
                <a:srgbClr val="0070C0"/>
              </a:solidFill>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rPr>
              <a:t>núi</a:t>
            </a:r>
            <a:r>
              <a:rPr lang="en-US" sz="4000" dirty="0">
                <a:solidFill>
                  <a:srgbClr val="0070C0"/>
                </a:solidFill>
              </a:rPr>
              <a:t> non </a:t>
            </a:r>
            <a:r>
              <a:rPr lang="en-US" sz="4000" dirty="0" err="1">
                <a:solidFill>
                  <a:srgbClr val="0070C0"/>
                </a:solidFill>
              </a:rPr>
              <a:t>trùng</a:t>
            </a:r>
            <a:r>
              <a:rPr lang="en-US" sz="4000" dirty="0">
                <a:solidFill>
                  <a:srgbClr val="0070C0"/>
                </a:solidFill>
              </a:rPr>
              <a:t> </a:t>
            </a:r>
            <a:r>
              <a:rPr lang="en-US" sz="4000" dirty="0" err="1">
                <a:solidFill>
                  <a:srgbClr val="0070C0"/>
                </a:solidFill>
              </a:rPr>
              <a:t>điệp</a:t>
            </a:r>
            <a:endParaRPr lang="en-US" sz="4000" dirty="0">
              <a:solidFill>
                <a:srgbClr val="0070C0"/>
              </a:solidFill>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rPr>
              <a:t>róc</a:t>
            </a:r>
            <a:r>
              <a:rPr lang="en-US" sz="4000" dirty="0">
                <a:solidFill>
                  <a:srgbClr val="0070C0"/>
                </a:solidFill>
              </a:rPr>
              <a:t> </a:t>
            </a:r>
            <a:r>
              <a:rPr lang="en-US" sz="4000" dirty="0" err="1">
                <a:solidFill>
                  <a:srgbClr val="0070C0"/>
                </a:solidFill>
              </a:rPr>
              <a:t>rách</a:t>
            </a:r>
            <a:endParaRPr lang="en-US" sz="4000" dirty="0">
              <a:solidFill>
                <a:srgbClr val="0070C0"/>
              </a:solidFill>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Aarian"/>
              </a:rPr>
              <a:t>trùng</a:t>
            </a:r>
            <a:r>
              <a:rPr lang="en-US" sz="3200" b="1" dirty="0">
                <a:solidFill>
                  <a:srgbClr val="FF0000"/>
                </a:solidFill>
                <a:latin typeface="Aarian"/>
              </a:rPr>
              <a:t> </a:t>
            </a:r>
            <a:r>
              <a:rPr lang="en-US" sz="3200" b="1" dirty="0" err="1">
                <a:solidFill>
                  <a:srgbClr val="FF0000"/>
                </a:solidFill>
                <a:latin typeface="Aarian"/>
              </a:rPr>
              <a:t>điệp</a:t>
            </a:r>
            <a:r>
              <a:rPr lang="en-US" sz="3200" b="1" dirty="0">
                <a:solidFill>
                  <a:srgbClr val="FF0000"/>
                </a:solidFill>
                <a:latin typeface="Aarian"/>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Aarian"/>
              </a:rPr>
              <a:t>Nối</a:t>
            </a:r>
            <a:r>
              <a:rPr lang="en-US" sz="3200" dirty="0">
                <a:latin typeface="Aarian"/>
              </a:rPr>
              <a:t> </a:t>
            </a:r>
            <a:r>
              <a:rPr lang="en-US" sz="3200" dirty="0" err="1">
                <a:latin typeface="Aarian"/>
              </a:rPr>
              <a:t>nhau</a:t>
            </a:r>
            <a:r>
              <a:rPr lang="en-US" sz="3200" dirty="0">
                <a:latin typeface="Aarian"/>
              </a:rPr>
              <a:t> </a:t>
            </a:r>
            <a:r>
              <a:rPr lang="en-US" sz="3200" dirty="0" err="1">
                <a:latin typeface="Aarian"/>
              </a:rPr>
              <a:t>liên</a:t>
            </a:r>
            <a:r>
              <a:rPr lang="en-US" sz="3200" dirty="0">
                <a:latin typeface="Aarian"/>
              </a:rPr>
              <a:t> </a:t>
            </a:r>
            <a:r>
              <a:rPr lang="en-US" sz="3200" dirty="0" err="1">
                <a:latin typeface="Aarian"/>
              </a:rPr>
              <a:t>tiếp</a:t>
            </a:r>
            <a:r>
              <a:rPr lang="en-US" sz="3200" dirty="0">
                <a:latin typeface="Aarian"/>
              </a:rPr>
              <a:t> </a:t>
            </a:r>
            <a:r>
              <a:rPr lang="en-US" sz="3200" dirty="0" err="1">
                <a:latin typeface="Aarian"/>
              </a:rPr>
              <a:t>như</a:t>
            </a:r>
            <a:r>
              <a:rPr lang="en-US" sz="3200" dirty="0">
                <a:latin typeface="Aarian"/>
              </a:rPr>
              <a:t> </a:t>
            </a:r>
            <a:r>
              <a:rPr lang="en-US" sz="3200" dirty="0" err="1">
                <a:latin typeface="Aarian"/>
              </a:rPr>
              <a:t>không</a:t>
            </a:r>
            <a:r>
              <a:rPr lang="en-US" sz="3200" dirty="0">
                <a:latin typeface="Aarian"/>
              </a:rPr>
              <a:t> </a:t>
            </a:r>
            <a:r>
              <a:rPr lang="en-US" sz="3200" dirty="0" err="1">
                <a:latin typeface="Aarian"/>
              </a:rPr>
              <a:t>bao</a:t>
            </a:r>
            <a:r>
              <a:rPr lang="en-US" sz="3200" dirty="0">
                <a:latin typeface="Aarian"/>
              </a:rPr>
              <a:t> </a:t>
            </a:r>
            <a:r>
              <a:rPr lang="en-US" sz="3200" dirty="0" err="1">
                <a:latin typeface="Aarian"/>
              </a:rPr>
              <a:t>giờ</a:t>
            </a:r>
            <a:r>
              <a:rPr lang="en-US" sz="3200" dirty="0">
                <a:latin typeface="Aarian"/>
              </a:rPr>
              <a:t> </a:t>
            </a:r>
            <a:r>
              <a:rPr lang="en-US" sz="3200" dirty="0" err="1">
                <a:latin typeface="Aarian"/>
              </a:rPr>
              <a:t>hết</a:t>
            </a:r>
            <a:endParaRPr lang="en-US" sz="3200" dirty="0">
              <a:latin typeface="Aarian"/>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Aarian"/>
              </a:rPr>
              <a:t>Giải</a:t>
            </a:r>
            <a:r>
              <a:rPr lang="en-US" sz="2400" b="1" dirty="0">
                <a:solidFill>
                  <a:srgbClr val="008000"/>
                </a:solidFill>
                <a:latin typeface="Aarian"/>
              </a:rPr>
              <a:t> </a:t>
            </a:r>
            <a:r>
              <a:rPr lang="en-US" sz="2400" b="1" dirty="0" err="1">
                <a:solidFill>
                  <a:srgbClr val="008000"/>
                </a:solidFill>
                <a:latin typeface="Aarian"/>
              </a:rPr>
              <a:t>nghĩa</a:t>
            </a:r>
            <a:r>
              <a:rPr lang="en-US" sz="2400" b="1" dirty="0">
                <a:solidFill>
                  <a:srgbClr val="008000"/>
                </a:solidFill>
                <a:latin typeface="Aarian"/>
              </a:rPr>
              <a:t> </a:t>
            </a:r>
            <a:r>
              <a:rPr lang="en-US" sz="2400" b="1" dirty="0" err="1">
                <a:solidFill>
                  <a:srgbClr val="008000"/>
                </a:solidFill>
                <a:latin typeface="Aarian"/>
              </a:rPr>
              <a:t>từ</a:t>
            </a:r>
            <a:r>
              <a:rPr lang="en-US" sz="2400" b="1" dirty="0">
                <a:solidFill>
                  <a:srgbClr val="008000"/>
                </a:solidFill>
                <a:latin typeface="Aarian"/>
              </a:rPr>
              <a:t>:</a:t>
            </a:r>
            <a:endParaRPr lang="vi-VN" sz="2400" b="1" i="0" dirty="0">
              <a:solidFill>
                <a:srgbClr val="008000"/>
              </a:solidFill>
              <a:effectLst/>
              <a:latin typeface="Aarian"/>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0"/>
            <a:ext cx="11712514" cy="140656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503699"/>
            <a:ext cx="11769770" cy="192439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50771" y="4503698"/>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Arial" pitchFamily="34" charset="0"/>
                <a:cs typeface="Arial" pitchFamily="34" charset="0"/>
              </a:rPr>
              <a:t>Chia </a:t>
            </a:r>
            <a:r>
              <a:rPr lang="en-US" sz="2800" b="1" dirty="0" err="1">
                <a:solidFill>
                  <a:srgbClr val="008000"/>
                </a:solidFill>
                <a:latin typeface="Arial" pitchFamily="34" charset="0"/>
                <a:cs typeface="Arial" pitchFamily="34" charset="0"/>
              </a:rPr>
              <a:t>đoạn</a:t>
            </a:r>
            <a:r>
              <a:rPr lang="en-US" sz="2800" b="1" dirty="0">
                <a:solidFill>
                  <a:srgbClr val="008000"/>
                </a:solidFill>
                <a:latin typeface="Arial" pitchFamily="34" charset="0"/>
                <a:cs typeface="Arial" pitchFamily="34" charset="0"/>
              </a:rPr>
              <a:t>:</a:t>
            </a:r>
            <a:endParaRPr lang="vi-VN" sz="2800" b="1" i="0" dirty="0">
              <a:solidFill>
                <a:srgbClr val="008000"/>
              </a:solidFill>
              <a:effectLst/>
              <a:latin typeface="Arial" pitchFamily="34" charset="0"/>
              <a:cs typeface="Arial" pitchFamily="34"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đoạn</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Aarian"/>
              </a:rPr>
              <a:t>	</a:t>
            </a:r>
            <a:r>
              <a:rPr lang="en-US" sz="4000" b="0" i="0" dirty="0" err="1">
                <a:solidFill>
                  <a:srgbClr val="000000"/>
                </a:solidFill>
                <a:effectLst/>
                <a:latin typeface="Aarian"/>
              </a:rPr>
              <a:t>Làng</a:t>
            </a:r>
            <a:r>
              <a:rPr lang="en-US" sz="4000" b="0" i="0" dirty="0">
                <a:solidFill>
                  <a:srgbClr val="000000"/>
                </a:solidFill>
                <a:effectLst/>
                <a:latin typeface="Aarian"/>
              </a:rPr>
              <a:t> </a:t>
            </a:r>
            <a:r>
              <a:rPr lang="en-US" sz="4000" b="0" i="0" dirty="0" err="1">
                <a:solidFill>
                  <a:srgbClr val="000000"/>
                </a:solidFill>
                <a:effectLst/>
                <a:latin typeface="Aarian"/>
              </a:rPr>
              <a:t>tôi</a:t>
            </a:r>
            <a:r>
              <a:rPr lang="en-US" sz="4000" b="0" i="0" dirty="0">
                <a:solidFill>
                  <a:srgbClr val="000000"/>
                </a:solidFill>
                <a:effectLst/>
                <a:latin typeface="Aarian"/>
              </a:rPr>
              <a:t> ở </a:t>
            </a:r>
            <a:r>
              <a:rPr lang="en-US" sz="4000" b="0" i="0" dirty="0" err="1">
                <a:solidFill>
                  <a:srgbClr val="000000"/>
                </a:solidFill>
                <a:effectLst/>
                <a:latin typeface="Aarian"/>
              </a:rPr>
              <a:t>lưng</a:t>
            </a:r>
            <a:r>
              <a:rPr lang="en-US" sz="4000" b="0" i="0" dirty="0">
                <a:solidFill>
                  <a:srgbClr val="000000"/>
                </a:solidFill>
                <a:effectLst/>
                <a:latin typeface="Aarian"/>
              </a:rPr>
              <a:t> </a:t>
            </a:r>
            <a:r>
              <a:rPr lang="en-US" sz="4000" b="0" i="0" dirty="0" err="1">
                <a:solidFill>
                  <a:srgbClr val="000000"/>
                </a:solidFill>
                <a:effectLst/>
                <a:latin typeface="Aarian"/>
              </a:rPr>
              <a:t>Trường</a:t>
            </a:r>
            <a:r>
              <a:rPr lang="en-US" sz="4000" b="0" i="0" dirty="0">
                <a:solidFill>
                  <a:srgbClr val="000000"/>
                </a:solidFill>
                <a:effectLst/>
                <a:latin typeface="Aarian"/>
              </a:rPr>
              <a:t> </a:t>
            </a:r>
            <a:r>
              <a:rPr lang="en-US" sz="4000" b="0" i="0" dirty="0" err="1">
                <a:solidFill>
                  <a:srgbClr val="000000"/>
                </a:solidFill>
                <a:effectLst/>
                <a:latin typeface="Aarian"/>
              </a:rPr>
              <a:t>Sơn</a:t>
            </a:r>
            <a:r>
              <a:rPr lang="en-US" sz="4000" dirty="0">
                <a:latin typeface="Aarian"/>
              </a:rPr>
              <a:t>, </a:t>
            </a:r>
            <a:r>
              <a:rPr lang="en-US" sz="4000" dirty="0" err="1">
                <a:latin typeface="Aarian"/>
              </a:rPr>
              <a:t>giữa</a:t>
            </a:r>
            <a:r>
              <a:rPr lang="en-US" sz="4000" dirty="0">
                <a:latin typeface="Aarian"/>
              </a:rPr>
              <a:t> </a:t>
            </a:r>
            <a:r>
              <a:rPr lang="en-US" sz="4000" dirty="0" err="1">
                <a:latin typeface="Aarian"/>
              </a:rPr>
              <a:t>vùng</a:t>
            </a:r>
            <a:r>
              <a:rPr lang="en-US" sz="4000" dirty="0">
                <a:latin typeface="Aarian"/>
              </a:rPr>
              <a:t> </a:t>
            </a:r>
            <a:r>
              <a:rPr lang="en-US" sz="4000" dirty="0" err="1">
                <a:latin typeface="Aarian"/>
              </a:rPr>
              <a:t>núi</a:t>
            </a:r>
            <a:r>
              <a:rPr lang="en-US" sz="4000" dirty="0">
                <a:latin typeface="Aarian"/>
              </a:rPr>
              <a:t> non </a:t>
            </a:r>
            <a:r>
              <a:rPr lang="en-US" sz="4000" dirty="0" err="1">
                <a:latin typeface="Aarian"/>
              </a:rPr>
              <a:t>trùng</a:t>
            </a:r>
            <a:r>
              <a:rPr lang="en-US" sz="4000" dirty="0">
                <a:latin typeface="Aarian"/>
              </a:rPr>
              <a:t> </a:t>
            </a:r>
            <a:r>
              <a:rPr lang="en-US" sz="4000" dirty="0" err="1">
                <a:latin typeface="Aarian"/>
              </a:rPr>
              <a:t>điệp</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lần</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mấy</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bạn</a:t>
            </a:r>
            <a:r>
              <a:rPr lang="en-US" sz="4000" dirty="0">
                <a:latin typeface="Aarian"/>
              </a:rPr>
              <a:t> </a:t>
            </a:r>
            <a:r>
              <a:rPr lang="en-US" sz="4000" dirty="0" err="1">
                <a:latin typeface="Aarian"/>
              </a:rPr>
              <a:t>được</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cho</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thăm</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nào</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vui</a:t>
            </a:r>
            <a:r>
              <a:rPr lang="en-US" sz="4000" dirty="0">
                <a:latin typeface="Aarian"/>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Hôm</a:t>
              </a:r>
              <a:r>
                <a:rPr lang="en-US" sz="4000" dirty="0">
                  <a:latin typeface="Aarian"/>
                </a:rPr>
                <a:t> </a:t>
              </a:r>
              <a:r>
                <a:rPr lang="en-US" sz="4000" dirty="0" err="1">
                  <a:latin typeface="Aarian"/>
                </a:rPr>
                <a:t>đó</a:t>
              </a:r>
              <a:r>
                <a:rPr lang="en-US" sz="4000" dirty="0">
                  <a:latin typeface="Aarian"/>
                </a:rPr>
                <a:t> </a:t>
              </a:r>
              <a:r>
                <a:rPr lang="en-US" sz="4000" dirty="0" err="1">
                  <a:latin typeface="Aarian"/>
                </a:rPr>
                <a:t>là</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ngày</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ráo</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đưa</a:t>
              </a:r>
              <a:r>
                <a:rPr lang="en-US" sz="4000" dirty="0">
                  <a:latin typeface="Aarian"/>
                </a:rPr>
                <a:t> </a:t>
              </a:r>
              <a:r>
                <a:rPr lang="en-US" sz="4000" dirty="0" err="1">
                  <a:latin typeface="Aarian"/>
                </a:rPr>
                <a:t>cho</a:t>
              </a:r>
              <a:r>
                <a:rPr lang="en-US" sz="4000" dirty="0">
                  <a:latin typeface="Aarian"/>
                </a:rPr>
                <a:t> </a:t>
              </a:r>
              <a:r>
                <a:rPr lang="en-US" sz="4000" dirty="0" err="1">
                  <a:latin typeface="Aarian"/>
                </a:rPr>
                <a:t>mỗi</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tàu</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cọ</a:t>
              </a:r>
              <a:r>
                <a:rPr lang="en-US" sz="4000" dirty="0">
                  <a:latin typeface="Aarian"/>
                </a:rPr>
                <a:t> </a:t>
              </a:r>
              <a:r>
                <a:rPr lang="en-US" sz="4000" dirty="0" err="1">
                  <a:latin typeface="Aarian"/>
                </a:rPr>
                <a:t>che</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Chưa</a:t>
              </a:r>
              <a:r>
                <a:rPr lang="en-US" sz="4000" dirty="0">
                  <a:latin typeface="Aarian"/>
                </a:rPr>
                <a:t> </a:t>
              </a:r>
              <a:r>
                <a:rPr lang="en-US" sz="4000" dirty="0" err="1">
                  <a:latin typeface="Aarian"/>
                </a:rPr>
                <a:t>hết</a:t>
              </a:r>
              <a:r>
                <a:rPr lang="en-US" sz="4000" dirty="0">
                  <a:latin typeface="Aarian"/>
                </a:rPr>
                <a:t> </a:t>
              </a:r>
              <a:r>
                <a:rPr lang="en-US" sz="4000" dirty="0" err="1">
                  <a:latin typeface="Aarian"/>
                </a:rPr>
                <a:t>mùa</a:t>
              </a:r>
              <a:r>
                <a:rPr lang="en-US" sz="4000" dirty="0">
                  <a:latin typeface="Aarian"/>
                </a:rPr>
                <a:t> </a:t>
              </a:r>
              <a:r>
                <a:rPr lang="en-US" sz="4000" dirty="0" err="1">
                  <a:latin typeface="Aarian"/>
                </a:rPr>
                <a:t>mưa</a:t>
              </a:r>
              <a:r>
                <a:rPr lang="en-US" sz="4000" dirty="0">
                  <a:latin typeface="Aarian"/>
                </a:rPr>
                <a:t>, </a:t>
              </a:r>
              <a:r>
                <a:rPr lang="en-US" sz="4000" dirty="0" err="1">
                  <a:latin typeface="Aarian"/>
                </a:rPr>
                <a:t>đâu</a:t>
              </a:r>
              <a:r>
                <a:rPr lang="en-US" sz="4000" dirty="0">
                  <a:latin typeface="Aarian"/>
                </a:rPr>
                <a:t> </a:t>
              </a:r>
              <a:r>
                <a:rPr lang="en-US" sz="4000" dirty="0" err="1">
                  <a:latin typeface="Aarian"/>
                </a:rPr>
                <a:t>dâu</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ra</a:t>
              </a:r>
              <a:r>
                <a:rPr lang="en-US" sz="4000" dirty="0">
                  <a:latin typeface="Aarian"/>
                </a:rPr>
                <a:t> </a:t>
              </a:r>
              <a:r>
                <a:rPr lang="en-US" sz="4000" dirty="0" err="1">
                  <a:latin typeface="Aarian"/>
                </a:rPr>
                <a:t>thêm</a:t>
              </a:r>
              <a:r>
                <a:rPr lang="en-US" sz="4000" dirty="0">
                  <a:latin typeface="Aarian"/>
                </a:rPr>
                <a:t> </a:t>
              </a:r>
              <a:r>
                <a:rPr lang="en-US" sz="4000" dirty="0" err="1">
                  <a:latin typeface="Aarian"/>
                </a:rPr>
                <a:t>chồi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cỏ</a:t>
              </a:r>
              <a:r>
                <a:rPr lang="en-US" sz="4000" dirty="0">
                  <a:latin typeface="Aarian"/>
                </a:rPr>
                <a:t> </a:t>
              </a:r>
              <a:r>
                <a:rPr lang="en-US" sz="4000" dirty="0" err="1">
                  <a:latin typeface="Aarian"/>
                </a:rPr>
                <a:t>mọc</a:t>
              </a:r>
              <a:r>
                <a:rPr lang="en-US" sz="4000" dirty="0">
                  <a:latin typeface="Aarian"/>
                </a:rPr>
                <a:t> </a:t>
              </a:r>
              <a:r>
                <a:rPr lang="en-US" sz="4000" dirty="0" err="1">
                  <a:latin typeface="Aarian"/>
                </a:rPr>
                <a:t>xanh</a:t>
              </a:r>
              <a:r>
                <a:rPr lang="en-US" sz="4000" dirty="0">
                  <a:latin typeface="Aarian"/>
                </a:rPr>
                <a:t> um. </a:t>
              </a:r>
              <a:r>
                <a:rPr lang="en-US" sz="4000" dirty="0" err="1">
                  <a:latin typeface="Aarian"/>
                </a:rPr>
                <a:t>Đi</a:t>
              </a:r>
              <a:r>
                <a:rPr lang="en-US" sz="4000" dirty="0">
                  <a:latin typeface="Aarian"/>
                </a:rPr>
                <a:t> </a:t>
              </a:r>
              <a:r>
                <a:rPr lang="en-US" sz="4000" dirty="0" err="1">
                  <a:latin typeface="Aarian"/>
                </a:rPr>
                <a:t>trong</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nghe</a:t>
              </a:r>
              <a:r>
                <a:rPr lang="en-US" sz="4000" dirty="0">
                  <a:latin typeface="Aarian"/>
                </a:rPr>
                <a:t> </a:t>
              </a:r>
              <a:r>
                <a:rPr lang="en-US" sz="4000" dirty="0" err="1">
                  <a:latin typeface="Aarian"/>
                </a:rPr>
                <a:t>rất</a:t>
              </a:r>
              <a:r>
                <a:rPr lang="en-US" sz="4000" dirty="0">
                  <a:latin typeface="Aarian"/>
                </a:rPr>
                <a:t> </a:t>
              </a:r>
              <a:r>
                <a:rPr lang="en-US" sz="4000" dirty="0" err="1">
                  <a:latin typeface="Aarian"/>
                </a:rPr>
                <a:t>rõ</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suối</a:t>
              </a:r>
              <a:r>
                <a:rPr lang="en-US" sz="4000" dirty="0">
                  <a:latin typeface="Aarian"/>
                </a:rPr>
                <a:t> </a:t>
              </a:r>
              <a:r>
                <a:rPr lang="en-US" sz="4000" dirty="0" err="1">
                  <a:latin typeface="Aarian"/>
                </a:rPr>
                <a:t>róc</a:t>
              </a:r>
              <a:r>
                <a:rPr lang="en-US" sz="4000" dirty="0">
                  <a:latin typeface="Aarian"/>
                </a:rPr>
                <a:t> </a:t>
              </a:r>
              <a:r>
                <a:rPr lang="en-US" sz="4000" dirty="0" err="1">
                  <a:latin typeface="Aarian"/>
                </a:rPr>
                <a:t>rách</a:t>
              </a:r>
              <a:r>
                <a:rPr lang="en-US" sz="4000" dirty="0">
                  <a:latin typeface="Aarian"/>
                </a:rPr>
                <a:t> </a:t>
              </a:r>
              <a:r>
                <a:rPr lang="en-US" sz="4000" dirty="0" err="1">
                  <a:latin typeface="Aarian"/>
                </a:rPr>
                <a:t>và</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chim</a:t>
              </a:r>
              <a:r>
                <a:rPr lang="en-US" sz="4000" dirty="0">
                  <a:latin typeface="Aarian"/>
                </a:rPr>
                <a:t> </a:t>
              </a:r>
              <a:r>
                <a:rPr lang="en-US" sz="4000" dirty="0" err="1">
                  <a:latin typeface="Aarian"/>
                </a:rPr>
                <a:t>hót</a:t>
              </a:r>
              <a:r>
                <a:rPr lang="en-US" sz="4000" dirty="0">
                  <a:latin typeface="Aarian"/>
                </a:rPr>
                <a:t> </a:t>
              </a:r>
              <a:r>
                <a:rPr lang="en-US" sz="4000" dirty="0" err="1">
                  <a:latin typeface="Aarian"/>
                </a:rPr>
                <a:t>líu</a:t>
              </a:r>
              <a:r>
                <a:rPr lang="en-US" sz="4000" dirty="0">
                  <a:latin typeface="Aarian"/>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Aarian"/>
              </a:rPr>
              <a:t>Khởi</a:t>
            </a:r>
            <a:r>
              <a:rPr lang="en-US" sz="5400" b="1" dirty="0">
                <a:solidFill>
                  <a:srgbClr val="0070C0"/>
                </a:solidFill>
                <a:effectLst>
                  <a:outerShdw blurRad="38100" dist="38100" dir="2700000" algn="tl">
                    <a:srgbClr val="000000">
                      <a:alpha val="43137"/>
                    </a:srgbClr>
                  </a:outerShdw>
                </a:effectLst>
                <a:latin typeface="Aarian"/>
              </a:rPr>
              <a:t> </a:t>
            </a:r>
            <a:r>
              <a:rPr lang="en-US" sz="5400" b="1" dirty="0" err="1">
                <a:solidFill>
                  <a:srgbClr val="0070C0"/>
                </a:solidFill>
                <a:effectLst>
                  <a:outerShdw blurRad="38100" dist="38100" dir="2700000" algn="tl">
                    <a:srgbClr val="000000">
                      <a:alpha val="43137"/>
                    </a:srgbClr>
                  </a:outerShdw>
                </a:effectLst>
                <a:latin typeface="Aarian"/>
              </a:rPr>
              <a:t>động</a:t>
            </a:r>
            <a:endParaRPr lang="en-US" sz="5400" b="1" dirty="0">
              <a:solidFill>
                <a:srgbClr val="0070C0"/>
              </a:solidFill>
              <a:effectLst>
                <a:outerShdw blurRad="38100" dist="38100" dir="2700000" algn="tl">
                  <a:srgbClr val="000000">
                    <a:alpha val="43137"/>
                  </a:srgbClr>
                </a:outerShdw>
              </a:effectLst>
              <a:latin typeface="Aarian"/>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660359"/>
            <a:chOff x="239150" y="199649"/>
            <a:chExt cx="11683537" cy="4660359"/>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785652"/>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Mặt</a:t>
              </a:r>
              <a:r>
                <a:rPr lang="en-US" sz="4000" dirty="0">
                  <a:latin typeface="Aarian"/>
                </a:rPr>
                <a:t> </a:t>
              </a:r>
              <a:r>
                <a:rPr lang="en-US" sz="4000" dirty="0" err="1">
                  <a:latin typeface="Aarian"/>
                </a:rPr>
                <a:t>trời</a:t>
              </a:r>
              <a:r>
                <a:rPr lang="en-US" sz="4000" dirty="0">
                  <a:latin typeface="Aarian"/>
                </a:rPr>
                <a:t> </a:t>
              </a:r>
              <a:r>
                <a:rPr lang="en-US" sz="4000" dirty="0" err="1">
                  <a:latin typeface="Aarian"/>
                </a:rPr>
                <a:t>chiếu</a:t>
              </a:r>
              <a:r>
                <a:rPr lang="en-US" sz="4000" dirty="0">
                  <a:latin typeface="Aarian"/>
                </a:rPr>
                <a:t> </a:t>
              </a:r>
              <a:r>
                <a:rPr lang="en-US" sz="4000" dirty="0" err="1">
                  <a:latin typeface="Aarian"/>
                </a:rPr>
                <a:t>những</a:t>
              </a:r>
              <a:r>
                <a:rPr lang="en-US" sz="4000" dirty="0">
                  <a:latin typeface="Aarian"/>
                </a:rPr>
                <a:t> </a:t>
              </a:r>
              <a:r>
                <a:rPr lang="en-US" sz="4000" dirty="0" err="1">
                  <a:latin typeface="Aarian"/>
                </a:rPr>
                <a:t>luồng</a:t>
              </a:r>
              <a:r>
                <a:rPr lang="en-US" sz="4000" dirty="0">
                  <a:latin typeface="Aarian"/>
                </a:rPr>
                <a:t> </a:t>
              </a:r>
              <a:r>
                <a:rPr lang="en-US" sz="4000" dirty="0" err="1">
                  <a:latin typeface="Aarian"/>
                </a:rPr>
                <a:t>sáng</a:t>
              </a:r>
              <a:r>
                <a:rPr lang="en-US" sz="4000" dirty="0">
                  <a:latin typeface="Aarian"/>
                </a:rPr>
                <a:t> qua </a:t>
              </a:r>
              <a:r>
                <a:rPr lang="en-US" sz="4000" dirty="0" err="1">
                  <a:latin typeface="Aarian"/>
                </a:rPr>
                <a:t>kẽ</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cối</a:t>
              </a:r>
              <a:r>
                <a:rPr lang="en-US" sz="4000" dirty="0">
                  <a:latin typeface="Aarian"/>
                </a:rPr>
                <a:t> </a:t>
              </a:r>
              <a:r>
                <a:rPr lang="en-US" sz="4000" dirty="0" err="1">
                  <a:latin typeface="Aarian"/>
                </a:rPr>
                <a:t>vươn</a:t>
              </a:r>
              <a:r>
                <a:rPr lang="en-US" sz="4000" dirty="0">
                  <a:latin typeface="Aarian"/>
                </a:rPr>
                <a:t> </a:t>
              </a:r>
              <a:r>
                <a:rPr lang="en-US" sz="4000" dirty="0" err="1">
                  <a:latin typeface="Aarian"/>
                </a:rPr>
                <a:t>ngọn</a:t>
              </a:r>
              <a:r>
                <a:rPr lang="en-US" sz="4000" dirty="0">
                  <a:latin typeface="Aarian"/>
                </a:rPr>
                <a:t> </a:t>
              </a:r>
              <a:r>
                <a:rPr lang="en-US" sz="4000" dirty="0" err="1">
                  <a:latin typeface="Aarian"/>
                </a:rPr>
                <a:t>lên</a:t>
              </a:r>
              <a:r>
                <a:rPr lang="en-US" sz="4000" dirty="0">
                  <a:latin typeface="Aarian"/>
                </a:rPr>
                <a:t> </a:t>
              </a:r>
              <a:r>
                <a:rPr lang="en-US" sz="4000" dirty="0" err="1">
                  <a:latin typeface="Aarian"/>
                </a:rPr>
                <a:t>cao</a:t>
              </a:r>
              <a:r>
                <a:rPr lang="en-US" sz="4000" dirty="0">
                  <a:latin typeface="Aarian"/>
                </a:rPr>
                <a:t> </a:t>
              </a:r>
              <a:r>
                <a:rPr lang="en-US" sz="4000" dirty="0" err="1">
                  <a:latin typeface="Aarian"/>
                </a:rPr>
                <a:t>tít</a:t>
              </a:r>
              <a:r>
                <a:rPr lang="en-US" sz="4000" dirty="0">
                  <a:latin typeface="Aarian"/>
                </a:rPr>
                <a:t> </a:t>
              </a:r>
              <a:r>
                <a:rPr lang="en-US" sz="4000" dirty="0" err="1">
                  <a:latin typeface="Aarian"/>
                </a:rPr>
                <a:t>đón</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Nhiều</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thân</a:t>
              </a:r>
              <a:r>
                <a:rPr lang="en-US" sz="4000" dirty="0">
                  <a:latin typeface="Aarian"/>
                </a:rPr>
                <a:t> </a:t>
              </a:r>
              <a:r>
                <a:rPr lang="en-US" sz="4000" dirty="0" err="1">
                  <a:latin typeface="Aarian"/>
                </a:rPr>
                <a:t>thẳng</a:t>
              </a:r>
              <a:r>
                <a:rPr lang="en-US" sz="4000" dirty="0">
                  <a:latin typeface="Aarian"/>
                </a:rPr>
                <a:t> </a:t>
              </a:r>
              <a:r>
                <a:rPr lang="en-US" sz="4000" dirty="0" err="1">
                  <a:latin typeface="Aarian"/>
                </a:rPr>
                <a:t>tắp</a:t>
              </a:r>
              <a:r>
                <a:rPr lang="en-US" sz="4000" dirty="0">
                  <a:latin typeface="Aarian"/>
                </a:rPr>
                <a:t>, </a:t>
              </a:r>
              <a:r>
                <a:rPr lang="en-US" sz="4000" dirty="0" err="1">
                  <a:latin typeface="Aarian"/>
                </a:rPr>
                <a:t>tán</a:t>
              </a:r>
              <a:r>
                <a:rPr lang="en-US" sz="4000" dirty="0">
                  <a:latin typeface="Aarian"/>
                </a:rPr>
                <a:t> </a:t>
              </a:r>
              <a:r>
                <a:rPr lang="en-US" sz="4000" dirty="0" err="1">
                  <a:latin typeface="Aarian"/>
                </a:rPr>
                <a:t>lá</a:t>
              </a:r>
              <a:r>
                <a:rPr lang="en-US" sz="4000" dirty="0">
                  <a:latin typeface="Aarian"/>
                </a:rPr>
                <a:t> </a:t>
              </a:r>
              <a:r>
                <a:rPr lang="en-US" sz="4000" dirty="0" err="1">
                  <a:latin typeface="Aarian"/>
                </a:rPr>
                <a:t>tròn</a:t>
              </a:r>
              <a:r>
                <a:rPr lang="en-US" sz="4000" dirty="0">
                  <a:latin typeface="Aarian"/>
                </a:rPr>
                <a:t> </a:t>
              </a:r>
              <a:r>
                <a:rPr lang="en-US" sz="4000" dirty="0" err="1">
                  <a:latin typeface="Aarian"/>
                </a:rPr>
                <a:t>xoe</a:t>
              </a:r>
              <a:r>
                <a:rPr lang="en-US" sz="4000" dirty="0">
                  <a:latin typeface="Aarian"/>
                </a:rPr>
                <a:t>. </a:t>
              </a:r>
              <a:r>
                <a:rPr lang="en-US" sz="4000" dirty="0" err="1">
                  <a:latin typeface="Aarian"/>
                </a:rPr>
                <a:t>Những</a:t>
              </a:r>
              <a:r>
                <a:rPr lang="en-US" sz="4000" dirty="0">
                  <a:latin typeface="Aarian"/>
                </a:rPr>
                <a:t> con </a:t>
              </a:r>
              <a:r>
                <a:rPr lang="en-US" sz="4000" dirty="0" err="1">
                  <a:latin typeface="Aarian"/>
                </a:rPr>
                <a:t>sóc</a:t>
              </a:r>
              <a:r>
                <a:rPr lang="en-US" sz="4000" dirty="0">
                  <a:latin typeface="Aarian"/>
                </a:rPr>
                <a:t> </a:t>
              </a:r>
              <a:r>
                <a:rPr lang="en-US" sz="4000" dirty="0" err="1">
                  <a:latin typeface="Aarian"/>
                </a:rPr>
                <a:t>nâu</a:t>
              </a:r>
              <a:r>
                <a:rPr lang="en-US" sz="4000" dirty="0">
                  <a:latin typeface="Aarian"/>
                </a:rPr>
                <a:t> </a:t>
              </a:r>
              <a:r>
                <a:rPr lang="en-US" sz="4000" dirty="0" err="1">
                  <a:latin typeface="Aarian"/>
                </a:rPr>
                <a:t>cong</a:t>
              </a:r>
              <a:r>
                <a:rPr lang="en-US" sz="4000" dirty="0">
                  <a:latin typeface="Aarian"/>
                </a:rPr>
                <a:t> </a:t>
              </a:r>
              <a:r>
                <a:rPr lang="en-US" sz="4000" dirty="0" err="1">
                  <a:latin typeface="Aarian"/>
                </a:rPr>
                <a:t>đuôi</a:t>
              </a:r>
              <a:r>
                <a:rPr lang="en-US" sz="4000" dirty="0">
                  <a:latin typeface="Aarian"/>
                </a:rPr>
                <a:t> </a:t>
              </a:r>
              <a:r>
                <a:rPr lang="en-US" sz="4000" dirty="0" err="1">
                  <a:latin typeface="Aarian"/>
                </a:rPr>
                <a:t>nhảy</a:t>
              </a:r>
              <a:r>
                <a:rPr lang="en-US" sz="4000" dirty="0">
                  <a:latin typeface="Aarian"/>
                </a:rPr>
                <a:t> </a:t>
              </a:r>
              <a:r>
                <a:rPr lang="en-US" sz="4000" dirty="0" err="1">
                  <a:latin typeface="Aarian"/>
                </a:rPr>
                <a:t>thoăn</a:t>
              </a:r>
              <a:r>
                <a:rPr lang="en-US" sz="4000" dirty="0">
                  <a:latin typeface="Aarian"/>
                </a:rPr>
                <a:t> </a:t>
              </a:r>
              <a:r>
                <a:rPr lang="en-US" sz="4000" dirty="0" err="1">
                  <a:latin typeface="Aarian"/>
                </a:rPr>
                <a:t>thoắt</a:t>
              </a:r>
              <a:r>
                <a:rPr lang="en-US" sz="4000" dirty="0">
                  <a:latin typeface="Aarian"/>
                </a:rPr>
                <a:t> qua </a:t>
              </a:r>
              <a:r>
                <a:rPr lang="en-US" sz="4000" dirty="0" err="1">
                  <a:latin typeface="Aarian"/>
                </a:rPr>
                <a:t>các</a:t>
              </a:r>
              <a:r>
                <a:rPr lang="en-US" sz="4000" dirty="0">
                  <a:latin typeface="Aarian"/>
                </a:rPr>
                <a:t> </a:t>
              </a:r>
              <a:r>
                <a:rPr lang="en-US" sz="4000" dirty="0" err="1">
                  <a:latin typeface="Aarian"/>
                </a:rPr>
                <a:t>cành</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có</a:t>
              </a:r>
              <a:r>
                <a:rPr lang="en-US" sz="4000" dirty="0">
                  <a:latin typeface="Aarian"/>
                </a:rPr>
                <a:t> </a:t>
              </a:r>
              <a:r>
                <a:rPr lang="en-US" sz="4000" dirty="0" err="1">
                  <a:latin typeface="Aarian"/>
                </a:rPr>
                <a:t>người</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tới</a:t>
              </a:r>
              <a:r>
                <a:rPr lang="en-US" sz="4000" dirty="0">
                  <a:latin typeface="Aarian"/>
                </a:rPr>
                <a:t>, </a:t>
              </a:r>
              <a:r>
                <a:rPr lang="en-US" sz="4000" dirty="0" err="1">
                  <a:latin typeface="Aarian"/>
                </a:rPr>
                <a:t>chúng</a:t>
              </a:r>
              <a:r>
                <a:rPr lang="en-US" sz="4000" dirty="0">
                  <a:latin typeface="Aarian"/>
                </a:rPr>
                <a:t> </a:t>
              </a:r>
              <a:r>
                <a:rPr lang="en-US" sz="4000" dirty="0" err="1">
                  <a:latin typeface="Aarian"/>
                </a:rPr>
                <a:t>dừng</a:t>
              </a:r>
              <a:r>
                <a:rPr lang="en-US" sz="4000" dirty="0">
                  <a:latin typeface="Aarian"/>
                </a:rPr>
                <a:t> </a:t>
              </a:r>
              <a:r>
                <a:rPr lang="en-US" sz="4000" dirty="0" err="1">
                  <a:latin typeface="Aarian"/>
                </a:rPr>
                <a:t>cả</a:t>
              </a:r>
              <a:r>
                <a:rPr lang="en-US" sz="4000" dirty="0">
                  <a:latin typeface="Aarian"/>
                </a:rPr>
                <a:t> </a:t>
              </a:r>
              <a:r>
                <a:rPr lang="en-US" sz="4000" dirty="0" err="1">
                  <a:latin typeface="Aarian"/>
                </a:rPr>
                <a:t>lại</a:t>
              </a:r>
              <a:r>
                <a:rPr lang="en-US" sz="4000" dirty="0">
                  <a:latin typeface="Aarian"/>
                </a:rPr>
                <a:t>, </a:t>
              </a:r>
              <a:r>
                <a:rPr lang="en-US" sz="4000" dirty="0" err="1">
                  <a:latin typeface="Aarian"/>
                </a:rPr>
                <a:t>nhìn</a:t>
              </a:r>
              <a:r>
                <a:rPr lang="en-US" sz="4000" dirty="0">
                  <a:latin typeface="Aarian"/>
                </a:rPr>
                <a:t> </a:t>
              </a:r>
              <a:r>
                <a:rPr lang="en-US" sz="4000" dirty="0" err="1">
                  <a:latin typeface="Aarian"/>
                </a:rPr>
                <a:t>ngơ</a:t>
              </a:r>
              <a:r>
                <a:rPr lang="en-US" sz="4000" dirty="0">
                  <a:latin typeface="Aarian"/>
                </a:rPr>
                <a:t> </a:t>
              </a:r>
              <a:r>
                <a:rPr lang="en-US" sz="4000" dirty="0" err="1">
                  <a:latin typeface="Aarian"/>
                </a:rPr>
                <a:t>ngác</a:t>
              </a:r>
              <a:endParaRPr lang="en-US" sz="4000" dirty="0">
                <a:latin typeface="Aarian"/>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Aarian"/>
                </a:rPr>
                <a:t>	</a:t>
              </a:r>
              <a:r>
                <a:rPr lang="en-US" sz="3600" dirty="0" err="1">
                  <a:latin typeface="Aarian"/>
                </a:rPr>
                <a:t>Khi</a:t>
              </a:r>
              <a:r>
                <a:rPr lang="en-US" sz="3600" dirty="0">
                  <a:latin typeface="Aarian"/>
                </a:rPr>
                <a:t> </a:t>
              </a:r>
              <a:r>
                <a:rPr lang="en-US" sz="3600" dirty="0" err="1">
                  <a:latin typeface="Aarian"/>
                </a:rPr>
                <a:t>nắng</a:t>
              </a:r>
              <a:r>
                <a:rPr lang="en-US" sz="3600" dirty="0">
                  <a:latin typeface="Aarian"/>
                </a:rPr>
                <a:t> </a:t>
              </a:r>
              <a:r>
                <a:rPr lang="en-US" sz="3600" dirty="0" err="1">
                  <a:latin typeface="Aarian"/>
                </a:rPr>
                <a:t>đã</a:t>
              </a:r>
              <a:r>
                <a:rPr lang="en-US" sz="3600" dirty="0">
                  <a:latin typeface="Aarian"/>
                </a:rPr>
                <a:t> </a:t>
              </a:r>
              <a:r>
                <a:rPr lang="en-US" sz="3600" dirty="0" err="1">
                  <a:latin typeface="Aarian"/>
                </a:rPr>
                <a:t>nhạt</a:t>
              </a:r>
              <a:r>
                <a:rPr lang="en-US" sz="3600" dirty="0">
                  <a:latin typeface="Aarian"/>
                </a:rPr>
                <a:t> </a:t>
              </a:r>
              <a:r>
                <a:rPr lang="en-US" sz="3600" dirty="0" err="1">
                  <a:latin typeface="Aarian"/>
                </a:rPr>
                <a:t>màu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vòm</a:t>
              </a:r>
              <a:r>
                <a:rPr lang="en-US" sz="3600" dirty="0">
                  <a:latin typeface="Aarian"/>
                </a:rPr>
                <a:t> </a:t>
              </a:r>
              <a:r>
                <a:rPr lang="en-US" sz="3600" dirty="0" err="1">
                  <a:latin typeface="Aarian"/>
                </a:rPr>
                <a:t>cây</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ra</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tiếc</a:t>
              </a:r>
              <a:r>
                <a:rPr lang="en-US" sz="3600" dirty="0">
                  <a:latin typeface="Aarian"/>
                </a:rPr>
                <a:t> </a:t>
              </a:r>
              <a:r>
                <a:rPr lang="en-US" sz="3600" dirty="0" err="1">
                  <a:latin typeface="Aarian"/>
                </a:rPr>
                <a:t>nuối</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đường</a:t>
              </a:r>
              <a:r>
                <a:rPr lang="en-US" sz="3600" dirty="0">
                  <a:latin typeface="Aarian"/>
                </a:rPr>
                <a:t>, </a:t>
              </a:r>
              <a:r>
                <a:rPr lang="en-US" sz="3600" dirty="0" err="1">
                  <a:latin typeface="Aarian"/>
                </a:rPr>
                <a:t>ông</a:t>
              </a:r>
              <a:r>
                <a:rPr lang="en-US" sz="3600" dirty="0">
                  <a:latin typeface="Aarian"/>
                </a:rPr>
                <a:t> </a:t>
              </a:r>
              <a:r>
                <a:rPr lang="en-US" sz="3600" dirty="0" err="1">
                  <a:latin typeface="Aarian"/>
                </a:rPr>
                <a:t>kể</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cánh</a:t>
              </a:r>
              <a:r>
                <a:rPr lang="en-US" sz="3600" dirty="0">
                  <a:latin typeface="Aarian"/>
                </a:rPr>
                <a:t> </a:t>
              </a:r>
              <a:r>
                <a:rPr lang="en-US" sz="3600" dirty="0" err="1">
                  <a:latin typeface="Aarian"/>
                </a:rPr>
                <a:t>rừng</a:t>
              </a:r>
              <a:r>
                <a:rPr lang="en-US" sz="3600" dirty="0">
                  <a:latin typeface="Aarian"/>
                </a:rPr>
                <a:t> </a:t>
              </a:r>
              <a:r>
                <a:rPr lang="en-US" sz="3600" err="1">
                  <a:latin typeface="Aarian"/>
                </a:rPr>
                <a:t>thuở</a:t>
              </a:r>
              <a:r>
                <a:rPr lang="en-US" sz="3600">
                  <a:latin typeface="Aarian"/>
                </a:rPr>
                <a:t> xưa. </a:t>
              </a:r>
              <a:r>
                <a:rPr lang="en-US" sz="3600" dirty="0" err="1">
                  <a:latin typeface="Aarian"/>
                </a:rPr>
                <a:t>Biết</a:t>
              </a:r>
              <a:r>
                <a:rPr lang="en-US" sz="3600" dirty="0">
                  <a:latin typeface="Aarian"/>
                </a:rPr>
                <a:t> </a:t>
              </a:r>
              <a:r>
                <a:rPr lang="en-US" sz="3600" dirty="0" err="1">
                  <a:latin typeface="Aarian"/>
                </a:rPr>
                <a:t>bao</a:t>
              </a:r>
              <a:r>
                <a:rPr lang="en-US" sz="3600" dirty="0">
                  <a:latin typeface="Aarian"/>
                </a:rPr>
                <a:t> </a:t>
              </a:r>
              <a:r>
                <a:rPr lang="en-US" sz="3600" dirty="0" err="1">
                  <a:latin typeface="Aarian"/>
                </a:rPr>
                <a:t>cảnh</a:t>
              </a:r>
              <a:r>
                <a:rPr lang="en-US" sz="3600" dirty="0">
                  <a:latin typeface="Aarian"/>
                </a:rPr>
                <a:t> </a:t>
              </a:r>
              <a:r>
                <a:rPr lang="en-US" sz="3600" dirty="0" err="1">
                  <a:latin typeface="Aarian"/>
                </a:rPr>
                <a:t>sắc</a:t>
              </a:r>
              <a:r>
                <a:rPr lang="en-US" sz="3600" dirty="0">
                  <a:latin typeface="Aarian"/>
                </a:rPr>
                <a:t> </a:t>
              </a:r>
              <a:r>
                <a:rPr lang="en-US" sz="3600" dirty="0" err="1">
                  <a:latin typeface="Aarian"/>
                </a:rPr>
                <a:t>như</a:t>
              </a:r>
              <a:r>
                <a:rPr lang="en-US" sz="3600" dirty="0">
                  <a:latin typeface="Aarian"/>
                </a:rPr>
                <a:t> </a:t>
              </a:r>
              <a:r>
                <a:rPr lang="en-US" sz="3600" dirty="0" err="1">
                  <a:latin typeface="Aarian"/>
                </a:rPr>
                <a:t>hiện</a:t>
              </a:r>
              <a:r>
                <a:rPr lang="en-US" sz="3600" dirty="0">
                  <a:latin typeface="Aarian"/>
                </a:rPr>
                <a:t> </a:t>
              </a:r>
              <a:r>
                <a:rPr lang="en-US" sz="3600" dirty="0" err="1">
                  <a:latin typeface="Aarian"/>
                </a:rPr>
                <a:t>ra</a:t>
              </a:r>
              <a:r>
                <a:rPr lang="en-US" sz="3600" dirty="0">
                  <a:latin typeface="Aarian"/>
                </a:rPr>
                <a:t> </a:t>
              </a:r>
              <a:r>
                <a:rPr lang="en-US" sz="3600" dirty="0" err="1">
                  <a:latin typeface="Aarian"/>
                </a:rPr>
                <a:t>trước</a:t>
              </a:r>
              <a:r>
                <a:rPr lang="en-US" sz="3600" dirty="0">
                  <a:latin typeface="Aarian"/>
                </a:rPr>
                <a:t> </a:t>
              </a:r>
              <a:r>
                <a:rPr lang="en-US" sz="3600" dirty="0" err="1">
                  <a:latin typeface="Aarian"/>
                </a:rPr>
                <a:t>mắt</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bầy</a:t>
              </a:r>
              <a:r>
                <a:rPr lang="en-US" sz="3600" dirty="0">
                  <a:latin typeface="Aarian"/>
                </a:rPr>
                <a:t> </a:t>
              </a:r>
              <a:r>
                <a:rPr lang="en-US" sz="3600" dirty="0" err="1">
                  <a:latin typeface="Aarian"/>
                </a:rPr>
                <a:t>vượn</a:t>
              </a:r>
              <a:r>
                <a:rPr lang="en-US" sz="3600" dirty="0">
                  <a:latin typeface="Aarian"/>
                </a:rPr>
                <a:t> </a:t>
              </a:r>
              <a:r>
                <a:rPr lang="en-US" sz="3600" dirty="0" err="1">
                  <a:latin typeface="Aarian"/>
                </a:rPr>
                <a:t>tinh</a:t>
              </a:r>
              <a:r>
                <a:rPr lang="en-US" sz="3600" dirty="0">
                  <a:latin typeface="Aarian"/>
                </a:rPr>
                <a:t> </a:t>
              </a:r>
              <a:r>
                <a:rPr lang="en-US" sz="3600" dirty="0" err="1">
                  <a:latin typeface="Aarian"/>
                </a:rPr>
                <a:t>nghịch</a:t>
              </a:r>
              <a:r>
                <a:rPr lang="en-US" sz="3600" dirty="0">
                  <a:latin typeface="Aarian"/>
                </a:rPr>
                <a:t> </a:t>
              </a:r>
              <a:r>
                <a:rPr lang="en-US" sz="3600" dirty="0" err="1">
                  <a:latin typeface="Aarian"/>
                </a:rPr>
                <a:t>đánh</a:t>
              </a:r>
              <a:r>
                <a:rPr lang="en-US" sz="3600" dirty="0">
                  <a:latin typeface="Aarian"/>
                </a:rPr>
                <a:t> </a:t>
              </a:r>
              <a:r>
                <a:rPr lang="en-US" sz="3600" dirty="0" err="1">
                  <a:latin typeface="Aarian"/>
                </a:rPr>
                <a:t>đu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cành</a:t>
              </a:r>
              <a:r>
                <a:rPr lang="en-US" sz="3600" dirty="0">
                  <a:latin typeface="Aarian"/>
                </a:rPr>
                <a:t> </a:t>
              </a:r>
              <a:r>
                <a:rPr lang="en-US" sz="3600" dirty="0" err="1">
                  <a:latin typeface="Aarian"/>
                </a:rPr>
                <a:t>cao</a:t>
              </a:r>
              <a:r>
                <a:rPr lang="en-US" sz="3600" dirty="0">
                  <a:latin typeface="Aarian"/>
                </a:rPr>
                <a:t>, </a:t>
              </a:r>
              <a:r>
                <a:rPr lang="en-US" sz="3600" dirty="0" err="1">
                  <a:latin typeface="Aarian"/>
                </a:rPr>
                <a:t>đàn</a:t>
              </a:r>
              <a:r>
                <a:rPr lang="en-US" sz="3600" dirty="0">
                  <a:latin typeface="Aarian"/>
                </a:rPr>
                <a:t> </a:t>
              </a:r>
              <a:r>
                <a:rPr lang="en-US" sz="3600" dirty="0" err="1">
                  <a:latin typeface="Aarian"/>
                </a:rPr>
                <a:t>hươu</a:t>
              </a:r>
              <a:r>
                <a:rPr lang="en-US" sz="3600" dirty="0">
                  <a:latin typeface="Aarian"/>
                </a:rPr>
                <a:t> </a:t>
              </a:r>
              <a:r>
                <a:rPr lang="en-US" sz="3600" dirty="0" err="1">
                  <a:latin typeface="Aarian"/>
                </a:rPr>
                <a:t>nai</a:t>
              </a:r>
              <a:r>
                <a:rPr lang="en-US" sz="3600" dirty="0">
                  <a:latin typeface="Aarian"/>
                </a:rPr>
                <a:t> </a:t>
              </a:r>
              <a:r>
                <a:rPr lang="en-US" sz="3600" dirty="0" err="1">
                  <a:latin typeface="Aarian"/>
                </a:rPr>
                <a:t>xinh</a:t>
              </a:r>
              <a:r>
                <a:rPr lang="en-US" sz="3600" dirty="0">
                  <a:latin typeface="Aarian"/>
                </a:rPr>
                <a:t> </a:t>
              </a:r>
              <a:r>
                <a:rPr lang="en-US" sz="3600" dirty="0" err="1">
                  <a:latin typeface="Aarian"/>
                </a:rPr>
                <a:t>đẹp</a:t>
              </a:r>
              <a:r>
                <a:rPr lang="en-US" sz="3600" dirty="0">
                  <a:latin typeface="Aarian"/>
                </a:rPr>
                <a:t> </a:t>
              </a:r>
              <a:r>
                <a:rPr lang="en-US" sz="3600" dirty="0" err="1">
                  <a:latin typeface="Aarian"/>
                </a:rPr>
                <a:t>và</a:t>
              </a:r>
              <a:r>
                <a:rPr lang="en-US" sz="3600" dirty="0">
                  <a:latin typeface="Aarian"/>
                </a:rPr>
                <a:t> </a:t>
              </a:r>
              <a:r>
                <a:rPr lang="en-US" sz="3600" dirty="0" err="1">
                  <a:latin typeface="Aarian"/>
                </a:rPr>
                <a:t>hiền</a:t>
              </a:r>
              <a:r>
                <a:rPr lang="en-US" sz="3600" dirty="0">
                  <a:latin typeface="Aarian"/>
                </a:rPr>
                <a:t> </a:t>
              </a:r>
              <a:r>
                <a:rPr lang="en-US" sz="3600" dirty="0" err="1">
                  <a:latin typeface="Aarian"/>
                </a:rPr>
                <a:t>lành</a:t>
              </a:r>
              <a:r>
                <a:rPr lang="en-US" sz="3600" dirty="0">
                  <a:latin typeface="Aarian"/>
                </a:rPr>
                <a:t> </a:t>
              </a:r>
              <a:r>
                <a:rPr lang="en-US" sz="3600" dirty="0" err="1">
                  <a:latin typeface="Aarian"/>
                </a:rPr>
                <a:t>rủ</a:t>
              </a:r>
              <a:r>
                <a:rPr lang="en-US" sz="3600" dirty="0">
                  <a:latin typeface="Aarian"/>
                </a:rPr>
                <a:t> </a:t>
              </a:r>
              <a:r>
                <a:rPr lang="en-US" sz="3600" dirty="0" err="1">
                  <a:latin typeface="Aarian"/>
                </a:rPr>
                <a:t>nhau</a:t>
              </a:r>
              <a:r>
                <a:rPr lang="en-US" sz="3600" dirty="0">
                  <a:latin typeface="Aarian"/>
                </a:rPr>
                <a:t> </a:t>
              </a:r>
              <a:r>
                <a:rPr lang="en-US" sz="3600" dirty="0" err="1">
                  <a:latin typeface="Aarian"/>
                </a:rPr>
                <a:t>ra</a:t>
              </a:r>
              <a:r>
                <a:rPr lang="en-US" sz="3600" dirty="0">
                  <a:latin typeface="Aarian"/>
                </a:rPr>
                <a:t> </a:t>
              </a:r>
              <a:r>
                <a:rPr lang="en-US" sz="3600" dirty="0" err="1">
                  <a:latin typeface="Aarian"/>
                </a:rPr>
                <a:t>suối</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vạt</a:t>
              </a:r>
              <a:r>
                <a:rPr lang="en-US" sz="3600" dirty="0">
                  <a:latin typeface="Aarian"/>
                </a:rPr>
                <a:t> </a:t>
              </a:r>
              <a:r>
                <a:rPr lang="en-US" sz="3600" dirty="0" err="1">
                  <a:latin typeface="Aarian"/>
                </a:rPr>
                <a:t>cỏ</a:t>
              </a:r>
              <a:r>
                <a:rPr lang="en-US" sz="3600" dirty="0">
                  <a:latin typeface="Aarian"/>
                </a:rPr>
                <a:t> </a:t>
              </a:r>
              <a:r>
                <a:rPr lang="en-US" sz="3600" dirty="0" err="1">
                  <a:latin typeface="Aarian"/>
                </a:rPr>
                <a:t>đẫm</a:t>
              </a:r>
              <a:r>
                <a:rPr lang="en-US" sz="3600" dirty="0">
                  <a:latin typeface="Aarian"/>
                </a:rPr>
                <a:t> </a:t>
              </a:r>
              <a:r>
                <a:rPr lang="en-US" sz="3600" dirty="0" err="1">
                  <a:latin typeface="Aarian"/>
                </a:rPr>
                <a:t>sương</a:t>
              </a:r>
              <a:r>
                <a:rPr lang="en-US" sz="3600" dirty="0">
                  <a:latin typeface="Aarian"/>
                </a:rPr>
                <a:t> long </a:t>
              </a:r>
              <a:r>
                <a:rPr lang="en-US" sz="3600" dirty="0" err="1">
                  <a:latin typeface="Aarian"/>
                </a:rPr>
                <a:t>lanh</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nắng</a:t>
              </a:r>
              <a:r>
                <a:rPr lang="en-US" sz="36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40" y="5849656"/>
            <a:ext cx="6928844" cy="646331"/>
          </a:xfrm>
          <a:prstGeom prst="rect">
            <a:avLst/>
          </a:prstGeom>
          <a:noFill/>
          <a:ln>
            <a:solidFill>
              <a:srgbClr val="0070C0"/>
            </a:solidFill>
          </a:ln>
        </p:spPr>
        <p:txBody>
          <a:bodyPr wrap="square" rtlCol="0">
            <a:spAutoFit/>
          </a:bodyPr>
          <a:lstStyle/>
          <a:p>
            <a:pPr algn="ctr"/>
            <a:r>
              <a:rPr lang="en-US" sz="3600" b="1" dirty="0" err="1"/>
              <a:t>Đọc</a:t>
            </a:r>
            <a:r>
              <a:rPr lang="en-US" sz="3600" b="1" dirty="0"/>
              <a:t> </a:t>
            </a:r>
            <a:r>
              <a:rPr lang="en-US" sz="3600" b="1" dirty="0" err="1"/>
              <a:t>nối</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nhóm</a:t>
            </a:r>
            <a:endParaRPr lang="en-US" sz="3600" b="1" dirty="0"/>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8328297" cy="3747354"/>
          </a:xfrm>
          <a:prstGeom prst="rect">
            <a:avLst/>
          </a:prstGeom>
        </p:spPr>
      </p:pic>
      <p:sp>
        <p:nvSpPr>
          <p:cNvPr id="6" name="Google Shape;7902;p32"/>
          <p:cNvSpPr txBox="1">
            <a:spLocks noGrp="1"/>
          </p:cNvSpPr>
          <p:nvPr>
            <p:ph type="title"/>
          </p:nvPr>
        </p:nvSpPr>
        <p:spPr>
          <a:xfrm>
            <a:off x="3504176" y="767622"/>
            <a:ext cx="44524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mj-lt"/>
              </a:rPr>
              <a:t>Luyện</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đọc</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nhóm</a:t>
            </a:r>
            <a:endParaRPr sz="48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70243" y="4503700"/>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9638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rPr>
              <a:t>Đọc</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toàn</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bài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ta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hãy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giúp</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những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chim</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này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trả</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lời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tốt</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các</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câu</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hỏi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để</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có</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thế</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mùa</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đông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giá</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nhé</a:t>
            </a:r>
            <a:r>
              <a:rPr kumimoji="0" lang="vi-VN"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TÌM HIỂU BÀI</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mn-lt"/>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mn-lt"/>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3</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t>+ Trong rừng cây cối vươn ngọn lên cao tít đón nắng. Nhiều cây thân thẳng tắp, tán lá tròn xoe.</a:t>
            </a:r>
          </a:p>
          <a:p>
            <a:pPr algn="just"/>
            <a:r>
              <a:rPr lang="vi-VN" sz="3200" dirty="0"/>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dirty="0">
                  <a:solidFill>
                    <a:srgbClr val="FFFFFF"/>
                  </a:solidFill>
                  <a:latin typeface="+mn-lt"/>
                  <a:ea typeface="字魂59号-创粗黑" panose="00000500000000000000" charset="-122"/>
                  <a:cs typeface="+mn-cs"/>
                </a:rPr>
                <a:t>4</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4</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554545"/>
          </a:xfrm>
          <a:prstGeom prst="rect">
            <a:avLst/>
          </a:prstGeom>
        </p:spPr>
        <p:txBody>
          <a:bodyPr wrap="square">
            <a:spAutoFit/>
          </a:bodyPr>
          <a:lstStyle/>
          <a:p>
            <a:pPr algn="just"/>
            <a:r>
              <a:rPr lang="vi-VN" sz="3200" dirty="0"/>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noProof="0" dirty="0">
                  <a:solidFill>
                    <a:srgbClr val="FFFFFF"/>
                  </a:solidFill>
                  <a:latin typeface="+mn-lt"/>
                  <a:ea typeface="字魂59号-创粗黑" panose="00000500000000000000" charset="-122"/>
                  <a:cs typeface="+mn-cs"/>
                </a:rPr>
                <a:t>5</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554545"/>
          </a:xfrm>
          <a:prstGeom prst="rect">
            <a:avLst/>
          </a:prstGeom>
        </p:spPr>
        <p:txBody>
          <a:bodyPr wrap="square">
            <a:spAutoFit/>
          </a:bodyPr>
          <a:lstStyle/>
          <a:p>
            <a:pPr algn="just"/>
            <a:r>
              <a:rPr lang="vi-VN" sz="3200" dirty="0">
                <a:cs typeface="Baloo 2 ExtraBold" panose="020B0604020202020204"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ea typeface="Open Sans" panose="020B0606030504020204" pitchFamily="34" charset="0"/>
              <a:cs typeface="Baloo 2 ExtraBold" panose="020B0604020202020204"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Em hãy tưởng tượng mình là các bạn nhỏ trong bài được ông dẫn đi thăm rừng.</a:t>
            </a:r>
            <a:endParaRPr lang="en-US" sz="20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70C0"/>
                </a:solidFill>
                <a:latin typeface="+mn-lt"/>
                <a:ea typeface="Arial-Rounded" panose="020B0500000000000000" pitchFamily="34" charset="0"/>
                <a:cs typeface="Arial-Rounded" panose="020B0500000000000000" pitchFamily="34" charset="0"/>
              </a:rPr>
              <a:t>Bài đọc m</a:t>
            </a:r>
            <a:r>
              <a:rPr kumimoji="0" lang="vi-VN" sz="4000" b="1" i="0" u="none" strike="noStrike" kern="0" cap="none" spc="0" normalizeH="0" baseline="0" noProof="0" dirty="0">
                <a:ln>
                  <a:noFill/>
                </a:ln>
                <a:solidFill>
                  <a:srgbClr val="0070C0"/>
                </a:solidFill>
                <a:effectLst/>
                <a:uLnTx/>
                <a:uFillTx/>
                <a:latin typeface="+mn-lt"/>
                <a:ea typeface="Arial-Rounded" panose="020B0500000000000000" pitchFamily="34" charset="0"/>
                <a:cs typeface="Arial-Rounded" panose="020B0500000000000000" pitchFamily="34" charset="0"/>
              </a:rPr>
              <a:t>iêu tả</a:t>
            </a:r>
            <a:r>
              <a:rPr lang="nl-NL" sz="4000" b="1" dirty="0">
                <a:solidFill>
                  <a:srgbClr val="0070C0"/>
                </a:solidFill>
                <a:latin typeface="+mn-lt"/>
              </a:rPr>
              <a:t> cảm nhận của bạn nhỏ trước cảnh đẹp thú vị của cánh rừng già hoang vắng. Thiên nhiên quanh ta thật đáng yêu, đáng mến.</a:t>
            </a:r>
            <a:endParaRPr lang="vi-VN" sz="4000" b="1" dirty="0">
              <a:solidFill>
                <a:srgbClr val="0070C0"/>
              </a:solidFill>
              <a:latin typeface="+mn-lt"/>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4512068"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lại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trước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em</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đã</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học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gì</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Baloo 2"/>
                <a:ea typeface="+mn-ea"/>
                <a:cs typeface="+mn-cs"/>
              </a:rPr>
              <a:t>Về</a:t>
            </a:r>
            <a:r>
              <a:rPr kumimoji="0" lang="vi-VN" sz="3600" b="1" i="0" u="none" strike="noStrike" kern="1200" cap="none" spc="0" normalizeH="0" baseline="0" noProof="0" dirty="0">
                <a:ln>
                  <a:noFill/>
                </a:ln>
                <a:solidFill>
                  <a:srgbClr val="000066"/>
                </a:solidFill>
                <a:effectLst/>
                <a:uLnTx/>
                <a:uFillTx/>
                <a:latin typeface="Baloo 2"/>
                <a:ea typeface="+mn-ea"/>
                <a:cs typeface="+mn-cs"/>
              </a:rPr>
              <a:t> thăm quê</a:t>
            </a:r>
            <a:endParaRPr kumimoji="0" lang="en-US" sz="3600" b="1" i="0" u="none" strike="noStrike" kern="1200" cap="none" spc="0" normalizeH="0" baseline="0" noProof="0" dirty="0">
              <a:ln>
                <a:noFill/>
              </a:ln>
              <a:solidFill>
                <a:srgbClr val="000066"/>
              </a:solidFill>
              <a:effectLst/>
              <a:uLnTx/>
              <a:uFillTx/>
              <a:latin typeface="Baloo 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74854"/>
            <a:chOff x="4038" y="1274"/>
            <a:chExt cx="10428" cy="479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504" y="1274"/>
              <a:ext cx="5432"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3010" cy="1071"/>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Aarian"/>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arian"/>
                <a:cs typeface="Calibri" panose="020F0502020204030204"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8"/>
              <a:ext cx="5741" cy="1071"/>
              <a:chOff x="1717199" y="4363552"/>
              <a:chExt cx="3645680" cy="680172"/>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930806"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5001"/>
              <a:ext cx="7045" cy="1071"/>
              <a:chOff x="1717199" y="5199333"/>
              <a:chExt cx="4473575" cy="680172"/>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662375"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Tất</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cả</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thành</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viên</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đọc</a:t>
              </a:r>
              <a:endParaRPr kumimoji="0" lang="en-US" sz="2800"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rPr>
              <a:t>NÓI VÀ NGHE</a:t>
            </a:r>
          </a:p>
          <a:p>
            <a:pPr algn="ctr"/>
            <a:r>
              <a:rPr lang="en-US" sz="5400" b="1" dirty="0" err="1">
                <a:solidFill>
                  <a:srgbClr val="FF0000"/>
                </a:solidFill>
              </a:rPr>
              <a:t>Sự</a:t>
            </a:r>
            <a:r>
              <a:rPr lang="en-US" sz="5400" b="1" dirty="0">
                <a:solidFill>
                  <a:srgbClr val="FF0000"/>
                </a:solidFill>
              </a:rPr>
              <a:t> </a:t>
            </a:r>
            <a:r>
              <a:rPr lang="en-US" sz="5400" b="1" dirty="0" err="1">
                <a:solidFill>
                  <a:srgbClr val="FF0000"/>
                </a:solidFill>
              </a:rPr>
              <a:t>tích</a:t>
            </a:r>
            <a:r>
              <a:rPr lang="en-US" sz="5400" b="1" dirty="0">
                <a:solidFill>
                  <a:srgbClr val="FF0000"/>
                </a:solidFill>
              </a:rPr>
              <a:t> </a:t>
            </a:r>
            <a:r>
              <a:rPr lang="en-US" sz="5400" b="1" dirty="0" err="1">
                <a:solidFill>
                  <a:srgbClr val="FF0000"/>
                </a:solidFill>
              </a:rPr>
              <a:t>loài</a:t>
            </a:r>
            <a:r>
              <a:rPr lang="en-US" sz="5400" b="1" dirty="0">
                <a:solidFill>
                  <a:srgbClr val="FF0000"/>
                </a:solidFill>
              </a:rPr>
              <a:t> </a:t>
            </a:r>
            <a:r>
              <a:rPr lang="en-US" sz="5400" b="1" dirty="0" err="1">
                <a:solidFill>
                  <a:srgbClr val="FF0000"/>
                </a:solidFill>
              </a:rPr>
              <a:t>hoa</a:t>
            </a:r>
            <a:r>
              <a:rPr lang="en-US" sz="5400" b="1" dirty="0">
                <a:solidFill>
                  <a:srgbClr val="FF0000"/>
                </a:solidFill>
              </a:rPr>
              <a:t> </a:t>
            </a:r>
            <a:r>
              <a:rPr lang="en-US" sz="5400" b="1" dirty="0" err="1">
                <a:solidFill>
                  <a:srgbClr val="FF0000"/>
                </a:solidFill>
              </a:rPr>
              <a:t>của</a:t>
            </a:r>
            <a:r>
              <a:rPr lang="en-US" sz="5400" b="1" dirty="0">
                <a:solidFill>
                  <a:srgbClr val="FF0000"/>
                </a:solidFill>
              </a:rPr>
              <a:t> </a:t>
            </a:r>
            <a:r>
              <a:rPr lang="en-US" sz="5400" b="1" dirty="0" err="1">
                <a:solidFill>
                  <a:srgbClr val="FF0000"/>
                </a:solidFill>
              </a:rPr>
              <a:t>mùa</a:t>
            </a:r>
            <a:r>
              <a:rPr lang="en-US" sz="5400" b="1" dirty="0">
                <a:solidFill>
                  <a:srgbClr val="FF0000"/>
                </a:solidFill>
              </a:rPr>
              <a:t> </a:t>
            </a:r>
            <a:r>
              <a:rPr lang="en-US" sz="5400" b="1" dirty="0" err="1">
                <a:solidFill>
                  <a:srgbClr val="FF0000"/>
                </a:solidFill>
              </a:rPr>
              <a:t>hạ</a:t>
            </a:r>
            <a:endParaRPr lang="en-US" sz="5400" b="1" dirty="0">
              <a:solidFill>
                <a:srgbClr val="FF0000"/>
              </a:solidFill>
            </a:endParaRPr>
          </a:p>
          <a:p>
            <a:pPr algn="ctr"/>
            <a:r>
              <a:rPr lang="en-US" sz="4000" b="1" dirty="0">
                <a:solidFill>
                  <a:srgbClr val="0070C0"/>
                </a:solidFill>
              </a:rPr>
              <a:t>(Theo </a:t>
            </a:r>
            <a:r>
              <a:rPr lang="en-US" sz="4000" b="1" dirty="0" err="1">
                <a:solidFill>
                  <a:srgbClr val="0070C0"/>
                </a:solidFill>
              </a:rPr>
              <a:t>truyện</a:t>
            </a:r>
            <a:r>
              <a:rPr lang="en-US" sz="4000" b="1" dirty="0">
                <a:solidFill>
                  <a:srgbClr val="0070C0"/>
                </a:solidFill>
              </a:rPr>
              <a:t> </a:t>
            </a:r>
            <a:r>
              <a:rPr lang="en-US" sz="4000" b="1" dirty="0" err="1">
                <a:solidFill>
                  <a:srgbClr val="0070C0"/>
                </a:solidFill>
              </a:rPr>
              <a:t>cổ</a:t>
            </a:r>
            <a:r>
              <a:rPr lang="en-US" sz="4000" b="1" dirty="0">
                <a:solidFill>
                  <a:srgbClr val="0070C0"/>
                </a:solidFill>
              </a:rPr>
              <a:t> </a:t>
            </a:r>
            <a:r>
              <a:rPr lang="en-US" sz="4000" b="1" dirty="0" err="1">
                <a:solidFill>
                  <a:srgbClr val="0070C0"/>
                </a:solidFill>
              </a:rPr>
              <a:t>tích</a:t>
            </a:r>
            <a:r>
              <a:rPr lang="en-US" sz="4000" b="1" dirty="0">
                <a:solidFill>
                  <a:srgbClr val="0070C0"/>
                </a:solidFill>
              </a:rPr>
              <a:t> </a:t>
            </a:r>
            <a:r>
              <a:rPr lang="en-US" sz="4000" b="1" dirty="0" err="1">
                <a:solidFill>
                  <a:srgbClr val="0070C0"/>
                </a:solidFill>
              </a:rPr>
              <a:t>nước</a:t>
            </a:r>
            <a:r>
              <a:rPr lang="en-US" sz="4000" b="1" dirty="0">
                <a:solidFill>
                  <a:srgbClr val="0070C0"/>
                </a:solidFill>
              </a:rPr>
              <a:t> </a:t>
            </a:r>
            <a:r>
              <a:rPr lang="en-US" sz="4000" b="1" dirty="0" err="1">
                <a:solidFill>
                  <a:srgbClr val="0070C0"/>
                </a:solidFill>
              </a:rPr>
              <a:t>ngoài</a:t>
            </a:r>
            <a:r>
              <a:rPr lang="en-US" sz="4000" b="1" dirty="0">
                <a:solidFill>
                  <a:srgbClr val="0070C0"/>
                </a:solidFill>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Baloo 2 SemiBold" panose="020B0604020202020204" charset="0"/>
                <a:cs typeface="Baloo 2 SemiBold" panose="020B0604020202020204" charset="0"/>
              </a:rPr>
              <a:t>Đoán</a:t>
            </a:r>
            <a:r>
              <a:rPr lang="vi-VN" sz="2400" dirty="0">
                <a:solidFill>
                  <a:srgbClr val="FF0000"/>
                </a:solidFill>
                <a:latin typeface="Baloo 2 SemiBold" panose="020B0604020202020204" charset="0"/>
                <a:cs typeface="Baloo 2 SemiBold" panose="020B0604020202020204" charset="0"/>
              </a:rPr>
              <a:t> </a:t>
            </a:r>
            <a:r>
              <a:rPr lang="vi-VN" sz="2400" dirty="0" err="1">
                <a:solidFill>
                  <a:srgbClr val="FF0000"/>
                </a:solidFill>
                <a:latin typeface="Baloo 2 SemiBold" panose="020B0604020202020204" charset="0"/>
                <a:cs typeface="Baloo 2 SemiBold" panose="020B0604020202020204" charset="0"/>
              </a:rPr>
              <a:t>nội</a:t>
            </a:r>
            <a:r>
              <a:rPr lang="vi-VN" sz="2400" dirty="0">
                <a:solidFill>
                  <a:srgbClr val="FF0000"/>
                </a:solidFill>
                <a:latin typeface="Baloo 2 SemiBold" panose="020B0604020202020204" charset="0"/>
                <a:cs typeface="Baloo 2 SemiBold" panose="020B0604020202020204" charset="0"/>
              </a:rPr>
              <a:t> dung tranh</a:t>
            </a:r>
            <a:endParaRPr lang="en-US" sz="2400" dirty="0">
              <a:solidFill>
                <a:srgbClr val="FF0000"/>
              </a:solidFill>
              <a:latin typeface="Baloo 2 SemiBold" panose="020B0604020202020204" charset="0"/>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Làm</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việc</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theo</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vi-VN"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cặp</a:t>
            </a:r>
            <a:endPar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1</a:t>
            </a:r>
            <a:r>
              <a:rPr lang="vi-VN" sz="2400" dirty="0">
                <a:solidFill>
                  <a:srgbClr val="000066"/>
                </a:solidFill>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ea typeface="Open Sans" panose="020B0606030504020204" pitchFamily="34" charset="0"/>
                <a:cs typeface="Open Sans" panose="020B0606030504020204" pitchFamily="34" charset="0"/>
              </a:rPr>
              <a:t>góc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vườn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có</a:t>
            </a:r>
            <a:r>
              <a:rPr lang="vi-VN" sz="2400" dirty="0">
                <a:solidFill>
                  <a:srgbClr val="000066"/>
                </a:solidFill>
                <a:ea typeface="Open Sans" panose="020B0606030504020204" pitchFamily="34" charset="0"/>
                <a:cs typeface="Open Sans" panose="020B0606030504020204" pitchFamily="34" charset="0"/>
              </a:rPr>
              <a:t> 1 </a:t>
            </a:r>
            <a:r>
              <a:rPr lang="vi-VN" sz="2400" dirty="0">
                <a:solidFill>
                  <a:srgbClr val="000066"/>
                </a:solidFill>
                <a:ea typeface="Open Sans" panose="020B0606030504020204" pitchFamily="34" charset="0"/>
                <a:cs typeface="Baloo 2 SemiBold" panose="020B0604020202020204" charset="0"/>
              </a:rPr>
              <a:t>cây xương </a:t>
            </a:r>
            <a:r>
              <a:rPr lang="vi-VN" sz="2400" dirty="0" err="1">
                <a:solidFill>
                  <a:srgbClr val="000066"/>
                </a:solidFill>
                <a:ea typeface="Open Sans" panose="020B0606030504020204" pitchFamily="34" charset="0"/>
                <a:cs typeface="Baloo 2 SemiBold" panose="020B0604020202020204" charset="0"/>
              </a:rPr>
              <a:t>rồng</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mọc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đầy</a:t>
            </a:r>
            <a:r>
              <a:rPr lang="vi-VN" sz="2400" dirty="0">
                <a:solidFill>
                  <a:srgbClr val="000066"/>
                </a:solidFill>
                <a:ea typeface="Open Sans" panose="020B0606030504020204" pitchFamily="34" charset="0"/>
                <a:cs typeface="Baloo 2 SemiBold" panose="020B0604020202020204" charset="0"/>
              </a:rPr>
              <a:t> gai </a:t>
            </a:r>
            <a:r>
              <a:rPr lang="vi-VN" sz="2400" dirty="0" err="1">
                <a:solidFill>
                  <a:srgbClr val="000066"/>
                </a:solidFill>
                <a:ea typeface="Open Sans" panose="020B0606030504020204" pitchFamily="34" charset="0"/>
                <a:cs typeface="Baloo 2 SemiBold" panose="020B0604020202020204" charset="0"/>
              </a:rPr>
              <a:t>và</a:t>
            </a:r>
            <a:r>
              <a:rPr lang="vi-VN" sz="2400" dirty="0">
                <a:solidFill>
                  <a:srgbClr val="000066"/>
                </a:solidFill>
                <a:ea typeface="Open Sans" panose="020B0606030504020204" pitchFamily="34" charset="0"/>
                <a:cs typeface="Baloo 2 SemiBold" panose="020B0604020202020204" charset="0"/>
              </a:rPr>
              <a:t> không </a:t>
            </a:r>
            <a:r>
              <a:rPr lang="vi-VN" sz="2400" dirty="0" err="1">
                <a:solidFill>
                  <a:srgbClr val="000066"/>
                </a:solidFill>
                <a:ea typeface="Open Sans" panose="020B0606030504020204" pitchFamily="34" charset="0"/>
                <a:cs typeface="Baloo 2 SemiBold" panose="020B0604020202020204" charset="0"/>
              </a:rPr>
              <a:t>có</a:t>
            </a:r>
            <a:r>
              <a:rPr lang="vi-VN" sz="2400" dirty="0">
                <a:solidFill>
                  <a:srgbClr val="000066"/>
                </a:solidFill>
                <a:ea typeface="Open Sans" panose="020B0606030504020204" pitchFamily="34" charset="0"/>
                <a:cs typeface="Baloo 2 SemiBold" panose="020B0604020202020204" charset="0"/>
              </a:rPr>
              <a:t> hoa. </a:t>
            </a:r>
            <a:r>
              <a:rPr lang="vi-VN" sz="2400" dirty="0" err="1">
                <a:solidFill>
                  <a:srgbClr val="000066"/>
                </a:solidFill>
                <a:ea typeface="Open Sans" panose="020B0606030504020204" pitchFamily="34" charset="0"/>
                <a:cs typeface="Baloo 2 SemiBold" panose="020B0604020202020204" charset="0"/>
              </a:rPr>
              <a:t>Chắc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nó</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buồn</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lắm</a:t>
            </a:r>
            <a:r>
              <a:rPr lang="vi-VN" sz="2400" dirty="0">
                <a:solidFill>
                  <a:srgbClr val="000066"/>
                </a:solidFill>
                <a:ea typeface="Open Sans" panose="020B0606030504020204" pitchFamily="34" charset="0"/>
                <a:cs typeface="Baloo 2 SemiBold" panose="020B0604020202020204" charset="0"/>
              </a:rPr>
              <a:t>.</a:t>
            </a:r>
            <a:endParaRPr lang="en-US" sz="2400" dirty="0">
              <a:solidFill>
                <a:srgbClr val="000066"/>
              </a:solidFill>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2</a:t>
            </a:r>
            <a:r>
              <a:rPr lang="vi-VN" sz="2400" dirty="0">
                <a:solidFill>
                  <a:srgbClr val="000066"/>
                </a:solidFill>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ea typeface="Open Sans" panose="020B0606030504020204" pitchFamily="34" charset="0"/>
                <a:cs typeface="Open Sans" panose="020B0606030504020204" pitchFamily="34" charset="0"/>
              </a:rPr>
              <a:t>rồng</a:t>
            </a:r>
            <a:r>
              <a:rPr lang="vi-VN" sz="2400" dirty="0">
                <a:solidFill>
                  <a:srgbClr val="000066"/>
                </a:solidFill>
                <a:ea typeface="Open Sans" panose="020B0606030504020204" pitchFamily="34" charset="0"/>
                <a:cs typeface="Open Sans" panose="020B0606030504020204" pitchFamily="34" charset="0"/>
              </a:rPr>
              <a:t> như đang lo </a:t>
            </a:r>
            <a:r>
              <a:rPr lang="vi-VN" sz="2400" dirty="0" err="1">
                <a:solidFill>
                  <a:srgbClr val="000066"/>
                </a:solidFill>
                <a:ea typeface="Open Sans" panose="020B0606030504020204" pitchFamily="34" charset="0"/>
                <a:cs typeface="Open Sans" panose="020B0606030504020204" pitchFamily="34" charset="0"/>
              </a:rPr>
              <a:t>lắng</a:t>
            </a:r>
            <a:r>
              <a:rPr lang="vi-VN" sz="2400" dirty="0">
                <a:solidFill>
                  <a:srgbClr val="000066"/>
                </a:solidFill>
                <a:ea typeface="Open Sans" panose="020B0606030504020204" pitchFamily="34" charset="0"/>
                <a:cs typeface="Open Sans" panose="020B0606030504020204" pitchFamily="34" charset="0"/>
              </a:rPr>
              <a:t> cho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loài</a:t>
            </a:r>
            <a:r>
              <a:rPr lang="vi-VN" sz="2400" dirty="0">
                <a:solidFill>
                  <a:srgbClr val="000066"/>
                </a:solidFill>
                <a:ea typeface="Open Sans" panose="020B0606030504020204" pitchFamily="34" charset="0"/>
                <a:cs typeface="Open Sans" panose="020B0606030504020204" pitchFamily="34" charset="0"/>
              </a:rPr>
              <a:t> hoa.</a:t>
            </a:r>
            <a:endParaRPr lang="en-US" sz="2400" dirty="0">
              <a:solidFill>
                <a:srgbClr val="000066"/>
              </a:solidFill>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cây hoa như tươi </a:t>
            </a:r>
            <a:r>
              <a:rPr lang="vi-VN" sz="2400" dirty="0" err="1">
                <a:solidFill>
                  <a:srgbClr val="000066"/>
                </a:solidFill>
                <a:ea typeface="Open Sans" panose="020B0606030504020204" pitchFamily="34" charset="0"/>
                <a:cs typeface="Open Sans" panose="020B0606030504020204" pitchFamily="34" charset="0"/>
              </a:rPr>
              <a:t>dần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lại</a:t>
            </a:r>
            <a:r>
              <a:rPr lang="vi-VN" sz="2400" dirty="0">
                <a:solidFill>
                  <a:srgbClr val="000066"/>
                </a:solidFill>
                <a:ea typeface="Open Sans" panose="020B0606030504020204" pitchFamily="34" charset="0"/>
                <a:cs typeface="Open Sans" panose="020B0606030504020204" pitchFamily="34" charset="0"/>
              </a:rPr>
              <a:t>.</a:t>
            </a:r>
            <a:endParaRPr lang="en-US" sz="2400" dirty="0">
              <a:solidFill>
                <a:srgbClr val="000066"/>
              </a:solidFill>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ea typeface="Open Sans" panose="020B0606030504020204" pitchFamily="34" charset="0"/>
                <a:cs typeface="Open Sans" panose="020B0606030504020204" pitchFamily="34" charset="0"/>
              </a:rPr>
              <a:t>Nó</a:t>
            </a:r>
            <a:r>
              <a:rPr lang="vi-VN" sz="2400" dirty="0">
                <a:solidFill>
                  <a:srgbClr val="000066"/>
                </a:solidFill>
                <a:ea typeface="Open Sans" panose="020B0606030504020204" pitchFamily="34" charset="0"/>
                <a:cs typeface="Open Sans" panose="020B0606030504020204" pitchFamily="34" charset="0"/>
              </a:rPr>
              <a:t> đang </a:t>
            </a:r>
            <a:r>
              <a:rPr lang="vi-VN" sz="2400" dirty="0" err="1">
                <a:solidFill>
                  <a:srgbClr val="000066"/>
                </a:solidFill>
                <a:ea typeface="Open Sans" panose="020B0606030504020204" pitchFamily="34" charset="0"/>
                <a:cs typeface="Open Sans" panose="020B0606030504020204" pitchFamily="34" charset="0"/>
              </a:rPr>
              <a:t>cười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rất</a:t>
            </a:r>
            <a:r>
              <a:rPr lang="vi-VN" sz="2400" dirty="0">
                <a:solidFill>
                  <a:srgbClr val="000066"/>
                </a:solidFill>
                <a:ea typeface="Open Sans" panose="020B0606030504020204" pitchFamily="34" charset="0"/>
                <a:cs typeface="Open Sans" panose="020B0606030504020204" pitchFamily="34" charset="0"/>
              </a:rPr>
              <a:t> vui </a:t>
            </a:r>
            <a:r>
              <a:rPr lang="vi-VN" sz="2400" dirty="0" err="1">
                <a:solidFill>
                  <a:srgbClr val="000066"/>
                </a:solidFill>
                <a:ea typeface="Open Sans" panose="020B0606030504020204" pitchFamily="34" charset="0"/>
                <a:cs typeface="Open Sans" panose="020B0606030504020204" pitchFamily="34" charset="0"/>
              </a:rPr>
              <a:t>vì</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sự</a:t>
            </a:r>
            <a:r>
              <a:rPr lang="vi-VN" sz="2400" dirty="0">
                <a:solidFill>
                  <a:srgbClr val="000066"/>
                </a:solidFill>
                <a:ea typeface="Open Sans" panose="020B0606030504020204" pitchFamily="34" charset="0"/>
                <a:cs typeface="Open Sans" panose="020B0606030504020204" pitchFamily="34" charset="0"/>
              </a:rPr>
              <a:t> thay </a:t>
            </a:r>
            <a:r>
              <a:rPr lang="vi-VN" sz="2400" dirty="0" err="1">
                <a:solidFill>
                  <a:srgbClr val="000066"/>
                </a:solidFill>
                <a:ea typeface="Open Sans" panose="020B0606030504020204" pitchFamily="34" charset="0"/>
                <a:cs typeface="Open Sans" panose="020B0606030504020204" pitchFamily="34" charset="0"/>
              </a:rPr>
              <a:t>đổi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diệu</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kì</a:t>
            </a:r>
            <a:r>
              <a:rPr lang="vi-VN" sz="2400" dirty="0">
                <a:solidFill>
                  <a:srgbClr val="000066"/>
                </a:solidFill>
                <a:ea typeface="Open Sans" panose="020B0606030504020204" pitchFamily="34" charset="0"/>
                <a:cs typeface="Open Sans" panose="020B0606030504020204" pitchFamily="34" charset="0"/>
              </a:rPr>
              <a:t> .</a:t>
            </a:r>
            <a:endParaRPr lang="en-US" sz="2400" dirty="0">
              <a:solidFill>
                <a:srgbClr val="000066"/>
              </a:solidFill>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Arial" pitchFamily="34" charset="0"/>
                <a:cs typeface="Arial" pitchFamily="34" charset="0"/>
              </a:rPr>
              <a:t>Nghe </a:t>
            </a:r>
            <a:r>
              <a:rPr lang="vi-VN" sz="2800" dirty="0" err="1">
                <a:solidFill>
                  <a:srgbClr val="FF0000"/>
                </a:solidFill>
                <a:latin typeface="Arial" pitchFamily="34" charset="0"/>
                <a:cs typeface="Arial" pitchFamily="34" charset="0"/>
              </a:rPr>
              <a:t>kể</a:t>
            </a:r>
            <a:r>
              <a:rPr lang="vi-VN" sz="2800" dirty="0">
                <a:solidFill>
                  <a:srgbClr val="FF0000"/>
                </a:solidFill>
                <a:latin typeface="Arial" pitchFamily="34" charset="0"/>
                <a:cs typeface="Arial" pitchFamily="34" charset="0"/>
              </a:rPr>
              <a:t> </a:t>
            </a:r>
            <a:r>
              <a:rPr lang="vi-VN" sz="2800" dirty="0" err="1">
                <a:solidFill>
                  <a:srgbClr val="FF0000"/>
                </a:solidFill>
                <a:latin typeface="Arial" pitchFamily="34" charset="0"/>
                <a:cs typeface="Arial" pitchFamily="34" charset="0"/>
              </a:rPr>
              <a:t>chuyện</a:t>
            </a:r>
            <a:endParaRPr lang="en-US" sz="2800" dirty="0">
              <a:solidFill>
                <a:srgbClr val="FF0000"/>
              </a:solidFill>
              <a:latin typeface="Arial" pitchFamily="34" charset="0"/>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Baloo 2 SemiBold" panose="020B0604020202020204" charset="0"/>
                <a:cs typeface="Baloo 2 SemiBold" panose="020B0604020202020204" charset="0"/>
              </a:rPr>
              <a:t>Kể</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lại</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từng</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đoạn</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câu</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chuyện</a:t>
            </a:r>
            <a:endParaRPr kumimoji="0" lang="en-US" sz="2400" b="0" i="0" u="none" strike="noStrike" kern="1200" cap="none" spc="0" normalizeH="0" baseline="0" noProof="0" dirty="0">
              <a:ln>
                <a:noFill/>
              </a:ln>
              <a:solidFill>
                <a:srgbClr val="FF0000"/>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4832092"/>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 các l</a:t>
            </a:r>
            <a:r>
              <a:rPr lang="vi-VN" sz="2800" dirty="0" err="1">
                <a:solidFill>
                  <a:schemeClr val="tx1">
                    <a:lumMod val="95000"/>
                    <a:lumOff val="5000"/>
                  </a:schemeClr>
                </a:solidFill>
                <a:latin typeface="Baloo 2 SemiBold" panose="020B0604020202020204" charset="0"/>
                <a:cs typeface="Baloo 2 SemiBold" panose="020B0604020202020204" charset="0"/>
              </a:rPr>
              <a:t>oài</a:t>
            </a:r>
            <a:r>
              <a:rPr lang="vi-VN" sz="2800" dirty="0">
                <a:solidFill>
                  <a:schemeClr val="tx1">
                    <a:lumMod val="95000"/>
                    <a:lumOff val="5000"/>
                  </a:schemeClr>
                </a:solidFill>
                <a:latin typeface="Baloo 2 SemiBold" panose="020B0604020202020204" charset="0"/>
                <a:cs typeface="Baloo 2 SemiBold" panose="020B0604020202020204" charset="0"/>
              </a:rPr>
              <a:t> hoa trong </a:t>
            </a:r>
            <a:r>
              <a:rPr lang="vi-VN" sz="2800" dirty="0" err="1">
                <a:solidFill>
                  <a:schemeClr val="tx1">
                    <a:lumMod val="95000"/>
                    <a:lumOff val="5000"/>
                  </a:schemeClr>
                </a:solidFill>
                <a:latin typeface="Baloo 2 SemiBold" panose="020B0604020202020204" charset="0"/>
                <a:cs typeface="Baloo 2 SemiBold" panose="020B0604020202020204" charset="0"/>
              </a:rPr>
              <a:t>vườn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mà</a:t>
            </a:r>
            <a:r>
              <a:rPr lang="vi-VN" sz="2800" dirty="0">
                <a:solidFill>
                  <a:schemeClr val="tx1">
                    <a:lumMod val="95000"/>
                    <a:lumOff val="5000"/>
                  </a:schemeClr>
                </a:solidFill>
                <a:latin typeface="Baloo 2 SemiBold" panose="020B0604020202020204" charset="0"/>
                <a:cs typeface="Baloo 2 SemiBold" panose="020B0604020202020204" charset="0"/>
              </a:rPr>
              <a:t> không </a:t>
            </a:r>
            <a:r>
              <a:rPr lang="vi-VN" sz="2800" dirty="0" err="1">
                <a:solidFill>
                  <a:schemeClr val="tx1">
                    <a:lumMod val="95000"/>
                    <a:lumOff val="5000"/>
                  </a:schemeClr>
                </a:solidFill>
                <a:latin typeface="Baloo 2 SemiBold" panose="020B0604020202020204" charset="0"/>
                <a:cs typeface="Baloo 2 SemiBold" panose="020B0604020202020204" charset="0"/>
              </a:rPr>
              <a:t>để</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bụng</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chuyện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các</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loài</a:t>
            </a:r>
            <a:r>
              <a:rPr lang="vi-VN" sz="2800" dirty="0">
                <a:solidFill>
                  <a:schemeClr val="tx1">
                    <a:lumMod val="95000"/>
                    <a:lumOff val="5000"/>
                  </a:schemeClr>
                </a:solidFill>
                <a:latin typeface="Baloo 2 SemiBold" panose="020B0604020202020204" charset="0"/>
                <a:cs typeface="Baloo 2 SemiBold" panose="020B0604020202020204" charset="0"/>
              </a:rPr>
              <a:t> hoa </a:t>
            </a:r>
            <a:r>
              <a:rPr lang="vi-VN" sz="2800" dirty="0" err="1">
                <a:solidFill>
                  <a:schemeClr val="tx1">
                    <a:lumMod val="95000"/>
                    <a:lumOff val="5000"/>
                  </a:schemeClr>
                </a:solidFill>
                <a:latin typeface="Baloo 2 SemiBold" panose="020B0604020202020204" charset="0"/>
                <a:cs typeface="Baloo 2 SemiBold" panose="020B0604020202020204" charset="0"/>
              </a:rPr>
              <a:t>chế</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giễu</a:t>
            </a:r>
            <a:r>
              <a:rPr lang="vi-VN" sz="2800" dirty="0">
                <a:solidFill>
                  <a:schemeClr val="tx1">
                    <a:lumMod val="95000"/>
                    <a:lumOff val="5000"/>
                  </a:schemeClr>
                </a:solidFill>
                <a:latin typeface="Baloo 2 SemiBold" panose="020B0604020202020204" charset="0"/>
                <a:cs typeface="Baloo 2 SemiBold" panose="020B0604020202020204" charset="0"/>
              </a:rPr>
              <a:t>, chê bai minh. 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Arial" pitchFamily="34" charset="0"/>
                <a:cs typeface="Arial" pitchFamily="34" charset="0"/>
              </a:rPr>
              <a:t>Tạm</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biệt</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và</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hẹn</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gặp</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lại</a:t>
            </a:r>
            <a:r>
              <a:rPr lang="en-US" sz="7200" dirty="0">
                <a:solidFill>
                  <a:srgbClr val="00B050"/>
                </a:solidFill>
                <a:latin typeface="Arial" pitchFamily="34" charset="0"/>
                <a:cs typeface="Arial" pitchFamily="34"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Nghỉ</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hè</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em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thích</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nhất</a:t>
              </a:r>
              <a:endPar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Được theo mẹ </a:t>
              </a:r>
              <a:r>
                <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quê</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Aarian"/>
                <a:ea typeface="Open Sans" panose="020B0606030504020204" pitchFamily="34" charset="0"/>
                <a:cs typeface="Baloo 2 ExtraBold" panose="020B0604020202020204" charset="0"/>
                <a:sym typeface="+mn-lt"/>
              </a:rPr>
              <a:t>Thứ</a:t>
            </a:r>
            <a:r>
              <a:rPr lang="en-US" altLang="zh-CN" sz="4000" b="1" dirty="0">
                <a:solidFill>
                  <a:srgbClr val="0070C0"/>
                </a:solidFill>
                <a:latin typeface="Aarian"/>
                <a:ea typeface="Open Sans" panose="020B0606030504020204" pitchFamily="34" charset="0"/>
                <a:cs typeface="Baloo 2 ExtraBold" panose="020B0604020202020204" charset="0"/>
                <a:sym typeface="+mn-lt"/>
              </a:rPr>
              <a:t> …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ngày</a:t>
            </a:r>
            <a:r>
              <a:rPr lang="en-US" altLang="zh-CN" sz="4000" b="1" dirty="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tháng</a:t>
            </a:r>
            <a:r>
              <a:rPr lang="en-US" altLang="zh-CN" sz="4000" b="1" dirty="0">
                <a:solidFill>
                  <a:srgbClr val="0070C0"/>
                </a:solidFill>
                <a:latin typeface="Aarian"/>
                <a:ea typeface="Open Sans" panose="020B0606030504020204" pitchFamily="34" charset="0"/>
                <a:cs typeface="Baloo 2 ExtraBold" panose="020B0604020202020204" charset="0"/>
                <a:sym typeface="+mn-lt"/>
              </a:rPr>
              <a:t> ….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năm</a:t>
            </a:r>
            <a:r>
              <a:rPr lang="en-US" altLang="zh-CN" sz="4000" b="1" dirty="0">
                <a:solidFill>
                  <a:srgbClr val="0070C0"/>
                </a:solidFill>
                <a:latin typeface="Aarian"/>
                <a:ea typeface="Open Sans" panose="020B0606030504020204" pitchFamily="34" charset="0"/>
                <a:cs typeface="Baloo 2 ExtraBold" panose="020B0604020202020204" charset="0"/>
                <a:sym typeface="+mn-lt"/>
              </a:rPr>
              <a:t> 2022</a:t>
            </a:r>
            <a:endParaRPr lang="zh-CN" altLang="en-US" sz="4000" b="1" dirty="0">
              <a:solidFill>
                <a:srgbClr val="0070C0"/>
              </a:solidFill>
              <a:latin typeface="Aarian"/>
              <a:cs typeface="Baloo 2 ExtraBold" panose="020B0604020202020204"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2771</Words>
  <Application>Microsoft Office PowerPoint</Application>
  <PresentationFormat>Widescreen</PresentationFormat>
  <Paragraphs>177</Paragraphs>
  <Slides>48</Slides>
  <Notes>25</Notes>
  <HiddenSlides>0</HiddenSlides>
  <MMClips>11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#9Slide03 AmpleSoft Bold</vt:lpstr>
      <vt:lpstr>Aarian</vt:lpstr>
      <vt:lpstr>Arial</vt:lpstr>
      <vt:lpstr>Arial-Rounded</vt:lpstr>
      <vt:lpstr>Baloo 2</vt:lpstr>
      <vt:lpstr>Baloo 2 SemiBold</vt:lpstr>
      <vt:lpstr>Calibri</vt:lpstr>
      <vt:lpstr>Calibri Light</vt:lpstr>
      <vt:lpstr>Inconsolata</vt:lpstr>
      <vt:lpstr>Montserrat</vt:lpstr>
      <vt:lpstr>Nunito</vt:lpstr>
      <vt:lpstr>SVN-Cookies</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29</cp:revision>
  <dcterms:created xsi:type="dcterms:W3CDTF">2022-07-23T06:59:00Z</dcterms:created>
  <dcterms:modified xsi:type="dcterms:W3CDTF">2022-08-14T13:21:01Z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