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E9E"/>
    <a:srgbClr val="C06D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D2ACC3E-3EFD-4649-82F6-AED4DFC548AB}" type="pres">
      <dgm:prSet presAssocID="{FAC7C6F0-BDE4-459F-92F1-7C150253297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E6EE3946-28DF-463A-85E3-8EF6A59A14A5}" type="pres">
      <dgm:prSet presAssocID="{E2842788-DE21-44DF-AC39-FFA1ABF6C86F}" presName="connTx" presStyleLbl="parChTrans1D3" presStyleIdx="0" presStyleCnt="6"/>
      <dgm:spPr/>
      <dgm:t>
        <a:bodyPr/>
        <a:lstStyle/>
        <a:p>
          <a:endParaRPr lang="en-US"/>
        </a:p>
      </dgm:t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82A9847-555F-4AE3-B2EB-D7C8507A8D89}" type="pres">
      <dgm:prSet presAssocID="{1522D3C7-E73A-42A2-9DD3-1822AE6255D7}" presName="connTx" presStyleLbl="parChTrans1D3" presStyleIdx="1" presStyleCnt="6"/>
      <dgm:spPr/>
      <dgm:t>
        <a:bodyPr/>
        <a:lstStyle/>
        <a:p>
          <a:endParaRPr lang="en-US"/>
        </a:p>
      </dgm:t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25C543A9-4E55-468E-AC75-F65792E20648}" type="pres">
      <dgm:prSet presAssocID="{578EB9D2-3377-4756-A63A-13305798B457}" presName="connTx" presStyleLbl="parChTrans1D3" presStyleIdx="2" presStyleCnt="6"/>
      <dgm:spPr/>
      <dgm:t>
        <a:bodyPr/>
        <a:lstStyle/>
        <a:p>
          <a:endParaRPr lang="en-US"/>
        </a:p>
      </dgm:t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64C9F7C0-A113-4350-9E7A-FDAB2457B96F}" type="pres">
      <dgm:prSet presAssocID="{38F215B2-62D4-409D-87A5-4CE29E1DCAFB}" presName="connTx" presStyleLbl="parChTrans1D3" presStyleIdx="3" presStyleCnt="6"/>
      <dgm:spPr/>
      <dgm:t>
        <a:bodyPr/>
        <a:lstStyle/>
        <a:p>
          <a:endParaRPr lang="en-US"/>
        </a:p>
      </dgm:t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C5A94D4-1A4D-4014-ADDE-AA9FA7ADBF37}" type="pres">
      <dgm:prSet presAssocID="{58A9ADBB-ECBA-4F3B-ABD6-136A66B2F2E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C5000E75-5AC7-4C2B-8CE4-ECBBB8C61184}" type="pres">
      <dgm:prSet presAssocID="{0DBDE964-D887-4E70-B746-9E504E467004}" presName="connTx" presStyleLbl="parChTrans1D3" presStyleIdx="4" presStyleCnt="6"/>
      <dgm:spPr/>
      <dgm:t>
        <a:bodyPr/>
        <a:lstStyle/>
        <a:p>
          <a:endParaRPr lang="en-US"/>
        </a:p>
      </dgm:t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04A893AE-4535-4A3C-A263-8424DDD46ECD}" type="pres">
      <dgm:prSet presAssocID="{6014C506-D6D4-4A08-AA79-59DF914B8CA5}" presName="connTx" presStyleLbl="parChTrans1D3" presStyleIdx="5" presStyleCnt="6"/>
      <dgm:spPr/>
      <dgm:t>
        <a:bodyPr/>
        <a:lstStyle/>
        <a:p>
          <a:endParaRPr lang="en-US"/>
        </a:p>
      </dgm:t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D584AEE-BBDE-492A-A07D-B355EF0033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FA3FBB8-94F7-4052-AE1D-028F39C8A7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98FF86B-C9E0-4279-84A2-05F9F4ADA8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EC00F061-5239-43F7-A9A4-D63C3B158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97AAEC19-B2C8-4873-8977-7E664615E1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nl-NL" sz="40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B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</a:t>
            </a:r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7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21230" y="223666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5AB6AA-3D56-4E92-920A-1918E24C237A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EAC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160" y="695320"/>
            <a:ext cx="6943946" cy="5127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FD0CF-48B1-4451-9ACA-E1C79EA735C7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7" y="2882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711BE6-AF41-4FDA-B176-F2DDD8A7ADC0}"/>
              </a:ext>
            </a:extLst>
          </p:cNvPr>
          <p:cNvSpPr/>
          <p:nvPr/>
        </p:nvSpPr>
        <p:spPr>
          <a:xfrm>
            <a:off x="143186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900</TotalTime>
  <Words>852</Words>
  <Application>Microsoft Office PowerPoint</Application>
  <PresentationFormat>Widescreen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等线</vt:lpstr>
      <vt:lpstr>SVN-Newton</vt:lpstr>
      <vt:lpstr>Times New Roman</vt:lpstr>
      <vt:lpstr>思源黑体 CN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Techsi.vn</cp:lastModifiedBy>
  <cp:revision>30</cp:revision>
  <dcterms:created xsi:type="dcterms:W3CDTF">2023-08-07T01:12:00Z</dcterms:created>
  <dcterms:modified xsi:type="dcterms:W3CDTF">2023-11-14T10:03:20Z</dcterms:modified>
  <cp:category>9Slide.vn</cp:category>
</cp:coreProperties>
</file>