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61" r:id="rId3"/>
    <p:sldId id="304" r:id="rId4"/>
    <p:sldId id="305" r:id="rId5"/>
    <p:sldId id="309" r:id="rId6"/>
    <p:sldId id="310" r:id="rId7"/>
    <p:sldId id="274" r:id="rId8"/>
    <p:sldId id="329" r:id="rId9"/>
    <p:sldId id="314" r:id="rId10"/>
    <p:sldId id="313" r:id="rId11"/>
    <p:sldId id="315" r:id="rId12"/>
    <p:sldId id="318" r:id="rId13"/>
    <p:sldId id="317" r:id="rId14"/>
    <p:sldId id="319" r:id="rId15"/>
    <p:sldId id="325" r:id="rId16"/>
    <p:sldId id="316" r:id="rId17"/>
    <p:sldId id="307" r:id="rId18"/>
    <p:sldId id="320" r:id="rId19"/>
    <p:sldId id="321" r:id="rId20"/>
    <p:sldId id="322" r:id="rId21"/>
    <p:sldId id="330" r:id="rId22"/>
    <p:sldId id="308" r:id="rId23"/>
    <p:sldId id="276" r:id="rId24"/>
    <p:sldId id="331" r:id="rId25"/>
    <p:sldId id="326" r:id="rId26"/>
    <p:sldId id="333" r:id="rId27"/>
    <p:sldId id="334" r:id="rId28"/>
    <p:sldId id="327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CD"/>
    <a:srgbClr val="409496"/>
    <a:srgbClr val="32A49F"/>
    <a:srgbClr val="CFF1EF"/>
    <a:srgbClr val="A6E4E1"/>
    <a:srgbClr val="B5D7D8"/>
    <a:srgbClr val="FFE699"/>
    <a:srgbClr val="F9DD50"/>
    <a:srgbClr val="B9F0FF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B83AC-A3EA-444C-BAE0-CADA7C3B03C0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859FC-2FF5-4E20-82A2-83F74996E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3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318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05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17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369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75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38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981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45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606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lack-redir.net/link?url=https://stories.freepik.com/" TargetMode="External"/><Relationship Id="rId4" Type="http://schemas.openxmlformats.org/officeDocument/2006/relationships/hyperlink" Target="https://slack-redir.net/link?url=https://www.freepik.com/" TargetMode="Externa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EAC9D-EE50-4A05-9CCD-163F71562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F69D0-B38E-4F8E-A0D7-906AAFC4E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2B700-47FE-4919-B8DE-31F0039D4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2D3EF-1C8A-43DD-BB60-66762E5EC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B010E-55E2-4A7E-9D93-F4AC92E57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6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28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01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83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126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12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82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0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7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071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61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51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88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15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96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62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39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648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6D9D5-2F78-4C3F-AB95-35FC3D16A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548EB-C4A2-44E5-8AB0-A7CBE76CA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6CA5EA-EA8F-40FE-9F79-78CD26CD4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F41E7-319F-486B-8B00-9D5496E1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A4C6-4DE9-41E0-960A-600C6509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49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C9B4-E897-40B6-A172-A897E380C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790CC-2FB7-4850-B863-D05F5A84A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87BF6E-2C2B-4838-BD93-6573E6963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2019D-A0BE-4FD2-A2BF-9B518A234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A2025A-9398-49F8-9BC5-BF6E501E8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90101-CD97-47B0-9497-2DB8BFB8F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8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DFA09-FF35-415C-A44A-C6D71F661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BE2CE2-4729-4574-8460-76A31A94F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29394-2111-4972-B2B6-64D7C62A5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C5B1D7-9944-420F-BF10-D350090090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85AFA6-F3AD-4623-9D5F-3383B962AB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15FD00-D013-4A8E-A92E-6E6674686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04ACF-ECD3-4661-953F-EA3DA74F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260192-32B0-41A1-948D-39AFF30D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62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A943-AFB8-473B-B915-B73D96FC1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0A24EA-1922-401D-8E28-B0B41E80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B90F8-52AC-439B-885B-7E595C18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A5D380-ADD2-43AB-9AAE-E0B913E27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65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75638-A234-43EE-875B-8605679CC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E0993-391A-477F-96F9-EB2C4B74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90025-AB68-46D5-8B8C-617C402CA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18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29B5-0EC8-41D1-9E32-A1DD0956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B77EA-D783-4189-99DA-15332C4728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642EBC-8943-4D31-86DA-2988BE2F45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5B79C-4C9E-46A7-B5DE-8F436EF8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108F8B-3CE5-459D-8865-9FDF0C681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E1B8C-71B2-4ED4-A700-101AA36DB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1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F8EF6-6176-4E14-A770-1B095709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588E6-4AFA-482C-B99C-E585C375F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70B98-FA0C-4F9D-9ADD-DEFF06F42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41DB-218D-4E83-8DE1-7EFB1C837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E44F5-86B3-40E1-81F0-EDD43206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9F61BF-F068-411F-BE4C-FED7DF3C6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5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B784-B4AB-4D64-BADE-E3319B22F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DF1F3-2E41-4DD6-BEAB-CF0A52FCB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B4262-0CE5-4A2A-80A4-AFC2BB40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2BE5-0683-426D-B1B8-A7CCC36F1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9229B-4EEC-4EF9-85DC-060273B05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5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C3232-3747-4D84-A90E-A46F577CF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D44A00-6B94-41EC-88D3-A24206A181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23494-F6DE-437F-B5F2-54C2D8148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8CD0E-9614-4DD8-AAB3-2B2D4CD9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BE642-1BBE-4E96-83C1-AFDCB5106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54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789867" y="2800311"/>
            <a:ext cx="4612400" cy="56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138667" y="755671"/>
            <a:ext cx="7914400" cy="2010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300"/>
              <a:buNone/>
              <a:defRPr sz="8000">
                <a:solidFill>
                  <a:schemeClr val="lt2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 sz="4667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5099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33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6810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5885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216856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8179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14000" y="1754735"/>
            <a:ext cx="10555600" cy="45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695865" y="677494"/>
            <a:ext cx="10784815" cy="742103"/>
            <a:chOff x="521898" y="508120"/>
            <a:chExt cx="8088611" cy="556577"/>
          </a:xfrm>
        </p:grpSpPr>
        <p:sp>
          <p:nvSpPr>
            <p:cNvPr id="29" name="Google Shape;29;p4"/>
            <p:cNvSpPr/>
            <p:nvPr/>
          </p:nvSpPr>
          <p:spPr>
            <a:xfrm>
              <a:off x="8399051" y="893521"/>
              <a:ext cx="201282" cy="150760"/>
            </a:xfrm>
            <a:custGeom>
              <a:avLst/>
              <a:gdLst/>
              <a:ahLst/>
              <a:cxnLst/>
              <a:rect l="l" t="t" r="r" b="b"/>
              <a:pathLst>
                <a:path w="6251" h="4682" extrusionOk="0">
                  <a:moveTo>
                    <a:pt x="4508" y="0"/>
                  </a:moveTo>
                  <a:cubicBezTo>
                    <a:pt x="4477" y="64"/>
                    <a:pt x="4413" y="64"/>
                    <a:pt x="4318" y="64"/>
                  </a:cubicBezTo>
                  <a:cubicBezTo>
                    <a:pt x="4174" y="40"/>
                    <a:pt x="4032" y="28"/>
                    <a:pt x="3892" y="28"/>
                  </a:cubicBezTo>
                  <a:cubicBezTo>
                    <a:pt x="1605" y="28"/>
                    <a:pt x="1" y="3056"/>
                    <a:pt x="2418" y="4339"/>
                  </a:cubicBezTo>
                  <a:cubicBezTo>
                    <a:pt x="2820" y="4563"/>
                    <a:pt x="3278" y="4682"/>
                    <a:pt x="3726" y="4682"/>
                  </a:cubicBezTo>
                  <a:cubicBezTo>
                    <a:pt x="4481" y="4682"/>
                    <a:pt x="5208" y="4345"/>
                    <a:pt x="5585" y="3610"/>
                  </a:cubicBezTo>
                  <a:cubicBezTo>
                    <a:pt x="6250" y="2280"/>
                    <a:pt x="5617" y="855"/>
                    <a:pt x="4540" y="32"/>
                  </a:cubicBezTo>
                  <a:cubicBezTo>
                    <a:pt x="4508" y="32"/>
                    <a:pt x="4508" y="0"/>
                    <a:pt x="45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8404493" y="874040"/>
              <a:ext cx="206016" cy="190656"/>
            </a:xfrm>
            <a:custGeom>
              <a:avLst/>
              <a:gdLst/>
              <a:ahLst/>
              <a:cxnLst/>
              <a:rect l="l" t="t" r="r" b="b"/>
              <a:pathLst>
                <a:path w="6398" h="5921" extrusionOk="0">
                  <a:moveTo>
                    <a:pt x="4339" y="669"/>
                  </a:moveTo>
                  <a:cubicBezTo>
                    <a:pt x="5353" y="1429"/>
                    <a:pt x="6050" y="2822"/>
                    <a:pt x="5385" y="4152"/>
                  </a:cubicBezTo>
                  <a:cubicBezTo>
                    <a:pt x="5131" y="4627"/>
                    <a:pt x="4751" y="4944"/>
                    <a:pt x="4213" y="5102"/>
                  </a:cubicBezTo>
                  <a:cubicBezTo>
                    <a:pt x="3983" y="5183"/>
                    <a:pt x="3744" y="5221"/>
                    <a:pt x="3504" y="5221"/>
                  </a:cubicBezTo>
                  <a:cubicBezTo>
                    <a:pt x="3082" y="5221"/>
                    <a:pt x="2653" y="5102"/>
                    <a:pt x="2249" y="4880"/>
                  </a:cubicBezTo>
                  <a:cubicBezTo>
                    <a:pt x="1268" y="4310"/>
                    <a:pt x="856" y="3424"/>
                    <a:pt x="1204" y="2410"/>
                  </a:cubicBezTo>
                  <a:cubicBezTo>
                    <a:pt x="1538" y="1521"/>
                    <a:pt x="2456" y="681"/>
                    <a:pt x="3639" y="681"/>
                  </a:cubicBezTo>
                  <a:cubicBezTo>
                    <a:pt x="3805" y="681"/>
                    <a:pt x="3975" y="697"/>
                    <a:pt x="4149" y="732"/>
                  </a:cubicBezTo>
                  <a:cubicBezTo>
                    <a:pt x="4244" y="732"/>
                    <a:pt x="4308" y="732"/>
                    <a:pt x="4339" y="669"/>
                  </a:cubicBezTo>
                  <a:close/>
                  <a:moveTo>
                    <a:pt x="3448" y="1"/>
                  </a:moveTo>
                  <a:cubicBezTo>
                    <a:pt x="2253" y="1"/>
                    <a:pt x="1170" y="832"/>
                    <a:pt x="666" y="1840"/>
                  </a:cubicBezTo>
                  <a:cubicBezTo>
                    <a:pt x="1" y="3170"/>
                    <a:pt x="539" y="4754"/>
                    <a:pt x="1933" y="5514"/>
                  </a:cubicBezTo>
                  <a:cubicBezTo>
                    <a:pt x="2123" y="5641"/>
                    <a:pt x="2376" y="5704"/>
                    <a:pt x="2598" y="5799"/>
                  </a:cubicBezTo>
                  <a:cubicBezTo>
                    <a:pt x="2892" y="5879"/>
                    <a:pt x="3197" y="5920"/>
                    <a:pt x="3500" y="5920"/>
                  </a:cubicBezTo>
                  <a:cubicBezTo>
                    <a:pt x="4400" y="5920"/>
                    <a:pt x="5283" y="5552"/>
                    <a:pt x="5828" y="4722"/>
                  </a:cubicBezTo>
                  <a:cubicBezTo>
                    <a:pt x="6335" y="3930"/>
                    <a:pt x="6398" y="2822"/>
                    <a:pt x="6081" y="1872"/>
                  </a:cubicBezTo>
                  <a:cubicBezTo>
                    <a:pt x="5828" y="1080"/>
                    <a:pt x="5258" y="574"/>
                    <a:pt x="4593" y="320"/>
                  </a:cubicBezTo>
                  <a:lnTo>
                    <a:pt x="4498" y="320"/>
                  </a:lnTo>
                  <a:cubicBezTo>
                    <a:pt x="4498" y="257"/>
                    <a:pt x="4434" y="162"/>
                    <a:pt x="4308" y="130"/>
                  </a:cubicBezTo>
                  <a:cubicBezTo>
                    <a:pt x="4276" y="130"/>
                    <a:pt x="4244" y="98"/>
                    <a:pt x="4149" y="98"/>
                  </a:cubicBezTo>
                  <a:cubicBezTo>
                    <a:pt x="3914" y="32"/>
                    <a:pt x="3679" y="1"/>
                    <a:pt x="34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8481998" y="917188"/>
              <a:ext cx="67330" cy="32425"/>
            </a:xfrm>
            <a:custGeom>
              <a:avLst/>
              <a:gdLst/>
              <a:ahLst/>
              <a:cxnLst/>
              <a:rect l="l" t="t" r="r" b="b"/>
              <a:pathLst>
                <a:path w="2091" h="1007" extrusionOk="0">
                  <a:moveTo>
                    <a:pt x="1166" y="0"/>
                  </a:moveTo>
                  <a:cubicBezTo>
                    <a:pt x="1037" y="0"/>
                    <a:pt x="909" y="18"/>
                    <a:pt x="792" y="57"/>
                  </a:cubicBezTo>
                  <a:cubicBezTo>
                    <a:pt x="444" y="184"/>
                    <a:pt x="159" y="405"/>
                    <a:pt x="32" y="754"/>
                  </a:cubicBezTo>
                  <a:cubicBezTo>
                    <a:pt x="1" y="880"/>
                    <a:pt x="32" y="975"/>
                    <a:pt x="127" y="1007"/>
                  </a:cubicBezTo>
                  <a:lnTo>
                    <a:pt x="159" y="1007"/>
                  </a:lnTo>
                  <a:cubicBezTo>
                    <a:pt x="222" y="1007"/>
                    <a:pt x="317" y="1007"/>
                    <a:pt x="349" y="944"/>
                  </a:cubicBezTo>
                  <a:cubicBezTo>
                    <a:pt x="507" y="690"/>
                    <a:pt x="761" y="500"/>
                    <a:pt x="1014" y="469"/>
                  </a:cubicBezTo>
                  <a:cubicBezTo>
                    <a:pt x="1082" y="452"/>
                    <a:pt x="1152" y="444"/>
                    <a:pt x="1222" y="444"/>
                  </a:cubicBezTo>
                  <a:cubicBezTo>
                    <a:pt x="1413" y="444"/>
                    <a:pt x="1603" y="503"/>
                    <a:pt x="1742" y="595"/>
                  </a:cubicBezTo>
                  <a:cubicBezTo>
                    <a:pt x="1795" y="635"/>
                    <a:pt x="1843" y="653"/>
                    <a:pt x="1887" y="653"/>
                  </a:cubicBezTo>
                  <a:cubicBezTo>
                    <a:pt x="1949" y="653"/>
                    <a:pt x="2004" y="619"/>
                    <a:pt x="2059" y="564"/>
                  </a:cubicBezTo>
                  <a:cubicBezTo>
                    <a:pt x="2059" y="564"/>
                    <a:pt x="2091" y="532"/>
                    <a:pt x="2091" y="500"/>
                  </a:cubicBezTo>
                  <a:cubicBezTo>
                    <a:pt x="2059" y="405"/>
                    <a:pt x="2059" y="342"/>
                    <a:pt x="1964" y="247"/>
                  </a:cubicBezTo>
                  <a:cubicBezTo>
                    <a:pt x="1766" y="93"/>
                    <a:pt x="1461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941556" y="657689"/>
              <a:ext cx="269224" cy="250709"/>
            </a:xfrm>
            <a:custGeom>
              <a:avLst/>
              <a:gdLst/>
              <a:ahLst/>
              <a:cxnLst/>
              <a:rect l="l" t="t" r="r" b="b"/>
              <a:pathLst>
                <a:path w="8361" h="7786" extrusionOk="0">
                  <a:moveTo>
                    <a:pt x="4405" y="612"/>
                  </a:moveTo>
                  <a:cubicBezTo>
                    <a:pt x="4861" y="612"/>
                    <a:pt x="5329" y="701"/>
                    <a:pt x="5795" y="895"/>
                  </a:cubicBezTo>
                  <a:cubicBezTo>
                    <a:pt x="7474" y="1624"/>
                    <a:pt x="7854" y="3682"/>
                    <a:pt x="7126" y="5234"/>
                  </a:cubicBezTo>
                  <a:cubicBezTo>
                    <a:pt x="6519" y="6537"/>
                    <a:pt x="5526" y="7079"/>
                    <a:pt x="4515" y="7079"/>
                  </a:cubicBezTo>
                  <a:cubicBezTo>
                    <a:pt x="2676" y="7079"/>
                    <a:pt x="779" y="5286"/>
                    <a:pt x="1045" y="3017"/>
                  </a:cubicBezTo>
                  <a:cubicBezTo>
                    <a:pt x="1045" y="2891"/>
                    <a:pt x="982" y="2796"/>
                    <a:pt x="918" y="2732"/>
                  </a:cubicBezTo>
                  <a:cubicBezTo>
                    <a:pt x="918" y="2732"/>
                    <a:pt x="950" y="2732"/>
                    <a:pt x="950" y="2701"/>
                  </a:cubicBezTo>
                  <a:cubicBezTo>
                    <a:pt x="1715" y="1458"/>
                    <a:pt x="3003" y="612"/>
                    <a:pt x="4405" y="612"/>
                  </a:cubicBezTo>
                  <a:close/>
                  <a:moveTo>
                    <a:pt x="4424" y="0"/>
                  </a:moveTo>
                  <a:cubicBezTo>
                    <a:pt x="3793" y="0"/>
                    <a:pt x="3149" y="127"/>
                    <a:pt x="2565" y="389"/>
                  </a:cubicBezTo>
                  <a:cubicBezTo>
                    <a:pt x="1583" y="832"/>
                    <a:pt x="918" y="1624"/>
                    <a:pt x="665" y="2542"/>
                  </a:cubicBezTo>
                  <a:lnTo>
                    <a:pt x="665" y="2606"/>
                  </a:lnTo>
                  <a:cubicBezTo>
                    <a:pt x="570" y="2637"/>
                    <a:pt x="475" y="2732"/>
                    <a:pt x="443" y="2891"/>
                  </a:cubicBezTo>
                  <a:cubicBezTo>
                    <a:pt x="443" y="2954"/>
                    <a:pt x="412" y="3017"/>
                    <a:pt x="412" y="3081"/>
                  </a:cubicBezTo>
                  <a:cubicBezTo>
                    <a:pt x="0" y="5012"/>
                    <a:pt x="1393" y="6849"/>
                    <a:pt x="3040" y="7514"/>
                  </a:cubicBezTo>
                  <a:cubicBezTo>
                    <a:pt x="3491" y="7698"/>
                    <a:pt x="3952" y="7785"/>
                    <a:pt x="4402" y="7785"/>
                  </a:cubicBezTo>
                  <a:cubicBezTo>
                    <a:pt x="5817" y="7785"/>
                    <a:pt x="7134" y="6921"/>
                    <a:pt x="7759" y="5456"/>
                  </a:cubicBezTo>
                  <a:cubicBezTo>
                    <a:pt x="7886" y="5171"/>
                    <a:pt x="8012" y="4854"/>
                    <a:pt x="8044" y="4537"/>
                  </a:cubicBezTo>
                  <a:cubicBezTo>
                    <a:pt x="8361" y="3017"/>
                    <a:pt x="7854" y="1275"/>
                    <a:pt x="6302" y="420"/>
                  </a:cubicBezTo>
                  <a:cubicBezTo>
                    <a:pt x="5748" y="143"/>
                    <a:pt x="5093" y="0"/>
                    <a:pt x="4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001705" y="731362"/>
              <a:ext cx="56125" cy="101011"/>
            </a:xfrm>
            <a:custGeom>
              <a:avLst/>
              <a:gdLst/>
              <a:ahLst/>
              <a:cxnLst/>
              <a:rect l="l" t="t" r="r" b="b"/>
              <a:pathLst>
                <a:path w="1743" h="3137" extrusionOk="0">
                  <a:moveTo>
                    <a:pt x="634" y="1"/>
                  </a:moveTo>
                  <a:cubicBezTo>
                    <a:pt x="539" y="1"/>
                    <a:pt x="476" y="32"/>
                    <a:pt x="381" y="127"/>
                  </a:cubicBezTo>
                  <a:cubicBezTo>
                    <a:pt x="32" y="666"/>
                    <a:pt x="0" y="1394"/>
                    <a:pt x="222" y="2028"/>
                  </a:cubicBezTo>
                  <a:cubicBezTo>
                    <a:pt x="444" y="2566"/>
                    <a:pt x="856" y="2978"/>
                    <a:pt x="1426" y="3136"/>
                  </a:cubicBezTo>
                  <a:lnTo>
                    <a:pt x="1584" y="3136"/>
                  </a:lnTo>
                  <a:cubicBezTo>
                    <a:pt x="1711" y="3073"/>
                    <a:pt x="1742" y="2851"/>
                    <a:pt x="1584" y="2756"/>
                  </a:cubicBezTo>
                  <a:cubicBezTo>
                    <a:pt x="761" y="2344"/>
                    <a:pt x="317" y="1236"/>
                    <a:pt x="824" y="444"/>
                  </a:cubicBezTo>
                  <a:cubicBezTo>
                    <a:pt x="951" y="254"/>
                    <a:pt x="792" y="32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7967283" y="678071"/>
              <a:ext cx="227171" cy="207336"/>
            </a:xfrm>
            <a:custGeom>
              <a:avLst/>
              <a:gdLst/>
              <a:ahLst/>
              <a:cxnLst/>
              <a:rect l="l" t="t" r="r" b="b"/>
              <a:pathLst>
                <a:path w="7055" h="6439" extrusionOk="0">
                  <a:moveTo>
                    <a:pt x="1640" y="1656"/>
                  </a:moveTo>
                  <a:cubicBezTo>
                    <a:pt x="1861" y="1687"/>
                    <a:pt x="2020" y="1909"/>
                    <a:pt x="1861" y="2099"/>
                  </a:cubicBezTo>
                  <a:cubicBezTo>
                    <a:pt x="1323" y="2891"/>
                    <a:pt x="1766" y="3999"/>
                    <a:pt x="2621" y="4411"/>
                  </a:cubicBezTo>
                  <a:cubicBezTo>
                    <a:pt x="2811" y="4474"/>
                    <a:pt x="2780" y="4728"/>
                    <a:pt x="2621" y="4791"/>
                  </a:cubicBezTo>
                  <a:cubicBezTo>
                    <a:pt x="2590" y="4807"/>
                    <a:pt x="2558" y="4815"/>
                    <a:pt x="2526" y="4815"/>
                  </a:cubicBezTo>
                  <a:cubicBezTo>
                    <a:pt x="2495" y="4815"/>
                    <a:pt x="2463" y="4807"/>
                    <a:pt x="2431" y="4791"/>
                  </a:cubicBezTo>
                  <a:cubicBezTo>
                    <a:pt x="1196" y="4474"/>
                    <a:pt x="753" y="2796"/>
                    <a:pt x="1418" y="1782"/>
                  </a:cubicBezTo>
                  <a:cubicBezTo>
                    <a:pt x="1513" y="1656"/>
                    <a:pt x="1576" y="1656"/>
                    <a:pt x="1640" y="1656"/>
                  </a:cubicBezTo>
                  <a:close/>
                  <a:moveTo>
                    <a:pt x="3614" y="1"/>
                  </a:moveTo>
                  <a:cubicBezTo>
                    <a:pt x="2217" y="1"/>
                    <a:pt x="940" y="872"/>
                    <a:pt x="151" y="2068"/>
                  </a:cubicBezTo>
                  <a:cubicBezTo>
                    <a:pt x="151" y="2099"/>
                    <a:pt x="119" y="2099"/>
                    <a:pt x="119" y="2099"/>
                  </a:cubicBezTo>
                  <a:cubicBezTo>
                    <a:pt x="183" y="2163"/>
                    <a:pt x="246" y="2258"/>
                    <a:pt x="246" y="2384"/>
                  </a:cubicBezTo>
                  <a:cubicBezTo>
                    <a:pt x="0" y="4636"/>
                    <a:pt x="1925" y="6438"/>
                    <a:pt x="3762" y="6438"/>
                  </a:cubicBezTo>
                  <a:cubicBezTo>
                    <a:pt x="4767" y="6438"/>
                    <a:pt x="5744" y="5900"/>
                    <a:pt x="6327" y="4601"/>
                  </a:cubicBezTo>
                  <a:cubicBezTo>
                    <a:pt x="7055" y="3049"/>
                    <a:pt x="6675" y="991"/>
                    <a:pt x="4996" y="294"/>
                  </a:cubicBezTo>
                  <a:cubicBezTo>
                    <a:pt x="4531" y="92"/>
                    <a:pt x="4066" y="1"/>
                    <a:pt x="3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865632" y="528019"/>
              <a:ext cx="185569" cy="150020"/>
            </a:xfrm>
            <a:custGeom>
              <a:avLst/>
              <a:gdLst/>
              <a:ahLst/>
              <a:cxnLst/>
              <a:rect l="l" t="t" r="r" b="b"/>
              <a:pathLst>
                <a:path w="5763" h="4659" extrusionOk="0">
                  <a:moveTo>
                    <a:pt x="2682" y="0"/>
                  </a:moveTo>
                  <a:cubicBezTo>
                    <a:pt x="2355" y="0"/>
                    <a:pt x="2025" y="48"/>
                    <a:pt x="1708" y="140"/>
                  </a:cubicBezTo>
                  <a:lnTo>
                    <a:pt x="1677" y="140"/>
                  </a:lnTo>
                  <a:cubicBezTo>
                    <a:pt x="1677" y="235"/>
                    <a:pt x="1677" y="299"/>
                    <a:pt x="1582" y="330"/>
                  </a:cubicBezTo>
                  <a:cubicBezTo>
                    <a:pt x="1" y="1802"/>
                    <a:pt x="860" y="4658"/>
                    <a:pt x="2826" y="4658"/>
                  </a:cubicBezTo>
                  <a:cubicBezTo>
                    <a:pt x="3144" y="4658"/>
                    <a:pt x="3491" y="4583"/>
                    <a:pt x="3862" y="4416"/>
                  </a:cubicBezTo>
                  <a:cubicBezTo>
                    <a:pt x="4970" y="3941"/>
                    <a:pt x="5762" y="2642"/>
                    <a:pt x="5160" y="1439"/>
                  </a:cubicBezTo>
                  <a:cubicBezTo>
                    <a:pt x="4681" y="457"/>
                    <a:pt x="3695" y="0"/>
                    <a:pt x="26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59450" y="508120"/>
              <a:ext cx="209075" cy="189819"/>
            </a:xfrm>
            <a:custGeom>
              <a:avLst/>
              <a:gdLst/>
              <a:ahLst/>
              <a:cxnLst/>
              <a:rect l="l" t="t" r="r" b="b"/>
              <a:pathLst>
                <a:path w="6493" h="5895" extrusionOk="0">
                  <a:moveTo>
                    <a:pt x="2836" y="655"/>
                  </a:moveTo>
                  <a:cubicBezTo>
                    <a:pt x="3816" y="655"/>
                    <a:pt x="4799" y="1077"/>
                    <a:pt x="5321" y="2120"/>
                  </a:cubicBezTo>
                  <a:cubicBezTo>
                    <a:pt x="5542" y="2595"/>
                    <a:pt x="5542" y="3102"/>
                    <a:pt x="5384" y="3577"/>
                  </a:cubicBezTo>
                  <a:cubicBezTo>
                    <a:pt x="5162" y="4179"/>
                    <a:pt x="4624" y="4717"/>
                    <a:pt x="3991" y="5002"/>
                  </a:cubicBezTo>
                  <a:cubicBezTo>
                    <a:pt x="3642" y="5165"/>
                    <a:pt x="3298" y="5246"/>
                    <a:pt x="2971" y="5246"/>
                  </a:cubicBezTo>
                  <a:cubicBezTo>
                    <a:pt x="2347" y="5246"/>
                    <a:pt x="1789" y="4951"/>
                    <a:pt x="1394" y="4369"/>
                  </a:cubicBezTo>
                  <a:cubicBezTo>
                    <a:pt x="792" y="3450"/>
                    <a:pt x="729" y="1993"/>
                    <a:pt x="1774" y="1012"/>
                  </a:cubicBezTo>
                  <a:cubicBezTo>
                    <a:pt x="1837" y="948"/>
                    <a:pt x="1869" y="885"/>
                    <a:pt x="1869" y="790"/>
                  </a:cubicBezTo>
                  <a:cubicBezTo>
                    <a:pt x="2179" y="703"/>
                    <a:pt x="2508" y="655"/>
                    <a:pt x="2836" y="655"/>
                  </a:cubicBezTo>
                  <a:close/>
                  <a:moveTo>
                    <a:pt x="3044" y="1"/>
                  </a:moveTo>
                  <a:cubicBezTo>
                    <a:pt x="2568" y="1"/>
                    <a:pt x="2123" y="129"/>
                    <a:pt x="1742" y="410"/>
                  </a:cubicBezTo>
                  <a:cubicBezTo>
                    <a:pt x="1710" y="410"/>
                    <a:pt x="1710" y="442"/>
                    <a:pt x="1710" y="442"/>
                  </a:cubicBezTo>
                  <a:cubicBezTo>
                    <a:pt x="1676" y="430"/>
                    <a:pt x="1641" y="423"/>
                    <a:pt x="1606" y="423"/>
                  </a:cubicBezTo>
                  <a:cubicBezTo>
                    <a:pt x="1546" y="423"/>
                    <a:pt x="1486" y="445"/>
                    <a:pt x="1425" y="505"/>
                  </a:cubicBezTo>
                  <a:cubicBezTo>
                    <a:pt x="1394" y="537"/>
                    <a:pt x="1330" y="537"/>
                    <a:pt x="1299" y="568"/>
                  </a:cubicBezTo>
                  <a:cubicBezTo>
                    <a:pt x="127" y="1487"/>
                    <a:pt x="0" y="3229"/>
                    <a:pt x="602" y="4400"/>
                  </a:cubicBezTo>
                  <a:cubicBezTo>
                    <a:pt x="1071" y="5360"/>
                    <a:pt x="1995" y="5895"/>
                    <a:pt x="3009" y="5895"/>
                  </a:cubicBezTo>
                  <a:cubicBezTo>
                    <a:pt x="3435" y="5895"/>
                    <a:pt x="3877" y="5800"/>
                    <a:pt x="4307" y="5604"/>
                  </a:cubicBezTo>
                  <a:cubicBezTo>
                    <a:pt x="4529" y="5477"/>
                    <a:pt x="4751" y="5350"/>
                    <a:pt x="4941" y="5255"/>
                  </a:cubicBezTo>
                  <a:cubicBezTo>
                    <a:pt x="5891" y="4527"/>
                    <a:pt x="6492" y="3260"/>
                    <a:pt x="6017" y="2025"/>
                  </a:cubicBezTo>
                  <a:cubicBezTo>
                    <a:pt x="5669" y="1170"/>
                    <a:pt x="4814" y="410"/>
                    <a:pt x="3896" y="125"/>
                  </a:cubicBezTo>
                  <a:cubicBezTo>
                    <a:pt x="3605" y="44"/>
                    <a:pt x="3320" y="1"/>
                    <a:pt x="3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912483" y="550881"/>
              <a:ext cx="42858" cy="62243"/>
            </a:xfrm>
            <a:custGeom>
              <a:avLst/>
              <a:gdLst/>
              <a:ahLst/>
              <a:cxnLst/>
              <a:rect l="l" t="t" r="r" b="b"/>
              <a:pathLst>
                <a:path w="1331" h="1933" extrusionOk="0">
                  <a:moveTo>
                    <a:pt x="1014" y="0"/>
                  </a:moveTo>
                  <a:cubicBezTo>
                    <a:pt x="602" y="95"/>
                    <a:pt x="285" y="444"/>
                    <a:pt x="127" y="824"/>
                  </a:cubicBezTo>
                  <a:cubicBezTo>
                    <a:pt x="0" y="1172"/>
                    <a:pt x="63" y="1584"/>
                    <a:pt x="253" y="1869"/>
                  </a:cubicBezTo>
                  <a:cubicBezTo>
                    <a:pt x="317" y="1932"/>
                    <a:pt x="412" y="1932"/>
                    <a:pt x="475" y="1932"/>
                  </a:cubicBezTo>
                  <a:lnTo>
                    <a:pt x="538" y="1932"/>
                  </a:lnTo>
                  <a:cubicBezTo>
                    <a:pt x="570" y="1901"/>
                    <a:pt x="602" y="1806"/>
                    <a:pt x="570" y="1742"/>
                  </a:cubicBezTo>
                  <a:cubicBezTo>
                    <a:pt x="443" y="1457"/>
                    <a:pt x="443" y="1172"/>
                    <a:pt x="602" y="887"/>
                  </a:cubicBezTo>
                  <a:cubicBezTo>
                    <a:pt x="729" y="665"/>
                    <a:pt x="919" y="507"/>
                    <a:pt x="1172" y="444"/>
                  </a:cubicBezTo>
                  <a:cubicBezTo>
                    <a:pt x="1267" y="380"/>
                    <a:pt x="1330" y="285"/>
                    <a:pt x="1330" y="159"/>
                  </a:cubicBezTo>
                  <a:cubicBezTo>
                    <a:pt x="1330" y="95"/>
                    <a:pt x="1330" y="95"/>
                    <a:pt x="1267" y="64"/>
                  </a:cubicBezTo>
                  <a:cubicBezTo>
                    <a:pt x="1172" y="32"/>
                    <a:pt x="1077" y="0"/>
                    <a:pt x="10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521898" y="653438"/>
              <a:ext cx="270287" cy="251321"/>
            </a:xfrm>
            <a:custGeom>
              <a:avLst/>
              <a:gdLst/>
              <a:ahLst/>
              <a:cxnLst/>
              <a:rect l="l" t="t" r="r" b="b"/>
              <a:pathLst>
                <a:path w="8394" h="7805" extrusionOk="0">
                  <a:moveTo>
                    <a:pt x="3864" y="645"/>
                  </a:moveTo>
                  <a:cubicBezTo>
                    <a:pt x="5078" y="645"/>
                    <a:pt x="6259" y="1476"/>
                    <a:pt x="6841" y="2547"/>
                  </a:cubicBezTo>
                  <a:cubicBezTo>
                    <a:pt x="8233" y="5103"/>
                    <a:pt x="6139" y="7051"/>
                    <a:pt x="3901" y="7051"/>
                  </a:cubicBezTo>
                  <a:cubicBezTo>
                    <a:pt x="3032" y="7051"/>
                    <a:pt x="2143" y="6758"/>
                    <a:pt x="1426" y="6094"/>
                  </a:cubicBezTo>
                  <a:cubicBezTo>
                    <a:pt x="1331" y="6031"/>
                    <a:pt x="1204" y="6031"/>
                    <a:pt x="1109" y="6031"/>
                  </a:cubicBezTo>
                  <a:lnTo>
                    <a:pt x="1109" y="5968"/>
                  </a:lnTo>
                  <a:cubicBezTo>
                    <a:pt x="413" y="4163"/>
                    <a:pt x="793" y="2041"/>
                    <a:pt x="2566" y="996"/>
                  </a:cubicBezTo>
                  <a:cubicBezTo>
                    <a:pt x="2985" y="753"/>
                    <a:pt x="3427" y="645"/>
                    <a:pt x="3864" y="645"/>
                  </a:cubicBezTo>
                  <a:close/>
                  <a:moveTo>
                    <a:pt x="3968" y="1"/>
                  </a:moveTo>
                  <a:cubicBezTo>
                    <a:pt x="3493" y="1"/>
                    <a:pt x="3008" y="103"/>
                    <a:pt x="2534" y="331"/>
                  </a:cubicBezTo>
                  <a:cubicBezTo>
                    <a:pt x="1426" y="837"/>
                    <a:pt x="508" y="1977"/>
                    <a:pt x="223" y="3244"/>
                  </a:cubicBezTo>
                  <a:cubicBezTo>
                    <a:pt x="1" y="4321"/>
                    <a:pt x="191" y="5303"/>
                    <a:pt x="824" y="6063"/>
                  </a:cubicBezTo>
                  <a:cubicBezTo>
                    <a:pt x="856" y="6094"/>
                    <a:pt x="856" y="6094"/>
                    <a:pt x="919" y="6094"/>
                  </a:cubicBezTo>
                  <a:cubicBezTo>
                    <a:pt x="856" y="6221"/>
                    <a:pt x="856" y="6348"/>
                    <a:pt x="951" y="6474"/>
                  </a:cubicBezTo>
                  <a:cubicBezTo>
                    <a:pt x="983" y="6506"/>
                    <a:pt x="1014" y="6569"/>
                    <a:pt x="1078" y="6633"/>
                  </a:cubicBezTo>
                  <a:cubicBezTo>
                    <a:pt x="1801" y="7445"/>
                    <a:pt x="2830" y="7804"/>
                    <a:pt x="3862" y="7804"/>
                  </a:cubicBezTo>
                  <a:cubicBezTo>
                    <a:pt x="4682" y="7804"/>
                    <a:pt x="5504" y="7578"/>
                    <a:pt x="6176" y="7171"/>
                  </a:cubicBezTo>
                  <a:cubicBezTo>
                    <a:pt x="7886" y="6158"/>
                    <a:pt x="8393" y="4004"/>
                    <a:pt x="7411" y="2199"/>
                  </a:cubicBezTo>
                  <a:cubicBezTo>
                    <a:pt x="7253" y="1914"/>
                    <a:pt x="7031" y="1629"/>
                    <a:pt x="6841" y="1407"/>
                  </a:cubicBezTo>
                  <a:cubicBezTo>
                    <a:pt x="6131" y="564"/>
                    <a:pt x="5079" y="1"/>
                    <a:pt x="39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574931" y="794989"/>
              <a:ext cx="100979" cy="54032"/>
            </a:xfrm>
            <a:custGeom>
              <a:avLst/>
              <a:gdLst/>
              <a:ahLst/>
              <a:cxnLst/>
              <a:rect l="l" t="t" r="r" b="b"/>
              <a:pathLst>
                <a:path w="3136" h="1678" extrusionOk="0">
                  <a:moveTo>
                    <a:pt x="253" y="0"/>
                  </a:moveTo>
                  <a:cubicBezTo>
                    <a:pt x="175" y="0"/>
                    <a:pt x="103" y="31"/>
                    <a:pt x="64" y="83"/>
                  </a:cubicBezTo>
                  <a:cubicBezTo>
                    <a:pt x="1" y="178"/>
                    <a:pt x="1" y="242"/>
                    <a:pt x="64" y="337"/>
                  </a:cubicBezTo>
                  <a:cubicBezTo>
                    <a:pt x="286" y="907"/>
                    <a:pt x="792" y="1445"/>
                    <a:pt x="1426" y="1603"/>
                  </a:cubicBezTo>
                  <a:cubicBezTo>
                    <a:pt x="1614" y="1653"/>
                    <a:pt x="1796" y="1678"/>
                    <a:pt x="1972" y="1678"/>
                  </a:cubicBezTo>
                  <a:cubicBezTo>
                    <a:pt x="2361" y="1678"/>
                    <a:pt x="2724" y="1558"/>
                    <a:pt x="3073" y="1318"/>
                  </a:cubicBezTo>
                  <a:cubicBezTo>
                    <a:pt x="3104" y="1287"/>
                    <a:pt x="3136" y="1223"/>
                    <a:pt x="3136" y="1192"/>
                  </a:cubicBezTo>
                  <a:cubicBezTo>
                    <a:pt x="3136" y="1074"/>
                    <a:pt x="3066" y="956"/>
                    <a:pt x="2951" y="956"/>
                  </a:cubicBezTo>
                  <a:cubicBezTo>
                    <a:pt x="2912" y="956"/>
                    <a:pt x="2868" y="969"/>
                    <a:pt x="2819" y="1002"/>
                  </a:cubicBezTo>
                  <a:cubicBezTo>
                    <a:pt x="2571" y="1135"/>
                    <a:pt x="2297" y="1200"/>
                    <a:pt x="2026" y="1200"/>
                  </a:cubicBezTo>
                  <a:cubicBezTo>
                    <a:pt x="1397" y="1200"/>
                    <a:pt x="782" y="852"/>
                    <a:pt x="539" y="210"/>
                  </a:cubicBezTo>
                  <a:cubicBezTo>
                    <a:pt x="483" y="62"/>
                    <a:pt x="363" y="0"/>
                    <a:pt x="2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536195" y="673853"/>
              <a:ext cx="250774" cy="207529"/>
            </a:xfrm>
            <a:custGeom>
              <a:avLst/>
              <a:gdLst/>
              <a:ahLst/>
              <a:cxnLst/>
              <a:rect l="l" t="t" r="r" b="b"/>
              <a:pathLst>
                <a:path w="7788" h="6445" extrusionOk="0">
                  <a:moveTo>
                    <a:pt x="1456" y="3762"/>
                  </a:moveTo>
                  <a:cubicBezTo>
                    <a:pt x="1566" y="3762"/>
                    <a:pt x="1686" y="3824"/>
                    <a:pt x="1742" y="3972"/>
                  </a:cubicBezTo>
                  <a:cubicBezTo>
                    <a:pt x="1963" y="4614"/>
                    <a:pt x="2587" y="4962"/>
                    <a:pt x="3223" y="4962"/>
                  </a:cubicBezTo>
                  <a:cubicBezTo>
                    <a:pt x="3498" y="4962"/>
                    <a:pt x="3774" y="4897"/>
                    <a:pt x="4022" y="4764"/>
                  </a:cubicBezTo>
                  <a:cubicBezTo>
                    <a:pt x="4063" y="4743"/>
                    <a:pt x="4102" y="4735"/>
                    <a:pt x="4138" y="4735"/>
                  </a:cubicBezTo>
                  <a:cubicBezTo>
                    <a:pt x="4271" y="4735"/>
                    <a:pt x="4364" y="4854"/>
                    <a:pt x="4339" y="4954"/>
                  </a:cubicBezTo>
                  <a:cubicBezTo>
                    <a:pt x="4339" y="4985"/>
                    <a:pt x="4307" y="5080"/>
                    <a:pt x="4276" y="5112"/>
                  </a:cubicBezTo>
                  <a:cubicBezTo>
                    <a:pt x="3938" y="5370"/>
                    <a:pt x="3550" y="5485"/>
                    <a:pt x="3164" y="5485"/>
                  </a:cubicBezTo>
                  <a:cubicBezTo>
                    <a:pt x="2318" y="5485"/>
                    <a:pt x="1476" y="4935"/>
                    <a:pt x="1172" y="4130"/>
                  </a:cubicBezTo>
                  <a:cubicBezTo>
                    <a:pt x="1140" y="4004"/>
                    <a:pt x="1172" y="3940"/>
                    <a:pt x="1267" y="3845"/>
                  </a:cubicBezTo>
                  <a:cubicBezTo>
                    <a:pt x="1306" y="3793"/>
                    <a:pt x="1378" y="3762"/>
                    <a:pt x="1456" y="3762"/>
                  </a:cubicBezTo>
                  <a:close/>
                  <a:moveTo>
                    <a:pt x="3453" y="1"/>
                  </a:moveTo>
                  <a:cubicBezTo>
                    <a:pt x="3005" y="1"/>
                    <a:pt x="2552" y="113"/>
                    <a:pt x="2122" y="362"/>
                  </a:cubicBezTo>
                  <a:cubicBezTo>
                    <a:pt x="349" y="1438"/>
                    <a:pt x="0" y="3529"/>
                    <a:pt x="665" y="5302"/>
                  </a:cubicBezTo>
                  <a:lnTo>
                    <a:pt x="665" y="5397"/>
                  </a:lnTo>
                  <a:cubicBezTo>
                    <a:pt x="760" y="5397"/>
                    <a:pt x="887" y="5397"/>
                    <a:pt x="982" y="5460"/>
                  </a:cubicBezTo>
                  <a:cubicBezTo>
                    <a:pt x="1701" y="6144"/>
                    <a:pt x="2595" y="6444"/>
                    <a:pt x="3466" y="6444"/>
                  </a:cubicBezTo>
                  <a:cubicBezTo>
                    <a:pt x="5701" y="6444"/>
                    <a:pt x="7788" y="4466"/>
                    <a:pt x="6397" y="1913"/>
                  </a:cubicBezTo>
                  <a:cubicBezTo>
                    <a:pt x="5820" y="806"/>
                    <a:pt x="4655" y="1"/>
                    <a:pt x="34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9352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>
            <a:spLocks noGrp="1"/>
          </p:cNvSpPr>
          <p:nvPr>
            <p:ph type="body" idx="1"/>
          </p:nvPr>
        </p:nvSpPr>
        <p:spPr>
          <a:xfrm>
            <a:off x="773433" y="3147705"/>
            <a:ext cx="5322800" cy="30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2"/>
          </p:nvPr>
        </p:nvSpPr>
        <p:spPr>
          <a:xfrm>
            <a:off x="6096167" y="3147700"/>
            <a:ext cx="53228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1485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600"/>
            </a:lvl1pPr>
            <a:lvl2pPr marL="1219170" lvl="1" indent="-41485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2pPr>
            <a:lvl3pPr marL="1828754" lvl="2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3pPr>
            <a:lvl4pPr marL="2438339" lvl="3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4pPr>
            <a:lvl5pPr marL="3047924" lvl="4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5pPr>
            <a:lvl6pPr marL="3657509" lvl="5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733"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  <a:defRPr sz="1733"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  <a:defRPr sz="1733"/>
            </a:lvl8pPr>
            <a:lvl9pPr marL="5486263" lvl="8" indent="-414856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title"/>
          </p:nvPr>
        </p:nvSpPr>
        <p:spPr>
          <a:xfrm>
            <a:off x="814317" y="740367"/>
            <a:ext cx="1055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5"/>
          <p:cNvGrpSpPr/>
          <p:nvPr/>
        </p:nvGrpSpPr>
        <p:grpSpPr>
          <a:xfrm>
            <a:off x="796375" y="635445"/>
            <a:ext cx="10722069" cy="1034449"/>
            <a:chOff x="6344700" y="3084975"/>
            <a:chExt cx="6268750" cy="604800"/>
          </a:xfrm>
        </p:grpSpPr>
        <p:sp>
          <p:nvSpPr>
            <p:cNvPr id="46" name="Google Shape;46;p5"/>
            <p:cNvSpPr/>
            <p:nvPr/>
          </p:nvSpPr>
          <p:spPr>
            <a:xfrm>
              <a:off x="12017375" y="3120050"/>
              <a:ext cx="209825" cy="195375"/>
            </a:xfrm>
            <a:custGeom>
              <a:avLst/>
              <a:gdLst/>
              <a:ahLst/>
              <a:cxnLst/>
              <a:rect l="l" t="t" r="r" b="b"/>
              <a:pathLst>
                <a:path w="8393" h="7815" extrusionOk="0">
                  <a:moveTo>
                    <a:pt x="4588" y="694"/>
                  </a:moveTo>
                  <a:cubicBezTo>
                    <a:pt x="5351" y="694"/>
                    <a:pt x="6132" y="924"/>
                    <a:pt x="6809" y="1447"/>
                  </a:cubicBezTo>
                  <a:cubicBezTo>
                    <a:pt x="6865" y="1484"/>
                    <a:pt x="6931" y="1499"/>
                    <a:pt x="6996" y="1499"/>
                  </a:cubicBezTo>
                  <a:cubicBezTo>
                    <a:pt x="7041" y="1499"/>
                    <a:pt x="7086" y="1492"/>
                    <a:pt x="7126" y="1479"/>
                  </a:cubicBezTo>
                  <a:lnTo>
                    <a:pt x="7126" y="1574"/>
                  </a:lnTo>
                  <a:cubicBezTo>
                    <a:pt x="7981" y="3252"/>
                    <a:pt x="7822" y="5437"/>
                    <a:pt x="6112" y="6641"/>
                  </a:cubicBezTo>
                  <a:cubicBezTo>
                    <a:pt x="5630" y="6972"/>
                    <a:pt x="5105" y="7119"/>
                    <a:pt x="4584" y="7119"/>
                  </a:cubicBezTo>
                  <a:cubicBezTo>
                    <a:pt x="3464" y="7119"/>
                    <a:pt x="2359" y="6441"/>
                    <a:pt x="1710" y="5469"/>
                  </a:cubicBezTo>
                  <a:cubicBezTo>
                    <a:pt x="8" y="2927"/>
                    <a:pt x="2209" y="694"/>
                    <a:pt x="4588" y="694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2"/>
                    <a:pt x="1964" y="845"/>
                  </a:cubicBezTo>
                  <a:cubicBezTo>
                    <a:pt x="317" y="2049"/>
                    <a:pt x="0" y="4202"/>
                    <a:pt x="1203" y="5944"/>
                  </a:cubicBezTo>
                  <a:cubicBezTo>
                    <a:pt x="1362" y="6229"/>
                    <a:pt x="1583" y="6482"/>
                    <a:pt x="1837" y="6672"/>
                  </a:cubicBezTo>
                  <a:cubicBezTo>
                    <a:pt x="2565" y="7360"/>
                    <a:pt x="3538" y="7815"/>
                    <a:pt x="4543" y="7815"/>
                  </a:cubicBezTo>
                  <a:cubicBezTo>
                    <a:pt x="5111" y="7815"/>
                    <a:pt x="5689" y="7669"/>
                    <a:pt x="6239" y="7337"/>
                  </a:cubicBezTo>
                  <a:cubicBezTo>
                    <a:pt x="7284" y="6704"/>
                    <a:pt x="8076" y="5469"/>
                    <a:pt x="8234" y="4170"/>
                  </a:cubicBezTo>
                  <a:cubicBezTo>
                    <a:pt x="8392" y="3094"/>
                    <a:pt x="8076" y="2112"/>
                    <a:pt x="7411" y="1447"/>
                  </a:cubicBezTo>
                  <a:cubicBezTo>
                    <a:pt x="7379" y="1415"/>
                    <a:pt x="7379" y="1415"/>
                    <a:pt x="7347" y="1415"/>
                  </a:cubicBezTo>
                  <a:cubicBezTo>
                    <a:pt x="7379" y="1289"/>
                    <a:pt x="7347" y="1162"/>
                    <a:pt x="7252" y="1035"/>
                  </a:cubicBezTo>
                  <a:cubicBezTo>
                    <a:pt x="7221" y="1004"/>
                    <a:pt x="7189" y="972"/>
                    <a:pt x="7094" y="940"/>
                  </a:cubicBezTo>
                  <a:cubicBezTo>
                    <a:pt x="6390" y="282"/>
                    <a:pt x="5500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2104450" y="3161075"/>
              <a:ext cx="80000" cy="38425"/>
            </a:xfrm>
            <a:custGeom>
              <a:avLst/>
              <a:gdLst/>
              <a:ahLst/>
              <a:cxnLst/>
              <a:rect l="l" t="t" r="r" b="b"/>
              <a:pathLst>
                <a:path w="3200" h="1537" extrusionOk="0">
                  <a:moveTo>
                    <a:pt x="1341" y="1"/>
                  </a:moveTo>
                  <a:cubicBezTo>
                    <a:pt x="867" y="1"/>
                    <a:pt x="429" y="163"/>
                    <a:pt x="96" y="471"/>
                  </a:cubicBezTo>
                  <a:cubicBezTo>
                    <a:pt x="32" y="503"/>
                    <a:pt x="1" y="566"/>
                    <a:pt x="1" y="598"/>
                  </a:cubicBezTo>
                  <a:cubicBezTo>
                    <a:pt x="1" y="718"/>
                    <a:pt x="92" y="820"/>
                    <a:pt x="206" y="820"/>
                  </a:cubicBezTo>
                  <a:cubicBezTo>
                    <a:pt x="242" y="820"/>
                    <a:pt x="280" y="810"/>
                    <a:pt x="317" y="788"/>
                  </a:cubicBezTo>
                  <a:cubicBezTo>
                    <a:pt x="597" y="609"/>
                    <a:pt x="924" y="521"/>
                    <a:pt x="1247" y="521"/>
                  </a:cubicBezTo>
                  <a:cubicBezTo>
                    <a:pt x="1838" y="521"/>
                    <a:pt x="2415" y="816"/>
                    <a:pt x="2661" y="1389"/>
                  </a:cubicBezTo>
                  <a:cubicBezTo>
                    <a:pt x="2727" y="1489"/>
                    <a:pt x="2819" y="1536"/>
                    <a:pt x="2910" y="1536"/>
                  </a:cubicBezTo>
                  <a:cubicBezTo>
                    <a:pt x="2993" y="1536"/>
                    <a:pt x="3075" y="1497"/>
                    <a:pt x="3136" y="1421"/>
                  </a:cubicBezTo>
                  <a:cubicBezTo>
                    <a:pt x="3199" y="1389"/>
                    <a:pt x="3199" y="1294"/>
                    <a:pt x="3168" y="1199"/>
                  </a:cubicBezTo>
                  <a:cubicBezTo>
                    <a:pt x="2914" y="598"/>
                    <a:pt x="2312" y="154"/>
                    <a:pt x="1679" y="28"/>
                  </a:cubicBezTo>
                  <a:cubicBezTo>
                    <a:pt x="1565" y="10"/>
                    <a:pt x="1452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12018150" y="3137400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2" y="935"/>
                  </a:moveTo>
                  <a:cubicBezTo>
                    <a:pt x="5540" y="935"/>
                    <a:pt x="6308" y="1399"/>
                    <a:pt x="6651" y="2146"/>
                  </a:cubicBezTo>
                  <a:cubicBezTo>
                    <a:pt x="6715" y="2241"/>
                    <a:pt x="6715" y="2336"/>
                    <a:pt x="6620" y="2400"/>
                  </a:cubicBezTo>
                  <a:cubicBezTo>
                    <a:pt x="6556" y="2463"/>
                    <a:pt x="6461" y="2503"/>
                    <a:pt x="6370" y="2503"/>
                  </a:cubicBezTo>
                  <a:cubicBezTo>
                    <a:pt x="6279" y="2503"/>
                    <a:pt x="6192" y="2463"/>
                    <a:pt x="6145" y="2368"/>
                  </a:cubicBezTo>
                  <a:cubicBezTo>
                    <a:pt x="5896" y="1809"/>
                    <a:pt x="5295" y="1507"/>
                    <a:pt x="4705" y="1507"/>
                  </a:cubicBezTo>
                  <a:cubicBezTo>
                    <a:pt x="4393" y="1507"/>
                    <a:pt x="4085" y="1591"/>
                    <a:pt x="3833" y="1766"/>
                  </a:cubicBezTo>
                  <a:cubicBezTo>
                    <a:pt x="3792" y="1799"/>
                    <a:pt x="3748" y="1812"/>
                    <a:pt x="3705" y="1812"/>
                  </a:cubicBezTo>
                  <a:cubicBezTo>
                    <a:pt x="3578" y="1812"/>
                    <a:pt x="3461" y="1694"/>
                    <a:pt x="3484" y="1576"/>
                  </a:cubicBezTo>
                  <a:cubicBezTo>
                    <a:pt x="3484" y="1545"/>
                    <a:pt x="3548" y="1450"/>
                    <a:pt x="3579" y="1418"/>
                  </a:cubicBezTo>
                  <a:cubicBezTo>
                    <a:pt x="3924" y="1085"/>
                    <a:pt x="4351" y="935"/>
                    <a:pt x="4782" y="935"/>
                  </a:cubicBezTo>
                  <a:close/>
                  <a:moveTo>
                    <a:pt x="4574" y="0"/>
                  </a:moveTo>
                  <a:cubicBezTo>
                    <a:pt x="2207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28" y="4743"/>
                    <a:pt x="7950" y="2558"/>
                    <a:pt x="7095" y="880"/>
                  </a:cubicBezTo>
                  <a:lnTo>
                    <a:pt x="7095" y="785"/>
                  </a:lnTo>
                  <a:cubicBezTo>
                    <a:pt x="7055" y="798"/>
                    <a:pt x="7010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12461525" y="3556925"/>
              <a:ext cx="151925" cy="115450"/>
            </a:xfrm>
            <a:custGeom>
              <a:avLst/>
              <a:gdLst/>
              <a:ahLst/>
              <a:cxnLst/>
              <a:rect l="l" t="t" r="r" b="b"/>
              <a:pathLst>
                <a:path w="6077" h="4618" extrusionOk="0">
                  <a:moveTo>
                    <a:pt x="2507" y="1"/>
                  </a:moveTo>
                  <a:cubicBezTo>
                    <a:pt x="1955" y="1"/>
                    <a:pt x="1412" y="204"/>
                    <a:pt x="1014" y="661"/>
                  </a:cubicBezTo>
                  <a:cubicBezTo>
                    <a:pt x="0" y="1770"/>
                    <a:pt x="285" y="3322"/>
                    <a:pt x="1172" y="4367"/>
                  </a:cubicBezTo>
                  <a:lnTo>
                    <a:pt x="1172" y="4398"/>
                  </a:lnTo>
                  <a:cubicBezTo>
                    <a:pt x="1214" y="4398"/>
                    <a:pt x="1271" y="4384"/>
                    <a:pt x="1322" y="4384"/>
                  </a:cubicBezTo>
                  <a:cubicBezTo>
                    <a:pt x="1348" y="4384"/>
                    <a:pt x="1373" y="4388"/>
                    <a:pt x="1394" y="4398"/>
                  </a:cubicBezTo>
                  <a:cubicBezTo>
                    <a:pt x="1738" y="4549"/>
                    <a:pt x="2091" y="4617"/>
                    <a:pt x="2435" y="4617"/>
                  </a:cubicBezTo>
                  <a:cubicBezTo>
                    <a:pt x="4400" y="4617"/>
                    <a:pt x="6077" y="2396"/>
                    <a:pt x="4244" y="725"/>
                  </a:cubicBezTo>
                  <a:cubicBezTo>
                    <a:pt x="3787" y="268"/>
                    <a:pt x="3141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12454400" y="3541350"/>
              <a:ext cx="156000" cy="148425"/>
            </a:xfrm>
            <a:custGeom>
              <a:avLst/>
              <a:gdLst/>
              <a:ahLst/>
              <a:cxnLst/>
              <a:rect l="l" t="t" r="r" b="b"/>
              <a:pathLst>
                <a:path w="6240" h="5937" extrusionOk="0">
                  <a:moveTo>
                    <a:pt x="2887" y="705"/>
                  </a:moveTo>
                  <a:cubicBezTo>
                    <a:pt x="3465" y="705"/>
                    <a:pt x="4074" y="953"/>
                    <a:pt x="4529" y="1379"/>
                  </a:cubicBezTo>
                  <a:cubicBezTo>
                    <a:pt x="5384" y="2171"/>
                    <a:pt x="5574" y="3153"/>
                    <a:pt x="4972" y="4040"/>
                  </a:cubicBezTo>
                  <a:cubicBezTo>
                    <a:pt x="4530" y="4692"/>
                    <a:pt x="3693" y="5207"/>
                    <a:pt x="2765" y="5207"/>
                  </a:cubicBezTo>
                  <a:cubicBezTo>
                    <a:pt x="2431" y="5207"/>
                    <a:pt x="2086" y="5140"/>
                    <a:pt x="1742" y="4990"/>
                  </a:cubicBezTo>
                  <a:cubicBezTo>
                    <a:pt x="1695" y="4958"/>
                    <a:pt x="1655" y="4942"/>
                    <a:pt x="1619" y="4942"/>
                  </a:cubicBezTo>
                  <a:cubicBezTo>
                    <a:pt x="1584" y="4942"/>
                    <a:pt x="1552" y="4958"/>
                    <a:pt x="1520" y="4990"/>
                  </a:cubicBezTo>
                  <a:cubicBezTo>
                    <a:pt x="697" y="4040"/>
                    <a:pt x="285" y="2488"/>
                    <a:pt x="1330" y="1348"/>
                  </a:cubicBezTo>
                  <a:cubicBezTo>
                    <a:pt x="1679" y="936"/>
                    <a:pt x="2122" y="714"/>
                    <a:pt x="2692" y="714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03" y="1"/>
                  </a:moveTo>
                  <a:cubicBezTo>
                    <a:pt x="2153" y="1"/>
                    <a:pt x="1501" y="227"/>
                    <a:pt x="982" y="746"/>
                  </a:cubicBezTo>
                  <a:cubicBezTo>
                    <a:pt x="285" y="1379"/>
                    <a:pt x="0" y="2393"/>
                    <a:pt x="64" y="3406"/>
                  </a:cubicBezTo>
                  <a:cubicBezTo>
                    <a:pt x="127" y="4230"/>
                    <a:pt x="539" y="4863"/>
                    <a:pt x="1172" y="5243"/>
                  </a:cubicBezTo>
                  <a:cubicBezTo>
                    <a:pt x="1204" y="5243"/>
                    <a:pt x="1204" y="5306"/>
                    <a:pt x="1267" y="5306"/>
                  </a:cubicBezTo>
                  <a:cubicBezTo>
                    <a:pt x="1267" y="5370"/>
                    <a:pt x="1299" y="5496"/>
                    <a:pt x="1362" y="5528"/>
                  </a:cubicBezTo>
                  <a:cubicBezTo>
                    <a:pt x="1425" y="5560"/>
                    <a:pt x="1457" y="5560"/>
                    <a:pt x="1489" y="5623"/>
                  </a:cubicBezTo>
                  <a:cubicBezTo>
                    <a:pt x="1892" y="5839"/>
                    <a:pt x="2329" y="5937"/>
                    <a:pt x="2765" y="5937"/>
                  </a:cubicBezTo>
                  <a:cubicBezTo>
                    <a:pt x="3734" y="5937"/>
                    <a:pt x="4700" y="5457"/>
                    <a:pt x="5289" y="4736"/>
                  </a:cubicBezTo>
                  <a:cubicBezTo>
                    <a:pt x="6239" y="3596"/>
                    <a:pt x="6081" y="1918"/>
                    <a:pt x="4941" y="873"/>
                  </a:cubicBezTo>
                  <a:cubicBezTo>
                    <a:pt x="4782" y="683"/>
                    <a:pt x="4529" y="556"/>
                    <a:pt x="4339" y="429"/>
                  </a:cubicBezTo>
                  <a:cubicBezTo>
                    <a:pt x="3879" y="156"/>
                    <a:pt x="3342" y="1"/>
                    <a:pt x="2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2494775" y="3635200"/>
              <a:ext cx="53075" cy="19900"/>
            </a:xfrm>
            <a:custGeom>
              <a:avLst/>
              <a:gdLst/>
              <a:ahLst/>
              <a:cxnLst/>
              <a:rect l="l" t="t" r="r" b="b"/>
              <a:pathLst>
                <a:path w="2123" h="796" extrusionOk="0">
                  <a:moveTo>
                    <a:pt x="234" y="1"/>
                  </a:moveTo>
                  <a:cubicBezTo>
                    <a:pt x="175" y="1"/>
                    <a:pt x="111" y="16"/>
                    <a:pt x="64" y="32"/>
                  </a:cubicBezTo>
                  <a:lnTo>
                    <a:pt x="32" y="64"/>
                  </a:lnTo>
                  <a:cubicBezTo>
                    <a:pt x="0" y="159"/>
                    <a:pt x="0" y="222"/>
                    <a:pt x="32" y="317"/>
                  </a:cubicBezTo>
                  <a:cubicBezTo>
                    <a:pt x="297" y="611"/>
                    <a:pt x="643" y="796"/>
                    <a:pt x="1045" y="796"/>
                  </a:cubicBezTo>
                  <a:cubicBezTo>
                    <a:pt x="1077" y="796"/>
                    <a:pt x="1108" y="795"/>
                    <a:pt x="1141" y="792"/>
                  </a:cubicBezTo>
                  <a:cubicBezTo>
                    <a:pt x="1552" y="761"/>
                    <a:pt x="1869" y="602"/>
                    <a:pt x="2059" y="286"/>
                  </a:cubicBezTo>
                  <a:cubicBezTo>
                    <a:pt x="2122" y="191"/>
                    <a:pt x="2091" y="64"/>
                    <a:pt x="2027" y="32"/>
                  </a:cubicBezTo>
                  <a:lnTo>
                    <a:pt x="1964" y="32"/>
                  </a:lnTo>
                  <a:cubicBezTo>
                    <a:pt x="1938" y="19"/>
                    <a:pt x="1906" y="11"/>
                    <a:pt x="1876" y="11"/>
                  </a:cubicBezTo>
                  <a:cubicBezTo>
                    <a:pt x="1833" y="11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381" y="64"/>
                  </a:cubicBezTo>
                  <a:cubicBezTo>
                    <a:pt x="349" y="16"/>
                    <a:pt x="29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11570050" y="3407300"/>
              <a:ext cx="150325" cy="115700"/>
            </a:xfrm>
            <a:custGeom>
              <a:avLst/>
              <a:gdLst/>
              <a:ahLst/>
              <a:cxnLst/>
              <a:rect l="l" t="t" r="r" b="b"/>
              <a:pathLst>
                <a:path w="6013" h="4628" extrusionOk="0">
                  <a:moveTo>
                    <a:pt x="2459" y="1"/>
                  </a:moveTo>
                  <a:cubicBezTo>
                    <a:pt x="1907" y="1"/>
                    <a:pt x="1363" y="204"/>
                    <a:pt x="950" y="661"/>
                  </a:cubicBezTo>
                  <a:cubicBezTo>
                    <a:pt x="0" y="1801"/>
                    <a:pt x="253" y="3321"/>
                    <a:pt x="1108" y="4366"/>
                  </a:cubicBezTo>
                  <a:lnTo>
                    <a:pt x="1108" y="4398"/>
                  </a:lnTo>
                  <a:cubicBezTo>
                    <a:pt x="1172" y="4398"/>
                    <a:pt x="1221" y="4384"/>
                    <a:pt x="1275" y="4384"/>
                  </a:cubicBezTo>
                  <a:cubicBezTo>
                    <a:pt x="1302" y="4384"/>
                    <a:pt x="1330" y="4387"/>
                    <a:pt x="1362" y="4398"/>
                  </a:cubicBezTo>
                  <a:cubicBezTo>
                    <a:pt x="1707" y="4556"/>
                    <a:pt x="2061" y="4627"/>
                    <a:pt x="2407" y="4627"/>
                  </a:cubicBezTo>
                  <a:cubicBezTo>
                    <a:pt x="4346" y="4627"/>
                    <a:pt x="6013" y="2391"/>
                    <a:pt x="4212" y="724"/>
                  </a:cubicBezTo>
                  <a:cubicBezTo>
                    <a:pt x="3738" y="268"/>
                    <a:pt x="3093" y="1"/>
                    <a:pt x="24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11561325" y="3391725"/>
              <a:ext cx="157575" cy="148425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12" y="711"/>
                  </a:moveTo>
                  <a:cubicBezTo>
                    <a:pt x="3416" y="711"/>
                    <a:pt x="4086" y="934"/>
                    <a:pt x="4561" y="1379"/>
                  </a:cubicBezTo>
                  <a:cubicBezTo>
                    <a:pt x="5384" y="2171"/>
                    <a:pt x="5574" y="3152"/>
                    <a:pt x="4973" y="4039"/>
                  </a:cubicBezTo>
                  <a:cubicBezTo>
                    <a:pt x="4558" y="4708"/>
                    <a:pt x="3723" y="5225"/>
                    <a:pt x="2799" y="5225"/>
                  </a:cubicBezTo>
                  <a:cubicBezTo>
                    <a:pt x="2454" y="5225"/>
                    <a:pt x="2096" y="5153"/>
                    <a:pt x="1742" y="4989"/>
                  </a:cubicBezTo>
                  <a:cubicBezTo>
                    <a:pt x="1711" y="4973"/>
                    <a:pt x="1671" y="4965"/>
                    <a:pt x="1636" y="4965"/>
                  </a:cubicBezTo>
                  <a:cubicBezTo>
                    <a:pt x="1600" y="4965"/>
                    <a:pt x="1568" y="4973"/>
                    <a:pt x="1552" y="4989"/>
                  </a:cubicBezTo>
                  <a:cubicBezTo>
                    <a:pt x="729" y="4039"/>
                    <a:pt x="349" y="2487"/>
                    <a:pt x="1362" y="1347"/>
                  </a:cubicBezTo>
                  <a:cubicBezTo>
                    <a:pt x="1711" y="936"/>
                    <a:pt x="2154" y="714"/>
                    <a:pt x="2693" y="714"/>
                  </a:cubicBezTo>
                  <a:cubicBezTo>
                    <a:pt x="2732" y="712"/>
                    <a:pt x="2772" y="711"/>
                    <a:pt x="2812" y="711"/>
                  </a:cubicBezTo>
                  <a:close/>
                  <a:moveTo>
                    <a:pt x="2853" y="0"/>
                  </a:moveTo>
                  <a:cubicBezTo>
                    <a:pt x="2207" y="0"/>
                    <a:pt x="1565" y="226"/>
                    <a:pt x="1046" y="746"/>
                  </a:cubicBezTo>
                  <a:cubicBezTo>
                    <a:pt x="349" y="1379"/>
                    <a:pt x="1" y="2424"/>
                    <a:pt x="127" y="3406"/>
                  </a:cubicBezTo>
                  <a:cubicBezTo>
                    <a:pt x="191" y="4229"/>
                    <a:pt x="602" y="4863"/>
                    <a:pt x="1236" y="5274"/>
                  </a:cubicBezTo>
                  <a:cubicBezTo>
                    <a:pt x="1267" y="5274"/>
                    <a:pt x="1267" y="5306"/>
                    <a:pt x="1299" y="5306"/>
                  </a:cubicBezTo>
                  <a:cubicBezTo>
                    <a:pt x="1299" y="5369"/>
                    <a:pt x="1362" y="5496"/>
                    <a:pt x="1426" y="5528"/>
                  </a:cubicBezTo>
                  <a:cubicBezTo>
                    <a:pt x="1457" y="5559"/>
                    <a:pt x="1521" y="5559"/>
                    <a:pt x="1552" y="5623"/>
                  </a:cubicBezTo>
                  <a:cubicBezTo>
                    <a:pt x="1956" y="5839"/>
                    <a:pt x="2389" y="5936"/>
                    <a:pt x="2822" y="5936"/>
                  </a:cubicBezTo>
                  <a:cubicBezTo>
                    <a:pt x="3784" y="5936"/>
                    <a:pt x="4741" y="5456"/>
                    <a:pt x="5353" y="4736"/>
                  </a:cubicBezTo>
                  <a:cubicBezTo>
                    <a:pt x="6303" y="3596"/>
                    <a:pt x="6144" y="1949"/>
                    <a:pt x="5004" y="872"/>
                  </a:cubicBezTo>
                  <a:cubicBezTo>
                    <a:pt x="4846" y="714"/>
                    <a:pt x="4624" y="556"/>
                    <a:pt x="4403" y="429"/>
                  </a:cubicBezTo>
                  <a:cubicBezTo>
                    <a:pt x="3929" y="156"/>
                    <a:pt x="3390" y="0"/>
                    <a:pt x="28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11601700" y="3485650"/>
              <a:ext cx="54650" cy="19825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79" y="0"/>
                  </a:moveTo>
                  <a:cubicBezTo>
                    <a:pt x="225" y="0"/>
                    <a:pt x="170" y="15"/>
                    <a:pt x="127" y="29"/>
                  </a:cubicBezTo>
                  <a:lnTo>
                    <a:pt x="96" y="92"/>
                  </a:lnTo>
                  <a:cubicBezTo>
                    <a:pt x="1" y="155"/>
                    <a:pt x="1" y="250"/>
                    <a:pt x="96" y="314"/>
                  </a:cubicBezTo>
                  <a:cubicBezTo>
                    <a:pt x="331" y="608"/>
                    <a:pt x="702" y="792"/>
                    <a:pt x="1108" y="792"/>
                  </a:cubicBezTo>
                  <a:cubicBezTo>
                    <a:pt x="1140" y="792"/>
                    <a:pt x="1172" y="791"/>
                    <a:pt x="1204" y="789"/>
                  </a:cubicBezTo>
                  <a:cubicBezTo>
                    <a:pt x="1584" y="757"/>
                    <a:pt x="1901" y="599"/>
                    <a:pt x="2123" y="282"/>
                  </a:cubicBezTo>
                  <a:cubicBezTo>
                    <a:pt x="2186" y="187"/>
                    <a:pt x="2154" y="92"/>
                    <a:pt x="2059" y="29"/>
                  </a:cubicBezTo>
                  <a:lnTo>
                    <a:pt x="2028" y="29"/>
                  </a:lnTo>
                  <a:cubicBezTo>
                    <a:pt x="2004" y="17"/>
                    <a:pt x="1977" y="10"/>
                    <a:pt x="1950" y="10"/>
                  </a:cubicBezTo>
                  <a:cubicBezTo>
                    <a:pt x="1903" y="10"/>
                    <a:pt x="1858" y="32"/>
                    <a:pt x="1838" y="92"/>
                  </a:cubicBezTo>
                  <a:cubicBezTo>
                    <a:pt x="1648" y="282"/>
                    <a:pt x="1363" y="409"/>
                    <a:pt x="1078" y="409"/>
                  </a:cubicBezTo>
                  <a:cubicBezTo>
                    <a:pt x="793" y="409"/>
                    <a:pt x="602" y="282"/>
                    <a:pt x="444" y="92"/>
                  </a:cubicBezTo>
                  <a:cubicBezTo>
                    <a:pt x="409" y="22"/>
                    <a:pt x="345" y="0"/>
                    <a:pt x="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6751600" y="3100825"/>
              <a:ext cx="151250" cy="115500"/>
            </a:xfrm>
            <a:custGeom>
              <a:avLst/>
              <a:gdLst/>
              <a:ahLst/>
              <a:cxnLst/>
              <a:rect l="l" t="t" r="r" b="b"/>
              <a:pathLst>
                <a:path w="6050" h="4620" extrusionOk="0">
                  <a:moveTo>
                    <a:pt x="2504" y="0"/>
                  </a:moveTo>
                  <a:cubicBezTo>
                    <a:pt x="1947" y="0"/>
                    <a:pt x="1398" y="203"/>
                    <a:pt x="982" y="664"/>
                  </a:cubicBezTo>
                  <a:cubicBezTo>
                    <a:pt x="0" y="1773"/>
                    <a:pt x="285" y="3324"/>
                    <a:pt x="1140" y="4338"/>
                  </a:cubicBezTo>
                  <a:lnTo>
                    <a:pt x="1140" y="4401"/>
                  </a:lnTo>
                  <a:cubicBezTo>
                    <a:pt x="1203" y="4401"/>
                    <a:pt x="1253" y="4373"/>
                    <a:pt x="1307" y="4373"/>
                  </a:cubicBezTo>
                  <a:cubicBezTo>
                    <a:pt x="1334" y="4373"/>
                    <a:pt x="1362" y="4380"/>
                    <a:pt x="1394" y="4401"/>
                  </a:cubicBezTo>
                  <a:cubicBezTo>
                    <a:pt x="1733" y="4552"/>
                    <a:pt x="2081" y="4620"/>
                    <a:pt x="2422" y="4620"/>
                  </a:cubicBezTo>
                  <a:cubicBezTo>
                    <a:pt x="4368" y="4620"/>
                    <a:pt x="6050" y="2394"/>
                    <a:pt x="4244" y="696"/>
                  </a:cubicBezTo>
                  <a:cubicBezTo>
                    <a:pt x="3773" y="259"/>
                    <a:pt x="3134" y="0"/>
                    <a:pt x="25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6743675" y="3084975"/>
              <a:ext cx="156000" cy="148350"/>
            </a:xfrm>
            <a:custGeom>
              <a:avLst/>
              <a:gdLst/>
              <a:ahLst/>
              <a:cxnLst/>
              <a:rect l="l" t="t" r="r" b="b"/>
              <a:pathLst>
                <a:path w="6240" h="5934" extrusionOk="0">
                  <a:moveTo>
                    <a:pt x="2799" y="694"/>
                  </a:moveTo>
                  <a:cubicBezTo>
                    <a:pt x="3406" y="694"/>
                    <a:pt x="4082" y="945"/>
                    <a:pt x="4561" y="1393"/>
                  </a:cubicBezTo>
                  <a:cubicBezTo>
                    <a:pt x="5384" y="2185"/>
                    <a:pt x="5574" y="3167"/>
                    <a:pt x="5004" y="4022"/>
                  </a:cubicBezTo>
                  <a:cubicBezTo>
                    <a:pt x="4566" y="4690"/>
                    <a:pt x="3725" y="5208"/>
                    <a:pt x="2799" y="5208"/>
                  </a:cubicBezTo>
                  <a:cubicBezTo>
                    <a:pt x="2453" y="5208"/>
                    <a:pt x="2095" y="5135"/>
                    <a:pt x="1742" y="4972"/>
                  </a:cubicBezTo>
                  <a:cubicBezTo>
                    <a:pt x="1711" y="4956"/>
                    <a:pt x="1671" y="4948"/>
                    <a:pt x="1635" y="4948"/>
                  </a:cubicBezTo>
                  <a:cubicBezTo>
                    <a:pt x="1600" y="4948"/>
                    <a:pt x="1568" y="4956"/>
                    <a:pt x="1552" y="4972"/>
                  </a:cubicBezTo>
                  <a:cubicBezTo>
                    <a:pt x="729" y="4022"/>
                    <a:pt x="317" y="2502"/>
                    <a:pt x="1362" y="1330"/>
                  </a:cubicBezTo>
                  <a:cubicBezTo>
                    <a:pt x="1711" y="950"/>
                    <a:pt x="2154" y="696"/>
                    <a:pt x="2692" y="696"/>
                  </a:cubicBezTo>
                  <a:cubicBezTo>
                    <a:pt x="2728" y="695"/>
                    <a:pt x="2763" y="694"/>
                    <a:pt x="2799" y="694"/>
                  </a:cubicBezTo>
                  <a:close/>
                  <a:moveTo>
                    <a:pt x="2766" y="1"/>
                  </a:moveTo>
                  <a:cubicBezTo>
                    <a:pt x="2128" y="1"/>
                    <a:pt x="1491" y="219"/>
                    <a:pt x="982" y="728"/>
                  </a:cubicBezTo>
                  <a:cubicBezTo>
                    <a:pt x="317" y="1361"/>
                    <a:pt x="0" y="2407"/>
                    <a:pt x="95" y="3388"/>
                  </a:cubicBezTo>
                  <a:cubicBezTo>
                    <a:pt x="159" y="4243"/>
                    <a:pt x="570" y="4877"/>
                    <a:pt x="1204" y="5257"/>
                  </a:cubicBezTo>
                  <a:cubicBezTo>
                    <a:pt x="1235" y="5257"/>
                    <a:pt x="1235" y="5288"/>
                    <a:pt x="1267" y="5288"/>
                  </a:cubicBezTo>
                  <a:cubicBezTo>
                    <a:pt x="1267" y="5383"/>
                    <a:pt x="1299" y="5510"/>
                    <a:pt x="1394" y="5542"/>
                  </a:cubicBezTo>
                  <a:cubicBezTo>
                    <a:pt x="1425" y="5573"/>
                    <a:pt x="1457" y="5573"/>
                    <a:pt x="1489" y="5605"/>
                  </a:cubicBezTo>
                  <a:cubicBezTo>
                    <a:pt x="1905" y="5833"/>
                    <a:pt x="2348" y="5934"/>
                    <a:pt x="2788" y="5934"/>
                  </a:cubicBezTo>
                  <a:cubicBezTo>
                    <a:pt x="3755" y="5934"/>
                    <a:pt x="4701" y="5447"/>
                    <a:pt x="5289" y="4750"/>
                  </a:cubicBezTo>
                  <a:cubicBezTo>
                    <a:pt x="6239" y="3610"/>
                    <a:pt x="6081" y="1931"/>
                    <a:pt x="4941" y="855"/>
                  </a:cubicBezTo>
                  <a:cubicBezTo>
                    <a:pt x="4782" y="696"/>
                    <a:pt x="4561" y="538"/>
                    <a:pt x="4339" y="443"/>
                  </a:cubicBezTo>
                  <a:cubicBezTo>
                    <a:pt x="3869" y="164"/>
                    <a:pt x="3317" y="1"/>
                    <a:pt x="27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6784050" y="3178850"/>
              <a:ext cx="53850" cy="20225"/>
            </a:xfrm>
            <a:custGeom>
              <a:avLst/>
              <a:gdLst/>
              <a:ahLst/>
              <a:cxnLst/>
              <a:rect l="l" t="t" r="r" b="b"/>
              <a:pathLst>
                <a:path w="2154" h="809" extrusionOk="0">
                  <a:moveTo>
                    <a:pt x="259" y="1"/>
                  </a:moveTo>
                  <a:cubicBezTo>
                    <a:pt x="193" y="1"/>
                    <a:pt x="130" y="28"/>
                    <a:pt x="96" y="45"/>
                  </a:cubicBezTo>
                  <a:lnTo>
                    <a:pt x="64" y="77"/>
                  </a:lnTo>
                  <a:cubicBezTo>
                    <a:pt x="1" y="172"/>
                    <a:pt x="1" y="235"/>
                    <a:pt x="64" y="330"/>
                  </a:cubicBezTo>
                  <a:cubicBezTo>
                    <a:pt x="299" y="624"/>
                    <a:pt x="670" y="808"/>
                    <a:pt x="1076" y="808"/>
                  </a:cubicBezTo>
                  <a:cubicBezTo>
                    <a:pt x="1108" y="808"/>
                    <a:pt x="1140" y="807"/>
                    <a:pt x="1172" y="805"/>
                  </a:cubicBezTo>
                  <a:cubicBezTo>
                    <a:pt x="1552" y="742"/>
                    <a:pt x="1869" y="583"/>
                    <a:pt x="2059" y="267"/>
                  </a:cubicBezTo>
                  <a:cubicBezTo>
                    <a:pt x="2154" y="203"/>
                    <a:pt x="2091" y="77"/>
                    <a:pt x="2027" y="45"/>
                  </a:cubicBezTo>
                  <a:lnTo>
                    <a:pt x="1996" y="45"/>
                  </a:lnTo>
                  <a:cubicBezTo>
                    <a:pt x="1956" y="32"/>
                    <a:pt x="1922" y="24"/>
                    <a:pt x="1894" y="24"/>
                  </a:cubicBezTo>
                  <a:cubicBezTo>
                    <a:pt x="1854" y="24"/>
                    <a:pt x="1824" y="40"/>
                    <a:pt x="1806" y="77"/>
                  </a:cubicBezTo>
                  <a:cubicBezTo>
                    <a:pt x="1584" y="267"/>
                    <a:pt x="1331" y="393"/>
                    <a:pt x="1046" y="393"/>
                  </a:cubicBezTo>
                  <a:cubicBezTo>
                    <a:pt x="761" y="393"/>
                    <a:pt x="571" y="267"/>
                    <a:pt x="412" y="77"/>
                  </a:cubicBezTo>
                  <a:cubicBezTo>
                    <a:pt x="369" y="19"/>
                    <a:pt x="313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6878275" y="3276550"/>
              <a:ext cx="156775" cy="117825"/>
            </a:xfrm>
            <a:custGeom>
              <a:avLst/>
              <a:gdLst/>
              <a:ahLst/>
              <a:cxnLst/>
              <a:rect l="l" t="t" r="r" b="b"/>
              <a:pathLst>
                <a:path w="6271" h="4713" extrusionOk="0">
                  <a:moveTo>
                    <a:pt x="4529" y="1"/>
                  </a:moveTo>
                  <a:cubicBezTo>
                    <a:pt x="4465" y="96"/>
                    <a:pt x="4402" y="96"/>
                    <a:pt x="4307" y="96"/>
                  </a:cubicBezTo>
                  <a:cubicBezTo>
                    <a:pt x="4155" y="68"/>
                    <a:pt x="4004" y="55"/>
                    <a:pt x="3856" y="55"/>
                  </a:cubicBezTo>
                  <a:cubicBezTo>
                    <a:pt x="1608" y="55"/>
                    <a:pt x="0" y="3063"/>
                    <a:pt x="2407" y="4371"/>
                  </a:cubicBezTo>
                  <a:cubicBezTo>
                    <a:pt x="2806" y="4594"/>
                    <a:pt x="3265" y="4712"/>
                    <a:pt x="3714" y="4712"/>
                  </a:cubicBezTo>
                  <a:cubicBezTo>
                    <a:pt x="4479" y="4712"/>
                    <a:pt x="5215" y="4369"/>
                    <a:pt x="5574" y="3611"/>
                  </a:cubicBezTo>
                  <a:cubicBezTo>
                    <a:pt x="6271" y="2312"/>
                    <a:pt x="5637" y="887"/>
                    <a:pt x="4560" y="64"/>
                  </a:cubicBezTo>
                  <a:cubicBezTo>
                    <a:pt x="4529" y="64"/>
                    <a:pt x="4529" y="1"/>
                    <a:pt x="45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6882225" y="3262550"/>
              <a:ext cx="160750" cy="147825"/>
            </a:xfrm>
            <a:custGeom>
              <a:avLst/>
              <a:gdLst/>
              <a:ahLst/>
              <a:cxnLst/>
              <a:rect l="l" t="t" r="r" b="b"/>
              <a:pathLst>
                <a:path w="6430" h="5913" extrusionOk="0">
                  <a:moveTo>
                    <a:pt x="3654" y="677"/>
                  </a:moveTo>
                  <a:cubicBezTo>
                    <a:pt x="3804" y="677"/>
                    <a:pt x="3959" y="691"/>
                    <a:pt x="4117" y="719"/>
                  </a:cubicBezTo>
                  <a:cubicBezTo>
                    <a:pt x="4212" y="719"/>
                    <a:pt x="4276" y="719"/>
                    <a:pt x="4307" y="687"/>
                  </a:cubicBezTo>
                  <a:cubicBezTo>
                    <a:pt x="5321" y="1416"/>
                    <a:pt x="6049" y="2777"/>
                    <a:pt x="5353" y="4171"/>
                  </a:cubicBezTo>
                  <a:cubicBezTo>
                    <a:pt x="5099" y="4646"/>
                    <a:pt x="4719" y="4963"/>
                    <a:pt x="4212" y="5121"/>
                  </a:cubicBezTo>
                  <a:cubicBezTo>
                    <a:pt x="3980" y="5191"/>
                    <a:pt x="3735" y="5226"/>
                    <a:pt x="3487" y="5226"/>
                  </a:cubicBezTo>
                  <a:cubicBezTo>
                    <a:pt x="3058" y="5226"/>
                    <a:pt x="2618" y="5120"/>
                    <a:pt x="2217" y="4899"/>
                  </a:cubicBezTo>
                  <a:cubicBezTo>
                    <a:pt x="1236" y="4329"/>
                    <a:pt x="824" y="3411"/>
                    <a:pt x="1204" y="2429"/>
                  </a:cubicBezTo>
                  <a:cubicBezTo>
                    <a:pt x="1514" y="1528"/>
                    <a:pt x="2449" y="677"/>
                    <a:pt x="3654" y="677"/>
                  </a:cubicBezTo>
                  <a:close/>
                  <a:moveTo>
                    <a:pt x="3487" y="1"/>
                  </a:moveTo>
                  <a:cubicBezTo>
                    <a:pt x="2277" y="1"/>
                    <a:pt x="1175" y="834"/>
                    <a:pt x="666" y="1827"/>
                  </a:cubicBezTo>
                  <a:cubicBezTo>
                    <a:pt x="0" y="3189"/>
                    <a:pt x="571" y="4773"/>
                    <a:pt x="1932" y="5533"/>
                  </a:cubicBezTo>
                  <a:cubicBezTo>
                    <a:pt x="2154" y="5628"/>
                    <a:pt x="2376" y="5723"/>
                    <a:pt x="2629" y="5786"/>
                  </a:cubicBezTo>
                  <a:cubicBezTo>
                    <a:pt x="2926" y="5868"/>
                    <a:pt x="3237" y="5912"/>
                    <a:pt x="3546" y="5912"/>
                  </a:cubicBezTo>
                  <a:cubicBezTo>
                    <a:pt x="4422" y="5912"/>
                    <a:pt x="5289" y="5560"/>
                    <a:pt x="5828" y="4741"/>
                  </a:cubicBezTo>
                  <a:cubicBezTo>
                    <a:pt x="6334" y="3886"/>
                    <a:pt x="6429" y="2777"/>
                    <a:pt x="6113" y="1891"/>
                  </a:cubicBezTo>
                  <a:cubicBezTo>
                    <a:pt x="5828" y="1099"/>
                    <a:pt x="5258" y="561"/>
                    <a:pt x="4592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07" y="149"/>
                  </a:cubicBezTo>
                  <a:cubicBezTo>
                    <a:pt x="4276" y="149"/>
                    <a:pt x="4244" y="86"/>
                    <a:pt x="4149" y="86"/>
                  </a:cubicBezTo>
                  <a:cubicBezTo>
                    <a:pt x="3927" y="28"/>
                    <a:pt x="3705" y="1"/>
                    <a:pt x="3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6942400" y="3296350"/>
              <a:ext cx="52275" cy="25350"/>
            </a:xfrm>
            <a:custGeom>
              <a:avLst/>
              <a:gdLst/>
              <a:ahLst/>
              <a:cxnLst/>
              <a:rect l="l" t="t" r="r" b="b"/>
              <a:pathLst>
                <a:path w="2091" h="1014" extrusionOk="0">
                  <a:moveTo>
                    <a:pt x="1217" y="0"/>
                  </a:moveTo>
                  <a:cubicBezTo>
                    <a:pt x="1074" y="0"/>
                    <a:pt x="929" y="21"/>
                    <a:pt x="792" y="64"/>
                  </a:cubicBezTo>
                  <a:cubicBezTo>
                    <a:pt x="444" y="159"/>
                    <a:pt x="159" y="412"/>
                    <a:pt x="64" y="760"/>
                  </a:cubicBezTo>
                  <a:cubicBezTo>
                    <a:pt x="0" y="887"/>
                    <a:pt x="64" y="950"/>
                    <a:pt x="127" y="1014"/>
                  </a:cubicBezTo>
                  <a:lnTo>
                    <a:pt x="159" y="1014"/>
                  </a:lnTo>
                  <a:cubicBezTo>
                    <a:pt x="254" y="1014"/>
                    <a:pt x="317" y="1014"/>
                    <a:pt x="380" y="919"/>
                  </a:cubicBezTo>
                  <a:cubicBezTo>
                    <a:pt x="539" y="665"/>
                    <a:pt x="760" y="475"/>
                    <a:pt x="1045" y="444"/>
                  </a:cubicBezTo>
                  <a:cubicBezTo>
                    <a:pt x="1095" y="437"/>
                    <a:pt x="1148" y="433"/>
                    <a:pt x="1203" y="433"/>
                  </a:cubicBezTo>
                  <a:cubicBezTo>
                    <a:pt x="1390" y="433"/>
                    <a:pt x="1595" y="479"/>
                    <a:pt x="1742" y="602"/>
                  </a:cubicBezTo>
                  <a:cubicBezTo>
                    <a:pt x="1791" y="626"/>
                    <a:pt x="1839" y="637"/>
                    <a:pt x="1884" y="637"/>
                  </a:cubicBezTo>
                  <a:cubicBezTo>
                    <a:pt x="1956" y="637"/>
                    <a:pt x="2020" y="609"/>
                    <a:pt x="2059" y="570"/>
                  </a:cubicBezTo>
                  <a:cubicBezTo>
                    <a:pt x="2059" y="570"/>
                    <a:pt x="2090" y="507"/>
                    <a:pt x="2090" y="475"/>
                  </a:cubicBezTo>
                  <a:cubicBezTo>
                    <a:pt x="2059" y="380"/>
                    <a:pt x="2059" y="285"/>
                    <a:pt x="1995" y="254"/>
                  </a:cubicBezTo>
                  <a:cubicBezTo>
                    <a:pt x="1784" y="85"/>
                    <a:pt x="1503" y="0"/>
                    <a:pt x="1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44700" y="3276550"/>
              <a:ext cx="156725" cy="117825"/>
            </a:xfrm>
            <a:custGeom>
              <a:avLst/>
              <a:gdLst/>
              <a:ahLst/>
              <a:cxnLst/>
              <a:rect l="l" t="t" r="r" b="b"/>
              <a:pathLst>
                <a:path w="6269" h="4713" extrusionOk="0">
                  <a:moveTo>
                    <a:pt x="4527" y="1"/>
                  </a:moveTo>
                  <a:cubicBezTo>
                    <a:pt x="4495" y="96"/>
                    <a:pt x="4400" y="96"/>
                    <a:pt x="4337" y="96"/>
                  </a:cubicBezTo>
                  <a:cubicBezTo>
                    <a:pt x="4182" y="68"/>
                    <a:pt x="4030" y="55"/>
                    <a:pt x="3880" y="55"/>
                  </a:cubicBezTo>
                  <a:cubicBezTo>
                    <a:pt x="1606" y="55"/>
                    <a:pt x="0" y="3063"/>
                    <a:pt x="2437" y="4371"/>
                  </a:cubicBezTo>
                  <a:cubicBezTo>
                    <a:pt x="2824" y="4594"/>
                    <a:pt x="3275" y="4712"/>
                    <a:pt x="3722" y="4712"/>
                  </a:cubicBezTo>
                  <a:cubicBezTo>
                    <a:pt x="4481" y="4712"/>
                    <a:pt x="5225" y="4369"/>
                    <a:pt x="5604" y="3611"/>
                  </a:cubicBezTo>
                  <a:cubicBezTo>
                    <a:pt x="6269" y="2312"/>
                    <a:pt x="5667" y="887"/>
                    <a:pt x="4559" y="64"/>
                  </a:cubicBezTo>
                  <a:cubicBezTo>
                    <a:pt x="4527" y="64"/>
                    <a:pt x="4527" y="1"/>
                    <a:pt x="4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48600" y="3261750"/>
              <a:ext cx="161525" cy="147700"/>
            </a:xfrm>
            <a:custGeom>
              <a:avLst/>
              <a:gdLst/>
              <a:ahLst/>
              <a:cxnLst/>
              <a:rect l="l" t="t" r="r" b="b"/>
              <a:pathLst>
                <a:path w="6461" h="5908" extrusionOk="0">
                  <a:moveTo>
                    <a:pt x="3670" y="668"/>
                  </a:moveTo>
                  <a:cubicBezTo>
                    <a:pt x="3836" y="668"/>
                    <a:pt x="4007" y="684"/>
                    <a:pt x="4181" y="719"/>
                  </a:cubicBezTo>
                  <a:cubicBezTo>
                    <a:pt x="4244" y="719"/>
                    <a:pt x="4339" y="719"/>
                    <a:pt x="4371" y="688"/>
                  </a:cubicBezTo>
                  <a:cubicBezTo>
                    <a:pt x="5353" y="1384"/>
                    <a:pt x="6113" y="2809"/>
                    <a:pt x="5384" y="4171"/>
                  </a:cubicBezTo>
                  <a:cubicBezTo>
                    <a:pt x="5163" y="4646"/>
                    <a:pt x="4751" y="4963"/>
                    <a:pt x="4244" y="5121"/>
                  </a:cubicBezTo>
                  <a:cubicBezTo>
                    <a:pt x="4017" y="5189"/>
                    <a:pt x="3777" y="5225"/>
                    <a:pt x="3534" y="5225"/>
                  </a:cubicBezTo>
                  <a:cubicBezTo>
                    <a:pt x="3100" y="5225"/>
                    <a:pt x="2655" y="5111"/>
                    <a:pt x="2249" y="4868"/>
                  </a:cubicBezTo>
                  <a:cubicBezTo>
                    <a:pt x="1267" y="4329"/>
                    <a:pt x="887" y="3411"/>
                    <a:pt x="1236" y="2429"/>
                  </a:cubicBezTo>
                  <a:cubicBezTo>
                    <a:pt x="1541" y="1512"/>
                    <a:pt x="2481" y="668"/>
                    <a:pt x="3670" y="668"/>
                  </a:cubicBezTo>
                  <a:close/>
                  <a:moveTo>
                    <a:pt x="3507" y="1"/>
                  </a:moveTo>
                  <a:cubicBezTo>
                    <a:pt x="2277" y="1"/>
                    <a:pt x="1180" y="835"/>
                    <a:pt x="697" y="1828"/>
                  </a:cubicBezTo>
                  <a:cubicBezTo>
                    <a:pt x="1" y="3189"/>
                    <a:pt x="571" y="4773"/>
                    <a:pt x="1964" y="5501"/>
                  </a:cubicBezTo>
                  <a:cubicBezTo>
                    <a:pt x="2154" y="5628"/>
                    <a:pt x="2376" y="5691"/>
                    <a:pt x="2629" y="5786"/>
                  </a:cubicBezTo>
                  <a:cubicBezTo>
                    <a:pt x="2916" y="5866"/>
                    <a:pt x="3217" y="5907"/>
                    <a:pt x="3517" y="5907"/>
                  </a:cubicBezTo>
                  <a:cubicBezTo>
                    <a:pt x="4412" y="5907"/>
                    <a:pt x="5306" y="5539"/>
                    <a:pt x="5828" y="4710"/>
                  </a:cubicBezTo>
                  <a:cubicBezTo>
                    <a:pt x="6334" y="3886"/>
                    <a:pt x="6461" y="2809"/>
                    <a:pt x="6113" y="1859"/>
                  </a:cubicBezTo>
                  <a:cubicBezTo>
                    <a:pt x="5828" y="1068"/>
                    <a:pt x="5289" y="561"/>
                    <a:pt x="4593" y="339"/>
                  </a:cubicBezTo>
                  <a:lnTo>
                    <a:pt x="4529" y="339"/>
                  </a:lnTo>
                  <a:cubicBezTo>
                    <a:pt x="4529" y="244"/>
                    <a:pt x="4434" y="181"/>
                    <a:pt x="4339" y="118"/>
                  </a:cubicBezTo>
                  <a:cubicBezTo>
                    <a:pt x="4276" y="118"/>
                    <a:pt x="4244" y="86"/>
                    <a:pt x="4181" y="86"/>
                  </a:cubicBezTo>
                  <a:cubicBezTo>
                    <a:pt x="3954" y="28"/>
                    <a:pt x="3728" y="1"/>
                    <a:pt x="3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6409575" y="3295300"/>
              <a:ext cx="52275" cy="24825"/>
            </a:xfrm>
            <a:custGeom>
              <a:avLst/>
              <a:gdLst/>
              <a:ahLst/>
              <a:cxnLst/>
              <a:rect l="l" t="t" r="r" b="b"/>
              <a:pathLst>
                <a:path w="2091" h="993" extrusionOk="0">
                  <a:moveTo>
                    <a:pt x="1142" y="0"/>
                  </a:moveTo>
                  <a:cubicBezTo>
                    <a:pt x="1021" y="0"/>
                    <a:pt x="903" y="15"/>
                    <a:pt x="792" y="42"/>
                  </a:cubicBezTo>
                  <a:cubicBezTo>
                    <a:pt x="412" y="169"/>
                    <a:pt x="158" y="422"/>
                    <a:pt x="32" y="771"/>
                  </a:cubicBezTo>
                  <a:cubicBezTo>
                    <a:pt x="0" y="897"/>
                    <a:pt x="32" y="961"/>
                    <a:pt x="95" y="992"/>
                  </a:cubicBezTo>
                  <a:lnTo>
                    <a:pt x="127" y="992"/>
                  </a:lnTo>
                  <a:cubicBezTo>
                    <a:pt x="222" y="992"/>
                    <a:pt x="317" y="992"/>
                    <a:pt x="348" y="929"/>
                  </a:cubicBezTo>
                  <a:cubicBezTo>
                    <a:pt x="507" y="676"/>
                    <a:pt x="728" y="486"/>
                    <a:pt x="1013" y="454"/>
                  </a:cubicBezTo>
                  <a:cubicBezTo>
                    <a:pt x="1071" y="438"/>
                    <a:pt x="1132" y="430"/>
                    <a:pt x="1195" y="430"/>
                  </a:cubicBezTo>
                  <a:cubicBezTo>
                    <a:pt x="1376" y="430"/>
                    <a:pt x="1569" y="495"/>
                    <a:pt x="1710" y="612"/>
                  </a:cubicBezTo>
                  <a:cubicBezTo>
                    <a:pt x="1755" y="635"/>
                    <a:pt x="1800" y="645"/>
                    <a:pt x="1842" y="645"/>
                  </a:cubicBezTo>
                  <a:cubicBezTo>
                    <a:pt x="1919" y="645"/>
                    <a:pt x="1986" y="610"/>
                    <a:pt x="2027" y="549"/>
                  </a:cubicBezTo>
                  <a:cubicBezTo>
                    <a:pt x="2027" y="549"/>
                    <a:pt x="2090" y="517"/>
                    <a:pt x="2090" y="486"/>
                  </a:cubicBezTo>
                  <a:cubicBezTo>
                    <a:pt x="2090" y="422"/>
                    <a:pt x="2059" y="327"/>
                    <a:pt x="1964" y="264"/>
                  </a:cubicBezTo>
                  <a:cubicBezTo>
                    <a:pt x="1739" y="84"/>
                    <a:pt x="1435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072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" name="Google Shape;66;p6"/>
          <p:cNvGrpSpPr/>
          <p:nvPr/>
        </p:nvGrpSpPr>
        <p:grpSpPr>
          <a:xfrm>
            <a:off x="958412" y="725457"/>
            <a:ext cx="10734675" cy="1319327"/>
            <a:chOff x="-21177300" y="1273350"/>
            <a:chExt cx="6267325" cy="770275"/>
          </a:xfrm>
        </p:grpSpPr>
        <p:sp>
          <p:nvSpPr>
            <p:cNvPr id="67" name="Google Shape;67;p6"/>
            <p:cNvSpPr/>
            <p:nvPr/>
          </p:nvSpPr>
          <p:spPr>
            <a:xfrm>
              <a:off x="-21172675" y="1664650"/>
              <a:ext cx="142650" cy="117700"/>
            </a:xfrm>
            <a:custGeom>
              <a:avLst/>
              <a:gdLst/>
              <a:ahLst/>
              <a:cxnLst/>
              <a:rect l="l" t="t" r="r" b="b"/>
              <a:pathLst>
                <a:path w="5706" h="4708" extrusionOk="0">
                  <a:moveTo>
                    <a:pt x="2711" y="1"/>
                  </a:moveTo>
                  <a:cubicBezTo>
                    <a:pt x="2409" y="1"/>
                    <a:pt x="2105" y="45"/>
                    <a:pt x="1811" y="131"/>
                  </a:cubicBezTo>
                  <a:lnTo>
                    <a:pt x="1747" y="131"/>
                  </a:lnTo>
                  <a:cubicBezTo>
                    <a:pt x="1747" y="194"/>
                    <a:pt x="1747" y="289"/>
                    <a:pt x="1684" y="321"/>
                  </a:cubicBezTo>
                  <a:cubicBezTo>
                    <a:pt x="0" y="1756"/>
                    <a:pt x="794" y="4708"/>
                    <a:pt x="2809" y="4708"/>
                  </a:cubicBezTo>
                  <a:cubicBezTo>
                    <a:pt x="3105" y="4708"/>
                    <a:pt x="3429" y="4644"/>
                    <a:pt x="3774" y="4501"/>
                  </a:cubicBezTo>
                  <a:cubicBezTo>
                    <a:pt x="4882" y="4026"/>
                    <a:pt x="5706" y="2823"/>
                    <a:pt x="5199" y="1588"/>
                  </a:cubicBezTo>
                  <a:cubicBezTo>
                    <a:pt x="4734" y="510"/>
                    <a:pt x="3739" y="1"/>
                    <a:pt x="27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21177300" y="1649525"/>
              <a:ext cx="160750" cy="146750"/>
            </a:xfrm>
            <a:custGeom>
              <a:avLst/>
              <a:gdLst/>
              <a:ahLst/>
              <a:cxnLst/>
              <a:rect l="l" t="t" r="r" b="b"/>
              <a:pathLst>
                <a:path w="6430" h="5870" extrusionOk="0">
                  <a:moveTo>
                    <a:pt x="2773" y="672"/>
                  </a:moveTo>
                  <a:cubicBezTo>
                    <a:pt x="3800" y="672"/>
                    <a:pt x="4857" y="1103"/>
                    <a:pt x="5352" y="2193"/>
                  </a:cubicBezTo>
                  <a:cubicBezTo>
                    <a:pt x="5542" y="2668"/>
                    <a:pt x="5542" y="3175"/>
                    <a:pt x="5352" y="3650"/>
                  </a:cubicBezTo>
                  <a:cubicBezTo>
                    <a:pt x="5099" y="4251"/>
                    <a:pt x="4561" y="4758"/>
                    <a:pt x="3927" y="5043"/>
                  </a:cubicBezTo>
                  <a:cubicBezTo>
                    <a:pt x="3593" y="5181"/>
                    <a:pt x="3271" y="5248"/>
                    <a:pt x="2969" y="5248"/>
                  </a:cubicBezTo>
                  <a:cubicBezTo>
                    <a:pt x="2300" y="5248"/>
                    <a:pt x="1733" y="4916"/>
                    <a:pt x="1362" y="4283"/>
                  </a:cubicBezTo>
                  <a:cubicBezTo>
                    <a:pt x="792" y="3365"/>
                    <a:pt x="792" y="1876"/>
                    <a:pt x="1869" y="958"/>
                  </a:cubicBezTo>
                  <a:cubicBezTo>
                    <a:pt x="1901" y="926"/>
                    <a:pt x="1932" y="831"/>
                    <a:pt x="1932" y="768"/>
                  </a:cubicBezTo>
                  <a:cubicBezTo>
                    <a:pt x="2202" y="706"/>
                    <a:pt x="2486" y="672"/>
                    <a:pt x="2773" y="672"/>
                  </a:cubicBezTo>
                  <a:close/>
                  <a:moveTo>
                    <a:pt x="3085" y="0"/>
                  </a:moveTo>
                  <a:cubicBezTo>
                    <a:pt x="2639" y="0"/>
                    <a:pt x="2221" y="126"/>
                    <a:pt x="1837" y="356"/>
                  </a:cubicBezTo>
                  <a:cubicBezTo>
                    <a:pt x="1774" y="356"/>
                    <a:pt x="1774" y="419"/>
                    <a:pt x="1774" y="419"/>
                  </a:cubicBezTo>
                  <a:cubicBezTo>
                    <a:pt x="1742" y="388"/>
                    <a:pt x="1695" y="372"/>
                    <a:pt x="1647" y="372"/>
                  </a:cubicBezTo>
                  <a:cubicBezTo>
                    <a:pt x="1600" y="372"/>
                    <a:pt x="1552" y="388"/>
                    <a:pt x="1521" y="419"/>
                  </a:cubicBezTo>
                  <a:cubicBezTo>
                    <a:pt x="1489" y="451"/>
                    <a:pt x="1426" y="451"/>
                    <a:pt x="1394" y="483"/>
                  </a:cubicBezTo>
                  <a:cubicBezTo>
                    <a:pt x="159" y="1369"/>
                    <a:pt x="0" y="3048"/>
                    <a:pt x="507" y="4283"/>
                  </a:cubicBezTo>
                  <a:cubicBezTo>
                    <a:pt x="973" y="5307"/>
                    <a:pt x="1934" y="5869"/>
                    <a:pt x="2989" y="5869"/>
                  </a:cubicBezTo>
                  <a:cubicBezTo>
                    <a:pt x="3370" y="5869"/>
                    <a:pt x="3763" y="5796"/>
                    <a:pt x="4149" y="5645"/>
                  </a:cubicBezTo>
                  <a:cubicBezTo>
                    <a:pt x="4402" y="5550"/>
                    <a:pt x="4592" y="5423"/>
                    <a:pt x="4782" y="5265"/>
                  </a:cubicBezTo>
                  <a:cubicBezTo>
                    <a:pt x="5733" y="4600"/>
                    <a:pt x="6429" y="3365"/>
                    <a:pt x="5986" y="2098"/>
                  </a:cubicBezTo>
                  <a:cubicBezTo>
                    <a:pt x="5733" y="1274"/>
                    <a:pt x="4941" y="514"/>
                    <a:pt x="3991" y="166"/>
                  </a:cubicBezTo>
                  <a:cubicBezTo>
                    <a:pt x="3678" y="54"/>
                    <a:pt x="3376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21132975" y="1685050"/>
              <a:ext cx="34875" cy="50475"/>
            </a:xfrm>
            <a:custGeom>
              <a:avLst/>
              <a:gdLst/>
              <a:ahLst/>
              <a:cxnLst/>
              <a:rect l="l" t="t" r="r" b="b"/>
              <a:pathLst>
                <a:path w="1395" h="2019" extrusionOk="0">
                  <a:moveTo>
                    <a:pt x="1176" y="0"/>
                  </a:moveTo>
                  <a:cubicBezTo>
                    <a:pt x="1154" y="0"/>
                    <a:pt x="1132" y="4"/>
                    <a:pt x="1109" y="12"/>
                  </a:cubicBezTo>
                  <a:cubicBezTo>
                    <a:pt x="729" y="138"/>
                    <a:pt x="381" y="423"/>
                    <a:pt x="159" y="835"/>
                  </a:cubicBezTo>
                  <a:cubicBezTo>
                    <a:pt x="1" y="1215"/>
                    <a:pt x="64" y="1595"/>
                    <a:pt x="254" y="1912"/>
                  </a:cubicBezTo>
                  <a:cubicBezTo>
                    <a:pt x="278" y="1983"/>
                    <a:pt x="355" y="2019"/>
                    <a:pt x="419" y="2019"/>
                  </a:cubicBezTo>
                  <a:cubicBezTo>
                    <a:pt x="440" y="2019"/>
                    <a:pt x="460" y="2015"/>
                    <a:pt x="476" y="2007"/>
                  </a:cubicBezTo>
                  <a:lnTo>
                    <a:pt x="539" y="2007"/>
                  </a:lnTo>
                  <a:cubicBezTo>
                    <a:pt x="571" y="1944"/>
                    <a:pt x="603" y="1880"/>
                    <a:pt x="603" y="1785"/>
                  </a:cubicBezTo>
                  <a:cubicBezTo>
                    <a:pt x="476" y="1532"/>
                    <a:pt x="539" y="1215"/>
                    <a:pt x="634" y="962"/>
                  </a:cubicBezTo>
                  <a:cubicBezTo>
                    <a:pt x="761" y="740"/>
                    <a:pt x="951" y="582"/>
                    <a:pt x="1204" y="487"/>
                  </a:cubicBezTo>
                  <a:cubicBezTo>
                    <a:pt x="1363" y="455"/>
                    <a:pt x="1394" y="328"/>
                    <a:pt x="1363" y="202"/>
                  </a:cubicBezTo>
                  <a:cubicBezTo>
                    <a:pt x="1363" y="170"/>
                    <a:pt x="1363" y="170"/>
                    <a:pt x="1331" y="138"/>
                  </a:cubicBezTo>
                  <a:cubicBezTo>
                    <a:pt x="1307" y="42"/>
                    <a:pt x="1246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20884500" y="1912100"/>
              <a:ext cx="142675" cy="118050"/>
            </a:xfrm>
            <a:custGeom>
              <a:avLst/>
              <a:gdLst/>
              <a:ahLst/>
              <a:cxnLst/>
              <a:rect l="l" t="t" r="r" b="b"/>
              <a:pathLst>
                <a:path w="5707" h="4722" extrusionOk="0">
                  <a:moveTo>
                    <a:pt x="2654" y="0"/>
                  </a:moveTo>
                  <a:cubicBezTo>
                    <a:pt x="2362" y="0"/>
                    <a:pt x="2067" y="38"/>
                    <a:pt x="1779" y="114"/>
                  </a:cubicBezTo>
                  <a:lnTo>
                    <a:pt x="1748" y="114"/>
                  </a:lnTo>
                  <a:cubicBezTo>
                    <a:pt x="1748" y="209"/>
                    <a:pt x="1748" y="272"/>
                    <a:pt x="1684" y="304"/>
                  </a:cubicBezTo>
                  <a:cubicBezTo>
                    <a:pt x="0" y="1767"/>
                    <a:pt x="795" y="4722"/>
                    <a:pt x="2810" y="4722"/>
                  </a:cubicBezTo>
                  <a:cubicBezTo>
                    <a:pt x="3106" y="4722"/>
                    <a:pt x="3429" y="4658"/>
                    <a:pt x="3775" y="4516"/>
                  </a:cubicBezTo>
                  <a:cubicBezTo>
                    <a:pt x="4883" y="4041"/>
                    <a:pt x="5706" y="2806"/>
                    <a:pt x="5200" y="1570"/>
                  </a:cubicBezTo>
                  <a:cubicBezTo>
                    <a:pt x="4728" y="503"/>
                    <a:pt x="3712" y="0"/>
                    <a:pt x="26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20889125" y="1897100"/>
              <a:ext cx="159975" cy="146525"/>
            </a:xfrm>
            <a:custGeom>
              <a:avLst/>
              <a:gdLst/>
              <a:ahLst/>
              <a:cxnLst/>
              <a:rect l="l" t="t" r="r" b="b"/>
              <a:pathLst>
                <a:path w="6399" h="5861" extrusionOk="0">
                  <a:moveTo>
                    <a:pt x="2721" y="666"/>
                  </a:moveTo>
                  <a:cubicBezTo>
                    <a:pt x="3765" y="666"/>
                    <a:pt x="4849" y="1088"/>
                    <a:pt x="5353" y="2170"/>
                  </a:cubicBezTo>
                  <a:cubicBezTo>
                    <a:pt x="5543" y="2645"/>
                    <a:pt x="5543" y="3184"/>
                    <a:pt x="5353" y="3659"/>
                  </a:cubicBezTo>
                  <a:cubicBezTo>
                    <a:pt x="5100" y="4229"/>
                    <a:pt x="4561" y="4767"/>
                    <a:pt x="3928" y="5021"/>
                  </a:cubicBezTo>
                  <a:cubicBezTo>
                    <a:pt x="3591" y="5159"/>
                    <a:pt x="3267" y="5227"/>
                    <a:pt x="2962" y="5227"/>
                  </a:cubicBezTo>
                  <a:cubicBezTo>
                    <a:pt x="2294" y="5227"/>
                    <a:pt x="1723" y="4902"/>
                    <a:pt x="1331" y="4292"/>
                  </a:cubicBezTo>
                  <a:cubicBezTo>
                    <a:pt x="793" y="3374"/>
                    <a:pt x="793" y="1854"/>
                    <a:pt x="1869" y="967"/>
                  </a:cubicBezTo>
                  <a:cubicBezTo>
                    <a:pt x="1901" y="904"/>
                    <a:pt x="1933" y="840"/>
                    <a:pt x="1933" y="745"/>
                  </a:cubicBezTo>
                  <a:cubicBezTo>
                    <a:pt x="2186" y="693"/>
                    <a:pt x="2452" y="666"/>
                    <a:pt x="2721" y="666"/>
                  </a:cubicBezTo>
                  <a:close/>
                  <a:moveTo>
                    <a:pt x="3044" y="0"/>
                  </a:moveTo>
                  <a:cubicBezTo>
                    <a:pt x="2604" y="0"/>
                    <a:pt x="2193" y="122"/>
                    <a:pt x="1838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3" y="381"/>
                    <a:pt x="1695" y="373"/>
                    <a:pt x="1648" y="373"/>
                  </a:cubicBezTo>
                  <a:cubicBezTo>
                    <a:pt x="1600" y="373"/>
                    <a:pt x="1553" y="381"/>
                    <a:pt x="1521" y="397"/>
                  </a:cubicBezTo>
                  <a:cubicBezTo>
                    <a:pt x="1458" y="429"/>
                    <a:pt x="1426" y="429"/>
                    <a:pt x="1394" y="492"/>
                  </a:cubicBezTo>
                  <a:cubicBezTo>
                    <a:pt x="159" y="1347"/>
                    <a:pt x="1" y="3057"/>
                    <a:pt x="508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1" y="5861"/>
                    <a:pt x="3759" y="5784"/>
                    <a:pt x="4150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4"/>
                    <a:pt x="5986" y="2107"/>
                  </a:cubicBezTo>
                  <a:cubicBezTo>
                    <a:pt x="5733" y="1284"/>
                    <a:pt x="4941" y="492"/>
                    <a:pt x="3991" y="175"/>
                  </a:cubicBezTo>
                  <a:cubicBezTo>
                    <a:pt x="3667" y="59"/>
                    <a:pt x="3349" y="0"/>
                    <a:pt x="30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20844775" y="1932500"/>
              <a:ext cx="34850" cy="50050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181" y="1"/>
                  </a:moveTo>
                  <a:cubicBezTo>
                    <a:pt x="1159" y="1"/>
                    <a:pt x="1135" y="8"/>
                    <a:pt x="1109" y="26"/>
                  </a:cubicBezTo>
                  <a:cubicBezTo>
                    <a:pt x="729" y="121"/>
                    <a:pt x="349" y="406"/>
                    <a:pt x="159" y="849"/>
                  </a:cubicBezTo>
                  <a:cubicBezTo>
                    <a:pt x="0" y="1198"/>
                    <a:pt x="32" y="1610"/>
                    <a:pt x="254" y="1926"/>
                  </a:cubicBezTo>
                  <a:cubicBezTo>
                    <a:pt x="277" y="1973"/>
                    <a:pt x="351" y="2002"/>
                    <a:pt x="414" y="2002"/>
                  </a:cubicBezTo>
                  <a:cubicBezTo>
                    <a:pt x="437" y="2002"/>
                    <a:pt x="458" y="1998"/>
                    <a:pt x="475" y="1990"/>
                  </a:cubicBezTo>
                  <a:lnTo>
                    <a:pt x="507" y="1990"/>
                  </a:lnTo>
                  <a:cubicBezTo>
                    <a:pt x="570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4" y="976"/>
                  </a:cubicBezTo>
                  <a:cubicBezTo>
                    <a:pt x="760" y="723"/>
                    <a:pt x="950" y="564"/>
                    <a:pt x="1204" y="501"/>
                  </a:cubicBezTo>
                  <a:cubicBezTo>
                    <a:pt x="1362" y="438"/>
                    <a:pt x="1394" y="343"/>
                    <a:pt x="1362" y="216"/>
                  </a:cubicBezTo>
                  <a:cubicBezTo>
                    <a:pt x="1362" y="184"/>
                    <a:pt x="1362" y="184"/>
                    <a:pt x="1299" y="121"/>
                  </a:cubicBezTo>
                  <a:cubicBezTo>
                    <a:pt x="1276" y="53"/>
                    <a:pt x="1237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15066000" y="1532450"/>
              <a:ext cx="143350" cy="117675"/>
            </a:xfrm>
            <a:custGeom>
              <a:avLst/>
              <a:gdLst/>
              <a:ahLst/>
              <a:cxnLst/>
              <a:rect l="l" t="t" r="r" b="b"/>
              <a:pathLst>
                <a:path w="5734" h="4707" extrusionOk="0">
                  <a:moveTo>
                    <a:pt x="2648" y="1"/>
                  </a:moveTo>
                  <a:cubicBezTo>
                    <a:pt x="2369" y="1"/>
                    <a:pt x="2086" y="34"/>
                    <a:pt x="1807" y="99"/>
                  </a:cubicBezTo>
                  <a:lnTo>
                    <a:pt x="1775" y="99"/>
                  </a:lnTo>
                  <a:cubicBezTo>
                    <a:pt x="1775" y="194"/>
                    <a:pt x="1775" y="257"/>
                    <a:pt x="1712" y="289"/>
                  </a:cubicBezTo>
                  <a:cubicBezTo>
                    <a:pt x="1" y="1752"/>
                    <a:pt x="816" y="4707"/>
                    <a:pt x="2836" y="4707"/>
                  </a:cubicBezTo>
                  <a:cubicBezTo>
                    <a:pt x="3133" y="4707"/>
                    <a:pt x="3457" y="4643"/>
                    <a:pt x="3802" y="4501"/>
                  </a:cubicBezTo>
                  <a:cubicBezTo>
                    <a:pt x="4911" y="4026"/>
                    <a:pt x="5734" y="2790"/>
                    <a:pt x="5227" y="1555"/>
                  </a:cubicBezTo>
                  <a:cubicBezTo>
                    <a:pt x="4749" y="498"/>
                    <a:pt x="3730" y="1"/>
                    <a:pt x="2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15069925" y="1517875"/>
              <a:ext cx="159950" cy="146525"/>
            </a:xfrm>
            <a:custGeom>
              <a:avLst/>
              <a:gdLst/>
              <a:ahLst/>
              <a:cxnLst/>
              <a:rect l="l" t="t" r="r" b="b"/>
              <a:pathLst>
                <a:path w="6398" h="5861" extrusionOk="0">
                  <a:moveTo>
                    <a:pt x="2798" y="646"/>
                  </a:moveTo>
                  <a:cubicBezTo>
                    <a:pt x="3827" y="646"/>
                    <a:pt x="4886" y="1071"/>
                    <a:pt x="5353" y="2202"/>
                  </a:cubicBezTo>
                  <a:cubicBezTo>
                    <a:pt x="5543" y="2677"/>
                    <a:pt x="5543" y="3183"/>
                    <a:pt x="5353" y="3658"/>
                  </a:cubicBezTo>
                  <a:cubicBezTo>
                    <a:pt x="5099" y="4260"/>
                    <a:pt x="4561" y="4767"/>
                    <a:pt x="3928" y="5052"/>
                  </a:cubicBezTo>
                  <a:cubicBezTo>
                    <a:pt x="3594" y="5179"/>
                    <a:pt x="3273" y="5243"/>
                    <a:pt x="2972" y="5243"/>
                  </a:cubicBezTo>
                  <a:cubicBezTo>
                    <a:pt x="2299" y="5243"/>
                    <a:pt x="1724" y="4926"/>
                    <a:pt x="1331" y="4292"/>
                  </a:cubicBezTo>
                  <a:cubicBezTo>
                    <a:pt x="792" y="3373"/>
                    <a:pt x="792" y="1885"/>
                    <a:pt x="1869" y="967"/>
                  </a:cubicBezTo>
                  <a:cubicBezTo>
                    <a:pt x="1901" y="935"/>
                    <a:pt x="1932" y="840"/>
                    <a:pt x="1932" y="745"/>
                  </a:cubicBezTo>
                  <a:cubicBezTo>
                    <a:pt x="2209" y="681"/>
                    <a:pt x="2502" y="646"/>
                    <a:pt x="2798" y="646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7" y="381"/>
                    <a:pt x="1489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92"/>
                  </a:cubicBezTo>
                  <a:cubicBezTo>
                    <a:pt x="971" y="5288"/>
                    <a:pt x="1926" y="5861"/>
                    <a:pt x="2975" y="5861"/>
                  </a:cubicBezTo>
                  <a:cubicBezTo>
                    <a:pt x="3360" y="5861"/>
                    <a:pt x="3758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33" y="1252"/>
                    <a:pt x="4941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15025575" y="1553125"/>
              <a:ext cx="34850" cy="49400"/>
            </a:xfrm>
            <a:custGeom>
              <a:avLst/>
              <a:gdLst/>
              <a:ahLst/>
              <a:cxnLst/>
              <a:rect l="l" t="t" r="r" b="b"/>
              <a:pathLst>
                <a:path w="1394" h="1976" extrusionOk="0">
                  <a:moveTo>
                    <a:pt x="1108" y="0"/>
                  </a:moveTo>
                  <a:cubicBezTo>
                    <a:pt x="728" y="95"/>
                    <a:pt x="348" y="380"/>
                    <a:pt x="158" y="823"/>
                  </a:cubicBezTo>
                  <a:cubicBezTo>
                    <a:pt x="0" y="1172"/>
                    <a:pt x="32" y="1583"/>
                    <a:pt x="253" y="1900"/>
                  </a:cubicBezTo>
                  <a:cubicBezTo>
                    <a:pt x="277" y="1947"/>
                    <a:pt x="351" y="1976"/>
                    <a:pt x="414" y="1976"/>
                  </a:cubicBezTo>
                  <a:cubicBezTo>
                    <a:pt x="437" y="1976"/>
                    <a:pt x="458" y="1972"/>
                    <a:pt x="475" y="1963"/>
                  </a:cubicBezTo>
                  <a:lnTo>
                    <a:pt x="507" y="1963"/>
                  </a:lnTo>
                  <a:cubicBezTo>
                    <a:pt x="570" y="1932"/>
                    <a:pt x="602" y="1837"/>
                    <a:pt x="602" y="1773"/>
                  </a:cubicBezTo>
                  <a:cubicBezTo>
                    <a:pt x="475" y="1488"/>
                    <a:pt x="507" y="1172"/>
                    <a:pt x="633" y="950"/>
                  </a:cubicBezTo>
                  <a:cubicBezTo>
                    <a:pt x="760" y="697"/>
                    <a:pt x="950" y="538"/>
                    <a:pt x="1203" y="475"/>
                  </a:cubicBezTo>
                  <a:cubicBezTo>
                    <a:pt x="1362" y="412"/>
                    <a:pt x="1394" y="317"/>
                    <a:pt x="1362" y="190"/>
                  </a:cubicBezTo>
                  <a:cubicBezTo>
                    <a:pt x="1362" y="158"/>
                    <a:pt x="1362" y="158"/>
                    <a:pt x="1299" y="95"/>
                  </a:cubicBezTo>
                  <a:cubicBezTo>
                    <a:pt x="1267" y="32"/>
                    <a:pt x="1235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15288450" y="1273350"/>
              <a:ext cx="203500" cy="194300"/>
            </a:xfrm>
            <a:custGeom>
              <a:avLst/>
              <a:gdLst/>
              <a:ahLst/>
              <a:cxnLst/>
              <a:rect l="l" t="t" r="r" b="b"/>
              <a:pathLst>
                <a:path w="8140" h="7772" extrusionOk="0">
                  <a:moveTo>
                    <a:pt x="3677" y="689"/>
                  </a:moveTo>
                  <a:cubicBezTo>
                    <a:pt x="5454" y="689"/>
                    <a:pt x="7344" y="2297"/>
                    <a:pt x="7285" y="4477"/>
                  </a:cubicBezTo>
                  <a:cubicBezTo>
                    <a:pt x="7285" y="4604"/>
                    <a:pt x="7348" y="4699"/>
                    <a:pt x="7443" y="4762"/>
                  </a:cubicBezTo>
                  <a:cubicBezTo>
                    <a:pt x="7443" y="4762"/>
                    <a:pt x="7412" y="4762"/>
                    <a:pt x="7412" y="4794"/>
                  </a:cubicBezTo>
                  <a:cubicBezTo>
                    <a:pt x="6669" y="6151"/>
                    <a:pt x="5326" y="7156"/>
                    <a:pt x="3817" y="7156"/>
                  </a:cubicBezTo>
                  <a:cubicBezTo>
                    <a:pt x="3460" y="7156"/>
                    <a:pt x="3094" y="7100"/>
                    <a:pt x="2724" y="6979"/>
                  </a:cubicBezTo>
                  <a:cubicBezTo>
                    <a:pt x="951" y="6377"/>
                    <a:pt x="413" y="4319"/>
                    <a:pt x="1014" y="2735"/>
                  </a:cubicBezTo>
                  <a:cubicBezTo>
                    <a:pt x="1544" y="1292"/>
                    <a:pt x="2589" y="689"/>
                    <a:pt x="3677" y="689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54" y="2894"/>
                    <a:pt x="223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708" y="7675"/>
                    <a:pt x="3236" y="7772"/>
                    <a:pt x="3779" y="7772"/>
                  </a:cubicBezTo>
                  <a:cubicBezTo>
                    <a:pt x="4510" y="7772"/>
                    <a:pt x="5269" y="7596"/>
                    <a:pt x="5923" y="7232"/>
                  </a:cubicBezTo>
                  <a:cubicBezTo>
                    <a:pt x="6873" y="6694"/>
                    <a:pt x="7507" y="5871"/>
                    <a:pt x="7633" y="4921"/>
                  </a:cubicBezTo>
                  <a:lnTo>
                    <a:pt x="7633" y="4857"/>
                  </a:lnTo>
                  <a:cubicBezTo>
                    <a:pt x="7760" y="4794"/>
                    <a:pt x="7823" y="4699"/>
                    <a:pt x="7855" y="4572"/>
                  </a:cubicBezTo>
                  <a:cubicBezTo>
                    <a:pt x="7855" y="4477"/>
                    <a:pt x="7918" y="4446"/>
                    <a:pt x="7918" y="4382"/>
                  </a:cubicBezTo>
                  <a:cubicBezTo>
                    <a:pt x="8140" y="2387"/>
                    <a:pt x="6588" y="677"/>
                    <a:pt x="4941" y="170"/>
                  </a:cubicBezTo>
                  <a:cubicBezTo>
                    <a:pt x="4579" y="55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15176025" y="1329050"/>
              <a:ext cx="46750" cy="77625"/>
            </a:xfrm>
            <a:custGeom>
              <a:avLst/>
              <a:gdLst/>
              <a:ahLst/>
              <a:cxnLst/>
              <a:rect l="l" t="t" r="r" b="b"/>
              <a:pathLst>
                <a:path w="1870" h="3105" extrusionOk="0">
                  <a:moveTo>
                    <a:pt x="159" y="1"/>
                  </a:moveTo>
                  <a:cubicBezTo>
                    <a:pt x="33" y="96"/>
                    <a:pt x="1" y="317"/>
                    <a:pt x="191" y="412"/>
                  </a:cubicBezTo>
                  <a:cubicBezTo>
                    <a:pt x="1078" y="729"/>
                    <a:pt x="1584" y="1774"/>
                    <a:pt x="1109" y="2661"/>
                  </a:cubicBezTo>
                  <a:cubicBezTo>
                    <a:pt x="983" y="2851"/>
                    <a:pt x="1204" y="3041"/>
                    <a:pt x="1363" y="3104"/>
                  </a:cubicBezTo>
                  <a:cubicBezTo>
                    <a:pt x="1426" y="3041"/>
                    <a:pt x="1521" y="3009"/>
                    <a:pt x="1553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299" y="476"/>
                    <a:pt x="888" y="127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15278950" y="1290575"/>
              <a:ext cx="175000" cy="161275"/>
            </a:xfrm>
            <a:custGeom>
              <a:avLst/>
              <a:gdLst/>
              <a:ahLst/>
              <a:cxnLst/>
              <a:rect l="l" t="t" r="r" b="b"/>
              <a:pathLst>
                <a:path w="7000" h="6451" extrusionOk="0">
                  <a:moveTo>
                    <a:pt x="4435" y="1508"/>
                  </a:moveTo>
                  <a:cubicBezTo>
                    <a:pt x="5733" y="1793"/>
                    <a:pt x="6335" y="3408"/>
                    <a:pt x="5701" y="4517"/>
                  </a:cubicBezTo>
                  <a:cubicBezTo>
                    <a:pt x="5670" y="4643"/>
                    <a:pt x="5543" y="4643"/>
                    <a:pt x="5480" y="4643"/>
                  </a:cubicBezTo>
                  <a:cubicBezTo>
                    <a:pt x="5258" y="4643"/>
                    <a:pt x="5100" y="4422"/>
                    <a:pt x="5226" y="4200"/>
                  </a:cubicBezTo>
                  <a:cubicBezTo>
                    <a:pt x="5701" y="3377"/>
                    <a:pt x="5195" y="2300"/>
                    <a:pt x="4340" y="1920"/>
                  </a:cubicBezTo>
                  <a:cubicBezTo>
                    <a:pt x="4118" y="1856"/>
                    <a:pt x="4150" y="1666"/>
                    <a:pt x="4276" y="1540"/>
                  </a:cubicBezTo>
                  <a:cubicBezTo>
                    <a:pt x="4340" y="1508"/>
                    <a:pt x="4403" y="1508"/>
                    <a:pt x="4435" y="1508"/>
                  </a:cubicBezTo>
                  <a:close/>
                  <a:moveTo>
                    <a:pt x="3255" y="0"/>
                  </a:moveTo>
                  <a:cubicBezTo>
                    <a:pt x="2173" y="0"/>
                    <a:pt x="1132" y="603"/>
                    <a:pt x="603" y="2046"/>
                  </a:cubicBezTo>
                  <a:cubicBezTo>
                    <a:pt x="1" y="3630"/>
                    <a:pt x="508" y="5688"/>
                    <a:pt x="2313" y="6258"/>
                  </a:cubicBezTo>
                  <a:cubicBezTo>
                    <a:pt x="2695" y="6390"/>
                    <a:pt x="3075" y="6451"/>
                    <a:pt x="3445" y="6451"/>
                  </a:cubicBezTo>
                  <a:cubicBezTo>
                    <a:pt x="4945" y="6451"/>
                    <a:pt x="6282" y="5451"/>
                    <a:pt x="6968" y="4105"/>
                  </a:cubicBezTo>
                  <a:cubicBezTo>
                    <a:pt x="6968" y="4073"/>
                    <a:pt x="7000" y="4073"/>
                    <a:pt x="7000" y="4073"/>
                  </a:cubicBezTo>
                  <a:cubicBezTo>
                    <a:pt x="6936" y="4010"/>
                    <a:pt x="6841" y="3915"/>
                    <a:pt x="6841" y="3788"/>
                  </a:cubicBezTo>
                  <a:cubicBezTo>
                    <a:pt x="6900" y="1608"/>
                    <a:pt x="5022" y="0"/>
                    <a:pt x="32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377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subTitle" idx="1"/>
          </p:nvPr>
        </p:nvSpPr>
        <p:spPr>
          <a:xfrm>
            <a:off x="7025679" y="2493800"/>
            <a:ext cx="3437600" cy="36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748443" y="726667"/>
            <a:ext cx="10779584" cy="1144291"/>
            <a:chOff x="561332" y="545000"/>
            <a:chExt cx="8084688" cy="858218"/>
          </a:xfrm>
        </p:grpSpPr>
        <p:sp>
          <p:nvSpPr>
            <p:cNvPr id="83" name="Google Shape;83;p7"/>
            <p:cNvSpPr/>
            <p:nvPr/>
          </p:nvSpPr>
          <p:spPr>
            <a:xfrm>
              <a:off x="572826" y="778416"/>
              <a:ext cx="198071" cy="151896"/>
            </a:xfrm>
            <a:custGeom>
              <a:avLst/>
              <a:gdLst/>
              <a:ahLst/>
              <a:cxnLst/>
              <a:rect l="l" t="t" r="r" b="b"/>
              <a:pathLst>
                <a:path w="6014" h="4612" extrusionOk="0">
                  <a:moveTo>
                    <a:pt x="2460" y="1"/>
                  </a:moveTo>
                  <a:cubicBezTo>
                    <a:pt x="1907" y="1"/>
                    <a:pt x="1364" y="205"/>
                    <a:pt x="950" y="677"/>
                  </a:cubicBezTo>
                  <a:cubicBezTo>
                    <a:pt x="0" y="1785"/>
                    <a:pt x="254" y="3305"/>
                    <a:pt x="1109" y="4350"/>
                  </a:cubicBezTo>
                  <a:lnTo>
                    <a:pt x="1109" y="4382"/>
                  </a:lnTo>
                  <a:cubicBezTo>
                    <a:pt x="1172" y="4382"/>
                    <a:pt x="1221" y="4368"/>
                    <a:pt x="1275" y="4368"/>
                  </a:cubicBezTo>
                  <a:cubicBezTo>
                    <a:pt x="1302" y="4368"/>
                    <a:pt x="1330" y="4372"/>
                    <a:pt x="1362" y="4382"/>
                  </a:cubicBezTo>
                  <a:cubicBezTo>
                    <a:pt x="1707" y="4540"/>
                    <a:pt x="2062" y="4611"/>
                    <a:pt x="2407" y="4611"/>
                  </a:cubicBezTo>
                  <a:cubicBezTo>
                    <a:pt x="4347" y="4611"/>
                    <a:pt x="6013" y="2375"/>
                    <a:pt x="4212" y="708"/>
                  </a:cubicBezTo>
                  <a:cubicBezTo>
                    <a:pt x="3739" y="269"/>
                    <a:pt x="3093" y="1"/>
                    <a:pt x="24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7"/>
            <p:cNvSpPr/>
            <p:nvPr/>
          </p:nvSpPr>
          <p:spPr>
            <a:xfrm>
              <a:off x="561332" y="757370"/>
              <a:ext cx="207622" cy="195535"/>
            </a:xfrm>
            <a:custGeom>
              <a:avLst/>
              <a:gdLst/>
              <a:ahLst/>
              <a:cxnLst/>
              <a:rect l="l" t="t" r="r" b="b"/>
              <a:pathLst>
                <a:path w="6304" h="5937" extrusionOk="0">
                  <a:moveTo>
                    <a:pt x="2888" y="705"/>
                  </a:moveTo>
                  <a:cubicBezTo>
                    <a:pt x="3466" y="705"/>
                    <a:pt x="4078" y="952"/>
                    <a:pt x="4561" y="1379"/>
                  </a:cubicBezTo>
                  <a:cubicBezTo>
                    <a:pt x="5385" y="2171"/>
                    <a:pt x="5575" y="3153"/>
                    <a:pt x="4973" y="4039"/>
                  </a:cubicBezTo>
                  <a:cubicBezTo>
                    <a:pt x="4555" y="4689"/>
                    <a:pt x="3712" y="5220"/>
                    <a:pt x="2780" y="5220"/>
                  </a:cubicBezTo>
                  <a:cubicBezTo>
                    <a:pt x="2440" y="5220"/>
                    <a:pt x="2089" y="5150"/>
                    <a:pt x="1743" y="4989"/>
                  </a:cubicBezTo>
                  <a:cubicBezTo>
                    <a:pt x="1695" y="4974"/>
                    <a:pt x="1656" y="4966"/>
                    <a:pt x="1624" y="4966"/>
                  </a:cubicBezTo>
                  <a:cubicBezTo>
                    <a:pt x="1592" y="4966"/>
                    <a:pt x="1569" y="4974"/>
                    <a:pt x="1553" y="4989"/>
                  </a:cubicBezTo>
                  <a:cubicBezTo>
                    <a:pt x="698" y="4039"/>
                    <a:pt x="349" y="2488"/>
                    <a:pt x="1331" y="1347"/>
                  </a:cubicBezTo>
                  <a:cubicBezTo>
                    <a:pt x="1711" y="936"/>
                    <a:pt x="2123" y="714"/>
                    <a:pt x="2693" y="714"/>
                  </a:cubicBezTo>
                  <a:cubicBezTo>
                    <a:pt x="2757" y="708"/>
                    <a:pt x="2822" y="705"/>
                    <a:pt x="2888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4" y="227"/>
                    <a:pt x="1014" y="746"/>
                  </a:cubicBezTo>
                  <a:cubicBezTo>
                    <a:pt x="349" y="1379"/>
                    <a:pt x="1" y="2424"/>
                    <a:pt x="128" y="3406"/>
                  </a:cubicBezTo>
                  <a:cubicBezTo>
                    <a:pt x="191" y="4229"/>
                    <a:pt x="603" y="4863"/>
                    <a:pt x="1236" y="5274"/>
                  </a:cubicBezTo>
                  <a:cubicBezTo>
                    <a:pt x="1268" y="5274"/>
                    <a:pt x="1268" y="5306"/>
                    <a:pt x="1299" y="5306"/>
                  </a:cubicBezTo>
                  <a:cubicBezTo>
                    <a:pt x="1299" y="5369"/>
                    <a:pt x="1331" y="5496"/>
                    <a:pt x="1426" y="5528"/>
                  </a:cubicBezTo>
                  <a:cubicBezTo>
                    <a:pt x="1458" y="5559"/>
                    <a:pt x="1489" y="5559"/>
                    <a:pt x="1553" y="5623"/>
                  </a:cubicBezTo>
                  <a:cubicBezTo>
                    <a:pt x="1956" y="5839"/>
                    <a:pt x="2390" y="5936"/>
                    <a:pt x="2822" y="5936"/>
                  </a:cubicBezTo>
                  <a:cubicBezTo>
                    <a:pt x="3784" y="5936"/>
                    <a:pt x="4742" y="5457"/>
                    <a:pt x="5353" y="4736"/>
                  </a:cubicBezTo>
                  <a:cubicBezTo>
                    <a:pt x="6303" y="3596"/>
                    <a:pt x="6145" y="1918"/>
                    <a:pt x="4973" y="872"/>
                  </a:cubicBezTo>
                  <a:cubicBezTo>
                    <a:pt x="4815" y="714"/>
                    <a:pt x="4593" y="556"/>
                    <a:pt x="4403" y="429"/>
                  </a:cubicBezTo>
                  <a:cubicBezTo>
                    <a:pt x="3929" y="156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614556" y="881109"/>
              <a:ext cx="71996" cy="26117"/>
            </a:xfrm>
            <a:custGeom>
              <a:avLst/>
              <a:gdLst/>
              <a:ahLst/>
              <a:cxnLst/>
              <a:rect l="l" t="t" r="r" b="b"/>
              <a:pathLst>
                <a:path w="2186" h="793" extrusionOk="0">
                  <a:moveTo>
                    <a:pt x="255" y="1"/>
                  </a:moveTo>
                  <a:cubicBezTo>
                    <a:pt x="202" y="1"/>
                    <a:pt x="155" y="15"/>
                    <a:pt x="127" y="29"/>
                  </a:cubicBezTo>
                  <a:lnTo>
                    <a:pt x="95" y="92"/>
                  </a:lnTo>
                  <a:cubicBezTo>
                    <a:pt x="0" y="156"/>
                    <a:pt x="0" y="251"/>
                    <a:pt x="95" y="314"/>
                  </a:cubicBezTo>
                  <a:cubicBezTo>
                    <a:pt x="330" y="608"/>
                    <a:pt x="701" y="792"/>
                    <a:pt x="1108" y="792"/>
                  </a:cubicBezTo>
                  <a:cubicBezTo>
                    <a:pt x="1139" y="792"/>
                    <a:pt x="1171" y="791"/>
                    <a:pt x="1204" y="789"/>
                  </a:cubicBezTo>
                  <a:cubicBezTo>
                    <a:pt x="1584" y="757"/>
                    <a:pt x="1900" y="599"/>
                    <a:pt x="2090" y="282"/>
                  </a:cubicBezTo>
                  <a:cubicBezTo>
                    <a:pt x="2185" y="187"/>
                    <a:pt x="2154" y="92"/>
                    <a:pt x="2059" y="29"/>
                  </a:cubicBezTo>
                  <a:lnTo>
                    <a:pt x="2027" y="29"/>
                  </a:lnTo>
                  <a:cubicBezTo>
                    <a:pt x="1992" y="17"/>
                    <a:pt x="1962" y="10"/>
                    <a:pt x="1935" y="10"/>
                  </a:cubicBezTo>
                  <a:cubicBezTo>
                    <a:pt x="1890" y="10"/>
                    <a:pt x="1857" y="32"/>
                    <a:pt x="1837" y="92"/>
                  </a:cubicBezTo>
                  <a:cubicBezTo>
                    <a:pt x="1615" y="282"/>
                    <a:pt x="1362" y="409"/>
                    <a:pt x="1077" y="409"/>
                  </a:cubicBezTo>
                  <a:cubicBezTo>
                    <a:pt x="792" y="409"/>
                    <a:pt x="602" y="282"/>
                    <a:pt x="443" y="92"/>
                  </a:cubicBezTo>
                  <a:cubicBezTo>
                    <a:pt x="391" y="22"/>
                    <a:pt x="319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7874110" y="566046"/>
              <a:ext cx="197972" cy="151534"/>
            </a:xfrm>
            <a:custGeom>
              <a:avLst/>
              <a:gdLst/>
              <a:ahLst/>
              <a:cxnLst/>
              <a:rect l="l" t="t" r="r" b="b"/>
              <a:pathLst>
                <a:path w="6011" h="4601" extrusionOk="0">
                  <a:moveTo>
                    <a:pt x="2473" y="1"/>
                  </a:moveTo>
                  <a:cubicBezTo>
                    <a:pt x="1916" y="1"/>
                    <a:pt x="1367" y="203"/>
                    <a:pt x="951" y="664"/>
                  </a:cubicBezTo>
                  <a:cubicBezTo>
                    <a:pt x="1" y="1773"/>
                    <a:pt x="254" y="3325"/>
                    <a:pt x="1109" y="4338"/>
                  </a:cubicBezTo>
                  <a:lnTo>
                    <a:pt x="1109" y="4370"/>
                  </a:lnTo>
                  <a:cubicBezTo>
                    <a:pt x="1173" y="4370"/>
                    <a:pt x="1222" y="4356"/>
                    <a:pt x="1276" y="4356"/>
                  </a:cubicBezTo>
                  <a:cubicBezTo>
                    <a:pt x="1303" y="4356"/>
                    <a:pt x="1331" y="4359"/>
                    <a:pt x="1363" y="4370"/>
                  </a:cubicBezTo>
                  <a:cubicBezTo>
                    <a:pt x="1710" y="4529"/>
                    <a:pt x="2068" y="4601"/>
                    <a:pt x="2416" y="4601"/>
                  </a:cubicBezTo>
                  <a:cubicBezTo>
                    <a:pt x="4352" y="4601"/>
                    <a:pt x="6011" y="2387"/>
                    <a:pt x="4213" y="696"/>
                  </a:cubicBezTo>
                  <a:cubicBezTo>
                    <a:pt x="3742" y="259"/>
                    <a:pt x="3103" y="1"/>
                    <a:pt x="2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7862648" y="545000"/>
              <a:ext cx="207589" cy="195601"/>
            </a:xfrm>
            <a:custGeom>
              <a:avLst/>
              <a:gdLst/>
              <a:ahLst/>
              <a:cxnLst/>
              <a:rect l="l" t="t" r="r" b="b"/>
              <a:pathLst>
                <a:path w="6303" h="5939" extrusionOk="0">
                  <a:moveTo>
                    <a:pt x="2812" y="667"/>
                  </a:moveTo>
                  <a:cubicBezTo>
                    <a:pt x="3412" y="667"/>
                    <a:pt x="4056" y="890"/>
                    <a:pt x="4561" y="1335"/>
                  </a:cubicBezTo>
                  <a:cubicBezTo>
                    <a:pt x="5384" y="2127"/>
                    <a:pt x="5574" y="3108"/>
                    <a:pt x="4972" y="3995"/>
                  </a:cubicBezTo>
                  <a:cubicBezTo>
                    <a:pt x="4558" y="4664"/>
                    <a:pt x="3723" y="5181"/>
                    <a:pt x="2799" y="5181"/>
                  </a:cubicBezTo>
                  <a:cubicBezTo>
                    <a:pt x="2453" y="5181"/>
                    <a:pt x="2095" y="5109"/>
                    <a:pt x="1742" y="4945"/>
                  </a:cubicBezTo>
                  <a:cubicBezTo>
                    <a:pt x="1695" y="4929"/>
                    <a:pt x="1655" y="4922"/>
                    <a:pt x="1623" y="4922"/>
                  </a:cubicBezTo>
                  <a:cubicBezTo>
                    <a:pt x="1592" y="4922"/>
                    <a:pt x="1568" y="4929"/>
                    <a:pt x="1552" y="4945"/>
                  </a:cubicBezTo>
                  <a:cubicBezTo>
                    <a:pt x="697" y="4027"/>
                    <a:pt x="349" y="2475"/>
                    <a:pt x="1331" y="1303"/>
                  </a:cubicBezTo>
                  <a:cubicBezTo>
                    <a:pt x="1711" y="892"/>
                    <a:pt x="2122" y="670"/>
                    <a:pt x="2692" y="670"/>
                  </a:cubicBezTo>
                  <a:cubicBezTo>
                    <a:pt x="2732" y="668"/>
                    <a:pt x="2772" y="667"/>
                    <a:pt x="2812" y="667"/>
                  </a:cubicBezTo>
                  <a:close/>
                  <a:moveTo>
                    <a:pt x="2824" y="1"/>
                  </a:moveTo>
                  <a:cubicBezTo>
                    <a:pt x="2175" y="1"/>
                    <a:pt x="1529" y="218"/>
                    <a:pt x="1014" y="733"/>
                  </a:cubicBezTo>
                  <a:cubicBezTo>
                    <a:pt x="349" y="1367"/>
                    <a:pt x="0" y="2412"/>
                    <a:pt x="127" y="3394"/>
                  </a:cubicBezTo>
                  <a:cubicBezTo>
                    <a:pt x="190" y="4217"/>
                    <a:pt x="602" y="4850"/>
                    <a:pt x="1236" y="5262"/>
                  </a:cubicBezTo>
                  <a:cubicBezTo>
                    <a:pt x="1267" y="5262"/>
                    <a:pt x="1267" y="5294"/>
                    <a:pt x="1299" y="5294"/>
                  </a:cubicBezTo>
                  <a:cubicBezTo>
                    <a:pt x="1299" y="5389"/>
                    <a:pt x="1331" y="5484"/>
                    <a:pt x="1426" y="5547"/>
                  </a:cubicBezTo>
                  <a:cubicBezTo>
                    <a:pt x="1457" y="5579"/>
                    <a:pt x="1489" y="5579"/>
                    <a:pt x="1552" y="5610"/>
                  </a:cubicBezTo>
                  <a:cubicBezTo>
                    <a:pt x="1958" y="5838"/>
                    <a:pt x="2395" y="5939"/>
                    <a:pt x="2831" y="5939"/>
                  </a:cubicBezTo>
                  <a:cubicBezTo>
                    <a:pt x="3789" y="5939"/>
                    <a:pt x="4743" y="5452"/>
                    <a:pt x="5353" y="4755"/>
                  </a:cubicBezTo>
                  <a:cubicBezTo>
                    <a:pt x="6303" y="3584"/>
                    <a:pt x="6144" y="1937"/>
                    <a:pt x="4972" y="860"/>
                  </a:cubicBezTo>
                  <a:cubicBezTo>
                    <a:pt x="4814" y="702"/>
                    <a:pt x="4592" y="543"/>
                    <a:pt x="4402" y="417"/>
                  </a:cubicBezTo>
                  <a:cubicBezTo>
                    <a:pt x="3924" y="156"/>
                    <a:pt x="3373" y="1"/>
                    <a:pt x="2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7915840" y="66847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25"/>
                    <a:pt x="127" y="56"/>
                  </a:cubicBezTo>
                  <a:lnTo>
                    <a:pt x="96" y="88"/>
                  </a:lnTo>
                  <a:cubicBezTo>
                    <a:pt x="1" y="151"/>
                    <a:pt x="1" y="246"/>
                    <a:pt x="96" y="310"/>
                  </a:cubicBezTo>
                  <a:cubicBezTo>
                    <a:pt x="320" y="590"/>
                    <a:pt x="668" y="795"/>
                    <a:pt x="1052" y="795"/>
                  </a:cubicBezTo>
                  <a:cubicBezTo>
                    <a:pt x="1102" y="795"/>
                    <a:pt x="1153" y="792"/>
                    <a:pt x="1204" y="785"/>
                  </a:cubicBezTo>
                  <a:cubicBezTo>
                    <a:pt x="1584" y="753"/>
                    <a:pt x="1901" y="595"/>
                    <a:pt x="2091" y="278"/>
                  </a:cubicBezTo>
                  <a:cubicBezTo>
                    <a:pt x="2186" y="215"/>
                    <a:pt x="2154" y="88"/>
                    <a:pt x="2059" y="56"/>
                  </a:cubicBezTo>
                  <a:lnTo>
                    <a:pt x="2027" y="56"/>
                  </a:lnTo>
                  <a:cubicBezTo>
                    <a:pt x="1985" y="28"/>
                    <a:pt x="1948" y="12"/>
                    <a:pt x="1918" y="12"/>
                  </a:cubicBezTo>
                  <a:cubicBezTo>
                    <a:pt x="1882" y="12"/>
                    <a:pt x="1855" y="36"/>
                    <a:pt x="1837" y="88"/>
                  </a:cubicBezTo>
                  <a:cubicBezTo>
                    <a:pt x="1616" y="278"/>
                    <a:pt x="1362" y="405"/>
                    <a:pt x="1077" y="405"/>
                  </a:cubicBezTo>
                  <a:cubicBezTo>
                    <a:pt x="792" y="405"/>
                    <a:pt x="602" y="278"/>
                    <a:pt x="444" y="88"/>
                  </a:cubicBezTo>
                  <a:cubicBezTo>
                    <a:pt x="396" y="25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7788693" y="1228235"/>
              <a:ext cx="199125" cy="152061"/>
            </a:xfrm>
            <a:custGeom>
              <a:avLst/>
              <a:gdLst/>
              <a:ahLst/>
              <a:cxnLst/>
              <a:rect l="l" t="t" r="r" b="b"/>
              <a:pathLst>
                <a:path w="6046" h="4617" extrusionOk="0">
                  <a:moveTo>
                    <a:pt x="2476" y="0"/>
                  </a:moveTo>
                  <a:cubicBezTo>
                    <a:pt x="1923" y="0"/>
                    <a:pt x="1381" y="203"/>
                    <a:pt x="982" y="661"/>
                  </a:cubicBezTo>
                  <a:cubicBezTo>
                    <a:pt x="1" y="1769"/>
                    <a:pt x="254" y="3321"/>
                    <a:pt x="1141" y="4366"/>
                  </a:cubicBezTo>
                  <a:lnTo>
                    <a:pt x="1141" y="4398"/>
                  </a:lnTo>
                  <a:cubicBezTo>
                    <a:pt x="1183" y="4398"/>
                    <a:pt x="1239" y="4384"/>
                    <a:pt x="1291" y="4384"/>
                  </a:cubicBezTo>
                  <a:cubicBezTo>
                    <a:pt x="1317" y="4384"/>
                    <a:pt x="1341" y="4387"/>
                    <a:pt x="1362" y="4398"/>
                  </a:cubicBezTo>
                  <a:cubicBezTo>
                    <a:pt x="1707" y="4549"/>
                    <a:pt x="2059" y="4617"/>
                    <a:pt x="2403" y="4617"/>
                  </a:cubicBezTo>
                  <a:cubicBezTo>
                    <a:pt x="4369" y="4617"/>
                    <a:pt x="6045" y="2395"/>
                    <a:pt x="4213" y="724"/>
                  </a:cubicBezTo>
                  <a:cubicBezTo>
                    <a:pt x="3756" y="267"/>
                    <a:pt x="3109" y="0"/>
                    <a:pt x="24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7778253" y="1207716"/>
              <a:ext cx="205514" cy="195502"/>
            </a:xfrm>
            <a:custGeom>
              <a:avLst/>
              <a:gdLst/>
              <a:ahLst/>
              <a:cxnLst/>
              <a:rect l="l" t="t" r="r" b="b"/>
              <a:pathLst>
                <a:path w="6240" h="5936" extrusionOk="0">
                  <a:moveTo>
                    <a:pt x="2887" y="704"/>
                  </a:moveTo>
                  <a:cubicBezTo>
                    <a:pt x="3466" y="704"/>
                    <a:pt x="4074" y="952"/>
                    <a:pt x="4530" y="1379"/>
                  </a:cubicBezTo>
                  <a:cubicBezTo>
                    <a:pt x="5385" y="2171"/>
                    <a:pt x="5575" y="3152"/>
                    <a:pt x="4973" y="4039"/>
                  </a:cubicBezTo>
                  <a:cubicBezTo>
                    <a:pt x="4530" y="4691"/>
                    <a:pt x="3694" y="5206"/>
                    <a:pt x="2765" y="5206"/>
                  </a:cubicBezTo>
                  <a:cubicBezTo>
                    <a:pt x="2432" y="5206"/>
                    <a:pt x="2086" y="5140"/>
                    <a:pt x="1743" y="4989"/>
                  </a:cubicBezTo>
                  <a:cubicBezTo>
                    <a:pt x="1695" y="4957"/>
                    <a:pt x="1656" y="4942"/>
                    <a:pt x="1620" y="4942"/>
                  </a:cubicBezTo>
                  <a:cubicBezTo>
                    <a:pt x="1584" y="4942"/>
                    <a:pt x="1553" y="4957"/>
                    <a:pt x="1521" y="4989"/>
                  </a:cubicBezTo>
                  <a:cubicBezTo>
                    <a:pt x="698" y="4039"/>
                    <a:pt x="349" y="2487"/>
                    <a:pt x="1331" y="1347"/>
                  </a:cubicBezTo>
                  <a:cubicBezTo>
                    <a:pt x="1679" y="935"/>
                    <a:pt x="2123" y="714"/>
                    <a:pt x="2693" y="714"/>
                  </a:cubicBezTo>
                  <a:cubicBezTo>
                    <a:pt x="2757" y="707"/>
                    <a:pt x="2822" y="704"/>
                    <a:pt x="2887" y="704"/>
                  </a:cubicBezTo>
                  <a:close/>
                  <a:moveTo>
                    <a:pt x="2803" y="0"/>
                  </a:moveTo>
                  <a:cubicBezTo>
                    <a:pt x="2153" y="0"/>
                    <a:pt x="1502" y="226"/>
                    <a:pt x="983" y="745"/>
                  </a:cubicBezTo>
                  <a:cubicBezTo>
                    <a:pt x="349" y="1379"/>
                    <a:pt x="1" y="2392"/>
                    <a:pt x="64" y="3406"/>
                  </a:cubicBezTo>
                  <a:cubicBezTo>
                    <a:pt x="159" y="4229"/>
                    <a:pt x="539" y="4862"/>
                    <a:pt x="1173" y="5242"/>
                  </a:cubicBezTo>
                  <a:cubicBezTo>
                    <a:pt x="1204" y="5242"/>
                    <a:pt x="1204" y="5306"/>
                    <a:pt x="1268" y="5306"/>
                  </a:cubicBezTo>
                  <a:cubicBezTo>
                    <a:pt x="1268" y="5369"/>
                    <a:pt x="1299" y="5496"/>
                    <a:pt x="1363" y="5527"/>
                  </a:cubicBezTo>
                  <a:cubicBezTo>
                    <a:pt x="1426" y="5559"/>
                    <a:pt x="1458" y="5559"/>
                    <a:pt x="1489" y="5622"/>
                  </a:cubicBezTo>
                  <a:cubicBezTo>
                    <a:pt x="1892" y="5839"/>
                    <a:pt x="2329" y="5936"/>
                    <a:pt x="2765" y="5936"/>
                  </a:cubicBezTo>
                  <a:cubicBezTo>
                    <a:pt x="3734" y="5936"/>
                    <a:pt x="4700" y="5456"/>
                    <a:pt x="5290" y="4736"/>
                  </a:cubicBezTo>
                  <a:cubicBezTo>
                    <a:pt x="6240" y="3596"/>
                    <a:pt x="6081" y="1917"/>
                    <a:pt x="4941" y="872"/>
                  </a:cubicBezTo>
                  <a:cubicBezTo>
                    <a:pt x="4783" y="682"/>
                    <a:pt x="4530" y="555"/>
                    <a:pt x="4340" y="429"/>
                  </a:cubicBezTo>
                  <a:cubicBezTo>
                    <a:pt x="3880" y="156"/>
                    <a:pt x="3342" y="0"/>
                    <a:pt x="2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7"/>
            <p:cNvSpPr/>
            <p:nvPr/>
          </p:nvSpPr>
          <p:spPr>
            <a:xfrm>
              <a:off x="7831444" y="1331324"/>
              <a:ext cx="69921" cy="26249"/>
            </a:xfrm>
            <a:custGeom>
              <a:avLst/>
              <a:gdLst/>
              <a:ahLst/>
              <a:cxnLst/>
              <a:rect l="l" t="t" r="r" b="b"/>
              <a:pathLst>
                <a:path w="2123" h="797" extrusionOk="0">
                  <a:moveTo>
                    <a:pt x="242" y="1"/>
                  </a:moveTo>
                  <a:cubicBezTo>
                    <a:pt x="183" y="1"/>
                    <a:pt x="128" y="17"/>
                    <a:pt x="96" y="33"/>
                  </a:cubicBezTo>
                  <a:lnTo>
                    <a:pt x="33" y="64"/>
                  </a:lnTo>
                  <a:cubicBezTo>
                    <a:pt x="1" y="159"/>
                    <a:pt x="1" y="223"/>
                    <a:pt x="33" y="318"/>
                  </a:cubicBezTo>
                  <a:cubicBezTo>
                    <a:pt x="297" y="611"/>
                    <a:pt x="643" y="796"/>
                    <a:pt x="1046" y="796"/>
                  </a:cubicBezTo>
                  <a:cubicBezTo>
                    <a:pt x="1077" y="796"/>
                    <a:pt x="1109" y="795"/>
                    <a:pt x="1141" y="793"/>
                  </a:cubicBezTo>
                  <a:cubicBezTo>
                    <a:pt x="1553" y="761"/>
                    <a:pt x="1869" y="603"/>
                    <a:pt x="2059" y="286"/>
                  </a:cubicBezTo>
                  <a:cubicBezTo>
                    <a:pt x="2123" y="191"/>
                    <a:pt x="2091" y="64"/>
                    <a:pt x="2028" y="33"/>
                  </a:cubicBezTo>
                  <a:lnTo>
                    <a:pt x="1996" y="33"/>
                  </a:lnTo>
                  <a:cubicBezTo>
                    <a:pt x="1957" y="19"/>
                    <a:pt x="1917" y="12"/>
                    <a:pt x="1883" y="12"/>
                  </a:cubicBezTo>
                  <a:cubicBezTo>
                    <a:pt x="1833" y="12"/>
                    <a:pt x="1793" y="27"/>
                    <a:pt x="1774" y="64"/>
                  </a:cubicBezTo>
                  <a:cubicBezTo>
                    <a:pt x="1584" y="286"/>
                    <a:pt x="1299" y="381"/>
                    <a:pt x="1014" y="381"/>
                  </a:cubicBezTo>
                  <a:cubicBezTo>
                    <a:pt x="761" y="381"/>
                    <a:pt x="539" y="286"/>
                    <a:pt x="413" y="64"/>
                  </a:cubicBezTo>
                  <a:cubicBezTo>
                    <a:pt x="365" y="17"/>
                    <a:pt x="302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8447784" y="1141927"/>
              <a:ext cx="198236" cy="152061"/>
            </a:xfrm>
            <a:custGeom>
              <a:avLst/>
              <a:gdLst/>
              <a:ahLst/>
              <a:cxnLst/>
              <a:rect l="l" t="t" r="r" b="b"/>
              <a:pathLst>
                <a:path w="6019" h="4617" extrusionOk="0">
                  <a:moveTo>
                    <a:pt x="2460" y="0"/>
                  </a:moveTo>
                  <a:cubicBezTo>
                    <a:pt x="1908" y="0"/>
                    <a:pt x="1364" y="203"/>
                    <a:pt x="951" y="661"/>
                  </a:cubicBezTo>
                  <a:cubicBezTo>
                    <a:pt x="1" y="1769"/>
                    <a:pt x="254" y="3321"/>
                    <a:pt x="1109" y="4366"/>
                  </a:cubicBezTo>
                  <a:lnTo>
                    <a:pt x="1109" y="4398"/>
                  </a:lnTo>
                  <a:cubicBezTo>
                    <a:pt x="1173" y="4398"/>
                    <a:pt x="1222" y="4383"/>
                    <a:pt x="1276" y="4383"/>
                  </a:cubicBezTo>
                  <a:cubicBezTo>
                    <a:pt x="1303" y="4383"/>
                    <a:pt x="1331" y="4387"/>
                    <a:pt x="1363" y="4398"/>
                  </a:cubicBezTo>
                  <a:cubicBezTo>
                    <a:pt x="1702" y="4548"/>
                    <a:pt x="2051" y="4616"/>
                    <a:pt x="2392" y="4616"/>
                  </a:cubicBezTo>
                  <a:cubicBezTo>
                    <a:pt x="4338" y="4616"/>
                    <a:pt x="6019" y="2395"/>
                    <a:pt x="4213" y="724"/>
                  </a:cubicBezTo>
                  <a:cubicBezTo>
                    <a:pt x="3739" y="267"/>
                    <a:pt x="3094" y="0"/>
                    <a:pt x="24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8436322" y="1121408"/>
              <a:ext cx="207589" cy="195502"/>
            </a:xfrm>
            <a:custGeom>
              <a:avLst/>
              <a:gdLst/>
              <a:ahLst/>
              <a:cxnLst/>
              <a:rect l="l" t="t" r="r" b="b"/>
              <a:pathLst>
                <a:path w="6303" h="5936" extrusionOk="0">
                  <a:moveTo>
                    <a:pt x="2888" y="704"/>
                  </a:moveTo>
                  <a:cubicBezTo>
                    <a:pt x="3471" y="704"/>
                    <a:pt x="4106" y="952"/>
                    <a:pt x="4561" y="1379"/>
                  </a:cubicBezTo>
                  <a:cubicBezTo>
                    <a:pt x="5384" y="2170"/>
                    <a:pt x="5574" y="3152"/>
                    <a:pt x="4972" y="4039"/>
                  </a:cubicBezTo>
                  <a:cubicBezTo>
                    <a:pt x="4553" y="4691"/>
                    <a:pt x="3706" y="5206"/>
                    <a:pt x="2770" y="5206"/>
                  </a:cubicBezTo>
                  <a:cubicBezTo>
                    <a:pt x="2433" y="5206"/>
                    <a:pt x="2086" y="5140"/>
                    <a:pt x="1742" y="4989"/>
                  </a:cubicBezTo>
                  <a:cubicBezTo>
                    <a:pt x="1711" y="4957"/>
                    <a:pt x="1671" y="4941"/>
                    <a:pt x="1635" y="4941"/>
                  </a:cubicBezTo>
                  <a:cubicBezTo>
                    <a:pt x="1600" y="4941"/>
                    <a:pt x="1568" y="4957"/>
                    <a:pt x="1552" y="4989"/>
                  </a:cubicBezTo>
                  <a:cubicBezTo>
                    <a:pt x="697" y="4039"/>
                    <a:pt x="349" y="2487"/>
                    <a:pt x="1331" y="1347"/>
                  </a:cubicBezTo>
                  <a:cubicBezTo>
                    <a:pt x="1711" y="935"/>
                    <a:pt x="2122" y="714"/>
                    <a:pt x="2692" y="714"/>
                  </a:cubicBezTo>
                  <a:cubicBezTo>
                    <a:pt x="2757" y="707"/>
                    <a:pt x="2822" y="704"/>
                    <a:pt x="2888" y="704"/>
                  </a:cubicBezTo>
                  <a:close/>
                  <a:moveTo>
                    <a:pt x="2839" y="0"/>
                  </a:moveTo>
                  <a:cubicBezTo>
                    <a:pt x="2185" y="0"/>
                    <a:pt x="1533" y="226"/>
                    <a:pt x="1014" y="745"/>
                  </a:cubicBezTo>
                  <a:cubicBezTo>
                    <a:pt x="349" y="1379"/>
                    <a:pt x="0" y="2392"/>
                    <a:pt x="127" y="3405"/>
                  </a:cubicBezTo>
                  <a:cubicBezTo>
                    <a:pt x="190" y="4229"/>
                    <a:pt x="602" y="4862"/>
                    <a:pt x="1236" y="5242"/>
                  </a:cubicBezTo>
                  <a:cubicBezTo>
                    <a:pt x="1267" y="5242"/>
                    <a:pt x="1267" y="5306"/>
                    <a:pt x="1299" y="5306"/>
                  </a:cubicBezTo>
                  <a:cubicBezTo>
                    <a:pt x="1299" y="5369"/>
                    <a:pt x="1331" y="5496"/>
                    <a:pt x="1426" y="5527"/>
                  </a:cubicBezTo>
                  <a:cubicBezTo>
                    <a:pt x="1457" y="5559"/>
                    <a:pt x="1489" y="5559"/>
                    <a:pt x="1552" y="5622"/>
                  </a:cubicBezTo>
                  <a:cubicBezTo>
                    <a:pt x="1955" y="5839"/>
                    <a:pt x="2389" y="5936"/>
                    <a:pt x="2822" y="5936"/>
                  </a:cubicBezTo>
                  <a:cubicBezTo>
                    <a:pt x="3783" y="5936"/>
                    <a:pt x="4741" y="5456"/>
                    <a:pt x="5352" y="4735"/>
                  </a:cubicBezTo>
                  <a:cubicBezTo>
                    <a:pt x="6303" y="3595"/>
                    <a:pt x="6144" y="1917"/>
                    <a:pt x="4972" y="872"/>
                  </a:cubicBezTo>
                  <a:cubicBezTo>
                    <a:pt x="4814" y="714"/>
                    <a:pt x="4592" y="555"/>
                    <a:pt x="4402" y="429"/>
                  </a:cubicBezTo>
                  <a:cubicBezTo>
                    <a:pt x="3928" y="156"/>
                    <a:pt x="3383" y="0"/>
                    <a:pt x="2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8489514" y="1245016"/>
              <a:ext cx="71996" cy="26216"/>
            </a:xfrm>
            <a:custGeom>
              <a:avLst/>
              <a:gdLst/>
              <a:ahLst/>
              <a:cxnLst/>
              <a:rect l="l" t="t" r="r" b="b"/>
              <a:pathLst>
                <a:path w="2186" h="796" extrusionOk="0">
                  <a:moveTo>
                    <a:pt x="286" y="1"/>
                  </a:moveTo>
                  <a:cubicBezTo>
                    <a:pt x="230" y="1"/>
                    <a:pt x="175" y="17"/>
                    <a:pt x="127" y="32"/>
                  </a:cubicBezTo>
                  <a:lnTo>
                    <a:pt x="96" y="64"/>
                  </a:lnTo>
                  <a:cubicBezTo>
                    <a:pt x="1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7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5" y="12"/>
                    <a:pt x="1856" y="27"/>
                    <a:pt x="1837" y="64"/>
                  </a:cubicBezTo>
                  <a:cubicBezTo>
                    <a:pt x="1647" y="286"/>
                    <a:pt x="1362" y="381"/>
                    <a:pt x="1077" y="381"/>
                  </a:cubicBezTo>
                  <a:cubicBezTo>
                    <a:pt x="792" y="381"/>
                    <a:pt x="602" y="286"/>
                    <a:pt x="444" y="64"/>
                  </a:cubicBezTo>
                  <a:cubicBezTo>
                    <a:pt x="396" y="17"/>
                    <a:pt x="341" y="1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512046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9"/>
          <p:cNvSpPr txBox="1">
            <a:spLocks noGrp="1"/>
          </p:cNvSpPr>
          <p:nvPr>
            <p:ph type="subTitle" idx="1"/>
          </p:nvPr>
        </p:nvSpPr>
        <p:spPr>
          <a:xfrm>
            <a:off x="1735233" y="3097167"/>
            <a:ext cx="36532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1710633" y="2173033"/>
            <a:ext cx="37024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9"/>
          <p:cNvGrpSpPr/>
          <p:nvPr/>
        </p:nvGrpSpPr>
        <p:grpSpPr>
          <a:xfrm>
            <a:off x="1536201" y="1459933"/>
            <a:ext cx="5067145" cy="4446044"/>
            <a:chOff x="27828200" y="-2466450"/>
            <a:chExt cx="2888250" cy="2534225"/>
          </a:xfrm>
        </p:grpSpPr>
        <p:sp>
          <p:nvSpPr>
            <p:cNvPr id="101" name="Google Shape;101;p9"/>
            <p:cNvSpPr/>
            <p:nvPr/>
          </p:nvSpPr>
          <p:spPr>
            <a:xfrm>
              <a:off x="30287300" y="-64125"/>
              <a:ext cx="143400" cy="116500"/>
            </a:xfrm>
            <a:custGeom>
              <a:avLst/>
              <a:gdLst/>
              <a:ahLst/>
              <a:cxnLst/>
              <a:rect l="l" t="t" r="r" b="b"/>
              <a:pathLst>
                <a:path w="5736" h="4660" extrusionOk="0">
                  <a:moveTo>
                    <a:pt x="2890" y="1"/>
                  </a:moveTo>
                  <a:cubicBezTo>
                    <a:pt x="2526" y="1"/>
                    <a:pt x="2129" y="104"/>
                    <a:pt x="1711" y="339"/>
                  </a:cubicBezTo>
                  <a:cubicBezTo>
                    <a:pt x="634" y="941"/>
                    <a:pt x="1" y="2271"/>
                    <a:pt x="666" y="3442"/>
                  </a:cubicBezTo>
                  <a:cubicBezTo>
                    <a:pt x="1219" y="4283"/>
                    <a:pt x="2142" y="4660"/>
                    <a:pt x="3070" y="4660"/>
                  </a:cubicBezTo>
                  <a:cubicBezTo>
                    <a:pt x="3471" y="4660"/>
                    <a:pt x="3872" y="4590"/>
                    <a:pt x="4245" y="4456"/>
                  </a:cubicBezTo>
                  <a:lnTo>
                    <a:pt x="4276" y="4456"/>
                  </a:lnTo>
                  <a:cubicBezTo>
                    <a:pt x="4245" y="4392"/>
                    <a:pt x="4276" y="4297"/>
                    <a:pt x="4308" y="4234"/>
                  </a:cubicBezTo>
                  <a:cubicBezTo>
                    <a:pt x="5736" y="2647"/>
                    <a:pt x="4735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9"/>
            <p:cNvSpPr/>
            <p:nvPr/>
          </p:nvSpPr>
          <p:spPr>
            <a:xfrm>
              <a:off x="30273050" y="-78100"/>
              <a:ext cx="162325" cy="145875"/>
            </a:xfrm>
            <a:custGeom>
              <a:avLst/>
              <a:gdLst/>
              <a:ahLst/>
              <a:cxnLst/>
              <a:rect l="l" t="t" r="r" b="b"/>
              <a:pathLst>
                <a:path w="6493" h="5835" extrusionOk="0">
                  <a:moveTo>
                    <a:pt x="3495" y="614"/>
                  </a:moveTo>
                  <a:cubicBezTo>
                    <a:pt x="4070" y="614"/>
                    <a:pt x="4601" y="861"/>
                    <a:pt x="5005" y="1341"/>
                  </a:cubicBezTo>
                  <a:cubicBezTo>
                    <a:pt x="5670" y="2165"/>
                    <a:pt x="5860" y="3621"/>
                    <a:pt x="4910" y="4698"/>
                  </a:cubicBezTo>
                  <a:cubicBezTo>
                    <a:pt x="4878" y="4730"/>
                    <a:pt x="4846" y="4825"/>
                    <a:pt x="4846" y="4888"/>
                  </a:cubicBezTo>
                  <a:cubicBezTo>
                    <a:pt x="4451" y="5053"/>
                    <a:pt x="3995" y="5149"/>
                    <a:pt x="3537" y="5149"/>
                  </a:cubicBezTo>
                  <a:cubicBezTo>
                    <a:pt x="2675" y="5149"/>
                    <a:pt x="1807" y="4807"/>
                    <a:pt x="1331" y="3938"/>
                  </a:cubicBezTo>
                  <a:cubicBezTo>
                    <a:pt x="1046" y="3526"/>
                    <a:pt x="951" y="2988"/>
                    <a:pt x="1109" y="2481"/>
                  </a:cubicBezTo>
                  <a:cubicBezTo>
                    <a:pt x="1268" y="1848"/>
                    <a:pt x="1743" y="1246"/>
                    <a:pt x="2344" y="929"/>
                  </a:cubicBezTo>
                  <a:cubicBezTo>
                    <a:pt x="2731" y="718"/>
                    <a:pt x="3122" y="614"/>
                    <a:pt x="3495" y="614"/>
                  </a:cubicBezTo>
                  <a:close/>
                  <a:moveTo>
                    <a:pt x="3492" y="1"/>
                  </a:moveTo>
                  <a:cubicBezTo>
                    <a:pt x="2981" y="1"/>
                    <a:pt x="2454" y="138"/>
                    <a:pt x="1964" y="423"/>
                  </a:cubicBezTo>
                  <a:cubicBezTo>
                    <a:pt x="1743" y="549"/>
                    <a:pt x="1553" y="708"/>
                    <a:pt x="1363" y="866"/>
                  </a:cubicBezTo>
                  <a:cubicBezTo>
                    <a:pt x="476" y="1658"/>
                    <a:pt x="1" y="2956"/>
                    <a:pt x="603" y="4160"/>
                  </a:cubicBezTo>
                  <a:cubicBezTo>
                    <a:pt x="1046" y="4888"/>
                    <a:pt x="1901" y="5585"/>
                    <a:pt x="2851" y="5775"/>
                  </a:cubicBezTo>
                  <a:cubicBezTo>
                    <a:pt x="3049" y="5814"/>
                    <a:pt x="3245" y="5834"/>
                    <a:pt x="3436" y="5834"/>
                  </a:cubicBezTo>
                  <a:cubicBezTo>
                    <a:pt x="4011" y="5834"/>
                    <a:pt x="4545" y="5656"/>
                    <a:pt x="4973" y="5300"/>
                  </a:cubicBezTo>
                  <a:lnTo>
                    <a:pt x="5005" y="5268"/>
                  </a:lnTo>
                  <a:cubicBezTo>
                    <a:pt x="5023" y="5277"/>
                    <a:pt x="5047" y="5281"/>
                    <a:pt x="5074" y="5281"/>
                  </a:cubicBezTo>
                  <a:cubicBezTo>
                    <a:pt x="5139" y="5281"/>
                    <a:pt x="5222" y="5259"/>
                    <a:pt x="5290" y="5236"/>
                  </a:cubicBezTo>
                  <a:cubicBezTo>
                    <a:pt x="5321" y="5173"/>
                    <a:pt x="5353" y="5141"/>
                    <a:pt x="5385" y="5141"/>
                  </a:cubicBezTo>
                  <a:cubicBezTo>
                    <a:pt x="6493" y="4128"/>
                    <a:pt x="6461" y="2418"/>
                    <a:pt x="5765" y="1246"/>
                  </a:cubicBezTo>
                  <a:cubicBezTo>
                    <a:pt x="5258" y="435"/>
                    <a:pt x="440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9"/>
            <p:cNvSpPr/>
            <p:nvPr/>
          </p:nvSpPr>
          <p:spPr>
            <a:xfrm>
              <a:off x="30365700" y="-17400"/>
              <a:ext cx="31675" cy="52300"/>
            </a:xfrm>
            <a:custGeom>
              <a:avLst/>
              <a:gdLst/>
              <a:ahLst/>
              <a:cxnLst/>
              <a:rect l="l" t="t" r="r" b="b"/>
              <a:pathLst>
                <a:path w="1267" h="2092" extrusionOk="0">
                  <a:moveTo>
                    <a:pt x="803" y="1"/>
                  </a:moveTo>
                  <a:cubicBezTo>
                    <a:pt x="770" y="1"/>
                    <a:pt x="736" y="8"/>
                    <a:pt x="697" y="22"/>
                  </a:cubicBezTo>
                  <a:lnTo>
                    <a:pt x="665" y="22"/>
                  </a:lnTo>
                  <a:cubicBezTo>
                    <a:pt x="633" y="53"/>
                    <a:pt x="570" y="148"/>
                    <a:pt x="633" y="212"/>
                  </a:cubicBezTo>
                  <a:cubicBezTo>
                    <a:pt x="728" y="465"/>
                    <a:pt x="792" y="782"/>
                    <a:pt x="665" y="1035"/>
                  </a:cubicBezTo>
                  <a:cubicBezTo>
                    <a:pt x="570" y="1288"/>
                    <a:pt x="380" y="1478"/>
                    <a:pt x="158" y="1573"/>
                  </a:cubicBezTo>
                  <a:cubicBezTo>
                    <a:pt x="32" y="1605"/>
                    <a:pt x="0" y="1763"/>
                    <a:pt x="32" y="1827"/>
                  </a:cubicBezTo>
                  <a:cubicBezTo>
                    <a:pt x="32" y="1890"/>
                    <a:pt x="63" y="1890"/>
                    <a:pt x="63" y="1922"/>
                  </a:cubicBezTo>
                  <a:cubicBezTo>
                    <a:pt x="88" y="2044"/>
                    <a:pt x="151" y="2091"/>
                    <a:pt x="237" y="2091"/>
                  </a:cubicBezTo>
                  <a:cubicBezTo>
                    <a:pt x="261" y="2091"/>
                    <a:pt x="288" y="2087"/>
                    <a:pt x="317" y="2080"/>
                  </a:cubicBezTo>
                  <a:cubicBezTo>
                    <a:pt x="697" y="1922"/>
                    <a:pt x="1014" y="1573"/>
                    <a:pt x="1140" y="1130"/>
                  </a:cubicBezTo>
                  <a:cubicBezTo>
                    <a:pt x="1267" y="718"/>
                    <a:pt x="1172" y="370"/>
                    <a:pt x="950" y="53"/>
                  </a:cubicBezTo>
                  <a:cubicBezTo>
                    <a:pt x="895" y="16"/>
                    <a:pt x="850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27828200" y="-2466450"/>
              <a:ext cx="194800" cy="194475"/>
            </a:xfrm>
            <a:custGeom>
              <a:avLst/>
              <a:gdLst/>
              <a:ahLst/>
              <a:cxnLst/>
              <a:rect l="l" t="t" r="r" b="b"/>
              <a:pathLst>
                <a:path w="7792" h="7779" extrusionOk="0">
                  <a:moveTo>
                    <a:pt x="3520" y="680"/>
                  </a:moveTo>
                  <a:cubicBezTo>
                    <a:pt x="5022" y="680"/>
                    <a:pt x="6643" y="1650"/>
                    <a:pt x="7126" y="3389"/>
                  </a:cubicBezTo>
                  <a:cubicBezTo>
                    <a:pt x="7158" y="3484"/>
                    <a:pt x="7221" y="3579"/>
                    <a:pt x="7348" y="3610"/>
                  </a:cubicBezTo>
                  <a:lnTo>
                    <a:pt x="7316" y="3642"/>
                  </a:lnTo>
                  <a:cubicBezTo>
                    <a:pt x="6971" y="5492"/>
                    <a:pt x="5570" y="7094"/>
                    <a:pt x="3544" y="7094"/>
                  </a:cubicBezTo>
                  <a:cubicBezTo>
                    <a:pt x="3524" y="7094"/>
                    <a:pt x="3504" y="7094"/>
                    <a:pt x="3484" y="7094"/>
                  </a:cubicBezTo>
                  <a:cubicBezTo>
                    <a:pt x="1648" y="7062"/>
                    <a:pt x="539" y="5257"/>
                    <a:pt x="634" y="3579"/>
                  </a:cubicBezTo>
                  <a:cubicBezTo>
                    <a:pt x="728" y="1586"/>
                    <a:pt x="2068" y="680"/>
                    <a:pt x="3520" y="680"/>
                  </a:cubicBezTo>
                  <a:close/>
                  <a:moveTo>
                    <a:pt x="3643" y="0"/>
                  </a:moveTo>
                  <a:cubicBezTo>
                    <a:pt x="1648" y="0"/>
                    <a:pt x="64" y="1552"/>
                    <a:pt x="1" y="3642"/>
                  </a:cubicBezTo>
                  <a:cubicBezTo>
                    <a:pt x="1" y="3959"/>
                    <a:pt x="1" y="4275"/>
                    <a:pt x="64" y="4592"/>
                  </a:cubicBezTo>
                  <a:cubicBezTo>
                    <a:pt x="349" y="6144"/>
                    <a:pt x="1458" y="7569"/>
                    <a:pt x="3199" y="7759"/>
                  </a:cubicBezTo>
                  <a:cubicBezTo>
                    <a:pt x="3318" y="7772"/>
                    <a:pt x="3440" y="7778"/>
                    <a:pt x="3562" y="7778"/>
                  </a:cubicBezTo>
                  <a:cubicBezTo>
                    <a:pt x="4649" y="7778"/>
                    <a:pt x="5858" y="7282"/>
                    <a:pt x="6683" y="6429"/>
                  </a:cubicBezTo>
                  <a:cubicBezTo>
                    <a:pt x="7443" y="5637"/>
                    <a:pt x="7791" y="4687"/>
                    <a:pt x="7633" y="3737"/>
                  </a:cubicBezTo>
                  <a:cubicBezTo>
                    <a:pt x="7633" y="3674"/>
                    <a:pt x="7633" y="3642"/>
                    <a:pt x="7601" y="3642"/>
                  </a:cubicBezTo>
                  <a:cubicBezTo>
                    <a:pt x="7696" y="3579"/>
                    <a:pt x="7760" y="3452"/>
                    <a:pt x="7760" y="3325"/>
                  </a:cubicBezTo>
                  <a:cubicBezTo>
                    <a:pt x="7760" y="3262"/>
                    <a:pt x="7760" y="3199"/>
                    <a:pt x="7696" y="3135"/>
                  </a:cubicBezTo>
                  <a:cubicBezTo>
                    <a:pt x="7348" y="1203"/>
                    <a:pt x="5384" y="0"/>
                    <a:pt x="36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9"/>
            <p:cNvSpPr/>
            <p:nvPr/>
          </p:nvSpPr>
          <p:spPr>
            <a:xfrm>
              <a:off x="27925600" y="-2417075"/>
              <a:ext cx="59400" cy="64775"/>
            </a:xfrm>
            <a:custGeom>
              <a:avLst/>
              <a:gdLst/>
              <a:ahLst/>
              <a:cxnLst/>
              <a:rect l="l" t="t" r="r" b="b"/>
              <a:pathLst>
                <a:path w="2376" h="2591" extrusionOk="0">
                  <a:moveTo>
                    <a:pt x="464" y="0"/>
                  </a:moveTo>
                  <a:cubicBezTo>
                    <a:pt x="383" y="0"/>
                    <a:pt x="303" y="7"/>
                    <a:pt x="222" y="20"/>
                  </a:cubicBezTo>
                  <a:cubicBezTo>
                    <a:pt x="158" y="20"/>
                    <a:pt x="127" y="52"/>
                    <a:pt x="95" y="52"/>
                  </a:cubicBezTo>
                  <a:cubicBezTo>
                    <a:pt x="0" y="179"/>
                    <a:pt x="63" y="369"/>
                    <a:pt x="253" y="400"/>
                  </a:cubicBezTo>
                  <a:cubicBezTo>
                    <a:pt x="1172" y="495"/>
                    <a:pt x="1995" y="1350"/>
                    <a:pt x="1805" y="2269"/>
                  </a:cubicBezTo>
                  <a:cubicBezTo>
                    <a:pt x="1748" y="2468"/>
                    <a:pt x="1947" y="2590"/>
                    <a:pt x="2103" y="2590"/>
                  </a:cubicBezTo>
                  <a:cubicBezTo>
                    <a:pt x="2120" y="2590"/>
                    <a:pt x="2137" y="2589"/>
                    <a:pt x="2154" y="2585"/>
                  </a:cubicBezTo>
                  <a:cubicBezTo>
                    <a:pt x="2217" y="2585"/>
                    <a:pt x="2280" y="2554"/>
                    <a:pt x="2280" y="2427"/>
                  </a:cubicBezTo>
                  <a:cubicBezTo>
                    <a:pt x="2375" y="1794"/>
                    <a:pt x="2185" y="1129"/>
                    <a:pt x="1742" y="590"/>
                  </a:cubicBezTo>
                  <a:cubicBezTo>
                    <a:pt x="1416" y="237"/>
                    <a:pt x="950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9"/>
            <p:cNvSpPr/>
            <p:nvPr/>
          </p:nvSpPr>
          <p:spPr>
            <a:xfrm>
              <a:off x="27841675" y="-2449550"/>
              <a:ext cx="170225" cy="160500"/>
            </a:xfrm>
            <a:custGeom>
              <a:avLst/>
              <a:gdLst/>
              <a:ahLst/>
              <a:cxnLst/>
              <a:rect l="l" t="t" r="r" b="b"/>
              <a:pathLst>
                <a:path w="6809" h="6420" extrusionOk="0">
                  <a:moveTo>
                    <a:pt x="3821" y="1306"/>
                  </a:moveTo>
                  <a:cubicBezTo>
                    <a:pt x="5019" y="1306"/>
                    <a:pt x="5940" y="2559"/>
                    <a:pt x="5701" y="3726"/>
                  </a:cubicBezTo>
                  <a:cubicBezTo>
                    <a:pt x="5669" y="3853"/>
                    <a:pt x="5574" y="3884"/>
                    <a:pt x="5511" y="3916"/>
                  </a:cubicBezTo>
                  <a:cubicBezTo>
                    <a:pt x="5497" y="3919"/>
                    <a:pt x="5482" y="3920"/>
                    <a:pt x="5468" y="3920"/>
                  </a:cubicBezTo>
                  <a:cubicBezTo>
                    <a:pt x="5311" y="3920"/>
                    <a:pt x="5104" y="3773"/>
                    <a:pt x="5162" y="3599"/>
                  </a:cubicBezTo>
                  <a:cubicBezTo>
                    <a:pt x="5352" y="2649"/>
                    <a:pt x="4529" y="1794"/>
                    <a:pt x="3610" y="1731"/>
                  </a:cubicBezTo>
                  <a:cubicBezTo>
                    <a:pt x="3420" y="1731"/>
                    <a:pt x="3357" y="1509"/>
                    <a:pt x="3452" y="1383"/>
                  </a:cubicBezTo>
                  <a:cubicBezTo>
                    <a:pt x="3484" y="1351"/>
                    <a:pt x="3515" y="1319"/>
                    <a:pt x="3610" y="1319"/>
                  </a:cubicBezTo>
                  <a:cubicBezTo>
                    <a:pt x="3682" y="1311"/>
                    <a:pt x="3752" y="1306"/>
                    <a:pt x="3821" y="1306"/>
                  </a:cubicBezTo>
                  <a:close/>
                  <a:moveTo>
                    <a:pt x="2990" y="0"/>
                  </a:moveTo>
                  <a:cubicBezTo>
                    <a:pt x="1535" y="0"/>
                    <a:pt x="189" y="906"/>
                    <a:pt x="95" y="2903"/>
                  </a:cubicBezTo>
                  <a:cubicBezTo>
                    <a:pt x="0" y="4581"/>
                    <a:pt x="1109" y="6386"/>
                    <a:pt x="2945" y="6418"/>
                  </a:cubicBezTo>
                  <a:cubicBezTo>
                    <a:pt x="2984" y="6419"/>
                    <a:pt x="3022" y="6420"/>
                    <a:pt x="3060" y="6420"/>
                  </a:cubicBezTo>
                  <a:cubicBezTo>
                    <a:pt x="5057" y="6420"/>
                    <a:pt x="6435" y="4800"/>
                    <a:pt x="6777" y="2966"/>
                  </a:cubicBezTo>
                  <a:cubicBezTo>
                    <a:pt x="6777" y="2934"/>
                    <a:pt x="6809" y="2934"/>
                    <a:pt x="6809" y="2934"/>
                  </a:cubicBezTo>
                  <a:cubicBezTo>
                    <a:pt x="6682" y="2903"/>
                    <a:pt x="6619" y="2808"/>
                    <a:pt x="6587" y="2681"/>
                  </a:cubicBezTo>
                  <a:cubicBezTo>
                    <a:pt x="6105" y="961"/>
                    <a:pt x="4490" y="0"/>
                    <a:pt x="2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9"/>
            <p:cNvSpPr/>
            <p:nvPr/>
          </p:nvSpPr>
          <p:spPr>
            <a:xfrm>
              <a:off x="30506625" y="-260850"/>
              <a:ext cx="209825" cy="195200"/>
            </a:xfrm>
            <a:custGeom>
              <a:avLst/>
              <a:gdLst/>
              <a:ahLst/>
              <a:cxnLst/>
              <a:rect l="l" t="t" r="r" b="b"/>
              <a:pathLst>
                <a:path w="8393" h="7808" extrusionOk="0">
                  <a:moveTo>
                    <a:pt x="4588" y="741"/>
                  </a:moveTo>
                  <a:cubicBezTo>
                    <a:pt x="5351" y="741"/>
                    <a:pt x="6132" y="971"/>
                    <a:pt x="6809" y="1494"/>
                  </a:cubicBezTo>
                  <a:cubicBezTo>
                    <a:pt x="6865" y="1531"/>
                    <a:pt x="6931" y="1546"/>
                    <a:pt x="6996" y="1546"/>
                  </a:cubicBezTo>
                  <a:cubicBezTo>
                    <a:pt x="7042" y="1546"/>
                    <a:pt x="7086" y="1539"/>
                    <a:pt x="7126" y="1526"/>
                  </a:cubicBezTo>
                  <a:lnTo>
                    <a:pt x="7126" y="1589"/>
                  </a:lnTo>
                  <a:cubicBezTo>
                    <a:pt x="7981" y="3299"/>
                    <a:pt x="7822" y="5484"/>
                    <a:pt x="6112" y="6656"/>
                  </a:cubicBezTo>
                  <a:cubicBezTo>
                    <a:pt x="5628" y="6989"/>
                    <a:pt x="5102" y="7136"/>
                    <a:pt x="4579" y="7136"/>
                  </a:cubicBezTo>
                  <a:cubicBezTo>
                    <a:pt x="3461" y="7136"/>
                    <a:pt x="2358" y="6465"/>
                    <a:pt x="1710" y="5516"/>
                  </a:cubicBezTo>
                  <a:cubicBezTo>
                    <a:pt x="8" y="2974"/>
                    <a:pt x="2209" y="741"/>
                    <a:pt x="4588" y="741"/>
                  </a:cubicBezTo>
                  <a:close/>
                  <a:moveTo>
                    <a:pt x="4609" y="1"/>
                  </a:moveTo>
                  <a:cubicBezTo>
                    <a:pt x="3656" y="1"/>
                    <a:pt x="2700" y="321"/>
                    <a:pt x="1964" y="861"/>
                  </a:cubicBezTo>
                  <a:cubicBezTo>
                    <a:pt x="317" y="2032"/>
                    <a:pt x="0" y="4218"/>
                    <a:pt x="1204" y="5959"/>
                  </a:cubicBezTo>
                  <a:cubicBezTo>
                    <a:pt x="1362" y="6244"/>
                    <a:pt x="1584" y="6466"/>
                    <a:pt x="1837" y="6656"/>
                  </a:cubicBezTo>
                  <a:cubicBezTo>
                    <a:pt x="2572" y="7350"/>
                    <a:pt x="3556" y="7807"/>
                    <a:pt x="4571" y="7807"/>
                  </a:cubicBezTo>
                  <a:cubicBezTo>
                    <a:pt x="5130" y="7807"/>
                    <a:pt x="5699" y="7668"/>
                    <a:pt x="6239" y="7353"/>
                  </a:cubicBezTo>
                  <a:cubicBezTo>
                    <a:pt x="7284" y="6719"/>
                    <a:pt x="8076" y="5484"/>
                    <a:pt x="8234" y="4186"/>
                  </a:cubicBezTo>
                  <a:cubicBezTo>
                    <a:pt x="8393" y="3109"/>
                    <a:pt x="8076" y="2127"/>
                    <a:pt x="7411" y="1431"/>
                  </a:cubicBezTo>
                  <a:cubicBezTo>
                    <a:pt x="7379" y="1399"/>
                    <a:pt x="7379" y="1399"/>
                    <a:pt x="7347" y="1399"/>
                  </a:cubicBezTo>
                  <a:cubicBezTo>
                    <a:pt x="7379" y="1272"/>
                    <a:pt x="7347" y="1177"/>
                    <a:pt x="7252" y="1051"/>
                  </a:cubicBezTo>
                  <a:cubicBezTo>
                    <a:pt x="7221" y="1019"/>
                    <a:pt x="7189" y="956"/>
                    <a:pt x="7094" y="924"/>
                  </a:cubicBezTo>
                  <a:cubicBezTo>
                    <a:pt x="6390" y="281"/>
                    <a:pt x="5501" y="1"/>
                    <a:pt x="46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9"/>
            <p:cNvSpPr/>
            <p:nvPr/>
          </p:nvSpPr>
          <p:spPr>
            <a:xfrm>
              <a:off x="30593700" y="-219025"/>
              <a:ext cx="80775" cy="38800"/>
            </a:xfrm>
            <a:custGeom>
              <a:avLst/>
              <a:gdLst/>
              <a:ahLst/>
              <a:cxnLst/>
              <a:rect l="l" t="t" r="r" b="b"/>
              <a:pathLst>
                <a:path w="3231" h="1552" extrusionOk="0">
                  <a:moveTo>
                    <a:pt x="1283" y="0"/>
                  </a:moveTo>
                  <a:cubicBezTo>
                    <a:pt x="840" y="0"/>
                    <a:pt x="439" y="167"/>
                    <a:pt x="96" y="486"/>
                  </a:cubicBezTo>
                  <a:cubicBezTo>
                    <a:pt x="64" y="518"/>
                    <a:pt x="1" y="549"/>
                    <a:pt x="1" y="613"/>
                  </a:cubicBezTo>
                  <a:cubicBezTo>
                    <a:pt x="1" y="737"/>
                    <a:pt x="99" y="823"/>
                    <a:pt x="218" y="823"/>
                  </a:cubicBezTo>
                  <a:cubicBezTo>
                    <a:pt x="250" y="823"/>
                    <a:pt x="284" y="816"/>
                    <a:pt x="317" y="803"/>
                  </a:cubicBezTo>
                  <a:cubicBezTo>
                    <a:pt x="597" y="624"/>
                    <a:pt x="924" y="536"/>
                    <a:pt x="1247" y="536"/>
                  </a:cubicBezTo>
                  <a:cubicBezTo>
                    <a:pt x="1838" y="536"/>
                    <a:pt x="2415" y="831"/>
                    <a:pt x="2661" y="1404"/>
                  </a:cubicBezTo>
                  <a:cubicBezTo>
                    <a:pt x="2727" y="1504"/>
                    <a:pt x="2819" y="1551"/>
                    <a:pt x="2910" y="1551"/>
                  </a:cubicBezTo>
                  <a:cubicBezTo>
                    <a:pt x="2993" y="1551"/>
                    <a:pt x="3076" y="1512"/>
                    <a:pt x="3136" y="1436"/>
                  </a:cubicBezTo>
                  <a:cubicBezTo>
                    <a:pt x="3231" y="1341"/>
                    <a:pt x="3231" y="1278"/>
                    <a:pt x="3168" y="1183"/>
                  </a:cubicBezTo>
                  <a:cubicBezTo>
                    <a:pt x="2914" y="613"/>
                    <a:pt x="2313" y="169"/>
                    <a:pt x="1679" y="43"/>
                  </a:cubicBezTo>
                  <a:cubicBezTo>
                    <a:pt x="1544" y="14"/>
                    <a:pt x="1412" y="0"/>
                    <a:pt x="1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9"/>
            <p:cNvSpPr/>
            <p:nvPr/>
          </p:nvSpPr>
          <p:spPr>
            <a:xfrm>
              <a:off x="30507400" y="-242325"/>
              <a:ext cx="198750" cy="159800"/>
            </a:xfrm>
            <a:custGeom>
              <a:avLst/>
              <a:gdLst/>
              <a:ahLst/>
              <a:cxnLst/>
              <a:rect l="l" t="t" r="r" b="b"/>
              <a:pathLst>
                <a:path w="7950" h="6392" extrusionOk="0">
                  <a:moveTo>
                    <a:pt x="4781" y="910"/>
                  </a:moveTo>
                  <a:cubicBezTo>
                    <a:pt x="5552" y="910"/>
                    <a:pt x="6338" y="1373"/>
                    <a:pt x="6683" y="2083"/>
                  </a:cubicBezTo>
                  <a:cubicBezTo>
                    <a:pt x="6715" y="2210"/>
                    <a:pt x="6715" y="2273"/>
                    <a:pt x="6620" y="2368"/>
                  </a:cubicBezTo>
                  <a:cubicBezTo>
                    <a:pt x="6572" y="2431"/>
                    <a:pt x="6477" y="2471"/>
                    <a:pt x="6382" y="2471"/>
                  </a:cubicBezTo>
                  <a:cubicBezTo>
                    <a:pt x="6287" y="2471"/>
                    <a:pt x="6192" y="2431"/>
                    <a:pt x="6145" y="2336"/>
                  </a:cubicBezTo>
                  <a:cubicBezTo>
                    <a:pt x="5899" y="1763"/>
                    <a:pt x="5309" y="1468"/>
                    <a:pt x="4725" y="1468"/>
                  </a:cubicBezTo>
                  <a:cubicBezTo>
                    <a:pt x="4407" y="1468"/>
                    <a:pt x="4090" y="1556"/>
                    <a:pt x="3833" y="1735"/>
                  </a:cubicBezTo>
                  <a:cubicBezTo>
                    <a:pt x="3793" y="1767"/>
                    <a:pt x="3748" y="1781"/>
                    <a:pt x="3705" y="1781"/>
                  </a:cubicBezTo>
                  <a:cubicBezTo>
                    <a:pt x="3580" y="1781"/>
                    <a:pt x="3469" y="1663"/>
                    <a:pt x="3516" y="1545"/>
                  </a:cubicBezTo>
                  <a:cubicBezTo>
                    <a:pt x="3516" y="1481"/>
                    <a:pt x="3548" y="1418"/>
                    <a:pt x="3579" y="1386"/>
                  </a:cubicBezTo>
                  <a:cubicBezTo>
                    <a:pt x="3921" y="1056"/>
                    <a:pt x="4349" y="910"/>
                    <a:pt x="4781" y="910"/>
                  </a:cubicBezTo>
                  <a:close/>
                  <a:moveTo>
                    <a:pt x="4574" y="0"/>
                  </a:moveTo>
                  <a:cubicBezTo>
                    <a:pt x="2208" y="0"/>
                    <a:pt x="1" y="2233"/>
                    <a:pt x="1679" y="4775"/>
                  </a:cubicBezTo>
                  <a:cubicBezTo>
                    <a:pt x="2318" y="5734"/>
                    <a:pt x="3402" y="6391"/>
                    <a:pt x="4505" y="6391"/>
                  </a:cubicBezTo>
                  <a:cubicBezTo>
                    <a:pt x="5042" y="6391"/>
                    <a:pt x="5584" y="6236"/>
                    <a:pt x="6081" y="5883"/>
                  </a:cubicBezTo>
                  <a:cubicBezTo>
                    <a:pt x="7791" y="4712"/>
                    <a:pt x="7950" y="2558"/>
                    <a:pt x="7095" y="848"/>
                  </a:cubicBezTo>
                  <a:lnTo>
                    <a:pt x="7095" y="785"/>
                  </a:lnTo>
                  <a:cubicBezTo>
                    <a:pt x="7055" y="798"/>
                    <a:pt x="7011" y="805"/>
                    <a:pt x="6965" y="805"/>
                  </a:cubicBezTo>
                  <a:cubicBezTo>
                    <a:pt x="6900" y="805"/>
                    <a:pt x="6834" y="790"/>
                    <a:pt x="6778" y="753"/>
                  </a:cubicBezTo>
                  <a:cubicBezTo>
                    <a:pt x="6109" y="230"/>
                    <a:pt x="5333" y="0"/>
                    <a:pt x="4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98750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0"/>
          <p:cNvSpPr txBox="1">
            <a:spLocks noGrp="1"/>
          </p:cNvSpPr>
          <p:nvPr>
            <p:ph type="body" idx="1"/>
          </p:nvPr>
        </p:nvSpPr>
        <p:spPr>
          <a:xfrm>
            <a:off x="2094933" y="2997367"/>
            <a:ext cx="8002000" cy="8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Montserrat"/>
              <a:buNone/>
              <a:defRPr sz="5333" b="1">
                <a:solidFill>
                  <a:schemeClr val="lt2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</a:lstStyle>
          <a:p>
            <a:endParaRPr/>
          </a:p>
        </p:txBody>
      </p:sp>
      <p:sp>
        <p:nvSpPr>
          <p:cNvPr id="112" name="Google Shape;112;p10"/>
          <p:cNvSpPr txBox="1">
            <a:spLocks noGrp="1"/>
          </p:cNvSpPr>
          <p:nvPr>
            <p:ph type="title"/>
          </p:nvPr>
        </p:nvSpPr>
        <p:spPr>
          <a:xfrm>
            <a:off x="2069300" y="3006803"/>
            <a:ext cx="8048400" cy="8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53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7536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010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 hasCustomPrompt="1"/>
          </p:nvPr>
        </p:nvSpPr>
        <p:spPr>
          <a:xfrm>
            <a:off x="818467" y="2541500"/>
            <a:ext cx="10554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8666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15" name="Google Shape;115;p11"/>
          <p:cNvSpPr txBox="1">
            <a:spLocks noGrp="1"/>
          </p:cNvSpPr>
          <p:nvPr>
            <p:ph type="subTitle" idx="1"/>
          </p:nvPr>
        </p:nvSpPr>
        <p:spPr>
          <a:xfrm>
            <a:off x="1446333" y="4833033"/>
            <a:ext cx="8944000" cy="59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>
            <a:off x="958100" y="964875"/>
            <a:ext cx="10415165" cy="4929277"/>
            <a:chOff x="718575" y="723656"/>
            <a:chExt cx="7811374" cy="3696958"/>
          </a:xfrm>
        </p:grpSpPr>
        <p:sp>
          <p:nvSpPr>
            <p:cNvPr id="117" name="Google Shape;117;p11"/>
            <p:cNvSpPr/>
            <p:nvPr/>
          </p:nvSpPr>
          <p:spPr>
            <a:xfrm>
              <a:off x="1062563" y="743634"/>
              <a:ext cx="172969" cy="152438"/>
            </a:xfrm>
            <a:custGeom>
              <a:avLst/>
              <a:gdLst/>
              <a:ahLst/>
              <a:cxnLst/>
              <a:rect l="l" t="t" r="r" b="b"/>
              <a:pathLst>
                <a:path w="5316" h="4685" extrusionOk="0">
                  <a:moveTo>
                    <a:pt x="2480" y="0"/>
                  </a:moveTo>
                  <a:cubicBezTo>
                    <a:pt x="1893" y="0"/>
                    <a:pt x="1290" y="279"/>
                    <a:pt x="792" y="950"/>
                  </a:cubicBezTo>
                  <a:cubicBezTo>
                    <a:pt x="32" y="1932"/>
                    <a:pt x="0" y="3452"/>
                    <a:pt x="1045" y="4212"/>
                  </a:cubicBezTo>
                  <a:cubicBezTo>
                    <a:pt x="1504" y="4538"/>
                    <a:pt x="2010" y="4685"/>
                    <a:pt x="2514" y="4685"/>
                  </a:cubicBezTo>
                  <a:cubicBezTo>
                    <a:pt x="3330" y="4685"/>
                    <a:pt x="4143" y="4300"/>
                    <a:pt x="4750" y="3674"/>
                  </a:cubicBezTo>
                  <a:lnTo>
                    <a:pt x="4782" y="3674"/>
                  </a:lnTo>
                  <a:cubicBezTo>
                    <a:pt x="4750" y="3610"/>
                    <a:pt x="4687" y="3515"/>
                    <a:pt x="4750" y="3452"/>
                  </a:cubicBezTo>
                  <a:cubicBezTo>
                    <a:pt x="5316" y="1734"/>
                    <a:pt x="3945" y="0"/>
                    <a:pt x="24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1045025" y="723656"/>
              <a:ext cx="210257" cy="191548"/>
            </a:xfrm>
            <a:custGeom>
              <a:avLst/>
              <a:gdLst/>
              <a:ahLst/>
              <a:cxnLst/>
              <a:rect l="l" t="t" r="r" b="b"/>
              <a:pathLst>
                <a:path w="6462" h="5887" extrusionOk="0">
                  <a:moveTo>
                    <a:pt x="3009" y="633"/>
                  </a:moveTo>
                  <a:cubicBezTo>
                    <a:pt x="3313" y="633"/>
                    <a:pt x="3624" y="710"/>
                    <a:pt x="3928" y="867"/>
                  </a:cubicBezTo>
                  <a:cubicBezTo>
                    <a:pt x="4878" y="1374"/>
                    <a:pt x="5669" y="2641"/>
                    <a:pt x="5226" y="3971"/>
                  </a:cubicBezTo>
                  <a:cubicBezTo>
                    <a:pt x="5194" y="4066"/>
                    <a:pt x="5226" y="4129"/>
                    <a:pt x="5226" y="4193"/>
                  </a:cubicBezTo>
                  <a:cubicBezTo>
                    <a:pt x="4681" y="4798"/>
                    <a:pt x="3865" y="5237"/>
                    <a:pt x="3034" y="5237"/>
                  </a:cubicBezTo>
                  <a:cubicBezTo>
                    <a:pt x="2561" y="5237"/>
                    <a:pt x="2083" y="5095"/>
                    <a:pt x="1647" y="4763"/>
                  </a:cubicBezTo>
                  <a:cubicBezTo>
                    <a:pt x="1204" y="4446"/>
                    <a:pt x="919" y="4034"/>
                    <a:pt x="856" y="3496"/>
                  </a:cubicBezTo>
                  <a:cubicBezTo>
                    <a:pt x="729" y="2863"/>
                    <a:pt x="919" y="2166"/>
                    <a:pt x="1362" y="1564"/>
                  </a:cubicBezTo>
                  <a:cubicBezTo>
                    <a:pt x="1807" y="950"/>
                    <a:pt x="2394" y="633"/>
                    <a:pt x="3009" y="633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596"/>
                    <a:pt x="476" y="1849"/>
                  </a:cubicBezTo>
                  <a:cubicBezTo>
                    <a:pt x="1" y="2926"/>
                    <a:pt x="96" y="4288"/>
                    <a:pt x="1109" y="5174"/>
                  </a:cubicBezTo>
                  <a:cubicBezTo>
                    <a:pt x="1590" y="5631"/>
                    <a:pt x="2326" y="5887"/>
                    <a:pt x="3082" y="5887"/>
                  </a:cubicBezTo>
                  <a:cubicBezTo>
                    <a:pt x="3322" y="5887"/>
                    <a:pt x="3564" y="5861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61"/>
                    <a:pt x="5859" y="4129"/>
                  </a:cubicBezTo>
                  <a:cubicBezTo>
                    <a:pt x="6461" y="2767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11"/>
            <p:cNvSpPr/>
            <p:nvPr/>
          </p:nvSpPr>
          <p:spPr>
            <a:xfrm>
              <a:off x="1161477" y="792213"/>
              <a:ext cx="31952" cy="68914"/>
            </a:xfrm>
            <a:custGeom>
              <a:avLst/>
              <a:gdLst/>
              <a:ahLst/>
              <a:cxnLst/>
              <a:rect l="l" t="t" r="r" b="b"/>
              <a:pathLst>
                <a:path w="982" h="2118" extrusionOk="0">
                  <a:moveTo>
                    <a:pt x="178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0"/>
                  </a:lnTo>
                  <a:cubicBezTo>
                    <a:pt x="0" y="154"/>
                    <a:pt x="0" y="249"/>
                    <a:pt x="64" y="280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7"/>
                    <a:pt x="222" y="1706"/>
                  </a:cubicBezTo>
                  <a:cubicBezTo>
                    <a:pt x="127" y="1832"/>
                    <a:pt x="159" y="1959"/>
                    <a:pt x="222" y="2022"/>
                  </a:cubicBezTo>
                  <a:cubicBezTo>
                    <a:pt x="222" y="2022"/>
                    <a:pt x="285" y="2054"/>
                    <a:pt x="317" y="2054"/>
                  </a:cubicBezTo>
                  <a:cubicBezTo>
                    <a:pt x="349" y="2101"/>
                    <a:pt x="388" y="2117"/>
                    <a:pt x="428" y="2117"/>
                  </a:cubicBezTo>
                  <a:cubicBezTo>
                    <a:pt x="467" y="2117"/>
                    <a:pt x="507" y="2101"/>
                    <a:pt x="539" y="2086"/>
                  </a:cubicBezTo>
                  <a:cubicBezTo>
                    <a:pt x="824" y="1801"/>
                    <a:pt x="982" y="1326"/>
                    <a:pt x="919" y="882"/>
                  </a:cubicBezTo>
                  <a:cubicBezTo>
                    <a:pt x="824" y="502"/>
                    <a:pt x="634" y="185"/>
                    <a:pt x="285" y="27"/>
                  </a:cubicBezTo>
                  <a:cubicBezTo>
                    <a:pt x="246" y="7"/>
                    <a:pt x="21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11"/>
            <p:cNvSpPr/>
            <p:nvPr/>
          </p:nvSpPr>
          <p:spPr>
            <a:xfrm>
              <a:off x="720039" y="932450"/>
              <a:ext cx="288966" cy="253500"/>
            </a:xfrm>
            <a:custGeom>
              <a:avLst/>
              <a:gdLst/>
              <a:ahLst/>
              <a:cxnLst/>
              <a:rect l="l" t="t" r="r" b="b"/>
              <a:pathLst>
                <a:path w="8881" h="7791" extrusionOk="0">
                  <a:moveTo>
                    <a:pt x="5226" y="700"/>
                  </a:moveTo>
                  <a:cubicBezTo>
                    <a:pt x="5520" y="700"/>
                    <a:pt x="5821" y="737"/>
                    <a:pt x="6125" y="816"/>
                  </a:cubicBezTo>
                  <a:cubicBezTo>
                    <a:pt x="6157" y="824"/>
                    <a:pt x="6188" y="828"/>
                    <a:pt x="6219" y="828"/>
                  </a:cubicBezTo>
                  <a:cubicBezTo>
                    <a:pt x="6311" y="828"/>
                    <a:pt x="6394" y="792"/>
                    <a:pt x="6442" y="721"/>
                  </a:cubicBezTo>
                  <a:cubicBezTo>
                    <a:pt x="6442" y="721"/>
                    <a:pt x="6442" y="752"/>
                    <a:pt x="6473" y="752"/>
                  </a:cubicBezTo>
                  <a:cubicBezTo>
                    <a:pt x="7962" y="1988"/>
                    <a:pt x="8659" y="4046"/>
                    <a:pt x="7582" y="5788"/>
                  </a:cubicBezTo>
                  <a:cubicBezTo>
                    <a:pt x="7024" y="6717"/>
                    <a:pt x="6074" y="7134"/>
                    <a:pt x="5096" y="7134"/>
                  </a:cubicBezTo>
                  <a:cubicBezTo>
                    <a:pt x="4408" y="7134"/>
                    <a:pt x="3705" y="6927"/>
                    <a:pt x="3117" y="6548"/>
                  </a:cubicBezTo>
                  <a:cubicBezTo>
                    <a:pt x="1" y="4557"/>
                    <a:pt x="2220" y="700"/>
                    <a:pt x="5226" y="700"/>
                  </a:cubicBezTo>
                  <a:close/>
                  <a:moveTo>
                    <a:pt x="5062" y="1"/>
                  </a:moveTo>
                  <a:cubicBezTo>
                    <a:pt x="3567" y="1"/>
                    <a:pt x="2119" y="956"/>
                    <a:pt x="1406" y="2178"/>
                  </a:cubicBezTo>
                  <a:cubicBezTo>
                    <a:pt x="425" y="3951"/>
                    <a:pt x="1026" y="6041"/>
                    <a:pt x="2800" y="7150"/>
                  </a:cubicBezTo>
                  <a:cubicBezTo>
                    <a:pt x="3085" y="7308"/>
                    <a:pt x="3338" y="7466"/>
                    <a:pt x="3655" y="7530"/>
                  </a:cubicBezTo>
                  <a:cubicBezTo>
                    <a:pt x="4125" y="7700"/>
                    <a:pt x="4627" y="7791"/>
                    <a:pt x="5127" y="7791"/>
                  </a:cubicBezTo>
                  <a:cubicBezTo>
                    <a:pt x="6208" y="7791"/>
                    <a:pt x="7279" y="7364"/>
                    <a:pt x="7994" y="6390"/>
                  </a:cubicBezTo>
                  <a:cubicBezTo>
                    <a:pt x="8690" y="5408"/>
                    <a:pt x="8880" y="3951"/>
                    <a:pt x="8532" y="2716"/>
                  </a:cubicBezTo>
                  <a:cubicBezTo>
                    <a:pt x="8215" y="1671"/>
                    <a:pt x="7550" y="879"/>
                    <a:pt x="6695" y="531"/>
                  </a:cubicBezTo>
                  <a:lnTo>
                    <a:pt x="6600" y="531"/>
                  </a:lnTo>
                  <a:cubicBezTo>
                    <a:pt x="6600" y="404"/>
                    <a:pt x="6537" y="309"/>
                    <a:pt x="6378" y="246"/>
                  </a:cubicBezTo>
                  <a:cubicBezTo>
                    <a:pt x="6283" y="214"/>
                    <a:pt x="6252" y="214"/>
                    <a:pt x="6157" y="182"/>
                  </a:cubicBezTo>
                  <a:cubicBezTo>
                    <a:pt x="5796" y="58"/>
                    <a:pt x="5427" y="1"/>
                    <a:pt x="5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11"/>
            <p:cNvSpPr/>
            <p:nvPr/>
          </p:nvSpPr>
          <p:spPr>
            <a:xfrm>
              <a:off x="830700" y="984835"/>
              <a:ext cx="106170" cy="45585"/>
            </a:xfrm>
            <a:custGeom>
              <a:avLst/>
              <a:gdLst/>
              <a:ahLst/>
              <a:cxnLst/>
              <a:rect l="l" t="t" r="r" b="b"/>
              <a:pathLst>
                <a:path w="3263" h="1401" extrusionOk="0">
                  <a:moveTo>
                    <a:pt x="1811" y="1"/>
                  </a:moveTo>
                  <a:cubicBezTo>
                    <a:pt x="1640" y="1"/>
                    <a:pt x="1467" y="21"/>
                    <a:pt x="1299" y="61"/>
                  </a:cubicBezTo>
                  <a:cubicBezTo>
                    <a:pt x="697" y="188"/>
                    <a:pt x="254" y="599"/>
                    <a:pt x="32" y="1106"/>
                  </a:cubicBezTo>
                  <a:cubicBezTo>
                    <a:pt x="1" y="1138"/>
                    <a:pt x="1" y="1169"/>
                    <a:pt x="1" y="1264"/>
                  </a:cubicBezTo>
                  <a:cubicBezTo>
                    <a:pt x="18" y="1351"/>
                    <a:pt x="93" y="1400"/>
                    <a:pt x="178" y="1400"/>
                  </a:cubicBezTo>
                  <a:cubicBezTo>
                    <a:pt x="247" y="1400"/>
                    <a:pt x="323" y="1367"/>
                    <a:pt x="381" y="1296"/>
                  </a:cubicBezTo>
                  <a:cubicBezTo>
                    <a:pt x="709" y="832"/>
                    <a:pt x="1262" y="557"/>
                    <a:pt x="1801" y="557"/>
                  </a:cubicBezTo>
                  <a:cubicBezTo>
                    <a:pt x="2145" y="557"/>
                    <a:pt x="2484" y="669"/>
                    <a:pt x="2756" y="916"/>
                  </a:cubicBezTo>
                  <a:cubicBezTo>
                    <a:pt x="2826" y="966"/>
                    <a:pt x="2893" y="988"/>
                    <a:pt x="2954" y="988"/>
                  </a:cubicBezTo>
                  <a:cubicBezTo>
                    <a:pt x="3085" y="988"/>
                    <a:pt x="3188" y="887"/>
                    <a:pt x="3231" y="758"/>
                  </a:cubicBezTo>
                  <a:cubicBezTo>
                    <a:pt x="3262" y="663"/>
                    <a:pt x="3231" y="568"/>
                    <a:pt x="3167" y="504"/>
                  </a:cubicBezTo>
                  <a:cubicBezTo>
                    <a:pt x="2813" y="173"/>
                    <a:pt x="2317" y="1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11"/>
            <p:cNvSpPr/>
            <p:nvPr/>
          </p:nvSpPr>
          <p:spPr>
            <a:xfrm>
              <a:off x="718575" y="955649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273" y="895"/>
                  </a:moveTo>
                  <a:cubicBezTo>
                    <a:pt x="5768" y="895"/>
                    <a:pt x="6267" y="1054"/>
                    <a:pt x="6645" y="1370"/>
                  </a:cubicBezTo>
                  <a:cubicBezTo>
                    <a:pt x="6708" y="1433"/>
                    <a:pt x="6772" y="1528"/>
                    <a:pt x="6708" y="1655"/>
                  </a:cubicBezTo>
                  <a:cubicBezTo>
                    <a:pt x="6686" y="1767"/>
                    <a:pt x="6569" y="1879"/>
                    <a:pt x="6423" y="1879"/>
                  </a:cubicBezTo>
                  <a:cubicBezTo>
                    <a:pt x="6363" y="1879"/>
                    <a:pt x="6298" y="1859"/>
                    <a:pt x="6233" y="1813"/>
                  </a:cubicBezTo>
                  <a:cubicBezTo>
                    <a:pt x="5962" y="1566"/>
                    <a:pt x="5623" y="1454"/>
                    <a:pt x="5279" y="1454"/>
                  </a:cubicBezTo>
                  <a:cubicBezTo>
                    <a:pt x="4740" y="1454"/>
                    <a:pt x="4187" y="1729"/>
                    <a:pt x="3858" y="2193"/>
                  </a:cubicBezTo>
                  <a:cubicBezTo>
                    <a:pt x="3815" y="2264"/>
                    <a:pt x="3747" y="2297"/>
                    <a:pt x="3679" y="2297"/>
                  </a:cubicBezTo>
                  <a:cubicBezTo>
                    <a:pt x="3596" y="2297"/>
                    <a:pt x="3513" y="2248"/>
                    <a:pt x="3478" y="2161"/>
                  </a:cubicBezTo>
                  <a:cubicBezTo>
                    <a:pt x="3447" y="2130"/>
                    <a:pt x="3447" y="2035"/>
                    <a:pt x="3478" y="2003"/>
                  </a:cubicBezTo>
                  <a:cubicBezTo>
                    <a:pt x="3783" y="1260"/>
                    <a:pt x="4524" y="895"/>
                    <a:pt x="5273" y="895"/>
                  </a:cubicBezTo>
                  <a:close/>
                  <a:moveTo>
                    <a:pt x="5317" y="1"/>
                  </a:moveTo>
                  <a:cubicBezTo>
                    <a:pt x="2283" y="1"/>
                    <a:pt x="1" y="3834"/>
                    <a:pt x="3162" y="5835"/>
                  </a:cubicBezTo>
                  <a:cubicBezTo>
                    <a:pt x="3750" y="6214"/>
                    <a:pt x="4453" y="6421"/>
                    <a:pt x="5141" y="6421"/>
                  </a:cubicBezTo>
                  <a:cubicBezTo>
                    <a:pt x="6119" y="6421"/>
                    <a:pt x="7069" y="6004"/>
                    <a:pt x="7627" y="5075"/>
                  </a:cubicBezTo>
                  <a:cubicBezTo>
                    <a:pt x="8672" y="3333"/>
                    <a:pt x="7944" y="1275"/>
                    <a:pt x="6518" y="71"/>
                  </a:cubicBezTo>
                  <a:lnTo>
                    <a:pt x="6487" y="8"/>
                  </a:lnTo>
                  <a:cubicBezTo>
                    <a:pt x="6416" y="79"/>
                    <a:pt x="6344" y="115"/>
                    <a:pt x="6260" y="115"/>
                  </a:cubicBezTo>
                  <a:cubicBezTo>
                    <a:pt x="6231" y="115"/>
                    <a:pt x="6202" y="111"/>
                    <a:pt x="6170" y="103"/>
                  </a:cubicBezTo>
                  <a:cubicBezTo>
                    <a:pt x="5882" y="33"/>
                    <a:pt x="5596" y="1"/>
                    <a:pt x="5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11"/>
            <p:cNvSpPr/>
            <p:nvPr/>
          </p:nvSpPr>
          <p:spPr>
            <a:xfrm>
              <a:off x="8012992" y="4248132"/>
              <a:ext cx="173002" cy="152048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802" y="0"/>
                  </a:moveTo>
                  <a:cubicBezTo>
                    <a:pt x="1995" y="0"/>
                    <a:pt x="1190" y="377"/>
                    <a:pt x="566" y="982"/>
                  </a:cubicBezTo>
                  <a:lnTo>
                    <a:pt x="534" y="982"/>
                  </a:lnTo>
                  <a:cubicBezTo>
                    <a:pt x="566" y="1077"/>
                    <a:pt x="629" y="1172"/>
                    <a:pt x="566" y="1235"/>
                  </a:cubicBezTo>
                  <a:cubicBezTo>
                    <a:pt x="1" y="2954"/>
                    <a:pt x="1373" y="4673"/>
                    <a:pt x="2839" y="4673"/>
                  </a:cubicBezTo>
                  <a:cubicBezTo>
                    <a:pt x="3425" y="4673"/>
                    <a:pt x="4027" y="4398"/>
                    <a:pt x="4525" y="3737"/>
                  </a:cubicBezTo>
                  <a:cubicBezTo>
                    <a:pt x="5285" y="2755"/>
                    <a:pt x="5316" y="1235"/>
                    <a:pt x="4271" y="475"/>
                  </a:cubicBezTo>
                  <a:cubicBezTo>
                    <a:pt x="3809" y="147"/>
                    <a:pt x="3305" y="0"/>
                    <a:pt x="28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7993274" y="4229033"/>
              <a:ext cx="210225" cy="191581"/>
            </a:xfrm>
            <a:custGeom>
              <a:avLst/>
              <a:gdLst/>
              <a:ahLst/>
              <a:cxnLst/>
              <a:rect l="l" t="t" r="r" b="b"/>
              <a:pathLst>
                <a:path w="6461" h="5888" extrusionOk="0">
                  <a:moveTo>
                    <a:pt x="3428" y="651"/>
                  </a:moveTo>
                  <a:cubicBezTo>
                    <a:pt x="3900" y="651"/>
                    <a:pt x="4378" y="793"/>
                    <a:pt x="4814" y="1125"/>
                  </a:cubicBezTo>
                  <a:cubicBezTo>
                    <a:pt x="5257" y="1442"/>
                    <a:pt x="5542" y="1854"/>
                    <a:pt x="5606" y="2392"/>
                  </a:cubicBezTo>
                  <a:cubicBezTo>
                    <a:pt x="5732" y="3025"/>
                    <a:pt x="5542" y="3722"/>
                    <a:pt x="5099" y="4324"/>
                  </a:cubicBezTo>
                  <a:cubicBezTo>
                    <a:pt x="4654" y="4938"/>
                    <a:pt x="4067" y="5255"/>
                    <a:pt x="3452" y="5255"/>
                  </a:cubicBezTo>
                  <a:cubicBezTo>
                    <a:pt x="3148" y="5255"/>
                    <a:pt x="2838" y="5178"/>
                    <a:pt x="2534" y="5021"/>
                  </a:cubicBezTo>
                  <a:cubicBezTo>
                    <a:pt x="1584" y="4514"/>
                    <a:pt x="792" y="3247"/>
                    <a:pt x="1235" y="1917"/>
                  </a:cubicBezTo>
                  <a:cubicBezTo>
                    <a:pt x="1267" y="1822"/>
                    <a:pt x="1235" y="1759"/>
                    <a:pt x="1235" y="1695"/>
                  </a:cubicBezTo>
                  <a:cubicBezTo>
                    <a:pt x="1781" y="1089"/>
                    <a:pt x="2596" y="651"/>
                    <a:pt x="3428" y="651"/>
                  </a:cubicBezTo>
                  <a:close/>
                  <a:moveTo>
                    <a:pt x="3379" y="1"/>
                  </a:moveTo>
                  <a:cubicBezTo>
                    <a:pt x="3139" y="1"/>
                    <a:pt x="2897" y="27"/>
                    <a:pt x="2660" y="80"/>
                  </a:cubicBezTo>
                  <a:cubicBezTo>
                    <a:pt x="1869" y="239"/>
                    <a:pt x="1235" y="714"/>
                    <a:pt x="919" y="1379"/>
                  </a:cubicBezTo>
                  <a:lnTo>
                    <a:pt x="919" y="1474"/>
                  </a:lnTo>
                  <a:cubicBezTo>
                    <a:pt x="824" y="1474"/>
                    <a:pt x="760" y="1505"/>
                    <a:pt x="665" y="1632"/>
                  </a:cubicBezTo>
                  <a:cubicBezTo>
                    <a:pt x="634" y="1664"/>
                    <a:pt x="634" y="1695"/>
                    <a:pt x="602" y="1759"/>
                  </a:cubicBezTo>
                  <a:cubicBezTo>
                    <a:pt x="0" y="3120"/>
                    <a:pt x="760" y="4672"/>
                    <a:pt x="1805" y="5432"/>
                  </a:cubicBezTo>
                  <a:cubicBezTo>
                    <a:pt x="2266" y="5739"/>
                    <a:pt x="2788" y="5888"/>
                    <a:pt x="3309" y="5888"/>
                  </a:cubicBezTo>
                  <a:cubicBezTo>
                    <a:pt x="4186" y="5888"/>
                    <a:pt x="5061" y="5467"/>
                    <a:pt x="5637" y="4672"/>
                  </a:cubicBezTo>
                  <a:cubicBezTo>
                    <a:pt x="5764" y="4482"/>
                    <a:pt x="5891" y="4292"/>
                    <a:pt x="5986" y="4039"/>
                  </a:cubicBezTo>
                  <a:cubicBezTo>
                    <a:pt x="6461" y="2962"/>
                    <a:pt x="6366" y="1600"/>
                    <a:pt x="5352" y="714"/>
                  </a:cubicBezTo>
                  <a:cubicBezTo>
                    <a:pt x="4872" y="257"/>
                    <a:pt x="4136" y="1"/>
                    <a:pt x="3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8055096" y="4283403"/>
              <a:ext cx="31952" cy="68654"/>
            </a:xfrm>
            <a:custGeom>
              <a:avLst/>
              <a:gdLst/>
              <a:ahLst/>
              <a:cxnLst/>
              <a:rect l="l" t="t" r="r" b="b"/>
              <a:pathLst>
                <a:path w="982" h="2110" extrusionOk="0">
                  <a:moveTo>
                    <a:pt x="555" y="1"/>
                  </a:moveTo>
                  <a:cubicBezTo>
                    <a:pt x="515" y="1"/>
                    <a:pt x="475" y="8"/>
                    <a:pt x="444" y="24"/>
                  </a:cubicBezTo>
                  <a:cubicBezTo>
                    <a:pt x="159" y="309"/>
                    <a:pt x="0" y="784"/>
                    <a:pt x="95" y="1228"/>
                  </a:cubicBezTo>
                  <a:cubicBezTo>
                    <a:pt x="159" y="1608"/>
                    <a:pt x="349" y="1924"/>
                    <a:pt x="729" y="2083"/>
                  </a:cubicBezTo>
                  <a:cubicBezTo>
                    <a:pt x="758" y="2102"/>
                    <a:pt x="788" y="2110"/>
                    <a:pt x="815" y="2110"/>
                  </a:cubicBezTo>
                  <a:cubicBezTo>
                    <a:pt x="877" y="2110"/>
                    <a:pt x="929" y="2073"/>
                    <a:pt x="950" y="2051"/>
                  </a:cubicBezTo>
                  <a:lnTo>
                    <a:pt x="950" y="2019"/>
                  </a:lnTo>
                  <a:cubicBezTo>
                    <a:pt x="982" y="1924"/>
                    <a:pt x="982" y="1861"/>
                    <a:pt x="919" y="1798"/>
                  </a:cubicBezTo>
                  <a:cubicBezTo>
                    <a:pt x="665" y="1671"/>
                    <a:pt x="570" y="1354"/>
                    <a:pt x="507" y="1069"/>
                  </a:cubicBezTo>
                  <a:cubicBezTo>
                    <a:pt x="507" y="784"/>
                    <a:pt x="602" y="563"/>
                    <a:pt x="760" y="404"/>
                  </a:cubicBezTo>
                  <a:cubicBezTo>
                    <a:pt x="887" y="278"/>
                    <a:pt x="824" y="151"/>
                    <a:pt x="760" y="88"/>
                  </a:cubicBezTo>
                  <a:cubicBezTo>
                    <a:pt x="760" y="88"/>
                    <a:pt x="729" y="24"/>
                    <a:pt x="665" y="24"/>
                  </a:cubicBezTo>
                  <a:cubicBezTo>
                    <a:pt x="634" y="8"/>
                    <a:pt x="59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8237469" y="3957962"/>
              <a:ext cx="291015" cy="253825"/>
            </a:xfrm>
            <a:custGeom>
              <a:avLst/>
              <a:gdLst/>
              <a:ahLst/>
              <a:cxnLst/>
              <a:rect l="l" t="t" r="r" b="b"/>
              <a:pathLst>
                <a:path w="8944" h="7801" extrusionOk="0">
                  <a:moveTo>
                    <a:pt x="3848" y="668"/>
                  </a:moveTo>
                  <a:cubicBezTo>
                    <a:pt x="4537" y="668"/>
                    <a:pt x="5239" y="875"/>
                    <a:pt x="5828" y="1254"/>
                  </a:cubicBezTo>
                  <a:cubicBezTo>
                    <a:pt x="8944" y="3245"/>
                    <a:pt x="6724" y="7102"/>
                    <a:pt x="3718" y="7102"/>
                  </a:cubicBezTo>
                  <a:cubicBezTo>
                    <a:pt x="3425" y="7102"/>
                    <a:pt x="3124" y="7065"/>
                    <a:pt x="2819" y="6986"/>
                  </a:cubicBezTo>
                  <a:cubicBezTo>
                    <a:pt x="2788" y="6978"/>
                    <a:pt x="2758" y="6974"/>
                    <a:pt x="2730" y="6974"/>
                  </a:cubicBezTo>
                  <a:cubicBezTo>
                    <a:pt x="2645" y="6974"/>
                    <a:pt x="2574" y="7010"/>
                    <a:pt x="2503" y="7081"/>
                  </a:cubicBezTo>
                  <a:cubicBezTo>
                    <a:pt x="2503" y="7081"/>
                    <a:pt x="2503" y="7018"/>
                    <a:pt x="2471" y="7018"/>
                  </a:cubicBezTo>
                  <a:cubicBezTo>
                    <a:pt x="1014" y="5783"/>
                    <a:pt x="286" y="3724"/>
                    <a:pt x="1363" y="2014"/>
                  </a:cubicBezTo>
                  <a:cubicBezTo>
                    <a:pt x="1920" y="1085"/>
                    <a:pt x="2870" y="668"/>
                    <a:pt x="3848" y="668"/>
                  </a:cubicBezTo>
                  <a:close/>
                  <a:moveTo>
                    <a:pt x="3858" y="1"/>
                  </a:moveTo>
                  <a:cubicBezTo>
                    <a:pt x="2765" y="1"/>
                    <a:pt x="1684" y="426"/>
                    <a:pt x="983" y="1412"/>
                  </a:cubicBezTo>
                  <a:cubicBezTo>
                    <a:pt x="254" y="2394"/>
                    <a:pt x="1" y="3851"/>
                    <a:pt x="412" y="5086"/>
                  </a:cubicBezTo>
                  <a:cubicBezTo>
                    <a:pt x="729" y="6131"/>
                    <a:pt x="1394" y="6923"/>
                    <a:pt x="2281" y="7271"/>
                  </a:cubicBezTo>
                  <a:lnTo>
                    <a:pt x="2344" y="7271"/>
                  </a:lnTo>
                  <a:cubicBezTo>
                    <a:pt x="2344" y="7398"/>
                    <a:pt x="2439" y="7493"/>
                    <a:pt x="2598" y="7556"/>
                  </a:cubicBezTo>
                  <a:cubicBezTo>
                    <a:pt x="2661" y="7588"/>
                    <a:pt x="2693" y="7588"/>
                    <a:pt x="2788" y="7619"/>
                  </a:cubicBezTo>
                  <a:cubicBezTo>
                    <a:pt x="3154" y="7744"/>
                    <a:pt x="3526" y="7801"/>
                    <a:pt x="3893" y="7801"/>
                  </a:cubicBezTo>
                  <a:cubicBezTo>
                    <a:pt x="5396" y="7801"/>
                    <a:pt x="6825" y="6840"/>
                    <a:pt x="7538" y="5593"/>
                  </a:cubicBezTo>
                  <a:cubicBezTo>
                    <a:pt x="8520" y="3851"/>
                    <a:pt x="7918" y="1761"/>
                    <a:pt x="6145" y="652"/>
                  </a:cubicBezTo>
                  <a:cubicBezTo>
                    <a:pt x="5860" y="494"/>
                    <a:pt x="5606" y="336"/>
                    <a:pt x="5290" y="241"/>
                  </a:cubicBezTo>
                  <a:cubicBezTo>
                    <a:pt x="4832" y="85"/>
                    <a:pt x="4344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8311655" y="4113850"/>
              <a:ext cx="106170" cy="45553"/>
            </a:xfrm>
            <a:custGeom>
              <a:avLst/>
              <a:gdLst/>
              <a:ahLst/>
              <a:cxnLst/>
              <a:rect l="l" t="t" r="r" b="b"/>
              <a:pathLst>
                <a:path w="3263" h="1400" extrusionOk="0">
                  <a:moveTo>
                    <a:pt x="3086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74" y="569"/>
                    <a:pt x="2017" y="844"/>
                    <a:pt x="1471" y="844"/>
                  </a:cubicBezTo>
                  <a:cubicBezTo>
                    <a:pt x="1123" y="844"/>
                    <a:pt x="779" y="732"/>
                    <a:pt x="508" y="485"/>
                  </a:cubicBezTo>
                  <a:cubicBezTo>
                    <a:pt x="447" y="435"/>
                    <a:pt x="384" y="413"/>
                    <a:pt x="324" y="413"/>
                  </a:cubicBezTo>
                  <a:cubicBezTo>
                    <a:pt x="193" y="413"/>
                    <a:pt x="76" y="514"/>
                    <a:pt x="33" y="643"/>
                  </a:cubicBezTo>
                  <a:cubicBezTo>
                    <a:pt x="1" y="738"/>
                    <a:pt x="33" y="802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4" y="1400"/>
                    <a:pt x="1796" y="1380"/>
                    <a:pt x="1964" y="1340"/>
                  </a:cubicBezTo>
                  <a:cubicBezTo>
                    <a:pt x="2566" y="1213"/>
                    <a:pt x="3010" y="802"/>
                    <a:pt x="3231" y="295"/>
                  </a:cubicBezTo>
                  <a:cubicBezTo>
                    <a:pt x="3263" y="263"/>
                    <a:pt x="3263" y="232"/>
                    <a:pt x="3263" y="137"/>
                  </a:cubicBezTo>
                  <a:cubicBezTo>
                    <a:pt x="3245" y="50"/>
                    <a:pt x="3171" y="1"/>
                    <a:pt x="30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8247784" y="3979697"/>
              <a:ext cx="282165" cy="208923"/>
            </a:xfrm>
            <a:custGeom>
              <a:avLst/>
              <a:gdLst/>
              <a:ahLst/>
              <a:cxnLst/>
              <a:rect l="l" t="t" r="r" b="b"/>
              <a:pathLst>
                <a:path w="8672" h="6421" extrusionOk="0">
                  <a:moveTo>
                    <a:pt x="5007" y="4124"/>
                  </a:moveTo>
                  <a:cubicBezTo>
                    <a:pt x="5086" y="4124"/>
                    <a:pt x="5159" y="4173"/>
                    <a:pt x="5194" y="4260"/>
                  </a:cubicBezTo>
                  <a:cubicBezTo>
                    <a:pt x="5258" y="4291"/>
                    <a:pt x="5258" y="4386"/>
                    <a:pt x="5194" y="4418"/>
                  </a:cubicBezTo>
                  <a:cubicBezTo>
                    <a:pt x="4891" y="5176"/>
                    <a:pt x="4156" y="5549"/>
                    <a:pt x="3411" y="5549"/>
                  </a:cubicBezTo>
                  <a:cubicBezTo>
                    <a:pt x="2912" y="5549"/>
                    <a:pt x="2408" y="5382"/>
                    <a:pt x="2027" y="5051"/>
                  </a:cubicBezTo>
                  <a:cubicBezTo>
                    <a:pt x="1964" y="4988"/>
                    <a:pt x="1901" y="4893"/>
                    <a:pt x="1964" y="4766"/>
                  </a:cubicBezTo>
                  <a:cubicBezTo>
                    <a:pt x="1986" y="4654"/>
                    <a:pt x="2120" y="4542"/>
                    <a:pt x="2263" y="4542"/>
                  </a:cubicBezTo>
                  <a:cubicBezTo>
                    <a:pt x="2322" y="4542"/>
                    <a:pt x="2383" y="4562"/>
                    <a:pt x="2439" y="4608"/>
                  </a:cubicBezTo>
                  <a:cubicBezTo>
                    <a:pt x="2711" y="4855"/>
                    <a:pt x="3049" y="4967"/>
                    <a:pt x="3394" y="4967"/>
                  </a:cubicBezTo>
                  <a:cubicBezTo>
                    <a:pt x="3933" y="4967"/>
                    <a:pt x="4486" y="4692"/>
                    <a:pt x="4814" y="4228"/>
                  </a:cubicBezTo>
                  <a:cubicBezTo>
                    <a:pt x="4871" y="4157"/>
                    <a:pt x="4941" y="4124"/>
                    <a:pt x="5007" y="4124"/>
                  </a:cubicBezTo>
                  <a:close/>
                  <a:moveTo>
                    <a:pt x="3531" y="0"/>
                  </a:moveTo>
                  <a:cubicBezTo>
                    <a:pt x="2553" y="0"/>
                    <a:pt x="1603" y="417"/>
                    <a:pt x="1046" y="1346"/>
                  </a:cubicBezTo>
                  <a:cubicBezTo>
                    <a:pt x="0" y="3056"/>
                    <a:pt x="729" y="5146"/>
                    <a:pt x="2154" y="6350"/>
                  </a:cubicBezTo>
                  <a:cubicBezTo>
                    <a:pt x="2154" y="6350"/>
                    <a:pt x="2154" y="6413"/>
                    <a:pt x="2186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1" y="6310"/>
                    <a:pt x="2502" y="6318"/>
                  </a:cubicBezTo>
                  <a:cubicBezTo>
                    <a:pt x="2791" y="6388"/>
                    <a:pt x="3076" y="6420"/>
                    <a:pt x="3356" y="6420"/>
                  </a:cubicBezTo>
                  <a:cubicBezTo>
                    <a:pt x="6389" y="6420"/>
                    <a:pt x="8672" y="2587"/>
                    <a:pt x="5511" y="586"/>
                  </a:cubicBezTo>
                  <a:cubicBezTo>
                    <a:pt x="4922" y="207"/>
                    <a:pt x="422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20698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3"/>
          <p:cNvSpPr txBox="1">
            <a:spLocks noGrp="1"/>
          </p:cNvSpPr>
          <p:nvPr>
            <p:ph type="title"/>
          </p:nvPr>
        </p:nvSpPr>
        <p:spPr>
          <a:xfrm>
            <a:off x="822933" y="740367"/>
            <a:ext cx="10546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ctrTitle" idx="2"/>
          </p:nvPr>
        </p:nvSpPr>
        <p:spPr>
          <a:xfrm>
            <a:off x="1038421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"/>
          </p:nvPr>
        </p:nvSpPr>
        <p:spPr>
          <a:xfrm>
            <a:off x="1038333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3" hasCustomPrompt="1"/>
          </p:nvPr>
        </p:nvSpPr>
        <p:spPr>
          <a:xfrm>
            <a:off x="1038433" y="2750837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ctrTitle" idx="4"/>
          </p:nvPr>
        </p:nvSpPr>
        <p:spPr>
          <a:xfrm>
            <a:off x="3659493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5"/>
          </p:nvPr>
        </p:nvSpPr>
        <p:spPr>
          <a:xfrm>
            <a:off x="3659399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6" hasCustomPrompt="1"/>
          </p:nvPr>
        </p:nvSpPr>
        <p:spPr>
          <a:xfrm>
            <a:off x="3659599" y="2765672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ctrTitle" idx="7"/>
          </p:nvPr>
        </p:nvSpPr>
        <p:spPr>
          <a:xfrm>
            <a:off x="8901503" y="4013868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8"/>
          </p:nvPr>
        </p:nvSpPr>
        <p:spPr>
          <a:xfrm>
            <a:off x="8901531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9" hasCustomPrompt="1"/>
          </p:nvPr>
        </p:nvSpPr>
        <p:spPr>
          <a:xfrm>
            <a:off x="8901533" y="2750848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ctrTitle" idx="13"/>
          </p:nvPr>
        </p:nvSpPr>
        <p:spPr>
          <a:xfrm>
            <a:off x="6280565" y="4013859"/>
            <a:ext cx="2252000" cy="9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4"/>
          </p:nvPr>
        </p:nvSpPr>
        <p:spPr>
          <a:xfrm>
            <a:off x="6280465" y="4989757"/>
            <a:ext cx="2252000" cy="11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280571" y="2765663"/>
            <a:ext cx="2252000" cy="9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grpSp>
        <p:nvGrpSpPr>
          <p:cNvPr id="145" name="Google Shape;145;p13"/>
          <p:cNvGrpSpPr/>
          <p:nvPr/>
        </p:nvGrpSpPr>
        <p:grpSpPr>
          <a:xfrm>
            <a:off x="10234375" y="808347"/>
            <a:ext cx="1251852" cy="1353659"/>
            <a:chOff x="7675781" y="714435"/>
            <a:chExt cx="938889" cy="1015244"/>
          </a:xfrm>
        </p:grpSpPr>
        <p:sp>
          <p:nvSpPr>
            <p:cNvPr id="146" name="Google Shape;146;p13"/>
            <p:cNvSpPr/>
            <p:nvPr/>
          </p:nvSpPr>
          <p:spPr>
            <a:xfrm>
              <a:off x="8468581" y="1058921"/>
              <a:ext cx="131464" cy="139007"/>
            </a:xfrm>
            <a:custGeom>
              <a:avLst/>
              <a:gdLst/>
              <a:ahLst/>
              <a:cxnLst/>
              <a:rect l="l" t="t" r="r" b="b"/>
              <a:pathLst>
                <a:path w="3991" h="4220" extrusionOk="0">
                  <a:moveTo>
                    <a:pt x="1591" y="902"/>
                  </a:moveTo>
                  <a:cubicBezTo>
                    <a:pt x="1782" y="902"/>
                    <a:pt x="1976" y="959"/>
                    <a:pt x="2154" y="1084"/>
                  </a:cubicBezTo>
                  <a:cubicBezTo>
                    <a:pt x="2310" y="1162"/>
                    <a:pt x="2166" y="1369"/>
                    <a:pt x="2022" y="1369"/>
                  </a:cubicBezTo>
                  <a:cubicBezTo>
                    <a:pt x="1991" y="1369"/>
                    <a:pt x="1960" y="1360"/>
                    <a:pt x="1932" y="1337"/>
                  </a:cubicBezTo>
                  <a:cubicBezTo>
                    <a:pt x="1814" y="1262"/>
                    <a:pt x="1678" y="1227"/>
                    <a:pt x="1542" y="1227"/>
                  </a:cubicBezTo>
                  <a:cubicBezTo>
                    <a:pt x="1277" y="1227"/>
                    <a:pt x="1013" y="1361"/>
                    <a:pt x="887" y="1591"/>
                  </a:cubicBezTo>
                  <a:cubicBezTo>
                    <a:pt x="856" y="1633"/>
                    <a:pt x="817" y="1651"/>
                    <a:pt x="781" y="1651"/>
                  </a:cubicBezTo>
                  <a:cubicBezTo>
                    <a:pt x="708" y="1651"/>
                    <a:pt x="644" y="1580"/>
                    <a:pt x="666" y="1496"/>
                  </a:cubicBezTo>
                  <a:cubicBezTo>
                    <a:pt x="835" y="1135"/>
                    <a:pt x="1204" y="902"/>
                    <a:pt x="1591" y="902"/>
                  </a:cubicBezTo>
                  <a:close/>
                  <a:moveTo>
                    <a:pt x="1923" y="0"/>
                  </a:moveTo>
                  <a:cubicBezTo>
                    <a:pt x="1874" y="0"/>
                    <a:pt x="1824" y="3"/>
                    <a:pt x="1774" y="7"/>
                  </a:cubicBezTo>
                  <a:cubicBezTo>
                    <a:pt x="761" y="71"/>
                    <a:pt x="32" y="957"/>
                    <a:pt x="1" y="1939"/>
                  </a:cubicBezTo>
                  <a:cubicBezTo>
                    <a:pt x="32" y="1939"/>
                    <a:pt x="127" y="1971"/>
                    <a:pt x="127" y="2066"/>
                  </a:cubicBezTo>
                  <a:cubicBezTo>
                    <a:pt x="32" y="3143"/>
                    <a:pt x="824" y="4219"/>
                    <a:pt x="1901" y="4219"/>
                  </a:cubicBezTo>
                  <a:lnTo>
                    <a:pt x="1964" y="4124"/>
                  </a:lnTo>
                  <a:cubicBezTo>
                    <a:pt x="2018" y="4071"/>
                    <a:pt x="2077" y="4051"/>
                    <a:pt x="2134" y="4051"/>
                  </a:cubicBezTo>
                  <a:cubicBezTo>
                    <a:pt x="2213" y="4051"/>
                    <a:pt x="2289" y="4088"/>
                    <a:pt x="2344" y="4124"/>
                  </a:cubicBezTo>
                  <a:cubicBezTo>
                    <a:pt x="3357" y="3839"/>
                    <a:pt x="3991" y="2731"/>
                    <a:pt x="3801" y="1717"/>
                  </a:cubicBezTo>
                  <a:cubicBezTo>
                    <a:pt x="3620" y="845"/>
                    <a:pt x="2867" y="0"/>
                    <a:pt x="1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13"/>
            <p:cNvSpPr/>
            <p:nvPr/>
          </p:nvSpPr>
          <p:spPr>
            <a:xfrm>
              <a:off x="7749830" y="729983"/>
              <a:ext cx="155477" cy="145595"/>
            </a:xfrm>
            <a:custGeom>
              <a:avLst/>
              <a:gdLst/>
              <a:ahLst/>
              <a:cxnLst/>
              <a:rect l="l" t="t" r="r" b="b"/>
              <a:pathLst>
                <a:path w="4720" h="4420" extrusionOk="0">
                  <a:moveTo>
                    <a:pt x="806" y="2490"/>
                  </a:moveTo>
                  <a:cubicBezTo>
                    <a:pt x="873" y="2490"/>
                    <a:pt x="937" y="2530"/>
                    <a:pt x="951" y="2615"/>
                  </a:cubicBezTo>
                  <a:cubicBezTo>
                    <a:pt x="1046" y="3153"/>
                    <a:pt x="1362" y="3533"/>
                    <a:pt x="1901" y="3660"/>
                  </a:cubicBezTo>
                  <a:cubicBezTo>
                    <a:pt x="2059" y="3691"/>
                    <a:pt x="2027" y="3881"/>
                    <a:pt x="1869" y="3881"/>
                  </a:cubicBezTo>
                  <a:cubicBezTo>
                    <a:pt x="1267" y="3850"/>
                    <a:pt x="634" y="3311"/>
                    <a:pt x="634" y="2678"/>
                  </a:cubicBezTo>
                  <a:cubicBezTo>
                    <a:pt x="634" y="2554"/>
                    <a:pt x="722" y="2490"/>
                    <a:pt x="806" y="2490"/>
                  </a:cubicBezTo>
                  <a:close/>
                  <a:moveTo>
                    <a:pt x="2372" y="1"/>
                  </a:moveTo>
                  <a:cubicBezTo>
                    <a:pt x="2290" y="1"/>
                    <a:pt x="2206" y="6"/>
                    <a:pt x="2122" y="18"/>
                  </a:cubicBezTo>
                  <a:cubicBezTo>
                    <a:pt x="761" y="208"/>
                    <a:pt x="1" y="1474"/>
                    <a:pt x="127" y="2741"/>
                  </a:cubicBezTo>
                  <a:cubicBezTo>
                    <a:pt x="396" y="3763"/>
                    <a:pt x="1259" y="4420"/>
                    <a:pt x="2289" y="4420"/>
                  </a:cubicBezTo>
                  <a:cubicBezTo>
                    <a:pt x="2472" y="4420"/>
                    <a:pt x="2660" y="4399"/>
                    <a:pt x="2851" y="4356"/>
                  </a:cubicBezTo>
                  <a:cubicBezTo>
                    <a:pt x="3959" y="4103"/>
                    <a:pt x="4719" y="3090"/>
                    <a:pt x="4529" y="1949"/>
                  </a:cubicBezTo>
                  <a:cubicBezTo>
                    <a:pt x="4353" y="921"/>
                    <a:pt x="3440" y="1"/>
                    <a:pt x="23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13"/>
            <p:cNvSpPr/>
            <p:nvPr/>
          </p:nvSpPr>
          <p:spPr>
            <a:xfrm>
              <a:off x="8000109" y="1130797"/>
              <a:ext cx="174318" cy="136075"/>
            </a:xfrm>
            <a:custGeom>
              <a:avLst/>
              <a:gdLst/>
              <a:ahLst/>
              <a:cxnLst/>
              <a:rect l="l" t="t" r="r" b="b"/>
              <a:pathLst>
                <a:path w="5292" h="4131" extrusionOk="0">
                  <a:moveTo>
                    <a:pt x="2231" y="1181"/>
                  </a:moveTo>
                  <a:cubicBezTo>
                    <a:pt x="2249" y="1181"/>
                    <a:pt x="2266" y="1182"/>
                    <a:pt x="2283" y="1182"/>
                  </a:cubicBezTo>
                  <a:cubicBezTo>
                    <a:pt x="2488" y="1212"/>
                    <a:pt x="2477" y="1538"/>
                    <a:pt x="2274" y="1538"/>
                  </a:cubicBezTo>
                  <a:cubicBezTo>
                    <a:pt x="2258" y="1538"/>
                    <a:pt x="2239" y="1535"/>
                    <a:pt x="2220" y="1531"/>
                  </a:cubicBezTo>
                  <a:cubicBezTo>
                    <a:pt x="2206" y="1530"/>
                    <a:pt x="2191" y="1529"/>
                    <a:pt x="2177" y="1529"/>
                  </a:cubicBezTo>
                  <a:cubicBezTo>
                    <a:pt x="1653" y="1529"/>
                    <a:pt x="1146" y="2083"/>
                    <a:pt x="1238" y="2607"/>
                  </a:cubicBezTo>
                  <a:cubicBezTo>
                    <a:pt x="1238" y="2694"/>
                    <a:pt x="1181" y="2743"/>
                    <a:pt x="1124" y="2743"/>
                  </a:cubicBezTo>
                  <a:cubicBezTo>
                    <a:pt x="1077" y="2743"/>
                    <a:pt x="1031" y="2710"/>
                    <a:pt x="1017" y="2639"/>
                  </a:cubicBezTo>
                  <a:cubicBezTo>
                    <a:pt x="800" y="1865"/>
                    <a:pt x="1461" y="1181"/>
                    <a:pt x="2231" y="1181"/>
                  </a:cubicBezTo>
                  <a:close/>
                  <a:moveTo>
                    <a:pt x="2939" y="1"/>
                  </a:moveTo>
                  <a:cubicBezTo>
                    <a:pt x="1855" y="1"/>
                    <a:pt x="1" y="1089"/>
                    <a:pt x="541" y="2291"/>
                  </a:cubicBezTo>
                  <a:cubicBezTo>
                    <a:pt x="569" y="2485"/>
                    <a:pt x="500" y="2582"/>
                    <a:pt x="376" y="2582"/>
                  </a:cubicBezTo>
                  <a:cubicBezTo>
                    <a:pt x="358" y="2582"/>
                    <a:pt x="340" y="2580"/>
                    <a:pt x="320" y="2576"/>
                  </a:cubicBezTo>
                  <a:lnTo>
                    <a:pt x="320" y="2576"/>
                  </a:lnTo>
                  <a:cubicBezTo>
                    <a:pt x="700" y="3241"/>
                    <a:pt x="1238" y="3811"/>
                    <a:pt x="1998" y="4032"/>
                  </a:cubicBezTo>
                  <a:cubicBezTo>
                    <a:pt x="2210" y="4099"/>
                    <a:pt x="2425" y="4130"/>
                    <a:pt x="2639" y="4130"/>
                  </a:cubicBezTo>
                  <a:cubicBezTo>
                    <a:pt x="3450" y="4130"/>
                    <a:pt x="4232" y="3676"/>
                    <a:pt x="4658" y="2924"/>
                  </a:cubicBezTo>
                  <a:cubicBezTo>
                    <a:pt x="5292" y="1752"/>
                    <a:pt x="4500" y="169"/>
                    <a:pt x="3107" y="11"/>
                  </a:cubicBezTo>
                  <a:cubicBezTo>
                    <a:pt x="3053" y="4"/>
                    <a:pt x="2997" y="1"/>
                    <a:pt x="29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3"/>
            <p:cNvSpPr/>
            <p:nvPr/>
          </p:nvSpPr>
          <p:spPr>
            <a:xfrm>
              <a:off x="7992895" y="1115479"/>
              <a:ext cx="184596" cy="169048"/>
            </a:xfrm>
            <a:custGeom>
              <a:avLst/>
              <a:gdLst/>
              <a:ahLst/>
              <a:cxnLst/>
              <a:rect l="l" t="t" r="r" b="b"/>
              <a:pathLst>
                <a:path w="5604" h="5132" extrusionOk="0">
                  <a:moveTo>
                    <a:pt x="3047" y="621"/>
                  </a:moveTo>
                  <a:cubicBezTo>
                    <a:pt x="3112" y="621"/>
                    <a:pt x="3173" y="625"/>
                    <a:pt x="3231" y="634"/>
                  </a:cubicBezTo>
                  <a:cubicBezTo>
                    <a:pt x="3927" y="666"/>
                    <a:pt x="4434" y="1046"/>
                    <a:pt x="4751" y="1616"/>
                  </a:cubicBezTo>
                  <a:cubicBezTo>
                    <a:pt x="5036" y="2154"/>
                    <a:pt x="5067" y="2851"/>
                    <a:pt x="4751" y="3389"/>
                  </a:cubicBezTo>
                  <a:cubicBezTo>
                    <a:pt x="4372" y="4121"/>
                    <a:pt x="3611" y="4551"/>
                    <a:pt x="2820" y="4551"/>
                  </a:cubicBezTo>
                  <a:cubicBezTo>
                    <a:pt x="2619" y="4551"/>
                    <a:pt x="2416" y="4524"/>
                    <a:pt x="2217" y="4466"/>
                  </a:cubicBezTo>
                  <a:cubicBezTo>
                    <a:pt x="2122" y="4434"/>
                    <a:pt x="2059" y="4434"/>
                    <a:pt x="1964" y="4371"/>
                  </a:cubicBezTo>
                  <a:cubicBezTo>
                    <a:pt x="1457" y="4149"/>
                    <a:pt x="1014" y="3737"/>
                    <a:pt x="665" y="3167"/>
                  </a:cubicBezTo>
                  <a:lnTo>
                    <a:pt x="792" y="3041"/>
                  </a:lnTo>
                  <a:cubicBezTo>
                    <a:pt x="824" y="2946"/>
                    <a:pt x="824" y="2851"/>
                    <a:pt x="792" y="2756"/>
                  </a:cubicBezTo>
                  <a:cubicBezTo>
                    <a:pt x="634" y="2407"/>
                    <a:pt x="697" y="2059"/>
                    <a:pt x="951" y="1679"/>
                  </a:cubicBezTo>
                  <a:cubicBezTo>
                    <a:pt x="1411" y="1045"/>
                    <a:pt x="2396" y="621"/>
                    <a:pt x="3047" y="621"/>
                  </a:cubicBezTo>
                  <a:close/>
                  <a:moveTo>
                    <a:pt x="3110" y="1"/>
                  </a:moveTo>
                  <a:cubicBezTo>
                    <a:pt x="2993" y="1"/>
                    <a:pt x="2874" y="11"/>
                    <a:pt x="2756" y="32"/>
                  </a:cubicBezTo>
                  <a:cubicBezTo>
                    <a:pt x="1742" y="190"/>
                    <a:pt x="190" y="1109"/>
                    <a:pt x="159" y="2249"/>
                  </a:cubicBezTo>
                  <a:cubicBezTo>
                    <a:pt x="127" y="2249"/>
                    <a:pt x="32" y="2281"/>
                    <a:pt x="32" y="2312"/>
                  </a:cubicBezTo>
                  <a:cubicBezTo>
                    <a:pt x="1" y="3846"/>
                    <a:pt x="1361" y="5131"/>
                    <a:pt x="2859" y="5131"/>
                  </a:cubicBezTo>
                  <a:cubicBezTo>
                    <a:pt x="2878" y="5131"/>
                    <a:pt x="2896" y="5131"/>
                    <a:pt x="2914" y="5131"/>
                  </a:cubicBezTo>
                  <a:cubicBezTo>
                    <a:pt x="4276" y="5099"/>
                    <a:pt x="5543" y="3959"/>
                    <a:pt x="5574" y="2566"/>
                  </a:cubicBezTo>
                  <a:cubicBezTo>
                    <a:pt x="5603" y="1230"/>
                    <a:pt x="4408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13"/>
            <p:cNvSpPr/>
            <p:nvPr/>
          </p:nvSpPr>
          <p:spPr>
            <a:xfrm>
              <a:off x="8026263" y="1167294"/>
              <a:ext cx="56360" cy="58007"/>
            </a:xfrm>
            <a:custGeom>
              <a:avLst/>
              <a:gdLst/>
              <a:ahLst/>
              <a:cxnLst/>
              <a:rect l="l" t="t" r="r" b="b"/>
              <a:pathLst>
                <a:path w="1711" h="1761" extrusionOk="0">
                  <a:moveTo>
                    <a:pt x="1324" y="0"/>
                  </a:moveTo>
                  <a:cubicBezTo>
                    <a:pt x="977" y="0"/>
                    <a:pt x="601" y="206"/>
                    <a:pt x="349" y="486"/>
                  </a:cubicBezTo>
                  <a:cubicBezTo>
                    <a:pt x="128" y="803"/>
                    <a:pt x="1" y="1183"/>
                    <a:pt x="96" y="1594"/>
                  </a:cubicBezTo>
                  <a:cubicBezTo>
                    <a:pt x="122" y="1699"/>
                    <a:pt x="192" y="1761"/>
                    <a:pt x="269" y="1761"/>
                  </a:cubicBezTo>
                  <a:cubicBezTo>
                    <a:pt x="285" y="1761"/>
                    <a:pt x="301" y="1758"/>
                    <a:pt x="318" y="1753"/>
                  </a:cubicBezTo>
                  <a:cubicBezTo>
                    <a:pt x="444" y="1753"/>
                    <a:pt x="539" y="1626"/>
                    <a:pt x="476" y="1499"/>
                  </a:cubicBezTo>
                  <a:cubicBezTo>
                    <a:pt x="444" y="1278"/>
                    <a:pt x="571" y="993"/>
                    <a:pt x="729" y="834"/>
                  </a:cubicBezTo>
                  <a:cubicBezTo>
                    <a:pt x="867" y="668"/>
                    <a:pt x="1054" y="575"/>
                    <a:pt x="1268" y="575"/>
                  </a:cubicBezTo>
                  <a:cubicBezTo>
                    <a:pt x="1299" y="575"/>
                    <a:pt x="1330" y="577"/>
                    <a:pt x="1363" y="581"/>
                  </a:cubicBezTo>
                  <a:cubicBezTo>
                    <a:pt x="1458" y="581"/>
                    <a:pt x="1553" y="549"/>
                    <a:pt x="1648" y="486"/>
                  </a:cubicBezTo>
                  <a:cubicBezTo>
                    <a:pt x="1711" y="391"/>
                    <a:pt x="1711" y="264"/>
                    <a:pt x="1679" y="169"/>
                  </a:cubicBezTo>
                  <a:lnTo>
                    <a:pt x="1553" y="43"/>
                  </a:lnTo>
                  <a:cubicBezTo>
                    <a:pt x="1521" y="43"/>
                    <a:pt x="1458" y="43"/>
                    <a:pt x="1458" y="11"/>
                  </a:cubicBezTo>
                  <a:cubicBezTo>
                    <a:pt x="1414" y="4"/>
                    <a:pt x="1369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13"/>
            <p:cNvSpPr/>
            <p:nvPr/>
          </p:nvSpPr>
          <p:spPr>
            <a:xfrm>
              <a:off x="7769660" y="1538758"/>
              <a:ext cx="194050" cy="173231"/>
            </a:xfrm>
            <a:custGeom>
              <a:avLst/>
              <a:gdLst/>
              <a:ahLst/>
              <a:cxnLst/>
              <a:rect l="l" t="t" r="r" b="b"/>
              <a:pathLst>
                <a:path w="5891" h="5259" extrusionOk="0">
                  <a:moveTo>
                    <a:pt x="2249" y="990"/>
                  </a:moveTo>
                  <a:cubicBezTo>
                    <a:pt x="2470" y="990"/>
                    <a:pt x="2534" y="1275"/>
                    <a:pt x="2375" y="1370"/>
                  </a:cubicBezTo>
                  <a:cubicBezTo>
                    <a:pt x="1552" y="1623"/>
                    <a:pt x="982" y="2352"/>
                    <a:pt x="1235" y="3207"/>
                  </a:cubicBezTo>
                  <a:cubicBezTo>
                    <a:pt x="1256" y="3308"/>
                    <a:pt x="1147" y="3383"/>
                    <a:pt x="1057" y="3383"/>
                  </a:cubicBezTo>
                  <a:cubicBezTo>
                    <a:pt x="1006" y="3383"/>
                    <a:pt x="962" y="3359"/>
                    <a:pt x="950" y="3302"/>
                  </a:cubicBezTo>
                  <a:cubicBezTo>
                    <a:pt x="634" y="2383"/>
                    <a:pt x="1235" y="1116"/>
                    <a:pt x="2249" y="990"/>
                  </a:cubicBezTo>
                  <a:close/>
                  <a:moveTo>
                    <a:pt x="2921" y="0"/>
                  </a:moveTo>
                  <a:cubicBezTo>
                    <a:pt x="2160" y="0"/>
                    <a:pt x="1402" y="290"/>
                    <a:pt x="919" y="863"/>
                  </a:cubicBezTo>
                  <a:cubicBezTo>
                    <a:pt x="0" y="1940"/>
                    <a:pt x="127" y="3492"/>
                    <a:pt x="887" y="4568"/>
                  </a:cubicBezTo>
                  <a:lnTo>
                    <a:pt x="887" y="4632"/>
                  </a:lnTo>
                  <a:cubicBezTo>
                    <a:pt x="919" y="4616"/>
                    <a:pt x="958" y="4608"/>
                    <a:pt x="998" y="4608"/>
                  </a:cubicBezTo>
                  <a:cubicBezTo>
                    <a:pt x="1037" y="4608"/>
                    <a:pt x="1077" y="4616"/>
                    <a:pt x="1109" y="4632"/>
                  </a:cubicBezTo>
                  <a:cubicBezTo>
                    <a:pt x="1661" y="5038"/>
                    <a:pt x="2333" y="5259"/>
                    <a:pt x="2990" y="5259"/>
                  </a:cubicBezTo>
                  <a:cubicBezTo>
                    <a:pt x="3766" y="5259"/>
                    <a:pt x="4521" y="4952"/>
                    <a:pt x="5036" y="4283"/>
                  </a:cubicBezTo>
                  <a:cubicBezTo>
                    <a:pt x="5891" y="3175"/>
                    <a:pt x="5701" y="1370"/>
                    <a:pt x="4561" y="515"/>
                  </a:cubicBezTo>
                  <a:cubicBezTo>
                    <a:pt x="4093" y="171"/>
                    <a:pt x="3506" y="0"/>
                    <a:pt x="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7768606" y="808314"/>
              <a:ext cx="52177" cy="53692"/>
            </a:xfrm>
            <a:custGeom>
              <a:avLst/>
              <a:gdLst/>
              <a:ahLst/>
              <a:cxnLst/>
              <a:rect l="l" t="t" r="r" b="b"/>
              <a:pathLst>
                <a:path w="1584" h="1630" extrusionOk="0">
                  <a:moveTo>
                    <a:pt x="262" y="1"/>
                  </a:moveTo>
                  <a:cubicBezTo>
                    <a:pt x="247" y="1"/>
                    <a:pt x="233" y="4"/>
                    <a:pt x="222" y="15"/>
                  </a:cubicBezTo>
                  <a:cubicBezTo>
                    <a:pt x="127" y="15"/>
                    <a:pt x="1" y="142"/>
                    <a:pt x="1" y="300"/>
                  </a:cubicBezTo>
                  <a:cubicBezTo>
                    <a:pt x="1" y="965"/>
                    <a:pt x="634" y="1598"/>
                    <a:pt x="1331" y="1630"/>
                  </a:cubicBezTo>
                  <a:cubicBezTo>
                    <a:pt x="1489" y="1630"/>
                    <a:pt x="1584" y="1567"/>
                    <a:pt x="1584" y="1440"/>
                  </a:cubicBezTo>
                  <a:cubicBezTo>
                    <a:pt x="1584" y="1282"/>
                    <a:pt x="1489" y="1187"/>
                    <a:pt x="1394" y="1155"/>
                  </a:cubicBezTo>
                  <a:cubicBezTo>
                    <a:pt x="919" y="1092"/>
                    <a:pt x="602" y="712"/>
                    <a:pt x="507" y="205"/>
                  </a:cubicBezTo>
                  <a:cubicBezTo>
                    <a:pt x="507" y="142"/>
                    <a:pt x="444" y="46"/>
                    <a:pt x="349" y="15"/>
                  </a:cubicBezTo>
                  <a:cubicBezTo>
                    <a:pt x="328" y="15"/>
                    <a:pt x="293" y="1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485282" y="1085142"/>
              <a:ext cx="57381" cy="30964"/>
            </a:xfrm>
            <a:custGeom>
              <a:avLst/>
              <a:gdLst/>
              <a:ahLst/>
              <a:cxnLst/>
              <a:rect l="l" t="t" r="r" b="b"/>
              <a:pathLst>
                <a:path w="1742" h="940" extrusionOk="0">
                  <a:moveTo>
                    <a:pt x="993" y="0"/>
                  </a:moveTo>
                  <a:cubicBezTo>
                    <a:pt x="903" y="0"/>
                    <a:pt x="813" y="11"/>
                    <a:pt x="729" y="35"/>
                  </a:cubicBezTo>
                  <a:cubicBezTo>
                    <a:pt x="412" y="130"/>
                    <a:pt x="127" y="351"/>
                    <a:pt x="0" y="636"/>
                  </a:cubicBezTo>
                  <a:cubicBezTo>
                    <a:pt x="0" y="763"/>
                    <a:pt x="64" y="858"/>
                    <a:pt x="127" y="921"/>
                  </a:cubicBezTo>
                  <a:cubicBezTo>
                    <a:pt x="159" y="932"/>
                    <a:pt x="197" y="939"/>
                    <a:pt x="236" y="939"/>
                  </a:cubicBezTo>
                  <a:cubicBezTo>
                    <a:pt x="313" y="939"/>
                    <a:pt x="391" y="911"/>
                    <a:pt x="412" y="826"/>
                  </a:cubicBezTo>
                  <a:cubicBezTo>
                    <a:pt x="475" y="668"/>
                    <a:pt x="634" y="605"/>
                    <a:pt x="792" y="573"/>
                  </a:cubicBezTo>
                  <a:cubicBezTo>
                    <a:pt x="857" y="555"/>
                    <a:pt x="919" y="547"/>
                    <a:pt x="978" y="547"/>
                  </a:cubicBezTo>
                  <a:cubicBezTo>
                    <a:pt x="1120" y="547"/>
                    <a:pt x="1241" y="592"/>
                    <a:pt x="1330" y="636"/>
                  </a:cubicBezTo>
                  <a:cubicBezTo>
                    <a:pt x="1375" y="659"/>
                    <a:pt x="1452" y="681"/>
                    <a:pt x="1515" y="681"/>
                  </a:cubicBezTo>
                  <a:cubicBezTo>
                    <a:pt x="1541" y="681"/>
                    <a:pt x="1565" y="677"/>
                    <a:pt x="1584" y="668"/>
                  </a:cubicBezTo>
                  <a:cubicBezTo>
                    <a:pt x="1679" y="636"/>
                    <a:pt x="1742" y="510"/>
                    <a:pt x="1742" y="446"/>
                  </a:cubicBezTo>
                  <a:cubicBezTo>
                    <a:pt x="1742" y="351"/>
                    <a:pt x="1710" y="288"/>
                    <a:pt x="1647" y="193"/>
                  </a:cubicBezTo>
                  <a:cubicBezTo>
                    <a:pt x="1584" y="161"/>
                    <a:pt x="1520" y="130"/>
                    <a:pt x="1425" y="66"/>
                  </a:cubicBezTo>
                  <a:cubicBezTo>
                    <a:pt x="1288" y="27"/>
                    <a:pt x="1139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7675781" y="714435"/>
              <a:ext cx="938889" cy="1015244"/>
            </a:xfrm>
            <a:custGeom>
              <a:avLst/>
              <a:gdLst/>
              <a:ahLst/>
              <a:cxnLst/>
              <a:rect l="l" t="t" r="r" b="b"/>
              <a:pathLst>
                <a:path w="28503" h="30821" extrusionOk="0">
                  <a:moveTo>
                    <a:pt x="4644" y="537"/>
                  </a:moveTo>
                  <a:cubicBezTo>
                    <a:pt x="5699" y="537"/>
                    <a:pt x="6506" y="1479"/>
                    <a:pt x="6682" y="2421"/>
                  </a:cubicBezTo>
                  <a:cubicBezTo>
                    <a:pt x="6841" y="3530"/>
                    <a:pt x="6176" y="4480"/>
                    <a:pt x="5067" y="4733"/>
                  </a:cubicBezTo>
                  <a:cubicBezTo>
                    <a:pt x="4885" y="4767"/>
                    <a:pt x="4707" y="4785"/>
                    <a:pt x="4535" y="4785"/>
                  </a:cubicBezTo>
                  <a:cubicBezTo>
                    <a:pt x="4228" y="4785"/>
                    <a:pt x="3938" y="4728"/>
                    <a:pt x="3674" y="4607"/>
                  </a:cubicBezTo>
                  <a:cubicBezTo>
                    <a:pt x="3104" y="4353"/>
                    <a:pt x="2660" y="3847"/>
                    <a:pt x="2470" y="3182"/>
                  </a:cubicBezTo>
                  <a:cubicBezTo>
                    <a:pt x="2407" y="2041"/>
                    <a:pt x="3040" y="711"/>
                    <a:pt x="4402" y="553"/>
                  </a:cubicBezTo>
                  <a:cubicBezTo>
                    <a:pt x="4484" y="542"/>
                    <a:pt x="4565" y="537"/>
                    <a:pt x="4644" y="537"/>
                  </a:cubicBezTo>
                  <a:close/>
                  <a:moveTo>
                    <a:pt x="17204" y="684"/>
                  </a:moveTo>
                  <a:cubicBezTo>
                    <a:pt x="18291" y="684"/>
                    <a:pt x="19212" y="1310"/>
                    <a:pt x="19635" y="3023"/>
                  </a:cubicBezTo>
                  <a:cubicBezTo>
                    <a:pt x="20142" y="5050"/>
                    <a:pt x="19793" y="7488"/>
                    <a:pt x="19413" y="9547"/>
                  </a:cubicBezTo>
                  <a:cubicBezTo>
                    <a:pt x="18685" y="9515"/>
                    <a:pt x="17925" y="9515"/>
                    <a:pt x="17228" y="9515"/>
                  </a:cubicBezTo>
                  <a:cubicBezTo>
                    <a:pt x="15613" y="7457"/>
                    <a:pt x="13744" y="5588"/>
                    <a:pt x="11559" y="4195"/>
                  </a:cubicBezTo>
                  <a:cubicBezTo>
                    <a:pt x="11591" y="4163"/>
                    <a:pt x="11654" y="4100"/>
                    <a:pt x="11718" y="4005"/>
                  </a:cubicBezTo>
                  <a:cubicBezTo>
                    <a:pt x="12831" y="2649"/>
                    <a:pt x="15277" y="684"/>
                    <a:pt x="17204" y="684"/>
                  </a:cubicBezTo>
                  <a:close/>
                  <a:moveTo>
                    <a:pt x="11179" y="4733"/>
                  </a:moveTo>
                  <a:cubicBezTo>
                    <a:pt x="13143" y="6000"/>
                    <a:pt x="14885" y="7678"/>
                    <a:pt x="16405" y="9547"/>
                  </a:cubicBezTo>
                  <a:cubicBezTo>
                    <a:pt x="13586" y="9642"/>
                    <a:pt x="10799" y="10022"/>
                    <a:pt x="8076" y="10750"/>
                  </a:cubicBezTo>
                  <a:cubicBezTo>
                    <a:pt x="7917" y="10782"/>
                    <a:pt x="7759" y="10814"/>
                    <a:pt x="7569" y="10909"/>
                  </a:cubicBezTo>
                  <a:cubicBezTo>
                    <a:pt x="7601" y="10814"/>
                    <a:pt x="7601" y="10782"/>
                    <a:pt x="7632" y="10687"/>
                  </a:cubicBezTo>
                  <a:cubicBezTo>
                    <a:pt x="8677" y="8597"/>
                    <a:pt x="9786" y="6538"/>
                    <a:pt x="11179" y="4733"/>
                  </a:cubicBezTo>
                  <a:close/>
                  <a:moveTo>
                    <a:pt x="7252" y="2928"/>
                  </a:moveTo>
                  <a:cubicBezTo>
                    <a:pt x="8487" y="3245"/>
                    <a:pt x="9596" y="3783"/>
                    <a:pt x="10609" y="4353"/>
                  </a:cubicBezTo>
                  <a:cubicBezTo>
                    <a:pt x="9849" y="5430"/>
                    <a:pt x="9184" y="6538"/>
                    <a:pt x="8551" y="7615"/>
                  </a:cubicBezTo>
                  <a:cubicBezTo>
                    <a:pt x="7886" y="8755"/>
                    <a:pt x="7284" y="9895"/>
                    <a:pt x="6777" y="11099"/>
                  </a:cubicBezTo>
                  <a:cubicBezTo>
                    <a:pt x="6302" y="11257"/>
                    <a:pt x="5827" y="11415"/>
                    <a:pt x="5320" y="11637"/>
                  </a:cubicBezTo>
                  <a:cubicBezTo>
                    <a:pt x="4465" y="9547"/>
                    <a:pt x="3895" y="7425"/>
                    <a:pt x="3515" y="5145"/>
                  </a:cubicBezTo>
                  <a:lnTo>
                    <a:pt x="3515" y="5145"/>
                  </a:lnTo>
                  <a:cubicBezTo>
                    <a:pt x="3815" y="5239"/>
                    <a:pt x="4140" y="5285"/>
                    <a:pt x="4469" y="5285"/>
                  </a:cubicBezTo>
                  <a:cubicBezTo>
                    <a:pt x="5812" y="5285"/>
                    <a:pt x="7227" y="4505"/>
                    <a:pt x="7252" y="2928"/>
                  </a:cubicBezTo>
                  <a:close/>
                  <a:moveTo>
                    <a:pt x="17703" y="10117"/>
                  </a:moveTo>
                  <a:cubicBezTo>
                    <a:pt x="18241" y="10117"/>
                    <a:pt x="18780" y="10117"/>
                    <a:pt x="19318" y="10149"/>
                  </a:cubicBezTo>
                  <a:cubicBezTo>
                    <a:pt x="19160" y="10687"/>
                    <a:pt x="19033" y="11257"/>
                    <a:pt x="18938" y="11795"/>
                  </a:cubicBezTo>
                  <a:cubicBezTo>
                    <a:pt x="18938" y="11764"/>
                    <a:pt x="18875" y="11764"/>
                    <a:pt x="18875" y="11732"/>
                  </a:cubicBezTo>
                  <a:cubicBezTo>
                    <a:pt x="18495" y="11162"/>
                    <a:pt x="18083" y="10655"/>
                    <a:pt x="17703" y="10117"/>
                  </a:cubicBezTo>
                  <a:close/>
                  <a:moveTo>
                    <a:pt x="6461" y="11764"/>
                  </a:moveTo>
                  <a:lnTo>
                    <a:pt x="6461" y="11764"/>
                  </a:lnTo>
                  <a:cubicBezTo>
                    <a:pt x="6271" y="12207"/>
                    <a:pt x="6112" y="12651"/>
                    <a:pt x="5890" y="13126"/>
                  </a:cubicBezTo>
                  <a:cubicBezTo>
                    <a:pt x="5795" y="12746"/>
                    <a:pt x="5637" y="12429"/>
                    <a:pt x="5510" y="12112"/>
                  </a:cubicBezTo>
                  <a:cubicBezTo>
                    <a:pt x="5542" y="12112"/>
                    <a:pt x="5574" y="12080"/>
                    <a:pt x="5574" y="12080"/>
                  </a:cubicBezTo>
                  <a:cubicBezTo>
                    <a:pt x="5859" y="11954"/>
                    <a:pt x="6176" y="11890"/>
                    <a:pt x="6461" y="11764"/>
                  </a:cubicBezTo>
                  <a:close/>
                  <a:moveTo>
                    <a:pt x="25941" y="10525"/>
                  </a:moveTo>
                  <a:cubicBezTo>
                    <a:pt x="26847" y="10525"/>
                    <a:pt x="27589" y="11350"/>
                    <a:pt x="27742" y="12175"/>
                  </a:cubicBezTo>
                  <a:cubicBezTo>
                    <a:pt x="27964" y="13126"/>
                    <a:pt x="27362" y="14139"/>
                    <a:pt x="26412" y="14456"/>
                  </a:cubicBezTo>
                  <a:cubicBezTo>
                    <a:pt x="26317" y="14424"/>
                    <a:pt x="26285" y="14392"/>
                    <a:pt x="26222" y="14392"/>
                  </a:cubicBezTo>
                  <a:cubicBezTo>
                    <a:pt x="26127" y="14392"/>
                    <a:pt x="26000" y="14424"/>
                    <a:pt x="25937" y="14519"/>
                  </a:cubicBezTo>
                  <a:lnTo>
                    <a:pt x="25905" y="14551"/>
                  </a:lnTo>
                  <a:cubicBezTo>
                    <a:pt x="25462" y="14551"/>
                    <a:pt x="25050" y="14361"/>
                    <a:pt x="24797" y="14044"/>
                  </a:cubicBezTo>
                  <a:cubicBezTo>
                    <a:pt x="24417" y="13632"/>
                    <a:pt x="24227" y="13094"/>
                    <a:pt x="24259" y="12524"/>
                  </a:cubicBezTo>
                  <a:cubicBezTo>
                    <a:pt x="24259" y="12492"/>
                    <a:pt x="24259" y="12397"/>
                    <a:pt x="24227" y="12365"/>
                  </a:cubicBezTo>
                  <a:cubicBezTo>
                    <a:pt x="24227" y="12334"/>
                    <a:pt x="24195" y="12334"/>
                    <a:pt x="24164" y="12334"/>
                  </a:cubicBezTo>
                  <a:cubicBezTo>
                    <a:pt x="24227" y="11384"/>
                    <a:pt x="24955" y="10624"/>
                    <a:pt x="25842" y="10529"/>
                  </a:cubicBezTo>
                  <a:cubicBezTo>
                    <a:pt x="25875" y="10526"/>
                    <a:pt x="25908" y="10525"/>
                    <a:pt x="25941" y="10525"/>
                  </a:cubicBezTo>
                  <a:close/>
                  <a:moveTo>
                    <a:pt x="19857" y="10212"/>
                  </a:moveTo>
                  <a:cubicBezTo>
                    <a:pt x="21345" y="10275"/>
                    <a:pt x="22802" y="10465"/>
                    <a:pt x="24227" y="10750"/>
                  </a:cubicBezTo>
                  <a:cubicBezTo>
                    <a:pt x="23720" y="11257"/>
                    <a:pt x="23467" y="12017"/>
                    <a:pt x="23625" y="12714"/>
                  </a:cubicBezTo>
                  <a:cubicBezTo>
                    <a:pt x="23657" y="12841"/>
                    <a:pt x="23752" y="12904"/>
                    <a:pt x="23879" y="12904"/>
                  </a:cubicBezTo>
                  <a:cubicBezTo>
                    <a:pt x="23752" y="13917"/>
                    <a:pt x="24512" y="14867"/>
                    <a:pt x="25494" y="15089"/>
                  </a:cubicBezTo>
                  <a:cubicBezTo>
                    <a:pt x="24544" y="15944"/>
                    <a:pt x="23435" y="16641"/>
                    <a:pt x="22295" y="17243"/>
                  </a:cubicBezTo>
                  <a:cubicBezTo>
                    <a:pt x="21472" y="15406"/>
                    <a:pt x="20268" y="13696"/>
                    <a:pt x="19350" y="12429"/>
                  </a:cubicBezTo>
                  <a:cubicBezTo>
                    <a:pt x="19540" y="11732"/>
                    <a:pt x="19762" y="10972"/>
                    <a:pt x="19857" y="10212"/>
                  </a:cubicBezTo>
                  <a:close/>
                  <a:moveTo>
                    <a:pt x="19128" y="13126"/>
                  </a:moveTo>
                  <a:cubicBezTo>
                    <a:pt x="20047" y="14392"/>
                    <a:pt x="21028" y="15944"/>
                    <a:pt x="21725" y="17433"/>
                  </a:cubicBezTo>
                  <a:cubicBezTo>
                    <a:pt x="20078" y="18193"/>
                    <a:pt x="18241" y="18731"/>
                    <a:pt x="16500" y="19143"/>
                  </a:cubicBezTo>
                  <a:cubicBezTo>
                    <a:pt x="17291" y="17781"/>
                    <a:pt x="17988" y="16356"/>
                    <a:pt x="18526" y="14867"/>
                  </a:cubicBezTo>
                  <a:cubicBezTo>
                    <a:pt x="18716" y="14297"/>
                    <a:pt x="18938" y="13696"/>
                    <a:pt x="19128" y="13126"/>
                  </a:cubicBezTo>
                  <a:close/>
                  <a:moveTo>
                    <a:pt x="4877" y="12365"/>
                  </a:moveTo>
                  <a:cubicBezTo>
                    <a:pt x="5099" y="12904"/>
                    <a:pt x="5352" y="13442"/>
                    <a:pt x="5574" y="13949"/>
                  </a:cubicBezTo>
                  <a:cubicBezTo>
                    <a:pt x="4940" y="15659"/>
                    <a:pt x="4465" y="17401"/>
                    <a:pt x="4085" y="19174"/>
                  </a:cubicBezTo>
                  <a:cubicBezTo>
                    <a:pt x="3135" y="18858"/>
                    <a:pt x="2249" y="18351"/>
                    <a:pt x="1837" y="17433"/>
                  </a:cubicBezTo>
                  <a:cubicBezTo>
                    <a:pt x="760" y="15089"/>
                    <a:pt x="2945" y="13284"/>
                    <a:pt x="4877" y="12365"/>
                  </a:cubicBezTo>
                  <a:close/>
                  <a:moveTo>
                    <a:pt x="6017" y="14741"/>
                  </a:moveTo>
                  <a:cubicBezTo>
                    <a:pt x="6967" y="16577"/>
                    <a:pt x="8171" y="18319"/>
                    <a:pt x="9501" y="19839"/>
                  </a:cubicBezTo>
                  <a:cubicBezTo>
                    <a:pt x="8867" y="19839"/>
                    <a:pt x="8234" y="19808"/>
                    <a:pt x="7632" y="19713"/>
                  </a:cubicBezTo>
                  <a:cubicBezTo>
                    <a:pt x="6809" y="19649"/>
                    <a:pt x="5732" y="19554"/>
                    <a:pt x="4750" y="19333"/>
                  </a:cubicBezTo>
                  <a:cubicBezTo>
                    <a:pt x="5067" y="17781"/>
                    <a:pt x="5510" y="16229"/>
                    <a:pt x="6017" y="14741"/>
                  </a:cubicBezTo>
                  <a:close/>
                  <a:moveTo>
                    <a:pt x="16816" y="10054"/>
                  </a:moveTo>
                  <a:cubicBezTo>
                    <a:pt x="17070" y="10339"/>
                    <a:pt x="17291" y="10655"/>
                    <a:pt x="17513" y="10940"/>
                  </a:cubicBezTo>
                  <a:cubicBezTo>
                    <a:pt x="17830" y="11384"/>
                    <a:pt x="18210" y="11890"/>
                    <a:pt x="18653" y="12492"/>
                  </a:cubicBezTo>
                  <a:cubicBezTo>
                    <a:pt x="18305" y="13949"/>
                    <a:pt x="17766" y="15342"/>
                    <a:pt x="17196" y="16641"/>
                  </a:cubicBezTo>
                  <a:cubicBezTo>
                    <a:pt x="16753" y="17559"/>
                    <a:pt x="16278" y="18446"/>
                    <a:pt x="15771" y="19301"/>
                  </a:cubicBezTo>
                  <a:cubicBezTo>
                    <a:pt x="15201" y="19396"/>
                    <a:pt x="14663" y="19491"/>
                    <a:pt x="14124" y="19554"/>
                  </a:cubicBezTo>
                  <a:cubicBezTo>
                    <a:pt x="12858" y="19776"/>
                    <a:pt x="11591" y="19839"/>
                    <a:pt x="10292" y="19839"/>
                  </a:cubicBezTo>
                  <a:cubicBezTo>
                    <a:pt x="9754" y="19174"/>
                    <a:pt x="9216" y="18573"/>
                    <a:pt x="8836" y="18034"/>
                  </a:cubicBezTo>
                  <a:cubicBezTo>
                    <a:pt x="7854" y="16704"/>
                    <a:pt x="6999" y="15342"/>
                    <a:pt x="6302" y="13854"/>
                  </a:cubicBezTo>
                  <a:cubicBezTo>
                    <a:pt x="6619" y="13062"/>
                    <a:pt x="6936" y="12239"/>
                    <a:pt x="7252" y="11479"/>
                  </a:cubicBezTo>
                  <a:cubicBezTo>
                    <a:pt x="8677" y="11067"/>
                    <a:pt x="10166" y="10750"/>
                    <a:pt x="11654" y="10497"/>
                  </a:cubicBezTo>
                  <a:cubicBezTo>
                    <a:pt x="13333" y="10212"/>
                    <a:pt x="15075" y="10117"/>
                    <a:pt x="16816" y="10054"/>
                  </a:cubicBezTo>
                  <a:close/>
                  <a:moveTo>
                    <a:pt x="15360" y="19998"/>
                  </a:moveTo>
                  <a:lnTo>
                    <a:pt x="15360" y="19998"/>
                  </a:lnTo>
                  <a:cubicBezTo>
                    <a:pt x="14726" y="20948"/>
                    <a:pt x="14029" y="21898"/>
                    <a:pt x="13301" y="22816"/>
                  </a:cubicBezTo>
                  <a:cubicBezTo>
                    <a:pt x="12383" y="22088"/>
                    <a:pt x="11559" y="21264"/>
                    <a:pt x="10863" y="20441"/>
                  </a:cubicBezTo>
                  <a:cubicBezTo>
                    <a:pt x="11559" y="20409"/>
                    <a:pt x="12224" y="20346"/>
                    <a:pt x="12921" y="20314"/>
                  </a:cubicBezTo>
                  <a:cubicBezTo>
                    <a:pt x="13713" y="20251"/>
                    <a:pt x="14536" y="20124"/>
                    <a:pt x="15360" y="19998"/>
                  </a:cubicBezTo>
                  <a:close/>
                  <a:moveTo>
                    <a:pt x="21947" y="18034"/>
                  </a:moveTo>
                  <a:cubicBezTo>
                    <a:pt x="23055" y="20568"/>
                    <a:pt x="23277" y="23070"/>
                    <a:pt x="20997" y="24463"/>
                  </a:cubicBezTo>
                  <a:cubicBezTo>
                    <a:pt x="20213" y="24961"/>
                    <a:pt x="19395" y="25175"/>
                    <a:pt x="18567" y="25175"/>
                  </a:cubicBezTo>
                  <a:cubicBezTo>
                    <a:pt x="16917" y="25175"/>
                    <a:pt x="15231" y="24324"/>
                    <a:pt x="13713" y="23165"/>
                  </a:cubicBezTo>
                  <a:cubicBezTo>
                    <a:pt x="14568" y="22151"/>
                    <a:pt x="15360" y="21043"/>
                    <a:pt x="16088" y="19871"/>
                  </a:cubicBezTo>
                  <a:cubicBezTo>
                    <a:pt x="18051" y="19491"/>
                    <a:pt x="20110" y="18889"/>
                    <a:pt x="21947" y="18034"/>
                  </a:cubicBezTo>
                  <a:close/>
                  <a:moveTo>
                    <a:pt x="4592" y="19903"/>
                  </a:moveTo>
                  <a:lnTo>
                    <a:pt x="5067" y="19998"/>
                  </a:lnTo>
                  <a:cubicBezTo>
                    <a:pt x="6651" y="20314"/>
                    <a:pt x="8329" y="20473"/>
                    <a:pt x="9976" y="20473"/>
                  </a:cubicBezTo>
                  <a:cubicBezTo>
                    <a:pt x="10736" y="21328"/>
                    <a:pt x="11749" y="22341"/>
                    <a:pt x="12921" y="23260"/>
                  </a:cubicBezTo>
                  <a:cubicBezTo>
                    <a:pt x="11718" y="24685"/>
                    <a:pt x="10324" y="26015"/>
                    <a:pt x="8836" y="27218"/>
                  </a:cubicBezTo>
                  <a:cubicBezTo>
                    <a:pt x="8709" y="26458"/>
                    <a:pt x="8361" y="25761"/>
                    <a:pt x="7759" y="25223"/>
                  </a:cubicBezTo>
                  <a:cubicBezTo>
                    <a:pt x="7201" y="24780"/>
                    <a:pt x="6481" y="24549"/>
                    <a:pt x="5762" y="24549"/>
                  </a:cubicBezTo>
                  <a:cubicBezTo>
                    <a:pt x="5095" y="24549"/>
                    <a:pt x="4429" y="24748"/>
                    <a:pt x="3895" y="25160"/>
                  </a:cubicBezTo>
                  <a:cubicBezTo>
                    <a:pt x="3990" y="23386"/>
                    <a:pt x="4275" y="21581"/>
                    <a:pt x="4592" y="19903"/>
                  </a:cubicBezTo>
                  <a:close/>
                  <a:moveTo>
                    <a:pt x="5764" y="25160"/>
                  </a:moveTo>
                  <a:cubicBezTo>
                    <a:pt x="6321" y="25160"/>
                    <a:pt x="6878" y="25324"/>
                    <a:pt x="7316" y="25666"/>
                  </a:cubicBezTo>
                  <a:cubicBezTo>
                    <a:pt x="7822" y="26015"/>
                    <a:pt x="8139" y="26648"/>
                    <a:pt x="8266" y="27345"/>
                  </a:cubicBezTo>
                  <a:cubicBezTo>
                    <a:pt x="8361" y="28042"/>
                    <a:pt x="8202" y="28738"/>
                    <a:pt x="7791" y="29277"/>
                  </a:cubicBezTo>
                  <a:cubicBezTo>
                    <a:pt x="7279" y="29931"/>
                    <a:pt x="6556" y="30216"/>
                    <a:pt x="5818" y="30216"/>
                  </a:cubicBezTo>
                  <a:cubicBezTo>
                    <a:pt x="5414" y="30216"/>
                    <a:pt x="5005" y="30130"/>
                    <a:pt x="4624" y="29973"/>
                  </a:cubicBezTo>
                  <a:cubicBezTo>
                    <a:pt x="4402" y="29910"/>
                    <a:pt x="4212" y="29783"/>
                    <a:pt x="3990" y="29625"/>
                  </a:cubicBezTo>
                  <a:cubicBezTo>
                    <a:pt x="3927" y="29593"/>
                    <a:pt x="3895" y="29562"/>
                    <a:pt x="3800" y="29562"/>
                  </a:cubicBezTo>
                  <a:cubicBezTo>
                    <a:pt x="3135" y="28548"/>
                    <a:pt x="2945" y="27028"/>
                    <a:pt x="3832" y="25983"/>
                  </a:cubicBezTo>
                  <a:cubicBezTo>
                    <a:pt x="4299" y="25444"/>
                    <a:pt x="5032" y="25160"/>
                    <a:pt x="5764" y="25160"/>
                  </a:cubicBezTo>
                  <a:close/>
                  <a:moveTo>
                    <a:pt x="4655" y="0"/>
                  </a:moveTo>
                  <a:cubicBezTo>
                    <a:pt x="4572" y="0"/>
                    <a:pt x="4487" y="5"/>
                    <a:pt x="4402" y="15"/>
                  </a:cubicBezTo>
                  <a:cubicBezTo>
                    <a:pt x="2882" y="141"/>
                    <a:pt x="1520" y="1756"/>
                    <a:pt x="1900" y="3245"/>
                  </a:cubicBezTo>
                  <a:cubicBezTo>
                    <a:pt x="1932" y="3340"/>
                    <a:pt x="1995" y="3403"/>
                    <a:pt x="2059" y="3403"/>
                  </a:cubicBezTo>
                  <a:cubicBezTo>
                    <a:pt x="2059" y="4132"/>
                    <a:pt x="2470" y="4638"/>
                    <a:pt x="2977" y="4955"/>
                  </a:cubicBezTo>
                  <a:lnTo>
                    <a:pt x="2977" y="4987"/>
                  </a:lnTo>
                  <a:cubicBezTo>
                    <a:pt x="3199" y="7362"/>
                    <a:pt x="3800" y="9705"/>
                    <a:pt x="4687" y="11922"/>
                  </a:cubicBezTo>
                  <a:cubicBezTo>
                    <a:pt x="2217" y="13062"/>
                    <a:pt x="0" y="14899"/>
                    <a:pt x="1267" y="17654"/>
                  </a:cubicBezTo>
                  <a:cubicBezTo>
                    <a:pt x="1742" y="18763"/>
                    <a:pt x="2819" y="19364"/>
                    <a:pt x="3959" y="19713"/>
                  </a:cubicBezTo>
                  <a:cubicBezTo>
                    <a:pt x="3579" y="21549"/>
                    <a:pt x="3325" y="23418"/>
                    <a:pt x="3199" y="25255"/>
                  </a:cubicBezTo>
                  <a:cubicBezTo>
                    <a:pt x="3199" y="25413"/>
                    <a:pt x="3294" y="25540"/>
                    <a:pt x="3420" y="25571"/>
                  </a:cubicBezTo>
                  <a:cubicBezTo>
                    <a:pt x="2375" y="26775"/>
                    <a:pt x="2407" y="28675"/>
                    <a:pt x="3515" y="29783"/>
                  </a:cubicBezTo>
                  <a:cubicBezTo>
                    <a:pt x="3579" y="29815"/>
                    <a:pt x="3579" y="29815"/>
                    <a:pt x="3610" y="29815"/>
                  </a:cubicBezTo>
                  <a:lnTo>
                    <a:pt x="3610" y="29910"/>
                  </a:lnTo>
                  <a:lnTo>
                    <a:pt x="3642" y="29910"/>
                  </a:lnTo>
                  <a:cubicBezTo>
                    <a:pt x="3642" y="29973"/>
                    <a:pt x="3642" y="30037"/>
                    <a:pt x="3737" y="30068"/>
                  </a:cubicBezTo>
                  <a:cubicBezTo>
                    <a:pt x="4312" y="30572"/>
                    <a:pt x="5057" y="30820"/>
                    <a:pt x="5803" y="30820"/>
                  </a:cubicBezTo>
                  <a:cubicBezTo>
                    <a:pt x="6699" y="30820"/>
                    <a:pt x="7597" y="30461"/>
                    <a:pt x="8202" y="29752"/>
                  </a:cubicBezTo>
                  <a:cubicBezTo>
                    <a:pt x="8677" y="29182"/>
                    <a:pt x="8899" y="28422"/>
                    <a:pt x="8899" y="27693"/>
                  </a:cubicBezTo>
                  <a:cubicBezTo>
                    <a:pt x="10578" y="26458"/>
                    <a:pt x="12066" y="25065"/>
                    <a:pt x="13428" y="23513"/>
                  </a:cubicBezTo>
                  <a:cubicBezTo>
                    <a:pt x="15116" y="24769"/>
                    <a:pt x="17072" y="25783"/>
                    <a:pt x="18919" y="25783"/>
                  </a:cubicBezTo>
                  <a:cubicBezTo>
                    <a:pt x="20051" y="25783"/>
                    <a:pt x="21142" y="25402"/>
                    <a:pt x="22105" y="24463"/>
                  </a:cubicBezTo>
                  <a:cubicBezTo>
                    <a:pt x="23942" y="22690"/>
                    <a:pt x="23593" y="20156"/>
                    <a:pt x="22580" y="17718"/>
                  </a:cubicBezTo>
                  <a:cubicBezTo>
                    <a:pt x="23910" y="16989"/>
                    <a:pt x="25177" y="16166"/>
                    <a:pt x="26159" y="15089"/>
                  </a:cubicBezTo>
                  <a:cubicBezTo>
                    <a:pt x="27425" y="14962"/>
                    <a:pt x="28502" y="13791"/>
                    <a:pt x="28471" y="12492"/>
                  </a:cubicBezTo>
                  <a:cubicBezTo>
                    <a:pt x="28439" y="11178"/>
                    <a:pt x="27357" y="9895"/>
                    <a:pt x="25987" y="9895"/>
                  </a:cubicBezTo>
                  <a:cubicBezTo>
                    <a:pt x="25970" y="9895"/>
                    <a:pt x="25954" y="9895"/>
                    <a:pt x="25937" y="9895"/>
                  </a:cubicBezTo>
                  <a:cubicBezTo>
                    <a:pt x="25462" y="9895"/>
                    <a:pt x="25019" y="10117"/>
                    <a:pt x="24639" y="10370"/>
                  </a:cubicBezTo>
                  <a:cubicBezTo>
                    <a:pt x="24639" y="10275"/>
                    <a:pt x="24544" y="10149"/>
                    <a:pt x="24385" y="10149"/>
                  </a:cubicBezTo>
                  <a:cubicBezTo>
                    <a:pt x="22928" y="9864"/>
                    <a:pt x="21472" y="9705"/>
                    <a:pt x="19983" y="9579"/>
                  </a:cubicBezTo>
                  <a:cubicBezTo>
                    <a:pt x="20110" y="8882"/>
                    <a:pt x="20237" y="8122"/>
                    <a:pt x="20268" y="7425"/>
                  </a:cubicBezTo>
                  <a:cubicBezTo>
                    <a:pt x="20458" y="5398"/>
                    <a:pt x="20870" y="2358"/>
                    <a:pt x="19128" y="838"/>
                  </a:cubicBezTo>
                  <a:cubicBezTo>
                    <a:pt x="18509" y="307"/>
                    <a:pt x="17779" y="94"/>
                    <a:pt x="17028" y="94"/>
                  </a:cubicBezTo>
                  <a:cubicBezTo>
                    <a:pt x="15898" y="94"/>
                    <a:pt x="14721" y="577"/>
                    <a:pt x="13808" y="1186"/>
                  </a:cubicBezTo>
                  <a:cubicBezTo>
                    <a:pt x="12763" y="1915"/>
                    <a:pt x="11844" y="2865"/>
                    <a:pt x="11021" y="3878"/>
                  </a:cubicBezTo>
                  <a:cubicBezTo>
                    <a:pt x="9912" y="3213"/>
                    <a:pt x="8677" y="2706"/>
                    <a:pt x="7379" y="2358"/>
                  </a:cubicBezTo>
                  <a:lnTo>
                    <a:pt x="7221" y="2358"/>
                  </a:lnTo>
                  <a:cubicBezTo>
                    <a:pt x="6983" y="1109"/>
                    <a:pt x="5935" y="0"/>
                    <a:pt x="4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7793641" y="1568339"/>
              <a:ext cx="60544" cy="85446"/>
            </a:xfrm>
            <a:custGeom>
              <a:avLst/>
              <a:gdLst/>
              <a:ahLst/>
              <a:cxnLst/>
              <a:rect l="l" t="t" r="r" b="b"/>
              <a:pathLst>
                <a:path w="1838" h="2594" extrusionOk="0">
                  <a:moveTo>
                    <a:pt x="1575" y="0"/>
                  </a:moveTo>
                  <a:cubicBezTo>
                    <a:pt x="1559" y="0"/>
                    <a:pt x="1542" y="7"/>
                    <a:pt x="1521" y="28"/>
                  </a:cubicBezTo>
                  <a:cubicBezTo>
                    <a:pt x="1046" y="60"/>
                    <a:pt x="666" y="345"/>
                    <a:pt x="381" y="757"/>
                  </a:cubicBezTo>
                  <a:cubicBezTo>
                    <a:pt x="64" y="1295"/>
                    <a:pt x="1" y="1929"/>
                    <a:pt x="159" y="2435"/>
                  </a:cubicBezTo>
                  <a:cubicBezTo>
                    <a:pt x="191" y="2562"/>
                    <a:pt x="317" y="2594"/>
                    <a:pt x="412" y="2594"/>
                  </a:cubicBezTo>
                  <a:cubicBezTo>
                    <a:pt x="539" y="2562"/>
                    <a:pt x="634" y="2435"/>
                    <a:pt x="571" y="2309"/>
                  </a:cubicBezTo>
                  <a:cubicBezTo>
                    <a:pt x="349" y="1390"/>
                    <a:pt x="1014" y="757"/>
                    <a:pt x="1647" y="567"/>
                  </a:cubicBezTo>
                  <a:cubicBezTo>
                    <a:pt x="1774" y="535"/>
                    <a:pt x="1837" y="408"/>
                    <a:pt x="1806" y="250"/>
                  </a:cubicBezTo>
                  <a:cubicBezTo>
                    <a:pt x="1774" y="123"/>
                    <a:pt x="1742" y="60"/>
                    <a:pt x="1647" y="28"/>
                  </a:cubicBezTo>
                  <a:cubicBezTo>
                    <a:pt x="1626" y="28"/>
                    <a:pt x="1605" y="0"/>
                    <a:pt x="1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" name="Google Shape;156;p13"/>
          <p:cNvGrpSpPr/>
          <p:nvPr/>
        </p:nvGrpSpPr>
        <p:grpSpPr>
          <a:xfrm>
            <a:off x="509126" y="674477"/>
            <a:ext cx="1545369" cy="1530568"/>
            <a:chOff x="381844" y="505858"/>
            <a:chExt cx="1159027" cy="1147926"/>
          </a:xfrm>
        </p:grpSpPr>
        <p:sp>
          <p:nvSpPr>
            <p:cNvPr id="157" name="Google Shape;157;p13"/>
            <p:cNvSpPr/>
            <p:nvPr/>
          </p:nvSpPr>
          <p:spPr>
            <a:xfrm>
              <a:off x="381844" y="505858"/>
              <a:ext cx="1159027" cy="1147926"/>
            </a:xfrm>
            <a:custGeom>
              <a:avLst/>
              <a:gdLst/>
              <a:ahLst/>
              <a:cxnLst/>
              <a:rect l="l" t="t" r="r" b="b"/>
              <a:pathLst>
                <a:path w="35186" h="34849" extrusionOk="0">
                  <a:moveTo>
                    <a:pt x="31225" y="512"/>
                  </a:moveTo>
                  <a:cubicBezTo>
                    <a:pt x="31972" y="512"/>
                    <a:pt x="32748" y="793"/>
                    <a:pt x="33412" y="1449"/>
                  </a:cubicBezTo>
                  <a:cubicBezTo>
                    <a:pt x="34425" y="2399"/>
                    <a:pt x="34615" y="3887"/>
                    <a:pt x="33950" y="5123"/>
                  </a:cubicBezTo>
                  <a:cubicBezTo>
                    <a:pt x="33427" y="6074"/>
                    <a:pt x="32369" y="6810"/>
                    <a:pt x="31311" y="6810"/>
                  </a:cubicBezTo>
                  <a:cubicBezTo>
                    <a:pt x="30959" y="6810"/>
                    <a:pt x="30608" y="6729"/>
                    <a:pt x="30277" y="6548"/>
                  </a:cubicBezTo>
                  <a:cubicBezTo>
                    <a:pt x="30530" y="6263"/>
                    <a:pt x="30815" y="5946"/>
                    <a:pt x="31132" y="5693"/>
                  </a:cubicBezTo>
                  <a:cubicBezTo>
                    <a:pt x="31290" y="5534"/>
                    <a:pt x="31163" y="5376"/>
                    <a:pt x="31068" y="5281"/>
                  </a:cubicBezTo>
                  <a:cubicBezTo>
                    <a:pt x="31096" y="4723"/>
                    <a:pt x="30632" y="4140"/>
                    <a:pt x="30087" y="4140"/>
                  </a:cubicBezTo>
                  <a:cubicBezTo>
                    <a:pt x="30014" y="4140"/>
                    <a:pt x="29940" y="4150"/>
                    <a:pt x="29865" y="4173"/>
                  </a:cubicBezTo>
                  <a:cubicBezTo>
                    <a:pt x="29802" y="4204"/>
                    <a:pt x="29802" y="4204"/>
                    <a:pt x="29738" y="4268"/>
                  </a:cubicBezTo>
                  <a:cubicBezTo>
                    <a:pt x="29710" y="4239"/>
                    <a:pt x="29681" y="4223"/>
                    <a:pt x="29650" y="4223"/>
                  </a:cubicBezTo>
                  <a:cubicBezTo>
                    <a:pt x="29611" y="4223"/>
                    <a:pt x="29569" y="4247"/>
                    <a:pt x="29516" y="4299"/>
                  </a:cubicBezTo>
                  <a:cubicBezTo>
                    <a:pt x="29233" y="4519"/>
                    <a:pt x="28919" y="4802"/>
                    <a:pt x="28667" y="5085"/>
                  </a:cubicBezTo>
                  <a:lnTo>
                    <a:pt x="28667" y="5085"/>
                  </a:lnTo>
                  <a:cubicBezTo>
                    <a:pt x="28693" y="5052"/>
                    <a:pt x="28691" y="4994"/>
                    <a:pt x="28661" y="4964"/>
                  </a:cubicBezTo>
                  <a:cubicBezTo>
                    <a:pt x="27312" y="2661"/>
                    <a:pt x="29158" y="512"/>
                    <a:pt x="31225" y="512"/>
                  </a:cubicBezTo>
                  <a:close/>
                  <a:moveTo>
                    <a:pt x="29928" y="4521"/>
                  </a:moveTo>
                  <a:cubicBezTo>
                    <a:pt x="30403" y="4616"/>
                    <a:pt x="30752" y="4901"/>
                    <a:pt x="30752" y="5376"/>
                  </a:cubicBezTo>
                  <a:cubicBezTo>
                    <a:pt x="28598" y="7434"/>
                    <a:pt x="26128" y="9493"/>
                    <a:pt x="24418" y="11931"/>
                  </a:cubicBezTo>
                  <a:cubicBezTo>
                    <a:pt x="24133" y="11615"/>
                    <a:pt x="23816" y="11330"/>
                    <a:pt x="23468" y="11108"/>
                  </a:cubicBezTo>
                  <a:cubicBezTo>
                    <a:pt x="25685" y="9050"/>
                    <a:pt x="27711" y="6706"/>
                    <a:pt x="29865" y="4616"/>
                  </a:cubicBezTo>
                  <a:cubicBezTo>
                    <a:pt x="29865" y="4584"/>
                    <a:pt x="29928" y="4584"/>
                    <a:pt x="29928" y="4521"/>
                  </a:cubicBezTo>
                  <a:close/>
                  <a:moveTo>
                    <a:pt x="6686" y="12087"/>
                  </a:moveTo>
                  <a:cubicBezTo>
                    <a:pt x="6747" y="12087"/>
                    <a:pt x="6810" y="12098"/>
                    <a:pt x="6873" y="12121"/>
                  </a:cubicBezTo>
                  <a:lnTo>
                    <a:pt x="6905" y="12121"/>
                  </a:lnTo>
                  <a:cubicBezTo>
                    <a:pt x="9375" y="12976"/>
                    <a:pt x="11908" y="13515"/>
                    <a:pt x="14474" y="13673"/>
                  </a:cubicBezTo>
                  <a:cubicBezTo>
                    <a:pt x="14474" y="13800"/>
                    <a:pt x="14505" y="13927"/>
                    <a:pt x="14569" y="13958"/>
                  </a:cubicBezTo>
                  <a:cubicBezTo>
                    <a:pt x="14442" y="14307"/>
                    <a:pt x="14347" y="14623"/>
                    <a:pt x="14284" y="14972"/>
                  </a:cubicBezTo>
                  <a:cubicBezTo>
                    <a:pt x="14284" y="14940"/>
                    <a:pt x="14284" y="14940"/>
                    <a:pt x="14252" y="14940"/>
                  </a:cubicBezTo>
                  <a:cubicBezTo>
                    <a:pt x="11560" y="14402"/>
                    <a:pt x="8900" y="13800"/>
                    <a:pt x="6240" y="13071"/>
                  </a:cubicBezTo>
                  <a:lnTo>
                    <a:pt x="6113" y="13071"/>
                  </a:lnTo>
                  <a:lnTo>
                    <a:pt x="6113" y="13008"/>
                  </a:lnTo>
                  <a:cubicBezTo>
                    <a:pt x="5919" y="12620"/>
                    <a:pt x="6259" y="12087"/>
                    <a:pt x="6686" y="12087"/>
                  </a:cubicBezTo>
                  <a:close/>
                  <a:moveTo>
                    <a:pt x="4932" y="9392"/>
                  </a:moveTo>
                  <a:cubicBezTo>
                    <a:pt x="6310" y="9392"/>
                    <a:pt x="7551" y="10380"/>
                    <a:pt x="7665" y="11805"/>
                  </a:cubicBezTo>
                  <a:cubicBezTo>
                    <a:pt x="7316" y="11741"/>
                    <a:pt x="7000" y="11615"/>
                    <a:pt x="6651" y="11456"/>
                  </a:cubicBezTo>
                  <a:cubicBezTo>
                    <a:pt x="6621" y="11448"/>
                    <a:pt x="6593" y="11444"/>
                    <a:pt x="6565" y="11444"/>
                  </a:cubicBezTo>
                  <a:cubicBezTo>
                    <a:pt x="6391" y="11444"/>
                    <a:pt x="6280" y="11604"/>
                    <a:pt x="6335" y="11741"/>
                  </a:cubicBezTo>
                  <a:cubicBezTo>
                    <a:pt x="5796" y="11963"/>
                    <a:pt x="5480" y="12691"/>
                    <a:pt x="5891" y="13166"/>
                  </a:cubicBezTo>
                  <a:cubicBezTo>
                    <a:pt x="5891" y="13198"/>
                    <a:pt x="5923" y="13198"/>
                    <a:pt x="5955" y="13198"/>
                  </a:cubicBezTo>
                  <a:cubicBezTo>
                    <a:pt x="5923" y="13325"/>
                    <a:pt x="5955" y="13515"/>
                    <a:pt x="6113" y="13547"/>
                  </a:cubicBezTo>
                  <a:cubicBezTo>
                    <a:pt x="6588" y="13705"/>
                    <a:pt x="7063" y="13863"/>
                    <a:pt x="7538" y="13990"/>
                  </a:cubicBezTo>
                  <a:cubicBezTo>
                    <a:pt x="6707" y="14883"/>
                    <a:pt x="5636" y="15416"/>
                    <a:pt x="4384" y="15416"/>
                  </a:cubicBezTo>
                  <a:cubicBezTo>
                    <a:pt x="4349" y="15416"/>
                    <a:pt x="4312" y="15416"/>
                    <a:pt x="4276" y="15415"/>
                  </a:cubicBezTo>
                  <a:cubicBezTo>
                    <a:pt x="2471" y="15383"/>
                    <a:pt x="254" y="14022"/>
                    <a:pt x="1299" y="11963"/>
                  </a:cubicBezTo>
                  <a:cubicBezTo>
                    <a:pt x="1933" y="10760"/>
                    <a:pt x="3073" y="9683"/>
                    <a:pt x="4466" y="9430"/>
                  </a:cubicBezTo>
                  <a:cubicBezTo>
                    <a:pt x="4622" y="9404"/>
                    <a:pt x="4778" y="9392"/>
                    <a:pt x="4932" y="9392"/>
                  </a:cubicBezTo>
                  <a:close/>
                  <a:moveTo>
                    <a:pt x="19645" y="10691"/>
                  </a:moveTo>
                  <a:cubicBezTo>
                    <a:pt x="21293" y="10691"/>
                    <a:pt x="22969" y="11229"/>
                    <a:pt x="23911" y="12185"/>
                  </a:cubicBezTo>
                  <a:cubicBezTo>
                    <a:pt x="25811" y="14148"/>
                    <a:pt x="26160" y="17568"/>
                    <a:pt x="24228" y="19627"/>
                  </a:cubicBezTo>
                  <a:cubicBezTo>
                    <a:pt x="23145" y="20810"/>
                    <a:pt x="21542" y="21498"/>
                    <a:pt x="19949" y="21498"/>
                  </a:cubicBezTo>
                  <a:cubicBezTo>
                    <a:pt x="19026" y="21498"/>
                    <a:pt x="18106" y="21267"/>
                    <a:pt x="17292" y="20767"/>
                  </a:cubicBezTo>
                  <a:cubicBezTo>
                    <a:pt x="14949" y="19342"/>
                    <a:pt x="14189" y="16428"/>
                    <a:pt x="14949" y="13927"/>
                  </a:cubicBezTo>
                  <a:cubicBezTo>
                    <a:pt x="14949" y="13895"/>
                    <a:pt x="14980" y="13832"/>
                    <a:pt x="14980" y="13800"/>
                  </a:cubicBezTo>
                  <a:cubicBezTo>
                    <a:pt x="15044" y="13768"/>
                    <a:pt x="15044" y="13737"/>
                    <a:pt x="15044" y="13673"/>
                  </a:cubicBezTo>
                  <a:lnTo>
                    <a:pt x="15044" y="13642"/>
                  </a:lnTo>
                  <a:lnTo>
                    <a:pt x="15044" y="13610"/>
                  </a:lnTo>
                  <a:cubicBezTo>
                    <a:pt x="15453" y="11579"/>
                    <a:pt x="17526" y="10691"/>
                    <a:pt x="19645" y="10691"/>
                  </a:cubicBezTo>
                  <a:close/>
                  <a:moveTo>
                    <a:pt x="22359" y="21527"/>
                  </a:moveTo>
                  <a:cubicBezTo>
                    <a:pt x="23151" y="24219"/>
                    <a:pt x="24101" y="26974"/>
                    <a:pt x="25209" y="29571"/>
                  </a:cubicBezTo>
                  <a:cubicBezTo>
                    <a:pt x="25146" y="29571"/>
                    <a:pt x="25114" y="29603"/>
                    <a:pt x="25114" y="29634"/>
                  </a:cubicBezTo>
                  <a:cubicBezTo>
                    <a:pt x="25064" y="29936"/>
                    <a:pt x="24755" y="30157"/>
                    <a:pt x="24440" y="30157"/>
                  </a:cubicBezTo>
                  <a:cubicBezTo>
                    <a:pt x="24358" y="30157"/>
                    <a:pt x="24275" y="30142"/>
                    <a:pt x="24196" y="30109"/>
                  </a:cubicBezTo>
                  <a:cubicBezTo>
                    <a:pt x="23341" y="27291"/>
                    <a:pt x="21916" y="24599"/>
                    <a:pt x="20807" y="21907"/>
                  </a:cubicBezTo>
                  <a:cubicBezTo>
                    <a:pt x="21314" y="21844"/>
                    <a:pt x="21853" y="21717"/>
                    <a:pt x="22359" y="21527"/>
                  </a:cubicBezTo>
                  <a:close/>
                  <a:moveTo>
                    <a:pt x="23309" y="28874"/>
                  </a:moveTo>
                  <a:cubicBezTo>
                    <a:pt x="23499" y="29223"/>
                    <a:pt x="23689" y="29603"/>
                    <a:pt x="23943" y="29951"/>
                  </a:cubicBezTo>
                  <a:cubicBezTo>
                    <a:pt x="23848" y="29951"/>
                    <a:pt x="23816" y="30014"/>
                    <a:pt x="23848" y="30109"/>
                  </a:cubicBezTo>
                  <a:cubicBezTo>
                    <a:pt x="24023" y="30347"/>
                    <a:pt x="24277" y="30451"/>
                    <a:pt x="24537" y="30451"/>
                  </a:cubicBezTo>
                  <a:cubicBezTo>
                    <a:pt x="24933" y="30451"/>
                    <a:pt x="25341" y="30207"/>
                    <a:pt x="25495" y="29824"/>
                  </a:cubicBezTo>
                  <a:cubicBezTo>
                    <a:pt x="25507" y="29828"/>
                    <a:pt x="25520" y="29830"/>
                    <a:pt x="25534" y="29830"/>
                  </a:cubicBezTo>
                  <a:cubicBezTo>
                    <a:pt x="25627" y="29830"/>
                    <a:pt x="25744" y="29741"/>
                    <a:pt x="25716" y="29603"/>
                  </a:cubicBezTo>
                  <a:cubicBezTo>
                    <a:pt x="25653" y="29381"/>
                    <a:pt x="25590" y="29191"/>
                    <a:pt x="25526" y="29001"/>
                  </a:cubicBezTo>
                  <a:lnTo>
                    <a:pt x="25526" y="29001"/>
                  </a:lnTo>
                  <a:cubicBezTo>
                    <a:pt x="28465" y="30339"/>
                    <a:pt x="26832" y="34324"/>
                    <a:pt x="24092" y="34324"/>
                  </a:cubicBezTo>
                  <a:cubicBezTo>
                    <a:pt x="23849" y="34324"/>
                    <a:pt x="23598" y="34293"/>
                    <a:pt x="23341" y="34226"/>
                  </a:cubicBezTo>
                  <a:cubicBezTo>
                    <a:pt x="21979" y="33910"/>
                    <a:pt x="21061" y="32643"/>
                    <a:pt x="21441" y="31249"/>
                  </a:cubicBezTo>
                  <a:cubicBezTo>
                    <a:pt x="21694" y="30236"/>
                    <a:pt x="22486" y="29476"/>
                    <a:pt x="23309" y="28874"/>
                  </a:cubicBezTo>
                  <a:close/>
                  <a:moveTo>
                    <a:pt x="31131" y="0"/>
                  </a:moveTo>
                  <a:cubicBezTo>
                    <a:pt x="30398" y="0"/>
                    <a:pt x="29674" y="237"/>
                    <a:pt x="29073" y="752"/>
                  </a:cubicBezTo>
                  <a:cubicBezTo>
                    <a:pt x="27648" y="1797"/>
                    <a:pt x="27395" y="3729"/>
                    <a:pt x="28440" y="5186"/>
                  </a:cubicBezTo>
                  <a:cubicBezTo>
                    <a:pt x="28503" y="5218"/>
                    <a:pt x="28535" y="5218"/>
                    <a:pt x="28566" y="5218"/>
                  </a:cubicBezTo>
                  <a:cubicBezTo>
                    <a:pt x="26666" y="6991"/>
                    <a:pt x="24766" y="8860"/>
                    <a:pt x="23309" y="10950"/>
                  </a:cubicBezTo>
                  <a:cubicBezTo>
                    <a:pt x="22418" y="10399"/>
                    <a:pt x="21194" y="10113"/>
                    <a:pt x="19942" y="10113"/>
                  </a:cubicBezTo>
                  <a:cubicBezTo>
                    <a:pt x="17590" y="10113"/>
                    <a:pt x="15138" y="11123"/>
                    <a:pt x="14600" y="13293"/>
                  </a:cubicBezTo>
                  <a:cubicBezTo>
                    <a:pt x="12415" y="12976"/>
                    <a:pt x="10325" y="12565"/>
                    <a:pt x="8235" y="11995"/>
                  </a:cubicBezTo>
                  <a:cubicBezTo>
                    <a:pt x="8235" y="10285"/>
                    <a:pt x="6810" y="8923"/>
                    <a:pt x="5131" y="8860"/>
                  </a:cubicBezTo>
                  <a:cubicBezTo>
                    <a:pt x="5058" y="8855"/>
                    <a:pt x="4986" y="8852"/>
                    <a:pt x="4914" y="8852"/>
                  </a:cubicBezTo>
                  <a:cubicBezTo>
                    <a:pt x="3067" y="8852"/>
                    <a:pt x="1399" y="10382"/>
                    <a:pt x="698" y="12058"/>
                  </a:cubicBezTo>
                  <a:cubicBezTo>
                    <a:pt x="1" y="13895"/>
                    <a:pt x="1521" y="15415"/>
                    <a:pt x="3231" y="15827"/>
                  </a:cubicBezTo>
                  <a:cubicBezTo>
                    <a:pt x="3603" y="15920"/>
                    <a:pt x="3984" y="15965"/>
                    <a:pt x="4362" y="15965"/>
                  </a:cubicBezTo>
                  <a:cubicBezTo>
                    <a:pt x="5788" y="15965"/>
                    <a:pt x="7187" y="15318"/>
                    <a:pt x="8013" y="14117"/>
                  </a:cubicBezTo>
                  <a:cubicBezTo>
                    <a:pt x="10072" y="14687"/>
                    <a:pt x="12193" y="15067"/>
                    <a:pt x="14284" y="15320"/>
                  </a:cubicBezTo>
                  <a:lnTo>
                    <a:pt x="14347" y="15320"/>
                  </a:lnTo>
                  <a:cubicBezTo>
                    <a:pt x="14094" y="17758"/>
                    <a:pt x="15265" y="20292"/>
                    <a:pt x="17514" y="21432"/>
                  </a:cubicBezTo>
                  <a:cubicBezTo>
                    <a:pt x="18290" y="21820"/>
                    <a:pt x="19163" y="22014"/>
                    <a:pt x="20048" y="22014"/>
                  </a:cubicBezTo>
                  <a:cubicBezTo>
                    <a:pt x="20174" y="22014"/>
                    <a:pt x="20301" y="22010"/>
                    <a:pt x="20427" y="22002"/>
                  </a:cubicBezTo>
                  <a:lnTo>
                    <a:pt x="20427" y="22034"/>
                  </a:lnTo>
                  <a:cubicBezTo>
                    <a:pt x="21251" y="24187"/>
                    <a:pt x="22074" y="26467"/>
                    <a:pt x="23183" y="28558"/>
                  </a:cubicBezTo>
                  <a:cubicBezTo>
                    <a:pt x="21948" y="29191"/>
                    <a:pt x="20903" y="30458"/>
                    <a:pt x="20903" y="31883"/>
                  </a:cubicBezTo>
                  <a:cubicBezTo>
                    <a:pt x="20839" y="33466"/>
                    <a:pt x="22233" y="34670"/>
                    <a:pt x="23753" y="34828"/>
                  </a:cubicBezTo>
                  <a:cubicBezTo>
                    <a:pt x="23880" y="34842"/>
                    <a:pt x="24006" y="34848"/>
                    <a:pt x="24129" y="34848"/>
                  </a:cubicBezTo>
                  <a:cubicBezTo>
                    <a:pt x="27436" y="34848"/>
                    <a:pt x="29167" y="30084"/>
                    <a:pt x="25748" y="28558"/>
                  </a:cubicBezTo>
                  <a:cubicBezTo>
                    <a:pt x="25705" y="28541"/>
                    <a:pt x="25668" y="28533"/>
                    <a:pt x="25633" y="28533"/>
                  </a:cubicBezTo>
                  <a:cubicBezTo>
                    <a:pt x="25539" y="28533"/>
                    <a:pt x="25469" y="28592"/>
                    <a:pt x="25400" y="28684"/>
                  </a:cubicBezTo>
                  <a:cubicBezTo>
                    <a:pt x="24608" y="26246"/>
                    <a:pt x="23658" y="23744"/>
                    <a:pt x="22644" y="21400"/>
                  </a:cubicBezTo>
                  <a:cubicBezTo>
                    <a:pt x="23753" y="20925"/>
                    <a:pt x="24703" y="20102"/>
                    <a:pt x="25336" y="19025"/>
                  </a:cubicBezTo>
                  <a:cubicBezTo>
                    <a:pt x="26603" y="16840"/>
                    <a:pt x="26160" y="13927"/>
                    <a:pt x="24544" y="12058"/>
                  </a:cubicBezTo>
                  <a:cubicBezTo>
                    <a:pt x="26476" y="10538"/>
                    <a:pt x="28186" y="8638"/>
                    <a:pt x="29928" y="6864"/>
                  </a:cubicBezTo>
                  <a:cubicBezTo>
                    <a:pt x="30369" y="7152"/>
                    <a:pt x="30851" y="7280"/>
                    <a:pt x="31334" y="7280"/>
                  </a:cubicBezTo>
                  <a:cubicBezTo>
                    <a:pt x="32445" y="7280"/>
                    <a:pt x="33563" y="6601"/>
                    <a:pt x="34204" y="5629"/>
                  </a:cubicBezTo>
                  <a:cubicBezTo>
                    <a:pt x="35185" y="4141"/>
                    <a:pt x="34995" y="2209"/>
                    <a:pt x="33633" y="974"/>
                  </a:cubicBezTo>
                  <a:cubicBezTo>
                    <a:pt x="32922" y="349"/>
                    <a:pt x="32020" y="0"/>
                    <a:pt x="3113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3"/>
            <p:cNvSpPr/>
            <p:nvPr/>
          </p:nvSpPr>
          <p:spPr>
            <a:xfrm>
              <a:off x="1281501" y="522690"/>
              <a:ext cx="240594" cy="207094"/>
            </a:xfrm>
            <a:custGeom>
              <a:avLst/>
              <a:gdLst/>
              <a:ahLst/>
              <a:cxnLst/>
              <a:rect l="l" t="t" r="r" b="b"/>
              <a:pathLst>
                <a:path w="7304" h="6287" extrusionOk="0">
                  <a:moveTo>
                    <a:pt x="5229" y="1897"/>
                  </a:moveTo>
                  <a:cubicBezTo>
                    <a:pt x="5270" y="1897"/>
                    <a:pt x="5309" y="1913"/>
                    <a:pt x="5340" y="1951"/>
                  </a:cubicBezTo>
                  <a:cubicBezTo>
                    <a:pt x="5815" y="2490"/>
                    <a:pt x="5783" y="3281"/>
                    <a:pt x="5340" y="3820"/>
                  </a:cubicBezTo>
                  <a:cubicBezTo>
                    <a:pt x="5307" y="3852"/>
                    <a:pt x="5271" y="3866"/>
                    <a:pt x="5236" y="3866"/>
                  </a:cubicBezTo>
                  <a:cubicBezTo>
                    <a:pt x="5133" y="3866"/>
                    <a:pt x="5039" y="3748"/>
                    <a:pt x="5086" y="3630"/>
                  </a:cubicBezTo>
                  <a:cubicBezTo>
                    <a:pt x="5403" y="3155"/>
                    <a:pt x="5371" y="2648"/>
                    <a:pt x="5055" y="2205"/>
                  </a:cubicBezTo>
                  <a:cubicBezTo>
                    <a:pt x="4958" y="2060"/>
                    <a:pt x="5100" y="1897"/>
                    <a:pt x="5229" y="1897"/>
                  </a:cubicBezTo>
                  <a:close/>
                  <a:moveTo>
                    <a:pt x="5977" y="2473"/>
                  </a:moveTo>
                  <a:cubicBezTo>
                    <a:pt x="6037" y="2473"/>
                    <a:pt x="6098" y="2498"/>
                    <a:pt x="6131" y="2553"/>
                  </a:cubicBezTo>
                  <a:cubicBezTo>
                    <a:pt x="6575" y="3218"/>
                    <a:pt x="6290" y="4168"/>
                    <a:pt x="5688" y="4707"/>
                  </a:cubicBezTo>
                  <a:cubicBezTo>
                    <a:pt x="5664" y="4724"/>
                    <a:pt x="5638" y="4732"/>
                    <a:pt x="5612" y="4732"/>
                  </a:cubicBezTo>
                  <a:cubicBezTo>
                    <a:pt x="5501" y="4732"/>
                    <a:pt x="5395" y="4588"/>
                    <a:pt x="5498" y="4485"/>
                  </a:cubicBezTo>
                  <a:cubicBezTo>
                    <a:pt x="6036" y="3978"/>
                    <a:pt x="6036" y="3313"/>
                    <a:pt x="5815" y="2680"/>
                  </a:cubicBezTo>
                  <a:cubicBezTo>
                    <a:pt x="5753" y="2556"/>
                    <a:pt x="5865" y="2473"/>
                    <a:pt x="5977" y="2473"/>
                  </a:cubicBezTo>
                  <a:close/>
                  <a:moveTo>
                    <a:pt x="3924" y="1"/>
                  </a:moveTo>
                  <a:cubicBezTo>
                    <a:pt x="1862" y="1"/>
                    <a:pt x="1" y="2143"/>
                    <a:pt x="1349" y="4422"/>
                  </a:cubicBezTo>
                  <a:lnTo>
                    <a:pt x="1349" y="4548"/>
                  </a:lnTo>
                  <a:cubicBezTo>
                    <a:pt x="1603" y="4295"/>
                    <a:pt x="1919" y="4010"/>
                    <a:pt x="2204" y="3757"/>
                  </a:cubicBezTo>
                  <a:cubicBezTo>
                    <a:pt x="2274" y="3710"/>
                    <a:pt x="2327" y="3681"/>
                    <a:pt x="2387" y="3681"/>
                  </a:cubicBezTo>
                  <a:cubicBezTo>
                    <a:pt x="2409" y="3681"/>
                    <a:pt x="2432" y="3685"/>
                    <a:pt x="2458" y="3693"/>
                  </a:cubicBezTo>
                  <a:cubicBezTo>
                    <a:pt x="2490" y="3662"/>
                    <a:pt x="2521" y="3630"/>
                    <a:pt x="2553" y="3630"/>
                  </a:cubicBezTo>
                  <a:cubicBezTo>
                    <a:pt x="2617" y="3614"/>
                    <a:pt x="2681" y="3606"/>
                    <a:pt x="2744" y="3606"/>
                  </a:cubicBezTo>
                  <a:cubicBezTo>
                    <a:pt x="3296" y="3606"/>
                    <a:pt x="3756" y="4198"/>
                    <a:pt x="3756" y="4738"/>
                  </a:cubicBezTo>
                  <a:cubicBezTo>
                    <a:pt x="3883" y="4802"/>
                    <a:pt x="3978" y="5023"/>
                    <a:pt x="3820" y="5150"/>
                  </a:cubicBezTo>
                  <a:lnTo>
                    <a:pt x="2965" y="6005"/>
                  </a:lnTo>
                  <a:cubicBezTo>
                    <a:pt x="3305" y="6200"/>
                    <a:pt x="3666" y="6286"/>
                    <a:pt x="4027" y="6286"/>
                  </a:cubicBezTo>
                  <a:cubicBezTo>
                    <a:pt x="5075" y="6286"/>
                    <a:pt x="6120" y="5554"/>
                    <a:pt x="6638" y="4612"/>
                  </a:cubicBezTo>
                  <a:cubicBezTo>
                    <a:pt x="7303" y="3376"/>
                    <a:pt x="7082" y="1920"/>
                    <a:pt x="6100" y="938"/>
                  </a:cubicBezTo>
                  <a:cubicBezTo>
                    <a:pt x="5443" y="281"/>
                    <a:pt x="4670" y="1"/>
                    <a:pt x="39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3"/>
            <p:cNvSpPr/>
            <p:nvPr/>
          </p:nvSpPr>
          <p:spPr>
            <a:xfrm>
              <a:off x="1460234" y="604150"/>
              <a:ext cx="38902" cy="74444"/>
            </a:xfrm>
            <a:custGeom>
              <a:avLst/>
              <a:gdLst/>
              <a:ahLst/>
              <a:cxnLst/>
              <a:rect l="l" t="t" r="r" b="b"/>
              <a:pathLst>
                <a:path w="1181" h="2260" extrusionOk="0">
                  <a:moveTo>
                    <a:pt x="576" y="0"/>
                  </a:moveTo>
                  <a:cubicBezTo>
                    <a:pt x="472" y="0"/>
                    <a:pt x="379" y="83"/>
                    <a:pt x="420" y="207"/>
                  </a:cubicBezTo>
                  <a:cubicBezTo>
                    <a:pt x="674" y="840"/>
                    <a:pt x="610" y="1505"/>
                    <a:pt x="104" y="2012"/>
                  </a:cubicBezTo>
                  <a:cubicBezTo>
                    <a:pt x="1" y="2115"/>
                    <a:pt x="86" y="2259"/>
                    <a:pt x="206" y="2259"/>
                  </a:cubicBezTo>
                  <a:cubicBezTo>
                    <a:pt x="234" y="2259"/>
                    <a:pt x="264" y="2251"/>
                    <a:pt x="294" y="2234"/>
                  </a:cubicBezTo>
                  <a:cubicBezTo>
                    <a:pt x="895" y="1759"/>
                    <a:pt x="1180" y="745"/>
                    <a:pt x="737" y="80"/>
                  </a:cubicBezTo>
                  <a:cubicBezTo>
                    <a:pt x="693" y="25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13"/>
            <p:cNvSpPr/>
            <p:nvPr/>
          </p:nvSpPr>
          <p:spPr>
            <a:xfrm>
              <a:off x="1444587" y="586099"/>
              <a:ext cx="27439" cy="62915"/>
            </a:xfrm>
            <a:custGeom>
              <a:avLst/>
              <a:gdLst/>
              <a:ahLst/>
              <a:cxnLst/>
              <a:rect l="l" t="t" r="r" b="b"/>
              <a:pathLst>
                <a:path w="833" h="1910" extrusionOk="0">
                  <a:moveTo>
                    <a:pt x="305" y="1"/>
                  </a:moveTo>
                  <a:cubicBezTo>
                    <a:pt x="170" y="1"/>
                    <a:pt x="1" y="151"/>
                    <a:pt x="104" y="280"/>
                  </a:cubicBezTo>
                  <a:cubicBezTo>
                    <a:pt x="420" y="723"/>
                    <a:pt x="452" y="1230"/>
                    <a:pt x="135" y="1673"/>
                  </a:cubicBezTo>
                  <a:cubicBezTo>
                    <a:pt x="88" y="1791"/>
                    <a:pt x="182" y="1909"/>
                    <a:pt x="285" y="1909"/>
                  </a:cubicBezTo>
                  <a:cubicBezTo>
                    <a:pt x="320" y="1909"/>
                    <a:pt x="356" y="1895"/>
                    <a:pt x="389" y="1863"/>
                  </a:cubicBezTo>
                  <a:cubicBezTo>
                    <a:pt x="769" y="1356"/>
                    <a:pt x="832" y="565"/>
                    <a:pt x="389" y="26"/>
                  </a:cubicBezTo>
                  <a:cubicBezTo>
                    <a:pt x="365" y="9"/>
                    <a:pt x="336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1154847" y="654746"/>
              <a:ext cx="239968" cy="244151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398" y="64"/>
                    <a:pt x="6398" y="64"/>
                    <a:pt x="6398" y="96"/>
                  </a:cubicBezTo>
                  <a:cubicBezTo>
                    <a:pt x="4181" y="2186"/>
                    <a:pt x="2218" y="4530"/>
                    <a:pt x="1" y="6588"/>
                  </a:cubicBezTo>
                  <a:cubicBezTo>
                    <a:pt x="349" y="6810"/>
                    <a:pt x="666" y="7095"/>
                    <a:pt x="951" y="7411"/>
                  </a:cubicBezTo>
                  <a:cubicBezTo>
                    <a:pt x="2629" y="4973"/>
                    <a:pt x="5131" y="2914"/>
                    <a:pt x="7285" y="856"/>
                  </a:cubicBezTo>
                  <a:cubicBezTo>
                    <a:pt x="7285" y="381"/>
                    <a:pt x="6936" y="64"/>
                    <a:pt x="6461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>
              <a:off x="851272" y="857986"/>
              <a:ext cx="393337" cy="355291"/>
            </a:xfrm>
            <a:custGeom>
              <a:avLst/>
              <a:gdLst/>
              <a:ahLst/>
              <a:cxnLst/>
              <a:rect l="l" t="t" r="r" b="b"/>
              <a:pathLst>
                <a:path w="11941" h="10786" extrusionOk="0">
                  <a:moveTo>
                    <a:pt x="5100" y="386"/>
                  </a:moveTo>
                  <a:cubicBezTo>
                    <a:pt x="5321" y="386"/>
                    <a:pt x="5290" y="703"/>
                    <a:pt x="5100" y="703"/>
                  </a:cubicBezTo>
                  <a:cubicBezTo>
                    <a:pt x="4150" y="766"/>
                    <a:pt x="3358" y="956"/>
                    <a:pt x="2566" y="1526"/>
                  </a:cubicBezTo>
                  <a:cubicBezTo>
                    <a:pt x="2556" y="1530"/>
                    <a:pt x="2546" y="1531"/>
                    <a:pt x="2536" y="1531"/>
                  </a:cubicBezTo>
                  <a:cubicBezTo>
                    <a:pt x="2452" y="1531"/>
                    <a:pt x="2383" y="1425"/>
                    <a:pt x="2439" y="1368"/>
                  </a:cubicBezTo>
                  <a:cubicBezTo>
                    <a:pt x="3200" y="766"/>
                    <a:pt x="4150" y="386"/>
                    <a:pt x="5100" y="386"/>
                  </a:cubicBezTo>
                  <a:close/>
                  <a:moveTo>
                    <a:pt x="4713" y="1208"/>
                  </a:moveTo>
                  <a:cubicBezTo>
                    <a:pt x="4747" y="1208"/>
                    <a:pt x="4781" y="1209"/>
                    <a:pt x="4815" y="1210"/>
                  </a:cubicBezTo>
                  <a:cubicBezTo>
                    <a:pt x="5005" y="1210"/>
                    <a:pt x="5005" y="1526"/>
                    <a:pt x="4815" y="1526"/>
                  </a:cubicBezTo>
                  <a:cubicBezTo>
                    <a:pt x="4773" y="1525"/>
                    <a:pt x="4731" y="1524"/>
                    <a:pt x="4690" y="1524"/>
                  </a:cubicBezTo>
                  <a:cubicBezTo>
                    <a:pt x="3825" y="1524"/>
                    <a:pt x="3080" y="1842"/>
                    <a:pt x="2566" y="2476"/>
                  </a:cubicBezTo>
                  <a:cubicBezTo>
                    <a:pt x="2545" y="2491"/>
                    <a:pt x="2520" y="2497"/>
                    <a:pt x="2496" y="2497"/>
                  </a:cubicBezTo>
                  <a:cubicBezTo>
                    <a:pt x="2413" y="2497"/>
                    <a:pt x="2334" y="2423"/>
                    <a:pt x="2408" y="2350"/>
                  </a:cubicBezTo>
                  <a:cubicBezTo>
                    <a:pt x="2927" y="1617"/>
                    <a:pt x="3799" y="1208"/>
                    <a:pt x="4713" y="1208"/>
                  </a:cubicBezTo>
                  <a:close/>
                  <a:moveTo>
                    <a:pt x="5435" y="1"/>
                  </a:moveTo>
                  <a:cubicBezTo>
                    <a:pt x="3322" y="1"/>
                    <a:pt x="1252" y="889"/>
                    <a:pt x="824" y="2920"/>
                  </a:cubicBezTo>
                  <a:lnTo>
                    <a:pt x="824" y="2952"/>
                  </a:lnTo>
                  <a:lnTo>
                    <a:pt x="824" y="2983"/>
                  </a:lnTo>
                  <a:cubicBezTo>
                    <a:pt x="761" y="3015"/>
                    <a:pt x="761" y="3078"/>
                    <a:pt x="761" y="3110"/>
                  </a:cubicBezTo>
                  <a:cubicBezTo>
                    <a:pt x="761" y="3142"/>
                    <a:pt x="761" y="3173"/>
                    <a:pt x="729" y="3237"/>
                  </a:cubicBezTo>
                  <a:cubicBezTo>
                    <a:pt x="1" y="5707"/>
                    <a:pt x="793" y="8652"/>
                    <a:pt x="3073" y="10077"/>
                  </a:cubicBezTo>
                  <a:cubicBezTo>
                    <a:pt x="3869" y="10562"/>
                    <a:pt x="4779" y="10786"/>
                    <a:pt x="5697" y="10786"/>
                  </a:cubicBezTo>
                  <a:cubicBezTo>
                    <a:pt x="7297" y="10786"/>
                    <a:pt x="8921" y="10104"/>
                    <a:pt x="10008" y="8937"/>
                  </a:cubicBezTo>
                  <a:cubicBezTo>
                    <a:pt x="11940" y="6878"/>
                    <a:pt x="11592" y="3458"/>
                    <a:pt x="9692" y="1495"/>
                  </a:cubicBezTo>
                  <a:cubicBezTo>
                    <a:pt x="8749" y="539"/>
                    <a:pt x="7080" y="1"/>
                    <a:pt x="5435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13"/>
            <p:cNvSpPr/>
            <p:nvPr/>
          </p:nvSpPr>
          <p:spPr>
            <a:xfrm>
              <a:off x="929768" y="870701"/>
              <a:ext cx="95757" cy="36695"/>
            </a:xfrm>
            <a:custGeom>
              <a:avLst/>
              <a:gdLst/>
              <a:ahLst/>
              <a:cxnLst/>
              <a:rect l="l" t="t" r="r" b="b"/>
              <a:pathLst>
                <a:path w="2907" h="1114" extrusionOk="0">
                  <a:moveTo>
                    <a:pt x="2717" y="0"/>
                  </a:moveTo>
                  <a:cubicBezTo>
                    <a:pt x="1767" y="0"/>
                    <a:pt x="817" y="380"/>
                    <a:pt x="56" y="950"/>
                  </a:cubicBezTo>
                  <a:cubicBezTo>
                    <a:pt x="0" y="1007"/>
                    <a:pt x="69" y="1114"/>
                    <a:pt x="153" y="1114"/>
                  </a:cubicBezTo>
                  <a:cubicBezTo>
                    <a:pt x="163" y="1114"/>
                    <a:pt x="173" y="1112"/>
                    <a:pt x="183" y="1109"/>
                  </a:cubicBezTo>
                  <a:cubicBezTo>
                    <a:pt x="975" y="570"/>
                    <a:pt x="1798" y="349"/>
                    <a:pt x="2717" y="317"/>
                  </a:cubicBezTo>
                  <a:cubicBezTo>
                    <a:pt x="2907" y="317"/>
                    <a:pt x="2907" y="0"/>
                    <a:pt x="2717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927924" y="897778"/>
              <a:ext cx="88213" cy="42460"/>
            </a:xfrm>
            <a:custGeom>
              <a:avLst/>
              <a:gdLst/>
              <a:ahLst/>
              <a:cxnLst/>
              <a:rect l="l" t="t" r="r" b="b"/>
              <a:pathLst>
                <a:path w="2678" h="1289" extrusionOk="0">
                  <a:moveTo>
                    <a:pt x="2398" y="0"/>
                  </a:moveTo>
                  <a:cubicBezTo>
                    <a:pt x="1480" y="0"/>
                    <a:pt x="601" y="467"/>
                    <a:pt x="49" y="1142"/>
                  </a:cubicBezTo>
                  <a:cubicBezTo>
                    <a:pt x="0" y="1215"/>
                    <a:pt x="65" y="1289"/>
                    <a:pt x="141" y="1289"/>
                  </a:cubicBezTo>
                  <a:cubicBezTo>
                    <a:pt x="163" y="1289"/>
                    <a:pt x="186" y="1283"/>
                    <a:pt x="208" y="1268"/>
                  </a:cubicBezTo>
                  <a:cubicBezTo>
                    <a:pt x="712" y="624"/>
                    <a:pt x="1390" y="302"/>
                    <a:pt x="2175" y="302"/>
                  </a:cubicBezTo>
                  <a:cubicBezTo>
                    <a:pt x="2277" y="302"/>
                    <a:pt x="2382" y="307"/>
                    <a:pt x="2488" y="318"/>
                  </a:cubicBezTo>
                  <a:cubicBezTo>
                    <a:pt x="2678" y="318"/>
                    <a:pt x="2678" y="2"/>
                    <a:pt x="2488" y="2"/>
                  </a:cubicBezTo>
                  <a:cubicBezTo>
                    <a:pt x="2458" y="1"/>
                    <a:pt x="2428" y="0"/>
                    <a:pt x="239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578068" y="905288"/>
              <a:ext cx="284733" cy="95822"/>
            </a:xfrm>
            <a:custGeom>
              <a:avLst/>
              <a:gdLst/>
              <a:ahLst/>
              <a:cxnLst/>
              <a:rect l="l" t="t" r="r" b="b"/>
              <a:pathLst>
                <a:path w="8644" h="2909" extrusionOk="0">
                  <a:moveTo>
                    <a:pt x="724" y="1"/>
                  </a:moveTo>
                  <a:cubicBezTo>
                    <a:pt x="331" y="1"/>
                    <a:pt x="1" y="514"/>
                    <a:pt x="188" y="914"/>
                  </a:cubicBezTo>
                  <a:lnTo>
                    <a:pt x="188" y="1009"/>
                  </a:lnTo>
                  <a:lnTo>
                    <a:pt x="314" y="1009"/>
                  </a:lnTo>
                  <a:cubicBezTo>
                    <a:pt x="2975" y="1706"/>
                    <a:pt x="5635" y="2307"/>
                    <a:pt x="8327" y="2846"/>
                  </a:cubicBezTo>
                  <a:lnTo>
                    <a:pt x="8358" y="2909"/>
                  </a:lnTo>
                  <a:cubicBezTo>
                    <a:pt x="8390" y="2529"/>
                    <a:pt x="8517" y="2181"/>
                    <a:pt x="8643" y="1864"/>
                  </a:cubicBezTo>
                  <a:cubicBezTo>
                    <a:pt x="8548" y="1801"/>
                    <a:pt x="8485" y="1706"/>
                    <a:pt x="8517" y="1547"/>
                  </a:cubicBezTo>
                  <a:cubicBezTo>
                    <a:pt x="5951" y="1421"/>
                    <a:pt x="3418" y="850"/>
                    <a:pt x="979" y="59"/>
                  </a:cubicBezTo>
                  <a:lnTo>
                    <a:pt x="948" y="59"/>
                  </a:lnTo>
                  <a:cubicBezTo>
                    <a:pt x="873" y="19"/>
                    <a:pt x="797" y="1"/>
                    <a:pt x="724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3"/>
            <p:cNvSpPr/>
            <p:nvPr/>
          </p:nvSpPr>
          <p:spPr>
            <a:xfrm>
              <a:off x="1067227" y="1215978"/>
              <a:ext cx="145035" cy="283284"/>
            </a:xfrm>
            <a:custGeom>
              <a:avLst/>
              <a:gdLst/>
              <a:ahLst/>
              <a:cxnLst/>
              <a:rect l="l" t="t" r="r" b="b"/>
              <a:pathLst>
                <a:path w="4403" h="8600" extrusionOk="0">
                  <a:moveTo>
                    <a:pt x="1552" y="1"/>
                  </a:moveTo>
                  <a:cubicBezTo>
                    <a:pt x="1077" y="191"/>
                    <a:pt x="507" y="317"/>
                    <a:pt x="0" y="381"/>
                  </a:cubicBezTo>
                  <a:cubicBezTo>
                    <a:pt x="1109" y="3073"/>
                    <a:pt x="2534" y="5764"/>
                    <a:pt x="3421" y="8551"/>
                  </a:cubicBezTo>
                  <a:cubicBezTo>
                    <a:pt x="3493" y="8584"/>
                    <a:pt x="3571" y="8599"/>
                    <a:pt x="3649" y="8599"/>
                  </a:cubicBezTo>
                  <a:cubicBezTo>
                    <a:pt x="3948" y="8599"/>
                    <a:pt x="4257" y="8378"/>
                    <a:pt x="4307" y="8076"/>
                  </a:cubicBezTo>
                  <a:cubicBezTo>
                    <a:pt x="4307" y="8045"/>
                    <a:pt x="4371" y="8045"/>
                    <a:pt x="4402" y="7981"/>
                  </a:cubicBezTo>
                  <a:cubicBezTo>
                    <a:pt x="3294" y="5416"/>
                    <a:pt x="2344" y="2693"/>
                    <a:pt x="1552" y="1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3"/>
            <p:cNvSpPr/>
            <p:nvPr/>
          </p:nvSpPr>
          <p:spPr>
            <a:xfrm>
              <a:off x="1073485" y="1456967"/>
              <a:ext cx="244975" cy="179556"/>
            </a:xfrm>
            <a:custGeom>
              <a:avLst/>
              <a:gdLst/>
              <a:ahLst/>
              <a:cxnLst/>
              <a:rect l="l" t="t" r="r" b="b"/>
              <a:pathLst>
                <a:path w="7437" h="5451" extrusionOk="0">
                  <a:moveTo>
                    <a:pt x="4300" y="3346"/>
                  </a:moveTo>
                  <a:cubicBezTo>
                    <a:pt x="4429" y="3346"/>
                    <a:pt x="4510" y="3527"/>
                    <a:pt x="4371" y="3611"/>
                  </a:cubicBezTo>
                  <a:cubicBezTo>
                    <a:pt x="4212" y="3674"/>
                    <a:pt x="4086" y="3737"/>
                    <a:pt x="4022" y="3801"/>
                  </a:cubicBezTo>
                  <a:lnTo>
                    <a:pt x="3927" y="3801"/>
                  </a:lnTo>
                  <a:cubicBezTo>
                    <a:pt x="3706" y="3896"/>
                    <a:pt x="3421" y="3991"/>
                    <a:pt x="3167" y="4086"/>
                  </a:cubicBezTo>
                  <a:cubicBezTo>
                    <a:pt x="3160" y="4088"/>
                    <a:pt x="3153" y="4089"/>
                    <a:pt x="3146" y="4089"/>
                  </a:cubicBezTo>
                  <a:cubicBezTo>
                    <a:pt x="3059" y="4089"/>
                    <a:pt x="2987" y="3925"/>
                    <a:pt x="3104" y="3896"/>
                  </a:cubicBezTo>
                  <a:cubicBezTo>
                    <a:pt x="3326" y="3769"/>
                    <a:pt x="3611" y="3674"/>
                    <a:pt x="3864" y="3579"/>
                  </a:cubicBezTo>
                  <a:cubicBezTo>
                    <a:pt x="3959" y="3484"/>
                    <a:pt x="4117" y="3420"/>
                    <a:pt x="4244" y="3357"/>
                  </a:cubicBezTo>
                  <a:cubicBezTo>
                    <a:pt x="4263" y="3349"/>
                    <a:pt x="4282" y="3346"/>
                    <a:pt x="4300" y="3346"/>
                  </a:cubicBezTo>
                  <a:close/>
                  <a:moveTo>
                    <a:pt x="4805" y="3695"/>
                  </a:moveTo>
                  <a:cubicBezTo>
                    <a:pt x="4893" y="3695"/>
                    <a:pt x="4950" y="3830"/>
                    <a:pt x="4878" y="3927"/>
                  </a:cubicBezTo>
                  <a:cubicBezTo>
                    <a:pt x="4412" y="4503"/>
                    <a:pt x="3543" y="4770"/>
                    <a:pt x="2784" y="4770"/>
                  </a:cubicBezTo>
                  <a:cubicBezTo>
                    <a:pt x="2665" y="4770"/>
                    <a:pt x="2550" y="4763"/>
                    <a:pt x="2439" y="4751"/>
                  </a:cubicBezTo>
                  <a:cubicBezTo>
                    <a:pt x="2312" y="4751"/>
                    <a:pt x="2281" y="4561"/>
                    <a:pt x="2439" y="4561"/>
                  </a:cubicBezTo>
                  <a:cubicBezTo>
                    <a:pt x="2476" y="4562"/>
                    <a:pt x="2513" y="4563"/>
                    <a:pt x="2550" y="4563"/>
                  </a:cubicBezTo>
                  <a:cubicBezTo>
                    <a:pt x="3379" y="4563"/>
                    <a:pt x="3991" y="4223"/>
                    <a:pt x="4719" y="3737"/>
                  </a:cubicBezTo>
                  <a:cubicBezTo>
                    <a:pt x="4749" y="3708"/>
                    <a:pt x="4778" y="3695"/>
                    <a:pt x="4805" y="3695"/>
                  </a:cubicBezTo>
                  <a:close/>
                  <a:moveTo>
                    <a:pt x="2281" y="0"/>
                  </a:moveTo>
                  <a:cubicBezTo>
                    <a:pt x="1489" y="634"/>
                    <a:pt x="697" y="1394"/>
                    <a:pt x="412" y="2375"/>
                  </a:cubicBezTo>
                  <a:cubicBezTo>
                    <a:pt x="1" y="3769"/>
                    <a:pt x="1014" y="5004"/>
                    <a:pt x="2312" y="5352"/>
                  </a:cubicBezTo>
                  <a:cubicBezTo>
                    <a:pt x="2572" y="5419"/>
                    <a:pt x="2825" y="5450"/>
                    <a:pt x="3069" y="5450"/>
                  </a:cubicBezTo>
                  <a:cubicBezTo>
                    <a:pt x="5830" y="5450"/>
                    <a:pt x="7436" y="1465"/>
                    <a:pt x="4498" y="127"/>
                  </a:cubicBezTo>
                  <a:lnTo>
                    <a:pt x="4498" y="127"/>
                  </a:lnTo>
                  <a:cubicBezTo>
                    <a:pt x="4561" y="317"/>
                    <a:pt x="4656" y="507"/>
                    <a:pt x="4688" y="729"/>
                  </a:cubicBezTo>
                  <a:cubicBezTo>
                    <a:pt x="4719" y="887"/>
                    <a:pt x="4561" y="950"/>
                    <a:pt x="4434" y="950"/>
                  </a:cubicBezTo>
                  <a:cubicBezTo>
                    <a:pt x="4300" y="1333"/>
                    <a:pt x="3900" y="1577"/>
                    <a:pt x="3506" y="1577"/>
                  </a:cubicBezTo>
                  <a:cubicBezTo>
                    <a:pt x="3249" y="1577"/>
                    <a:pt x="2994" y="1473"/>
                    <a:pt x="2819" y="1235"/>
                  </a:cubicBezTo>
                  <a:cubicBezTo>
                    <a:pt x="2756" y="1140"/>
                    <a:pt x="2819" y="1077"/>
                    <a:pt x="2914" y="1077"/>
                  </a:cubicBezTo>
                  <a:cubicBezTo>
                    <a:pt x="2661" y="760"/>
                    <a:pt x="2471" y="349"/>
                    <a:pt x="2281" y="0"/>
                  </a:cubicBezTo>
                  <a:close/>
                </a:path>
              </a:pathLst>
            </a:custGeom>
            <a:solidFill>
              <a:schemeClr val="accent4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390211" y="815197"/>
              <a:ext cx="244118" cy="198595"/>
            </a:xfrm>
            <a:custGeom>
              <a:avLst/>
              <a:gdLst/>
              <a:ahLst/>
              <a:cxnLst/>
              <a:rect l="l" t="t" r="r" b="b"/>
              <a:pathLst>
                <a:path w="7411" h="6029" extrusionOk="0">
                  <a:moveTo>
                    <a:pt x="4274" y="717"/>
                  </a:moveTo>
                  <a:cubicBezTo>
                    <a:pt x="4642" y="717"/>
                    <a:pt x="5010" y="783"/>
                    <a:pt x="5352" y="925"/>
                  </a:cubicBezTo>
                  <a:cubicBezTo>
                    <a:pt x="5532" y="985"/>
                    <a:pt x="5400" y="1244"/>
                    <a:pt x="5250" y="1244"/>
                  </a:cubicBezTo>
                  <a:cubicBezTo>
                    <a:pt x="5242" y="1244"/>
                    <a:pt x="5234" y="1244"/>
                    <a:pt x="5226" y="1242"/>
                  </a:cubicBezTo>
                  <a:cubicBezTo>
                    <a:pt x="4826" y="1138"/>
                    <a:pt x="4436" y="1062"/>
                    <a:pt x="4045" y="1062"/>
                  </a:cubicBezTo>
                  <a:cubicBezTo>
                    <a:pt x="3723" y="1062"/>
                    <a:pt x="3401" y="1113"/>
                    <a:pt x="3072" y="1242"/>
                  </a:cubicBezTo>
                  <a:cubicBezTo>
                    <a:pt x="3064" y="1244"/>
                    <a:pt x="3056" y="1245"/>
                    <a:pt x="3048" y="1245"/>
                  </a:cubicBezTo>
                  <a:cubicBezTo>
                    <a:pt x="2934" y="1245"/>
                    <a:pt x="2859" y="1048"/>
                    <a:pt x="2977" y="989"/>
                  </a:cubicBezTo>
                  <a:cubicBezTo>
                    <a:pt x="3377" y="815"/>
                    <a:pt x="3825" y="717"/>
                    <a:pt x="4274" y="717"/>
                  </a:cubicBezTo>
                  <a:close/>
                  <a:moveTo>
                    <a:pt x="4678" y="1"/>
                  </a:moveTo>
                  <a:cubicBezTo>
                    <a:pt x="4524" y="1"/>
                    <a:pt x="4368" y="13"/>
                    <a:pt x="4212" y="39"/>
                  </a:cubicBezTo>
                  <a:cubicBezTo>
                    <a:pt x="2819" y="292"/>
                    <a:pt x="1679" y="1369"/>
                    <a:pt x="1045" y="2604"/>
                  </a:cubicBezTo>
                  <a:cubicBezTo>
                    <a:pt x="0" y="4599"/>
                    <a:pt x="2217" y="5992"/>
                    <a:pt x="4022" y="6024"/>
                  </a:cubicBezTo>
                  <a:cubicBezTo>
                    <a:pt x="4086" y="6027"/>
                    <a:pt x="4150" y="6029"/>
                    <a:pt x="4213" y="6029"/>
                  </a:cubicBezTo>
                  <a:cubicBezTo>
                    <a:pt x="5404" y="6029"/>
                    <a:pt x="6472" y="5471"/>
                    <a:pt x="7284" y="4599"/>
                  </a:cubicBezTo>
                  <a:cubicBezTo>
                    <a:pt x="6809" y="4441"/>
                    <a:pt x="6334" y="4314"/>
                    <a:pt x="5859" y="4187"/>
                  </a:cubicBezTo>
                  <a:cubicBezTo>
                    <a:pt x="5701" y="4124"/>
                    <a:pt x="5669" y="3934"/>
                    <a:pt x="5701" y="3807"/>
                  </a:cubicBezTo>
                  <a:cubicBezTo>
                    <a:pt x="5701" y="3807"/>
                    <a:pt x="5669" y="3807"/>
                    <a:pt x="5637" y="3775"/>
                  </a:cubicBezTo>
                  <a:cubicBezTo>
                    <a:pt x="5194" y="3300"/>
                    <a:pt x="5542" y="2604"/>
                    <a:pt x="6081" y="2350"/>
                  </a:cubicBezTo>
                  <a:cubicBezTo>
                    <a:pt x="6081" y="2213"/>
                    <a:pt x="6152" y="2053"/>
                    <a:pt x="6314" y="2053"/>
                  </a:cubicBezTo>
                  <a:cubicBezTo>
                    <a:pt x="6340" y="2053"/>
                    <a:pt x="6367" y="2057"/>
                    <a:pt x="6397" y="2065"/>
                  </a:cubicBezTo>
                  <a:cubicBezTo>
                    <a:pt x="6746" y="2192"/>
                    <a:pt x="7062" y="2319"/>
                    <a:pt x="7411" y="2414"/>
                  </a:cubicBezTo>
                  <a:cubicBezTo>
                    <a:pt x="7297" y="989"/>
                    <a:pt x="6056" y="1"/>
                    <a:pt x="4678" y="1"/>
                  </a:cubicBezTo>
                  <a:close/>
                </a:path>
              </a:pathLst>
            </a:custGeom>
            <a:solidFill>
              <a:schemeClr val="accent4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484419" y="839474"/>
              <a:ext cx="87060" cy="16766"/>
            </a:xfrm>
            <a:custGeom>
              <a:avLst/>
              <a:gdLst/>
              <a:ahLst/>
              <a:cxnLst/>
              <a:rect l="l" t="t" r="r" b="b"/>
              <a:pathLst>
                <a:path w="2643" h="509" extrusionOk="0">
                  <a:moveTo>
                    <a:pt x="1488" y="0"/>
                  </a:moveTo>
                  <a:cubicBezTo>
                    <a:pt x="1015" y="0"/>
                    <a:pt x="539" y="105"/>
                    <a:pt x="117" y="252"/>
                  </a:cubicBezTo>
                  <a:cubicBezTo>
                    <a:pt x="0" y="339"/>
                    <a:pt x="72" y="508"/>
                    <a:pt x="184" y="508"/>
                  </a:cubicBezTo>
                  <a:cubicBezTo>
                    <a:pt x="193" y="508"/>
                    <a:pt x="203" y="507"/>
                    <a:pt x="212" y="505"/>
                  </a:cubicBezTo>
                  <a:cubicBezTo>
                    <a:pt x="541" y="376"/>
                    <a:pt x="863" y="325"/>
                    <a:pt x="1185" y="325"/>
                  </a:cubicBezTo>
                  <a:cubicBezTo>
                    <a:pt x="1576" y="325"/>
                    <a:pt x="1966" y="401"/>
                    <a:pt x="2366" y="505"/>
                  </a:cubicBezTo>
                  <a:cubicBezTo>
                    <a:pt x="2374" y="507"/>
                    <a:pt x="2382" y="507"/>
                    <a:pt x="2390" y="507"/>
                  </a:cubicBezTo>
                  <a:cubicBezTo>
                    <a:pt x="2536" y="507"/>
                    <a:pt x="2642" y="248"/>
                    <a:pt x="2492" y="188"/>
                  </a:cubicBezTo>
                  <a:cubicBezTo>
                    <a:pt x="2173" y="55"/>
                    <a:pt x="1831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0" name="Google Shape;170;p13"/>
          <p:cNvSpPr/>
          <p:nvPr/>
        </p:nvSpPr>
        <p:spPr>
          <a:xfrm>
            <a:off x="1532901" y="1922114"/>
            <a:ext cx="116256" cy="46951"/>
          </a:xfrm>
          <a:custGeom>
            <a:avLst/>
            <a:gdLst/>
            <a:ahLst/>
            <a:cxnLst/>
            <a:rect l="l" t="t" r="r" b="b"/>
            <a:pathLst>
              <a:path w="2647" h="1069" extrusionOk="0">
                <a:moveTo>
                  <a:pt x="2458" y="0"/>
                </a:moveTo>
                <a:cubicBezTo>
                  <a:pt x="2441" y="0"/>
                  <a:pt x="2424" y="4"/>
                  <a:pt x="2406" y="13"/>
                </a:cubicBezTo>
                <a:cubicBezTo>
                  <a:pt x="1678" y="529"/>
                  <a:pt x="1066" y="870"/>
                  <a:pt x="237" y="870"/>
                </a:cubicBezTo>
                <a:cubicBezTo>
                  <a:pt x="200" y="870"/>
                  <a:pt x="163" y="869"/>
                  <a:pt x="126" y="868"/>
                </a:cubicBezTo>
                <a:cubicBezTo>
                  <a:pt x="112" y="861"/>
                  <a:pt x="99" y="858"/>
                  <a:pt x="88" y="858"/>
                </a:cubicBezTo>
                <a:cubicBezTo>
                  <a:pt x="1" y="858"/>
                  <a:pt x="13" y="1058"/>
                  <a:pt x="126" y="1058"/>
                </a:cubicBezTo>
                <a:cubicBezTo>
                  <a:pt x="215" y="1065"/>
                  <a:pt x="307" y="1068"/>
                  <a:pt x="400" y="1068"/>
                </a:cubicBezTo>
                <a:cubicBezTo>
                  <a:pt x="1175" y="1068"/>
                  <a:pt x="2084" y="828"/>
                  <a:pt x="2565" y="235"/>
                </a:cubicBezTo>
                <a:cubicBezTo>
                  <a:pt x="2646" y="153"/>
                  <a:pt x="2564" y="0"/>
                  <a:pt x="2458" y="0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13"/>
          <p:cNvSpPr/>
          <p:nvPr/>
        </p:nvSpPr>
        <p:spPr>
          <a:xfrm>
            <a:off x="1559473" y="1908235"/>
            <a:ext cx="68559" cy="31315"/>
          </a:xfrm>
          <a:custGeom>
            <a:avLst/>
            <a:gdLst/>
            <a:ahLst/>
            <a:cxnLst/>
            <a:rect l="l" t="t" r="r" b="b"/>
            <a:pathLst>
              <a:path w="1561" h="713" extrusionOk="0">
                <a:moveTo>
                  <a:pt x="1350" y="1"/>
                </a:moveTo>
                <a:cubicBezTo>
                  <a:pt x="1333" y="1"/>
                  <a:pt x="1314" y="4"/>
                  <a:pt x="1294" y="12"/>
                </a:cubicBezTo>
                <a:cubicBezTo>
                  <a:pt x="1168" y="107"/>
                  <a:pt x="1009" y="139"/>
                  <a:pt x="819" y="170"/>
                </a:cubicBezTo>
                <a:cubicBezTo>
                  <a:pt x="566" y="297"/>
                  <a:pt x="281" y="392"/>
                  <a:pt x="59" y="487"/>
                </a:cubicBezTo>
                <a:cubicBezTo>
                  <a:pt x="1" y="546"/>
                  <a:pt x="23" y="712"/>
                  <a:pt x="127" y="712"/>
                </a:cubicBezTo>
                <a:cubicBezTo>
                  <a:pt x="136" y="712"/>
                  <a:pt x="145" y="711"/>
                  <a:pt x="154" y="709"/>
                </a:cubicBezTo>
                <a:cubicBezTo>
                  <a:pt x="408" y="614"/>
                  <a:pt x="661" y="487"/>
                  <a:pt x="883" y="424"/>
                </a:cubicBezTo>
                <a:lnTo>
                  <a:pt x="978" y="424"/>
                </a:lnTo>
                <a:cubicBezTo>
                  <a:pt x="1136" y="392"/>
                  <a:pt x="1263" y="297"/>
                  <a:pt x="1421" y="266"/>
                </a:cubicBezTo>
                <a:cubicBezTo>
                  <a:pt x="1560" y="182"/>
                  <a:pt x="1479" y="1"/>
                  <a:pt x="1350" y="1"/>
                </a:cubicBezTo>
                <a:close/>
              </a:path>
            </a:pathLst>
          </a:custGeom>
          <a:solidFill>
            <a:schemeClr val="dk1"/>
          </a:solidFill>
          <a:ln w="2375" cap="flat" cmpd="sng">
            <a:solidFill>
              <a:schemeClr val="dk1"/>
            </a:solidFill>
            <a:prstDash val="solid"/>
            <a:miter lim="31669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30196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045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5"/>
          <p:cNvSpPr txBox="1">
            <a:spLocks noGrp="1"/>
          </p:cNvSpPr>
          <p:nvPr>
            <p:ph type="title"/>
          </p:nvPr>
        </p:nvSpPr>
        <p:spPr>
          <a:xfrm>
            <a:off x="6850641" y="3645524"/>
            <a:ext cx="4510000" cy="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subTitle" idx="1"/>
          </p:nvPr>
        </p:nvSpPr>
        <p:spPr>
          <a:xfrm>
            <a:off x="3945767" y="1656091"/>
            <a:ext cx="7721200" cy="204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304792" lvl="0" algn="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333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212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819067" y="630764"/>
            <a:ext cx="10554000" cy="1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7"/>
          <p:cNvSpPr txBox="1">
            <a:spLocks noGrp="1"/>
          </p:cNvSpPr>
          <p:nvPr>
            <p:ph type="title" idx="2" hasCustomPrompt="1"/>
          </p:nvPr>
        </p:nvSpPr>
        <p:spPr>
          <a:xfrm>
            <a:off x="8430112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8" name="Google Shape;208;p17"/>
          <p:cNvSpPr txBox="1">
            <a:spLocks noGrp="1"/>
          </p:cNvSpPr>
          <p:nvPr>
            <p:ph type="subTitle" idx="1"/>
          </p:nvPr>
        </p:nvSpPr>
        <p:spPr>
          <a:xfrm>
            <a:off x="8484300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7"/>
          <p:cNvSpPr txBox="1">
            <a:spLocks noGrp="1"/>
          </p:cNvSpPr>
          <p:nvPr>
            <p:ph type="title" idx="3" hasCustomPrompt="1"/>
          </p:nvPr>
        </p:nvSpPr>
        <p:spPr>
          <a:xfrm>
            <a:off x="1453285" y="2838112"/>
            <a:ext cx="23088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9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6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17"/>
          <p:cNvSpPr txBox="1">
            <a:spLocks noGrp="1"/>
          </p:cNvSpPr>
          <p:nvPr>
            <p:ph type="subTitle" idx="4"/>
          </p:nvPr>
        </p:nvSpPr>
        <p:spPr>
          <a:xfrm>
            <a:off x="1506533" y="3793800"/>
            <a:ext cx="2200400" cy="13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17"/>
          <p:cNvGrpSpPr/>
          <p:nvPr/>
        </p:nvGrpSpPr>
        <p:grpSpPr>
          <a:xfrm>
            <a:off x="762973" y="958000"/>
            <a:ext cx="10882140" cy="760835"/>
            <a:chOff x="572229" y="718500"/>
            <a:chExt cx="8161605" cy="570626"/>
          </a:xfrm>
        </p:grpSpPr>
        <p:sp>
          <p:nvSpPr>
            <p:cNvPr id="212" name="Google Shape;212;p17"/>
            <p:cNvSpPr/>
            <p:nvPr/>
          </p:nvSpPr>
          <p:spPr>
            <a:xfrm>
              <a:off x="905304" y="1119927"/>
              <a:ext cx="199229" cy="148422"/>
            </a:xfrm>
            <a:custGeom>
              <a:avLst/>
              <a:gdLst/>
              <a:ahLst/>
              <a:cxnLst/>
              <a:rect l="l" t="t" r="r" b="b"/>
              <a:pathLst>
                <a:path w="6223" h="4636" extrusionOk="0">
                  <a:moveTo>
                    <a:pt x="3803" y="1"/>
                  </a:moveTo>
                  <a:cubicBezTo>
                    <a:pt x="1687" y="1"/>
                    <a:pt x="1" y="2643"/>
                    <a:pt x="2169" y="4155"/>
                  </a:cubicBezTo>
                  <a:cubicBezTo>
                    <a:pt x="2631" y="4464"/>
                    <a:pt x="3180" y="4635"/>
                    <a:pt x="3711" y="4635"/>
                  </a:cubicBezTo>
                  <a:cubicBezTo>
                    <a:pt x="4382" y="4635"/>
                    <a:pt x="5025" y="4362"/>
                    <a:pt x="5431" y="3744"/>
                  </a:cubicBezTo>
                  <a:cubicBezTo>
                    <a:pt x="6223" y="2540"/>
                    <a:pt x="5779" y="1052"/>
                    <a:pt x="4734" y="102"/>
                  </a:cubicBezTo>
                  <a:lnTo>
                    <a:pt x="4734" y="70"/>
                  </a:lnTo>
                  <a:cubicBezTo>
                    <a:pt x="4690" y="92"/>
                    <a:pt x="4632" y="129"/>
                    <a:pt x="4579" y="129"/>
                  </a:cubicBezTo>
                  <a:cubicBezTo>
                    <a:pt x="4555" y="129"/>
                    <a:pt x="4532" y="121"/>
                    <a:pt x="4512" y="102"/>
                  </a:cubicBezTo>
                  <a:cubicBezTo>
                    <a:pt x="4274" y="33"/>
                    <a:pt x="4036" y="1"/>
                    <a:pt x="3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7"/>
            <p:cNvSpPr/>
            <p:nvPr/>
          </p:nvSpPr>
          <p:spPr>
            <a:xfrm>
              <a:off x="911867" y="1099886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4"/>
                    <a:pt x="4497" y="791"/>
                  </a:cubicBezTo>
                  <a:cubicBezTo>
                    <a:pt x="5416" y="1615"/>
                    <a:pt x="6018" y="3071"/>
                    <a:pt x="5163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180"/>
                    <a:pt x="6366" y="3103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7"/>
            <p:cNvSpPr/>
            <p:nvPr/>
          </p:nvSpPr>
          <p:spPr>
            <a:xfrm>
              <a:off x="987901" y="1149540"/>
              <a:ext cx="69985" cy="28781"/>
            </a:xfrm>
            <a:custGeom>
              <a:avLst/>
              <a:gdLst/>
              <a:ahLst/>
              <a:cxnLst/>
              <a:rect l="l" t="t" r="r" b="b"/>
              <a:pathLst>
                <a:path w="2186" h="899" extrusionOk="0">
                  <a:moveTo>
                    <a:pt x="1180" y="1"/>
                  </a:moveTo>
                  <a:cubicBezTo>
                    <a:pt x="1084" y="1"/>
                    <a:pt x="985" y="11"/>
                    <a:pt x="887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5" y="895"/>
                    <a:pt x="193" y="899"/>
                    <a:pt x="211" y="899"/>
                  </a:cubicBezTo>
                  <a:cubicBezTo>
                    <a:pt x="266" y="899"/>
                    <a:pt x="325" y="863"/>
                    <a:pt x="349" y="792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3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86" y="570"/>
                    <a:pt x="2186" y="539"/>
                  </a:cubicBezTo>
                  <a:cubicBezTo>
                    <a:pt x="2154" y="507"/>
                    <a:pt x="2154" y="412"/>
                    <a:pt x="2091" y="349"/>
                  </a:cubicBezTo>
                  <a:cubicBezTo>
                    <a:pt x="1844" y="127"/>
                    <a:pt x="152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7"/>
            <p:cNvSpPr/>
            <p:nvPr/>
          </p:nvSpPr>
          <p:spPr>
            <a:xfrm>
              <a:off x="8215487" y="1091306"/>
              <a:ext cx="198973" cy="148486"/>
            </a:xfrm>
            <a:custGeom>
              <a:avLst/>
              <a:gdLst/>
              <a:ahLst/>
              <a:cxnLst/>
              <a:rect l="l" t="t" r="r" b="b"/>
              <a:pathLst>
                <a:path w="6215" h="4638" extrusionOk="0">
                  <a:moveTo>
                    <a:pt x="3773" y="0"/>
                  </a:moveTo>
                  <a:cubicBezTo>
                    <a:pt x="1668" y="0"/>
                    <a:pt x="0" y="2653"/>
                    <a:pt x="2161" y="4131"/>
                  </a:cubicBezTo>
                  <a:cubicBezTo>
                    <a:pt x="2629" y="4457"/>
                    <a:pt x="3186" y="4637"/>
                    <a:pt x="3723" y="4637"/>
                  </a:cubicBezTo>
                  <a:cubicBezTo>
                    <a:pt x="4386" y="4637"/>
                    <a:pt x="5021" y="4363"/>
                    <a:pt x="5423" y="3751"/>
                  </a:cubicBezTo>
                  <a:cubicBezTo>
                    <a:pt x="6215" y="2516"/>
                    <a:pt x="5771" y="996"/>
                    <a:pt x="4726" y="109"/>
                  </a:cubicBezTo>
                  <a:lnTo>
                    <a:pt x="4726" y="46"/>
                  </a:lnTo>
                  <a:cubicBezTo>
                    <a:pt x="4680" y="92"/>
                    <a:pt x="4616" y="122"/>
                    <a:pt x="4561" y="122"/>
                  </a:cubicBezTo>
                  <a:cubicBezTo>
                    <a:pt x="4541" y="122"/>
                    <a:pt x="4521" y="118"/>
                    <a:pt x="4504" y="109"/>
                  </a:cubicBezTo>
                  <a:cubicBezTo>
                    <a:pt x="4258" y="35"/>
                    <a:pt x="4013" y="0"/>
                    <a:pt x="37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7"/>
            <p:cNvSpPr/>
            <p:nvPr/>
          </p:nvSpPr>
          <p:spPr>
            <a:xfrm>
              <a:off x="8221794" y="1069472"/>
              <a:ext cx="203807" cy="189241"/>
            </a:xfrm>
            <a:custGeom>
              <a:avLst/>
              <a:gdLst/>
              <a:ahLst/>
              <a:cxnLst/>
              <a:rect l="l" t="t" r="r" b="b"/>
              <a:pathLst>
                <a:path w="6366" h="5911" extrusionOk="0">
                  <a:moveTo>
                    <a:pt x="3554" y="712"/>
                  </a:moveTo>
                  <a:cubicBezTo>
                    <a:pt x="3797" y="712"/>
                    <a:pt x="4050" y="747"/>
                    <a:pt x="4307" y="823"/>
                  </a:cubicBezTo>
                  <a:cubicBezTo>
                    <a:pt x="4326" y="832"/>
                    <a:pt x="4347" y="836"/>
                    <a:pt x="4369" y="836"/>
                  </a:cubicBezTo>
                  <a:cubicBezTo>
                    <a:pt x="4421" y="836"/>
                    <a:pt x="4475" y="813"/>
                    <a:pt x="4497" y="791"/>
                  </a:cubicBezTo>
                  <a:cubicBezTo>
                    <a:pt x="5416" y="1646"/>
                    <a:pt x="6018" y="3103"/>
                    <a:pt x="5162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5" y="5252"/>
                    <a:pt x="3590" y="5252"/>
                  </a:cubicBezTo>
                  <a:cubicBezTo>
                    <a:pt x="3054" y="5252"/>
                    <a:pt x="2483" y="5089"/>
                    <a:pt x="1996" y="4781"/>
                  </a:cubicBezTo>
                  <a:cubicBezTo>
                    <a:pt x="1046" y="4116"/>
                    <a:pt x="792" y="3166"/>
                    <a:pt x="1204" y="2216"/>
                  </a:cubicBezTo>
                  <a:cubicBezTo>
                    <a:pt x="1591" y="1390"/>
                    <a:pt x="2483" y="712"/>
                    <a:pt x="3554" y="712"/>
                  </a:cubicBezTo>
                  <a:close/>
                  <a:moveTo>
                    <a:pt x="3468" y="0"/>
                  </a:moveTo>
                  <a:cubicBezTo>
                    <a:pt x="2377" y="0"/>
                    <a:pt x="1330" y="678"/>
                    <a:pt x="792" y="1583"/>
                  </a:cubicBezTo>
                  <a:cubicBezTo>
                    <a:pt x="0" y="2850"/>
                    <a:pt x="349" y="4465"/>
                    <a:pt x="1647" y="5383"/>
                  </a:cubicBezTo>
                  <a:cubicBezTo>
                    <a:pt x="1869" y="5478"/>
                    <a:pt x="2059" y="5605"/>
                    <a:pt x="2281" y="5700"/>
                  </a:cubicBezTo>
                  <a:cubicBezTo>
                    <a:pt x="2650" y="5837"/>
                    <a:pt x="3048" y="5911"/>
                    <a:pt x="3444" y="5911"/>
                  </a:cubicBezTo>
                  <a:cubicBezTo>
                    <a:pt x="4237" y="5911"/>
                    <a:pt x="5025" y="5615"/>
                    <a:pt x="5574" y="4940"/>
                  </a:cubicBezTo>
                  <a:cubicBezTo>
                    <a:pt x="6176" y="4211"/>
                    <a:pt x="6366" y="3166"/>
                    <a:pt x="6113" y="2153"/>
                  </a:cubicBezTo>
                  <a:cubicBezTo>
                    <a:pt x="5923" y="1361"/>
                    <a:pt x="5448" y="791"/>
                    <a:pt x="4782" y="474"/>
                  </a:cubicBezTo>
                  <a:lnTo>
                    <a:pt x="4719" y="474"/>
                  </a:lnTo>
                  <a:cubicBezTo>
                    <a:pt x="4719" y="379"/>
                    <a:pt x="4624" y="316"/>
                    <a:pt x="4561" y="221"/>
                  </a:cubicBezTo>
                  <a:cubicBezTo>
                    <a:pt x="4497" y="189"/>
                    <a:pt x="4466" y="189"/>
                    <a:pt x="4434" y="189"/>
                  </a:cubicBezTo>
                  <a:cubicBezTo>
                    <a:pt x="4116" y="59"/>
                    <a:pt x="3790" y="0"/>
                    <a:pt x="3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7"/>
            <p:cNvSpPr/>
            <p:nvPr/>
          </p:nvSpPr>
          <p:spPr>
            <a:xfrm>
              <a:off x="8297827" y="1120151"/>
              <a:ext cx="68960" cy="28781"/>
            </a:xfrm>
            <a:custGeom>
              <a:avLst/>
              <a:gdLst/>
              <a:ahLst/>
              <a:cxnLst/>
              <a:rect l="l" t="t" r="r" b="b"/>
              <a:pathLst>
                <a:path w="2154" h="899" extrusionOk="0">
                  <a:moveTo>
                    <a:pt x="1180" y="0"/>
                  </a:moveTo>
                  <a:cubicBezTo>
                    <a:pt x="1084" y="0"/>
                    <a:pt x="985" y="10"/>
                    <a:pt x="887" y="31"/>
                  </a:cubicBezTo>
                  <a:cubicBezTo>
                    <a:pt x="507" y="95"/>
                    <a:pt x="191" y="348"/>
                    <a:pt x="32" y="665"/>
                  </a:cubicBezTo>
                  <a:cubicBezTo>
                    <a:pt x="1" y="792"/>
                    <a:pt x="32" y="855"/>
                    <a:pt x="96" y="887"/>
                  </a:cubicBezTo>
                  <a:lnTo>
                    <a:pt x="159" y="887"/>
                  </a:lnTo>
                  <a:cubicBezTo>
                    <a:pt x="176" y="895"/>
                    <a:pt x="195" y="899"/>
                    <a:pt x="215" y="899"/>
                  </a:cubicBezTo>
                  <a:cubicBezTo>
                    <a:pt x="269" y="899"/>
                    <a:pt x="326" y="870"/>
                    <a:pt x="349" y="823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50" y="375"/>
                    <a:pt x="1191" y="372"/>
                    <a:pt x="1232" y="372"/>
                  </a:cubicBezTo>
                  <a:cubicBezTo>
                    <a:pt x="1443" y="372"/>
                    <a:pt x="1647" y="442"/>
                    <a:pt x="1806" y="602"/>
                  </a:cubicBezTo>
                  <a:cubicBezTo>
                    <a:pt x="1869" y="649"/>
                    <a:pt x="1932" y="673"/>
                    <a:pt x="1988" y="673"/>
                  </a:cubicBezTo>
                  <a:cubicBezTo>
                    <a:pt x="2043" y="673"/>
                    <a:pt x="2091" y="649"/>
                    <a:pt x="2122" y="602"/>
                  </a:cubicBezTo>
                  <a:cubicBezTo>
                    <a:pt x="2122" y="602"/>
                    <a:pt x="2154" y="570"/>
                    <a:pt x="2154" y="538"/>
                  </a:cubicBezTo>
                  <a:cubicBezTo>
                    <a:pt x="2154" y="507"/>
                    <a:pt x="2154" y="412"/>
                    <a:pt x="2091" y="348"/>
                  </a:cubicBezTo>
                  <a:cubicBezTo>
                    <a:pt x="1844" y="126"/>
                    <a:pt x="1521" y="0"/>
                    <a:pt x="1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7"/>
            <p:cNvSpPr/>
            <p:nvPr/>
          </p:nvSpPr>
          <p:spPr>
            <a:xfrm>
              <a:off x="8521767" y="894610"/>
              <a:ext cx="199902" cy="148486"/>
            </a:xfrm>
            <a:custGeom>
              <a:avLst/>
              <a:gdLst/>
              <a:ahLst/>
              <a:cxnLst/>
              <a:rect l="l" t="t" r="r" b="b"/>
              <a:pathLst>
                <a:path w="6244" h="4638" extrusionOk="0">
                  <a:moveTo>
                    <a:pt x="3770" y="0"/>
                  </a:moveTo>
                  <a:cubicBezTo>
                    <a:pt x="1665" y="0"/>
                    <a:pt x="0" y="2653"/>
                    <a:pt x="2190" y="4131"/>
                  </a:cubicBezTo>
                  <a:cubicBezTo>
                    <a:pt x="2643" y="4457"/>
                    <a:pt x="3199" y="4637"/>
                    <a:pt x="3736" y="4637"/>
                  </a:cubicBezTo>
                  <a:cubicBezTo>
                    <a:pt x="4399" y="4637"/>
                    <a:pt x="5035" y="4363"/>
                    <a:pt x="5420" y="3751"/>
                  </a:cubicBezTo>
                  <a:cubicBezTo>
                    <a:pt x="6243" y="2516"/>
                    <a:pt x="5768" y="1028"/>
                    <a:pt x="4755" y="109"/>
                  </a:cubicBezTo>
                  <a:lnTo>
                    <a:pt x="4755" y="78"/>
                  </a:lnTo>
                  <a:cubicBezTo>
                    <a:pt x="4688" y="100"/>
                    <a:pt x="4636" y="122"/>
                    <a:pt x="4578" y="122"/>
                  </a:cubicBezTo>
                  <a:cubicBezTo>
                    <a:pt x="4554" y="122"/>
                    <a:pt x="4529" y="119"/>
                    <a:pt x="4501" y="109"/>
                  </a:cubicBezTo>
                  <a:cubicBezTo>
                    <a:pt x="4255" y="35"/>
                    <a:pt x="4010" y="0"/>
                    <a:pt x="37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7"/>
            <p:cNvSpPr/>
            <p:nvPr/>
          </p:nvSpPr>
          <p:spPr>
            <a:xfrm>
              <a:off x="8529002" y="873289"/>
              <a:ext cx="204832" cy="189433"/>
            </a:xfrm>
            <a:custGeom>
              <a:avLst/>
              <a:gdLst/>
              <a:ahLst/>
              <a:cxnLst/>
              <a:rect l="l" t="t" r="r" b="b"/>
              <a:pathLst>
                <a:path w="6398" h="5917" extrusionOk="0">
                  <a:moveTo>
                    <a:pt x="3576" y="710"/>
                  </a:moveTo>
                  <a:cubicBezTo>
                    <a:pt x="3803" y="710"/>
                    <a:pt x="4037" y="741"/>
                    <a:pt x="4275" y="807"/>
                  </a:cubicBezTo>
                  <a:cubicBezTo>
                    <a:pt x="4303" y="816"/>
                    <a:pt x="4328" y="820"/>
                    <a:pt x="4352" y="820"/>
                  </a:cubicBezTo>
                  <a:cubicBezTo>
                    <a:pt x="4408" y="820"/>
                    <a:pt x="4452" y="798"/>
                    <a:pt x="4497" y="775"/>
                  </a:cubicBezTo>
                  <a:cubicBezTo>
                    <a:pt x="5447" y="1630"/>
                    <a:pt x="6017" y="3119"/>
                    <a:pt x="5162" y="4386"/>
                  </a:cubicBezTo>
                  <a:cubicBezTo>
                    <a:pt x="4877" y="4797"/>
                    <a:pt x="4434" y="5082"/>
                    <a:pt x="3927" y="5209"/>
                  </a:cubicBezTo>
                  <a:cubicBezTo>
                    <a:pt x="3785" y="5237"/>
                    <a:pt x="3639" y="5252"/>
                    <a:pt x="3492" y="5252"/>
                  </a:cubicBezTo>
                  <a:cubicBezTo>
                    <a:pt x="2985" y="5252"/>
                    <a:pt x="2462" y="5085"/>
                    <a:pt x="1995" y="4766"/>
                  </a:cubicBezTo>
                  <a:cubicBezTo>
                    <a:pt x="1045" y="4101"/>
                    <a:pt x="760" y="3150"/>
                    <a:pt x="1204" y="2200"/>
                  </a:cubicBezTo>
                  <a:cubicBezTo>
                    <a:pt x="1595" y="1390"/>
                    <a:pt x="2505" y="710"/>
                    <a:pt x="3576" y="710"/>
                  </a:cubicBezTo>
                  <a:close/>
                  <a:moveTo>
                    <a:pt x="3517" y="1"/>
                  </a:moveTo>
                  <a:cubicBezTo>
                    <a:pt x="2428" y="1"/>
                    <a:pt x="1360" y="678"/>
                    <a:pt x="792" y="1567"/>
                  </a:cubicBezTo>
                  <a:cubicBezTo>
                    <a:pt x="0" y="2834"/>
                    <a:pt x="380" y="4449"/>
                    <a:pt x="1679" y="5367"/>
                  </a:cubicBezTo>
                  <a:cubicBezTo>
                    <a:pt x="1869" y="5494"/>
                    <a:pt x="2059" y="5589"/>
                    <a:pt x="2312" y="5684"/>
                  </a:cubicBezTo>
                  <a:cubicBezTo>
                    <a:pt x="2690" y="5835"/>
                    <a:pt x="3093" y="5916"/>
                    <a:pt x="3495" y="5916"/>
                  </a:cubicBezTo>
                  <a:cubicBezTo>
                    <a:pt x="4272" y="5916"/>
                    <a:pt x="5042" y="5613"/>
                    <a:pt x="5606" y="4924"/>
                  </a:cubicBezTo>
                  <a:cubicBezTo>
                    <a:pt x="6144" y="4196"/>
                    <a:pt x="6397" y="3150"/>
                    <a:pt x="6144" y="2169"/>
                  </a:cubicBezTo>
                  <a:cubicBezTo>
                    <a:pt x="5954" y="1377"/>
                    <a:pt x="5479" y="775"/>
                    <a:pt x="4814" y="459"/>
                  </a:cubicBezTo>
                  <a:lnTo>
                    <a:pt x="4719" y="459"/>
                  </a:lnTo>
                  <a:cubicBezTo>
                    <a:pt x="4719" y="364"/>
                    <a:pt x="4656" y="300"/>
                    <a:pt x="4561" y="205"/>
                  </a:cubicBezTo>
                  <a:cubicBezTo>
                    <a:pt x="4529" y="174"/>
                    <a:pt x="4497" y="174"/>
                    <a:pt x="4434" y="174"/>
                  </a:cubicBezTo>
                  <a:cubicBezTo>
                    <a:pt x="4134" y="55"/>
                    <a:pt x="3825" y="1"/>
                    <a:pt x="3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7"/>
            <p:cNvSpPr/>
            <p:nvPr/>
          </p:nvSpPr>
          <p:spPr>
            <a:xfrm>
              <a:off x="8604011" y="923839"/>
              <a:ext cx="69985" cy="28878"/>
            </a:xfrm>
            <a:custGeom>
              <a:avLst/>
              <a:gdLst/>
              <a:ahLst/>
              <a:cxnLst/>
              <a:rect l="l" t="t" r="r" b="b"/>
              <a:pathLst>
                <a:path w="2186" h="902" extrusionOk="0">
                  <a:moveTo>
                    <a:pt x="1176" y="1"/>
                  </a:moveTo>
                  <a:cubicBezTo>
                    <a:pt x="1092" y="1"/>
                    <a:pt x="1006" y="7"/>
                    <a:pt x="919" y="20"/>
                  </a:cubicBezTo>
                  <a:cubicBezTo>
                    <a:pt x="507" y="115"/>
                    <a:pt x="191" y="336"/>
                    <a:pt x="32" y="653"/>
                  </a:cubicBezTo>
                  <a:cubicBezTo>
                    <a:pt x="1" y="780"/>
                    <a:pt x="32" y="843"/>
                    <a:pt x="127" y="875"/>
                  </a:cubicBezTo>
                  <a:lnTo>
                    <a:pt x="159" y="875"/>
                  </a:lnTo>
                  <a:cubicBezTo>
                    <a:pt x="187" y="893"/>
                    <a:pt x="212" y="901"/>
                    <a:pt x="235" y="901"/>
                  </a:cubicBezTo>
                  <a:cubicBezTo>
                    <a:pt x="291" y="901"/>
                    <a:pt x="336" y="856"/>
                    <a:pt x="381" y="811"/>
                  </a:cubicBezTo>
                  <a:cubicBezTo>
                    <a:pt x="507" y="558"/>
                    <a:pt x="792" y="400"/>
                    <a:pt x="1109" y="368"/>
                  </a:cubicBezTo>
                  <a:cubicBezTo>
                    <a:pt x="1154" y="363"/>
                    <a:pt x="1198" y="360"/>
                    <a:pt x="1240" y="360"/>
                  </a:cubicBezTo>
                  <a:cubicBezTo>
                    <a:pt x="1464" y="360"/>
                    <a:pt x="1651" y="435"/>
                    <a:pt x="1837" y="621"/>
                  </a:cubicBezTo>
                  <a:cubicBezTo>
                    <a:pt x="1901" y="653"/>
                    <a:pt x="1956" y="669"/>
                    <a:pt x="2008" y="669"/>
                  </a:cubicBezTo>
                  <a:cubicBezTo>
                    <a:pt x="2059" y="669"/>
                    <a:pt x="2107" y="653"/>
                    <a:pt x="2154" y="621"/>
                  </a:cubicBezTo>
                  <a:cubicBezTo>
                    <a:pt x="2154" y="621"/>
                    <a:pt x="2186" y="558"/>
                    <a:pt x="2186" y="526"/>
                  </a:cubicBezTo>
                  <a:cubicBezTo>
                    <a:pt x="2186" y="495"/>
                    <a:pt x="2186" y="431"/>
                    <a:pt x="2091" y="336"/>
                  </a:cubicBezTo>
                  <a:cubicBezTo>
                    <a:pt x="1836" y="107"/>
                    <a:pt x="1520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7"/>
            <p:cNvSpPr/>
            <p:nvPr/>
          </p:nvSpPr>
          <p:spPr>
            <a:xfrm>
              <a:off x="57222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73" y="641"/>
                  </a:moveTo>
                  <a:cubicBezTo>
                    <a:pt x="5039" y="641"/>
                    <a:pt x="5617" y="778"/>
                    <a:pt x="6176" y="1082"/>
                  </a:cubicBezTo>
                  <a:cubicBezTo>
                    <a:pt x="7791" y="2000"/>
                    <a:pt x="7918" y="4059"/>
                    <a:pt x="7063" y="5515"/>
                  </a:cubicBezTo>
                  <a:cubicBezTo>
                    <a:pt x="6402" y="6634"/>
                    <a:pt x="5489" y="7096"/>
                    <a:pt x="4578" y="7096"/>
                  </a:cubicBezTo>
                  <a:cubicBezTo>
                    <a:pt x="2652" y="7096"/>
                    <a:pt x="731" y="5029"/>
                    <a:pt x="1204" y="2728"/>
                  </a:cubicBezTo>
                  <a:cubicBezTo>
                    <a:pt x="1267" y="2602"/>
                    <a:pt x="1172" y="2475"/>
                    <a:pt x="1140" y="2412"/>
                  </a:cubicBezTo>
                  <a:cubicBezTo>
                    <a:pt x="1140" y="2412"/>
                    <a:pt x="1172" y="2412"/>
                    <a:pt x="1172" y="2348"/>
                  </a:cubicBezTo>
                  <a:cubicBezTo>
                    <a:pt x="2003" y="1321"/>
                    <a:pt x="3211" y="641"/>
                    <a:pt x="4473" y="641"/>
                  </a:cubicBezTo>
                  <a:close/>
                  <a:moveTo>
                    <a:pt x="4464" y="1"/>
                  </a:moveTo>
                  <a:cubicBezTo>
                    <a:pt x="3981" y="1"/>
                    <a:pt x="3496" y="75"/>
                    <a:pt x="3041" y="227"/>
                  </a:cubicBezTo>
                  <a:cubicBezTo>
                    <a:pt x="1995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24" y="2285"/>
                    <a:pt x="697" y="2348"/>
                    <a:pt x="665" y="2475"/>
                  </a:cubicBezTo>
                  <a:cubicBezTo>
                    <a:pt x="634" y="2570"/>
                    <a:pt x="634" y="2602"/>
                    <a:pt x="570" y="2665"/>
                  </a:cubicBezTo>
                  <a:cubicBezTo>
                    <a:pt x="0" y="4565"/>
                    <a:pt x="1172" y="6529"/>
                    <a:pt x="2756" y="7352"/>
                  </a:cubicBezTo>
                  <a:cubicBezTo>
                    <a:pt x="3290" y="7644"/>
                    <a:pt x="3864" y="7783"/>
                    <a:pt x="4432" y="7783"/>
                  </a:cubicBezTo>
                  <a:cubicBezTo>
                    <a:pt x="5712" y="7783"/>
                    <a:pt x="6962" y="7073"/>
                    <a:pt x="7664" y="5800"/>
                  </a:cubicBezTo>
                  <a:cubicBezTo>
                    <a:pt x="7823" y="5515"/>
                    <a:pt x="7949" y="5230"/>
                    <a:pt x="8076" y="4914"/>
                  </a:cubicBezTo>
                  <a:cubicBezTo>
                    <a:pt x="8551" y="3425"/>
                    <a:pt x="8234" y="1652"/>
                    <a:pt x="6746" y="638"/>
                  </a:cubicBezTo>
                  <a:cubicBezTo>
                    <a:pt x="6106" y="218"/>
                    <a:pt x="5289" y="1"/>
                    <a:pt x="44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635072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729" y="64"/>
                    <a:pt x="634" y="95"/>
                    <a:pt x="571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8" y="3262"/>
                  </a:cubicBezTo>
                  <a:cubicBezTo>
                    <a:pt x="1289" y="3262"/>
                    <a:pt x="1324" y="3276"/>
                    <a:pt x="1364" y="3276"/>
                  </a:cubicBezTo>
                  <a:cubicBezTo>
                    <a:pt x="1384" y="3276"/>
                    <a:pt x="1405" y="3273"/>
                    <a:pt x="1426" y="3262"/>
                  </a:cubicBezTo>
                  <a:cubicBezTo>
                    <a:pt x="1584" y="3167"/>
                    <a:pt x="1616" y="2977"/>
                    <a:pt x="1458" y="2851"/>
                  </a:cubicBezTo>
                  <a:cubicBezTo>
                    <a:pt x="666" y="2376"/>
                    <a:pt x="349" y="1236"/>
                    <a:pt x="983" y="475"/>
                  </a:cubicBezTo>
                  <a:cubicBezTo>
                    <a:pt x="1141" y="285"/>
                    <a:pt x="983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595631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10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5" y="4413"/>
                    <a:pt x="2753" y="4635"/>
                    <a:pt x="2595" y="4698"/>
                  </a:cubicBezTo>
                  <a:cubicBezTo>
                    <a:pt x="2563" y="4714"/>
                    <a:pt x="2531" y="4722"/>
                    <a:pt x="2504" y="4722"/>
                  </a:cubicBezTo>
                  <a:cubicBezTo>
                    <a:pt x="2476" y="4722"/>
                    <a:pt x="2452" y="4714"/>
                    <a:pt x="2436" y="4698"/>
                  </a:cubicBezTo>
                  <a:cubicBezTo>
                    <a:pt x="1233" y="4191"/>
                    <a:pt x="948" y="2544"/>
                    <a:pt x="1740" y="1531"/>
                  </a:cubicBezTo>
                  <a:cubicBezTo>
                    <a:pt x="1809" y="1485"/>
                    <a:pt x="1862" y="1455"/>
                    <a:pt x="1922" y="1455"/>
                  </a:cubicBezTo>
                  <a:close/>
                  <a:moveTo>
                    <a:pt x="3745" y="0"/>
                  </a:moveTo>
                  <a:cubicBezTo>
                    <a:pt x="2481" y="0"/>
                    <a:pt x="1272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3" y="1848"/>
                    <a:pt x="536" y="1974"/>
                    <a:pt x="473" y="2101"/>
                  </a:cubicBezTo>
                  <a:cubicBezTo>
                    <a:pt x="0" y="4442"/>
                    <a:pt x="1916" y="6520"/>
                    <a:pt x="3840" y="6520"/>
                  </a:cubicBezTo>
                  <a:cubicBezTo>
                    <a:pt x="4753" y="6520"/>
                    <a:pt x="5669" y="6051"/>
                    <a:pt x="6332" y="4920"/>
                  </a:cubicBezTo>
                  <a:cubicBezTo>
                    <a:pt x="7218" y="3431"/>
                    <a:pt x="7060" y="1341"/>
                    <a:pt x="5445" y="454"/>
                  </a:cubicBezTo>
                  <a:cubicBezTo>
                    <a:pt x="4887" y="141"/>
                    <a:pt x="4310" y="0"/>
                    <a:pt x="3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8062619" y="718500"/>
              <a:ext cx="273760" cy="249205"/>
            </a:xfrm>
            <a:custGeom>
              <a:avLst/>
              <a:gdLst/>
              <a:ahLst/>
              <a:cxnLst/>
              <a:rect l="l" t="t" r="r" b="b"/>
              <a:pathLst>
                <a:path w="8551" h="7784" extrusionOk="0">
                  <a:moveTo>
                    <a:pt x="4498" y="641"/>
                  </a:moveTo>
                  <a:cubicBezTo>
                    <a:pt x="5068" y="641"/>
                    <a:pt x="5648" y="778"/>
                    <a:pt x="6208" y="1082"/>
                  </a:cubicBezTo>
                  <a:cubicBezTo>
                    <a:pt x="7823" y="2000"/>
                    <a:pt x="7918" y="4059"/>
                    <a:pt x="7094" y="5515"/>
                  </a:cubicBezTo>
                  <a:cubicBezTo>
                    <a:pt x="6433" y="6634"/>
                    <a:pt x="5521" y="7096"/>
                    <a:pt x="4610" y="7096"/>
                  </a:cubicBezTo>
                  <a:cubicBezTo>
                    <a:pt x="2683" y="7096"/>
                    <a:pt x="762" y="5029"/>
                    <a:pt x="1235" y="2728"/>
                  </a:cubicBezTo>
                  <a:cubicBezTo>
                    <a:pt x="1267" y="2602"/>
                    <a:pt x="1204" y="2475"/>
                    <a:pt x="1172" y="2412"/>
                  </a:cubicBezTo>
                  <a:cubicBezTo>
                    <a:pt x="1172" y="2412"/>
                    <a:pt x="1204" y="2412"/>
                    <a:pt x="1204" y="2348"/>
                  </a:cubicBezTo>
                  <a:cubicBezTo>
                    <a:pt x="2013" y="1321"/>
                    <a:pt x="3229" y="641"/>
                    <a:pt x="4498" y="641"/>
                  </a:cubicBezTo>
                  <a:close/>
                  <a:moveTo>
                    <a:pt x="4481" y="1"/>
                  </a:moveTo>
                  <a:cubicBezTo>
                    <a:pt x="3998" y="1"/>
                    <a:pt x="3516" y="75"/>
                    <a:pt x="3072" y="227"/>
                  </a:cubicBezTo>
                  <a:cubicBezTo>
                    <a:pt x="2027" y="575"/>
                    <a:pt x="1267" y="1240"/>
                    <a:pt x="950" y="2158"/>
                  </a:cubicBezTo>
                  <a:lnTo>
                    <a:pt x="950" y="2253"/>
                  </a:lnTo>
                  <a:cubicBezTo>
                    <a:pt x="855" y="2285"/>
                    <a:pt x="729" y="2348"/>
                    <a:pt x="697" y="2475"/>
                  </a:cubicBezTo>
                  <a:cubicBezTo>
                    <a:pt x="634" y="2570"/>
                    <a:pt x="634" y="2602"/>
                    <a:pt x="602" y="2665"/>
                  </a:cubicBezTo>
                  <a:cubicBezTo>
                    <a:pt x="0" y="4565"/>
                    <a:pt x="1204" y="6529"/>
                    <a:pt x="2787" y="7352"/>
                  </a:cubicBezTo>
                  <a:cubicBezTo>
                    <a:pt x="3322" y="7644"/>
                    <a:pt x="3893" y="7783"/>
                    <a:pt x="4457" y="7783"/>
                  </a:cubicBezTo>
                  <a:cubicBezTo>
                    <a:pt x="5731" y="7783"/>
                    <a:pt x="6972" y="7073"/>
                    <a:pt x="7696" y="5800"/>
                  </a:cubicBezTo>
                  <a:cubicBezTo>
                    <a:pt x="7854" y="5515"/>
                    <a:pt x="7981" y="5230"/>
                    <a:pt x="8076" y="4914"/>
                  </a:cubicBezTo>
                  <a:cubicBezTo>
                    <a:pt x="8551" y="3425"/>
                    <a:pt x="8234" y="1652"/>
                    <a:pt x="6778" y="638"/>
                  </a:cubicBezTo>
                  <a:cubicBezTo>
                    <a:pt x="6138" y="218"/>
                    <a:pt x="5309" y="1"/>
                    <a:pt x="4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7"/>
            <p:cNvSpPr/>
            <p:nvPr/>
          </p:nvSpPr>
          <p:spPr>
            <a:xfrm>
              <a:off x="8126487" y="784545"/>
              <a:ext cx="51736" cy="104913"/>
            </a:xfrm>
            <a:custGeom>
              <a:avLst/>
              <a:gdLst/>
              <a:ahLst/>
              <a:cxnLst/>
              <a:rect l="l" t="t" r="r" b="b"/>
              <a:pathLst>
                <a:path w="1616" h="3277" extrusionOk="0">
                  <a:moveTo>
                    <a:pt x="824" y="0"/>
                  </a:moveTo>
                  <a:cubicBezTo>
                    <a:pt x="697" y="64"/>
                    <a:pt x="634" y="95"/>
                    <a:pt x="539" y="190"/>
                  </a:cubicBezTo>
                  <a:cubicBezTo>
                    <a:pt x="159" y="697"/>
                    <a:pt x="1" y="1394"/>
                    <a:pt x="191" y="2027"/>
                  </a:cubicBezTo>
                  <a:cubicBezTo>
                    <a:pt x="349" y="2629"/>
                    <a:pt x="761" y="3072"/>
                    <a:pt x="1267" y="3262"/>
                  </a:cubicBezTo>
                  <a:cubicBezTo>
                    <a:pt x="1288" y="3262"/>
                    <a:pt x="1310" y="3276"/>
                    <a:pt x="1349" y="3276"/>
                  </a:cubicBezTo>
                  <a:cubicBezTo>
                    <a:pt x="1369" y="3276"/>
                    <a:pt x="1394" y="3273"/>
                    <a:pt x="1426" y="3262"/>
                  </a:cubicBezTo>
                  <a:cubicBezTo>
                    <a:pt x="1584" y="3167"/>
                    <a:pt x="1616" y="2977"/>
                    <a:pt x="1457" y="2851"/>
                  </a:cubicBezTo>
                  <a:cubicBezTo>
                    <a:pt x="666" y="2376"/>
                    <a:pt x="349" y="1236"/>
                    <a:pt x="982" y="475"/>
                  </a:cubicBezTo>
                  <a:cubicBezTo>
                    <a:pt x="1141" y="285"/>
                    <a:pt x="982" y="95"/>
                    <a:pt x="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7"/>
            <p:cNvSpPr/>
            <p:nvPr/>
          </p:nvSpPr>
          <p:spPr>
            <a:xfrm>
              <a:off x="8087046" y="739597"/>
              <a:ext cx="231084" cy="208770"/>
            </a:xfrm>
            <a:custGeom>
              <a:avLst/>
              <a:gdLst/>
              <a:ahLst/>
              <a:cxnLst/>
              <a:rect l="l" t="t" r="r" b="b"/>
              <a:pathLst>
                <a:path w="7218" h="6521" extrusionOk="0">
                  <a:moveTo>
                    <a:pt x="1922" y="1455"/>
                  </a:moveTo>
                  <a:cubicBezTo>
                    <a:pt x="1944" y="1455"/>
                    <a:pt x="1967" y="1459"/>
                    <a:pt x="1993" y="1468"/>
                  </a:cubicBezTo>
                  <a:cubicBezTo>
                    <a:pt x="2151" y="1499"/>
                    <a:pt x="2309" y="1753"/>
                    <a:pt x="2151" y="1943"/>
                  </a:cubicBezTo>
                  <a:cubicBezTo>
                    <a:pt x="1549" y="2703"/>
                    <a:pt x="1866" y="3843"/>
                    <a:pt x="2626" y="4318"/>
                  </a:cubicBezTo>
                  <a:cubicBezTo>
                    <a:pt x="2784" y="4413"/>
                    <a:pt x="2721" y="4635"/>
                    <a:pt x="2563" y="4698"/>
                  </a:cubicBezTo>
                  <a:cubicBezTo>
                    <a:pt x="2547" y="4714"/>
                    <a:pt x="2523" y="4722"/>
                    <a:pt x="2495" y="4722"/>
                  </a:cubicBezTo>
                  <a:cubicBezTo>
                    <a:pt x="2468" y="4722"/>
                    <a:pt x="2436" y="4714"/>
                    <a:pt x="2404" y="4698"/>
                  </a:cubicBezTo>
                  <a:cubicBezTo>
                    <a:pt x="1233" y="4191"/>
                    <a:pt x="948" y="2544"/>
                    <a:pt x="1739" y="1531"/>
                  </a:cubicBezTo>
                  <a:cubicBezTo>
                    <a:pt x="1809" y="1485"/>
                    <a:pt x="1861" y="1455"/>
                    <a:pt x="1922" y="1455"/>
                  </a:cubicBezTo>
                  <a:close/>
                  <a:moveTo>
                    <a:pt x="3728" y="0"/>
                  </a:moveTo>
                  <a:cubicBezTo>
                    <a:pt x="2468" y="0"/>
                    <a:pt x="1250" y="703"/>
                    <a:pt x="441" y="1753"/>
                  </a:cubicBezTo>
                  <a:cubicBezTo>
                    <a:pt x="441" y="1784"/>
                    <a:pt x="409" y="1784"/>
                    <a:pt x="409" y="1784"/>
                  </a:cubicBezTo>
                  <a:cubicBezTo>
                    <a:pt x="472" y="1848"/>
                    <a:pt x="504" y="1974"/>
                    <a:pt x="472" y="2101"/>
                  </a:cubicBezTo>
                  <a:cubicBezTo>
                    <a:pt x="0" y="4442"/>
                    <a:pt x="1915" y="6520"/>
                    <a:pt x="3839" y="6520"/>
                  </a:cubicBezTo>
                  <a:cubicBezTo>
                    <a:pt x="4753" y="6520"/>
                    <a:pt x="5668" y="6051"/>
                    <a:pt x="6331" y="4920"/>
                  </a:cubicBezTo>
                  <a:cubicBezTo>
                    <a:pt x="7218" y="3431"/>
                    <a:pt x="7060" y="1341"/>
                    <a:pt x="5413" y="454"/>
                  </a:cubicBezTo>
                  <a:cubicBezTo>
                    <a:pt x="4864" y="141"/>
                    <a:pt x="4292" y="0"/>
                    <a:pt x="37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412528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819069" y="739600"/>
            <a:ext cx="1055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8"/>
          <p:cNvSpPr txBox="1">
            <a:spLocks noGrp="1"/>
          </p:cNvSpPr>
          <p:nvPr>
            <p:ph type="title" idx="2"/>
          </p:nvPr>
        </p:nvSpPr>
        <p:spPr>
          <a:xfrm>
            <a:off x="1329067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8"/>
          <p:cNvSpPr txBox="1">
            <a:spLocks noGrp="1"/>
          </p:cNvSpPr>
          <p:nvPr>
            <p:ph type="subTitle" idx="1"/>
          </p:nvPr>
        </p:nvSpPr>
        <p:spPr>
          <a:xfrm>
            <a:off x="1329072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8"/>
          <p:cNvSpPr txBox="1">
            <a:spLocks noGrp="1"/>
          </p:cNvSpPr>
          <p:nvPr>
            <p:ph type="title" idx="3"/>
          </p:nvPr>
        </p:nvSpPr>
        <p:spPr>
          <a:xfrm>
            <a:off x="4826700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8"/>
          <p:cNvSpPr txBox="1">
            <a:spLocks noGrp="1"/>
          </p:cNvSpPr>
          <p:nvPr>
            <p:ph type="subTitle" idx="4"/>
          </p:nvPr>
        </p:nvSpPr>
        <p:spPr>
          <a:xfrm>
            <a:off x="4826701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18"/>
          <p:cNvSpPr txBox="1">
            <a:spLocks noGrp="1"/>
          </p:cNvSpPr>
          <p:nvPr>
            <p:ph type="title" idx="5"/>
          </p:nvPr>
        </p:nvSpPr>
        <p:spPr>
          <a:xfrm>
            <a:off x="8324535" y="2542967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8"/>
          <p:cNvSpPr txBox="1">
            <a:spLocks noGrp="1"/>
          </p:cNvSpPr>
          <p:nvPr>
            <p:ph type="subTitle" idx="6"/>
          </p:nvPr>
        </p:nvSpPr>
        <p:spPr>
          <a:xfrm>
            <a:off x="8324533" y="3103367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8"/>
          <p:cNvSpPr txBox="1">
            <a:spLocks noGrp="1"/>
          </p:cNvSpPr>
          <p:nvPr>
            <p:ph type="title" idx="7"/>
          </p:nvPr>
        </p:nvSpPr>
        <p:spPr>
          <a:xfrm>
            <a:off x="1329067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8"/>
          <p:cNvSpPr txBox="1">
            <a:spLocks noGrp="1"/>
          </p:cNvSpPr>
          <p:nvPr>
            <p:ph type="subTitle" idx="8"/>
          </p:nvPr>
        </p:nvSpPr>
        <p:spPr>
          <a:xfrm>
            <a:off x="1329072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8"/>
          <p:cNvSpPr txBox="1">
            <a:spLocks noGrp="1"/>
          </p:cNvSpPr>
          <p:nvPr>
            <p:ph type="title" idx="9"/>
          </p:nvPr>
        </p:nvSpPr>
        <p:spPr>
          <a:xfrm>
            <a:off x="4826700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subTitle" idx="13"/>
          </p:nvPr>
        </p:nvSpPr>
        <p:spPr>
          <a:xfrm>
            <a:off x="4826701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18"/>
          <p:cNvSpPr txBox="1">
            <a:spLocks noGrp="1"/>
          </p:cNvSpPr>
          <p:nvPr>
            <p:ph type="title" idx="14"/>
          </p:nvPr>
        </p:nvSpPr>
        <p:spPr>
          <a:xfrm>
            <a:off x="8324535" y="4712333"/>
            <a:ext cx="2538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8"/>
          <p:cNvSpPr txBox="1">
            <a:spLocks noGrp="1"/>
          </p:cNvSpPr>
          <p:nvPr>
            <p:ph type="subTitle" idx="15"/>
          </p:nvPr>
        </p:nvSpPr>
        <p:spPr>
          <a:xfrm>
            <a:off x="8324533" y="5272733"/>
            <a:ext cx="25384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637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2">
  <p:cSld name="Three Columns 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9"/>
          <p:cNvSpPr txBox="1">
            <a:spLocks noGrp="1"/>
          </p:cNvSpPr>
          <p:nvPr>
            <p:ph type="title"/>
          </p:nvPr>
        </p:nvSpPr>
        <p:spPr>
          <a:xfrm>
            <a:off x="1356343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1"/>
          </p:nvPr>
        </p:nvSpPr>
        <p:spPr>
          <a:xfrm>
            <a:off x="1356343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9"/>
          <p:cNvSpPr txBox="1">
            <a:spLocks noGrp="1"/>
          </p:cNvSpPr>
          <p:nvPr>
            <p:ph type="title" idx="2"/>
          </p:nvPr>
        </p:nvSpPr>
        <p:spPr>
          <a:xfrm>
            <a:off x="4862300" y="4902696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19"/>
          <p:cNvSpPr txBox="1">
            <a:spLocks noGrp="1"/>
          </p:cNvSpPr>
          <p:nvPr>
            <p:ph type="subTitle" idx="3"/>
          </p:nvPr>
        </p:nvSpPr>
        <p:spPr>
          <a:xfrm>
            <a:off x="4862300" y="5274965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title" idx="4"/>
          </p:nvPr>
        </p:nvSpPr>
        <p:spPr>
          <a:xfrm>
            <a:off x="8379267" y="4885472"/>
            <a:ext cx="24384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19"/>
          <p:cNvSpPr txBox="1">
            <a:spLocks noGrp="1"/>
          </p:cNvSpPr>
          <p:nvPr>
            <p:ph type="subTitle" idx="5"/>
          </p:nvPr>
        </p:nvSpPr>
        <p:spPr>
          <a:xfrm>
            <a:off x="8379267" y="5264189"/>
            <a:ext cx="24384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9"/>
          <p:cNvSpPr txBox="1">
            <a:spLocks noGrp="1"/>
          </p:cNvSpPr>
          <p:nvPr>
            <p:ph type="title" idx="6"/>
          </p:nvPr>
        </p:nvSpPr>
        <p:spPr>
          <a:xfrm>
            <a:off x="821667" y="733967"/>
            <a:ext cx="105052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9" name="Google Shape;249;p19"/>
          <p:cNvGrpSpPr/>
          <p:nvPr/>
        </p:nvGrpSpPr>
        <p:grpSpPr>
          <a:xfrm>
            <a:off x="958088" y="790460"/>
            <a:ext cx="10722549" cy="1103859"/>
            <a:chOff x="-35798125" y="1293075"/>
            <a:chExt cx="6245175" cy="642875"/>
          </a:xfrm>
        </p:grpSpPr>
        <p:sp>
          <p:nvSpPr>
            <p:cNvPr id="250" name="Google Shape;250;p19"/>
            <p:cNvSpPr/>
            <p:nvPr/>
          </p:nvSpPr>
          <p:spPr>
            <a:xfrm>
              <a:off x="-35540575" y="1416925"/>
              <a:ext cx="155750" cy="118425"/>
            </a:xfrm>
            <a:custGeom>
              <a:avLst/>
              <a:gdLst/>
              <a:ahLst/>
              <a:cxnLst/>
              <a:rect l="l" t="t" r="r" b="b"/>
              <a:pathLst>
                <a:path w="6230" h="4737" extrusionOk="0">
                  <a:moveTo>
                    <a:pt x="4330" y="1"/>
                  </a:moveTo>
                  <a:cubicBezTo>
                    <a:pt x="4298" y="33"/>
                    <a:pt x="4203" y="96"/>
                    <a:pt x="4140" y="96"/>
                  </a:cubicBezTo>
                  <a:cubicBezTo>
                    <a:pt x="4041" y="85"/>
                    <a:pt x="3943" y="79"/>
                    <a:pt x="3847" y="79"/>
                  </a:cubicBezTo>
                  <a:cubicBezTo>
                    <a:pt x="1479" y="79"/>
                    <a:pt x="0" y="3342"/>
                    <a:pt x="2556" y="4498"/>
                  </a:cubicBezTo>
                  <a:cubicBezTo>
                    <a:pt x="2910" y="4655"/>
                    <a:pt x="3295" y="4736"/>
                    <a:pt x="3673" y="4736"/>
                  </a:cubicBezTo>
                  <a:cubicBezTo>
                    <a:pt x="4512" y="4736"/>
                    <a:pt x="5320" y="4336"/>
                    <a:pt x="5692" y="3485"/>
                  </a:cubicBezTo>
                  <a:cubicBezTo>
                    <a:pt x="6230" y="2154"/>
                    <a:pt x="5533" y="761"/>
                    <a:pt x="4362" y="33"/>
                  </a:cubicBezTo>
                  <a:cubicBezTo>
                    <a:pt x="4330" y="33"/>
                    <a:pt x="4330" y="1"/>
                    <a:pt x="43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9"/>
            <p:cNvSpPr/>
            <p:nvPr/>
          </p:nvSpPr>
          <p:spPr>
            <a:xfrm>
              <a:off x="-35535275" y="1402325"/>
              <a:ext cx="158375" cy="147075"/>
            </a:xfrm>
            <a:custGeom>
              <a:avLst/>
              <a:gdLst/>
              <a:ahLst/>
              <a:cxnLst/>
              <a:rect l="l" t="t" r="r" b="b"/>
              <a:pathLst>
                <a:path w="6335" h="5883" extrusionOk="0">
                  <a:moveTo>
                    <a:pt x="4118" y="617"/>
                  </a:moveTo>
                  <a:cubicBezTo>
                    <a:pt x="5163" y="1313"/>
                    <a:pt x="5986" y="2643"/>
                    <a:pt x="5416" y="4069"/>
                  </a:cubicBezTo>
                  <a:cubicBezTo>
                    <a:pt x="5226" y="4544"/>
                    <a:pt x="4878" y="4892"/>
                    <a:pt x="4371" y="5114"/>
                  </a:cubicBezTo>
                  <a:cubicBezTo>
                    <a:pt x="4108" y="5211"/>
                    <a:pt x="3814" y="5259"/>
                    <a:pt x="3514" y="5259"/>
                  </a:cubicBezTo>
                  <a:cubicBezTo>
                    <a:pt x="3129" y="5259"/>
                    <a:pt x="2732" y="5179"/>
                    <a:pt x="2376" y="5019"/>
                  </a:cubicBezTo>
                  <a:cubicBezTo>
                    <a:pt x="1363" y="4544"/>
                    <a:pt x="888" y="3689"/>
                    <a:pt x="1141" y="2643"/>
                  </a:cubicBezTo>
                  <a:cubicBezTo>
                    <a:pt x="1410" y="1686"/>
                    <a:pt x="2385" y="701"/>
                    <a:pt x="3693" y="701"/>
                  </a:cubicBezTo>
                  <a:cubicBezTo>
                    <a:pt x="3770" y="701"/>
                    <a:pt x="3849" y="705"/>
                    <a:pt x="3928" y="712"/>
                  </a:cubicBezTo>
                  <a:cubicBezTo>
                    <a:pt x="3991" y="712"/>
                    <a:pt x="4086" y="712"/>
                    <a:pt x="4118" y="617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35"/>
                    <a:pt x="698" y="4987"/>
                    <a:pt x="2123" y="5620"/>
                  </a:cubicBezTo>
                  <a:cubicBezTo>
                    <a:pt x="2344" y="5684"/>
                    <a:pt x="2534" y="5779"/>
                    <a:pt x="2788" y="5810"/>
                  </a:cubicBezTo>
                  <a:cubicBezTo>
                    <a:pt x="3002" y="5858"/>
                    <a:pt x="3224" y="5882"/>
                    <a:pt x="3447" y="5882"/>
                  </a:cubicBezTo>
                  <a:cubicBezTo>
                    <a:pt x="4412" y="5882"/>
                    <a:pt x="5397" y="5432"/>
                    <a:pt x="5860" y="4480"/>
                  </a:cubicBezTo>
                  <a:cubicBezTo>
                    <a:pt x="6335" y="3720"/>
                    <a:pt x="6335" y="2612"/>
                    <a:pt x="5955" y="1693"/>
                  </a:cubicBezTo>
                  <a:cubicBezTo>
                    <a:pt x="5575" y="965"/>
                    <a:pt x="5036" y="427"/>
                    <a:pt x="4308" y="268"/>
                  </a:cubicBezTo>
                  <a:lnTo>
                    <a:pt x="4245" y="268"/>
                  </a:lnTo>
                  <a:cubicBezTo>
                    <a:pt x="4213" y="205"/>
                    <a:pt x="4181" y="110"/>
                    <a:pt x="4055" y="78"/>
                  </a:cubicBezTo>
                  <a:cubicBezTo>
                    <a:pt x="4023" y="78"/>
                    <a:pt x="3960" y="47"/>
                    <a:pt x="3896" y="47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9"/>
            <p:cNvSpPr/>
            <p:nvPr/>
          </p:nvSpPr>
          <p:spPr>
            <a:xfrm>
              <a:off x="-35477475" y="1440650"/>
              <a:ext cx="52275" cy="26975"/>
            </a:xfrm>
            <a:custGeom>
              <a:avLst/>
              <a:gdLst/>
              <a:ahLst/>
              <a:cxnLst/>
              <a:rect l="l" t="t" r="r" b="b"/>
              <a:pathLst>
                <a:path w="2091" h="1079" extrusionOk="0">
                  <a:moveTo>
                    <a:pt x="1245" y="0"/>
                  </a:moveTo>
                  <a:cubicBezTo>
                    <a:pt x="1071" y="0"/>
                    <a:pt x="895" y="33"/>
                    <a:pt x="729" y="97"/>
                  </a:cubicBezTo>
                  <a:cubicBezTo>
                    <a:pt x="381" y="255"/>
                    <a:pt x="96" y="540"/>
                    <a:pt x="32" y="889"/>
                  </a:cubicBezTo>
                  <a:cubicBezTo>
                    <a:pt x="1" y="1015"/>
                    <a:pt x="64" y="1079"/>
                    <a:pt x="159" y="1079"/>
                  </a:cubicBezTo>
                  <a:lnTo>
                    <a:pt x="191" y="1079"/>
                  </a:lnTo>
                  <a:cubicBezTo>
                    <a:pt x="254" y="1079"/>
                    <a:pt x="349" y="1079"/>
                    <a:pt x="381" y="952"/>
                  </a:cubicBezTo>
                  <a:cubicBezTo>
                    <a:pt x="507" y="699"/>
                    <a:pt x="729" y="477"/>
                    <a:pt x="1014" y="414"/>
                  </a:cubicBezTo>
                  <a:cubicBezTo>
                    <a:pt x="1102" y="381"/>
                    <a:pt x="1191" y="367"/>
                    <a:pt x="1278" y="367"/>
                  </a:cubicBezTo>
                  <a:cubicBezTo>
                    <a:pt x="1440" y="367"/>
                    <a:pt x="1598" y="415"/>
                    <a:pt x="1743" y="477"/>
                  </a:cubicBezTo>
                  <a:cubicBezTo>
                    <a:pt x="1780" y="515"/>
                    <a:pt x="1822" y="532"/>
                    <a:pt x="1866" y="532"/>
                  </a:cubicBezTo>
                  <a:cubicBezTo>
                    <a:pt x="1933" y="532"/>
                    <a:pt x="2002" y="490"/>
                    <a:pt x="2059" y="414"/>
                  </a:cubicBezTo>
                  <a:cubicBezTo>
                    <a:pt x="2059" y="382"/>
                    <a:pt x="2091" y="382"/>
                    <a:pt x="2091" y="319"/>
                  </a:cubicBezTo>
                  <a:lnTo>
                    <a:pt x="2091" y="319"/>
                  </a:lnTo>
                  <a:cubicBezTo>
                    <a:pt x="2084" y="333"/>
                    <a:pt x="2078" y="340"/>
                    <a:pt x="2072" y="340"/>
                  </a:cubicBezTo>
                  <a:cubicBezTo>
                    <a:pt x="2054" y="340"/>
                    <a:pt x="2037" y="272"/>
                    <a:pt x="1964" y="224"/>
                  </a:cubicBezTo>
                  <a:cubicBezTo>
                    <a:pt x="1756" y="72"/>
                    <a:pt x="1503" y="0"/>
                    <a:pt x="1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9"/>
            <p:cNvSpPr/>
            <p:nvPr/>
          </p:nvSpPr>
          <p:spPr>
            <a:xfrm>
              <a:off x="-30046275" y="1308475"/>
              <a:ext cx="156825" cy="117800"/>
            </a:xfrm>
            <a:custGeom>
              <a:avLst/>
              <a:gdLst/>
              <a:ahLst/>
              <a:cxnLst/>
              <a:rect l="l" t="t" r="r" b="b"/>
              <a:pathLst>
                <a:path w="6273" h="4712" extrusionOk="0">
                  <a:moveTo>
                    <a:pt x="4341" y="0"/>
                  </a:moveTo>
                  <a:cubicBezTo>
                    <a:pt x="4310" y="32"/>
                    <a:pt x="4215" y="64"/>
                    <a:pt x="4151" y="64"/>
                  </a:cubicBezTo>
                  <a:cubicBezTo>
                    <a:pt x="4063" y="55"/>
                    <a:pt x="3975" y="51"/>
                    <a:pt x="3889" y="51"/>
                  </a:cubicBezTo>
                  <a:cubicBezTo>
                    <a:pt x="1504" y="51"/>
                    <a:pt x="0" y="3335"/>
                    <a:pt x="2568" y="4466"/>
                  </a:cubicBezTo>
                  <a:cubicBezTo>
                    <a:pt x="2931" y="4627"/>
                    <a:pt x="3326" y="4711"/>
                    <a:pt x="3714" y="4711"/>
                  </a:cubicBezTo>
                  <a:cubicBezTo>
                    <a:pt x="4543" y="4711"/>
                    <a:pt x="5336" y="4326"/>
                    <a:pt x="5703" y="3484"/>
                  </a:cubicBezTo>
                  <a:cubicBezTo>
                    <a:pt x="6273" y="2122"/>
                    <a:pt x="5576" y="760"/>
                    <a:pt x="4373" y="32"/>
                  </a:cubicBezTo>
                  <a:cubicBezTo>
                    <a:pt x="4341" y="32"/>
                    <a:pt x="4341" y="0"/>
                    <a:pt x="43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9"/>
            <p:cNvSpPr/>
            <p:nvPr/>
          </p:nvSpPr>
          <p:spPr>
            <a:xfrm>
              <a:off x="-30039900" y="1293075"/>
              <a:ext cx="158375" cy="147550"/>
            </a:xfrm>
            <a:custGeom>
              <a:avLst/>
              <a:gdLst/>
              <a:ahLst/>
              <a:cxnLst/>
              <a:rect l="l" t="t" r="r" b="b"/>
              <a:pathLst>
                <a:path w="6335" h="5902" extrusionOk="0">
                  <a:moveTo>
                    <a:pt x="4086" y="648"/>
                  </a:moveTo>
                  <a:cubicBezTo>
                    <a:pt x="5163" y="1313"/>
                    <a:pt x="5986" y="2675"/>
                    <a:pt x="5385" y="4100"/>
                  </a:cubicBezTo>
                  <a:cubicBezTo>
                    <a:pt x="5195" y="4575"/>
                    <a:pt x="4846" y="4923"/>
                    <a:pt x="4340" y="5113"/>
                  </a:cubicBezTo>
                  <a:cubicBezTo>
                    <a:pt x="4065" y="5229"/>
                    <a:pt x="3758" y="5285"/>
                    <a:pt x="3445" y="5285"/>
                  </a:cubicBezTo>
                  <a:cubicBezTo>
                    <a:pt x="3071" y="5285"/>
                    <a:pt x="2689" y="5205"/>
                    <a:pt x="2344" y="5050"/>
                  </a:cubicBezTo>
                  <a:cubicBezTo>
                    <a:pt x="1331" y="4575"/>
                    <a:pt x="856" y="3688"/>
                    <a:pt x="1109" y="2675"/>
                  </a:cubicBezTo>
                  <a:cubicBezTo>
                    <a:pt x="1378" y="1689"/>
                    <a:pt x="2351" y="732"/>
                    <a:pt x="3655" y="732"/>
                  </a:cubicBezTo>
                  <a:cubicBezTo>
                    <a:pt x="3734" y="732"/>
                    <a:pt x="3815" y="736"/>
                    <a:pt x="3896" y="743"/>
                  </a:cubicBezTo>
                  <a:cubicBezTo>
                    <a:pt x="3960" y="743"/>
                    <a:pt x="4055" y="743"/>
                    <a:pt x="4086" y="648"/>
                  </a:cubicBezTo>
                  <a:close/>
                  <a:moveTo>
                    <a:pt x="3419" y="0"/>
                  </a:moveTo>
                  <a:cubicBezTo>
                    <a:pt x="2144" y="0"/>
                    <a:pt x="994" y="974"/>
                    <a:pt x="571" y="2073"/>
                  </a:cubicBezTo>
                  <a:cubicBezTo>
                    <a:pt x="1" y="3467"/>
                    <a:pt x="698" y="4987"/>
                    <a:pt x="2123" y="5652"/>
                  </a:cubicBezTo>
                  <a:cubicBezTo>
                    <a:pt x="2344" y="5715"/>
                    <a:pt x="2534" y="5778"/>
                    <a:pt x="2788" y="5842"/>
                  </a:cubicBezTo>
                  <a:cubicBezTo>
                    <a:pt x="2991" y="5881"/>
                    <a:pt x="3201" y="5902"/>
                    <a:pt x="3413" y="5902"/>
                  </a:cubicBezTo>
                  <a:cubicBezTo>
                    <a:pt x="4388" y="5902"/>
                    <a:pt x="5391" y="5469"/>
                    <a:pt x="5860" y="4480"/>
                  </a:cubicBezTo>
                  <a:cubicBezTo>
                    <a:pt x="6335" y="3752"/>
                    <a:pt x="6335" y="2643"/>
                    <a:pt x="5955" y="1725"/>
                  </a:cubicBezTo>
                  <a:cubicBezTo>
                    <a:pt x="5606" y="965"/>
                    <a:pt x="5036" y="458"/>
                    <a:pt x="4340" y="300"/>
                  </a:cubicBezTo>
                  <a:lnTo>
                    <a:pt x="4245" y="300"/>
                  </a:lnTo>
                  <a:cubicBezTo>
                    <a:pt x="4213" y="205"/>
                    <a:pt x="4181" y="141"/>
                    <a:pt x="4055" y="110"/>
                  </a:cubicBezTo>
                  <a:cubicBezTo>
                    <a:pt x="4023" y="110"/>
                    <a:pt x="3991" y="46"/>
                    <a:pt x="3896" y="46"/>
                  </a:cubicBezTo>
                  <a:cubicBezTo>
                    <a:pt x="3736" y="15"/>
                    <a:pt x="3576" y="0"/>
                    <a:pt x="3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9"/>
            <p:cNvSpPr/>
            <p:nvPr/>
          </p:nvSpPr>
          <p:spPr>
            <a:xfrm>
              <a:off x="-29982875" y="1332925"/>
              <a:ext cx="52275" cy="27025"/>
            </a:xfrm>
            <a:custGeom>
              <a:avLst/>
              <a:gdLst/>
              <a:ahLst/>
              <a:cxnLst/>
              <a:rect l="l" t="t" r="r" b="b"/>
              <a:pathLst>
                <a:path w="2091" h="1081" extrusionOk="0">
                  <a:moveTo>
                    <a:pt x="1262" y="0"/>
                  </a:moveTo>
                  <a:cubicBezTo>
                    <a:pt x="1083" y="0"/>
                    <a:pt x="900" y="33"/>
                    <a:pt x="728" y="99"/>
                  </a:cubicBezTo>
                  <a:cubicBezTo>
                    <a:pt x="380" y="257"/>
                    <a:pt x="127" y="511"/>
                    <a:pt x="32" y="891"/>
                  </a:cubicBezTo>
                  <a:cubicBezTo>
                    <a:pt x="0" y="986"/>
                    <a:pt x="63" y="1081"/>
                    <a:pt x="158" y="1081"/>
                  </a:cubicBezTo>
                  <a:lnTo>
                    <a:pt x="190" y="1081"/>
                  </a:lnTo>
                  <a:cubicBezTo>
                    <a:pt x="253" y="1081"/>
                    <a:pt x="348" y="1081"/>
                    <a:pt x="380" y="954"/>
                  </a:cubicBezTo>
                  <a:cubicBezTo>
                    <a:pt x="507" y="669"/>
                    <a:pt x="728" y="479"/>
                    <a:pt x="1013" y="416"/>
                  </a:cubicBezTo>
                  <a:cubicBezTo>
                    <a:pt x="1113" y="378"/>
                    <a:pt x="1213" y="361"/>
                    <a:pt x="1311" y="361"/>
                  </a:cubicBezTo>
                  <a:cubicBezTo>
                    <a:pt x="1462" y="361"/>
                    <a:pt x="1608" y="402"/>
                    <a:pt x="1742" y="479"/>
                  </a:cubicBezTo>
                  <a:cubicBezTo>
                    <a:pt x="1786" y="512"/>
                    <a:pt x="1826" y="526"/>
                    <a:pt x="1864" y="526"/>
                  </a:cubicBezTo>
                  <a:cubicBezTo>
                    <a:pt x="1935" y="526"/>
                    <a:pt x="1997" y="478"/>
                    <a:pt x="2059" y="416"/>
                  </a:cubicBezTo>
                  <a:cubicBezTo>
                    <a:pt x="2059" y="352"/>
                    <a:pt x="2090" y="352"/>
                    <a:pt x="2090" y="321"/>
                  </a:cubicBezTo>
                  <a:cubicBezTo>
                    <a:pt x="2090" y="321"/>
                    <a:pt x="2059" y="257"/>
                    <a:pt x="1964" y="194"/>
                  </a:cubicBezTo>
                  <a:cubicBezTo>
                    <a:pt x="1760" y="65"/>
                    <a:pt x="1514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9"/>
            <p:cNvSpPr/>
            <p:nvPr/>
          </p:nvSpPr>
          <p:spPr>
            <a:xfrm>
              <a:off x="-29814375" y="1803925"/>
              <a:ext cx="142650" cy="116975"/>
            </a:xfrm>
            <a:custGeom>
              <a:avLst/>
              <a:gdLst/>
              <a:ahLst/>
              <a:cxnLst/>
              <a:rect l="l" t="t" r="r" b="b"/>
              <a:pathLst>
                <a:path w="5706" h="4679" extrusionOk="0">
                  <a:moveTo>
                    <a:pt x="2646" y="1"/>
                  </a:moveTo>
                  <a:cubicBezTo>
                    <a:pt x="2366" y="1"/>
                    <a:pt x="2084" y="35"/>
                    <a:pt x="1811" y="102"/>
                  </a:cubicBezTo>
                  <a:lnTo>
                    <a:pt x="1747" y="102"/>
                  </a:lnTo>
                  <a:cubicBezTo>
                    <a:pt x="1747" y="165"/>
                    <a:pt x="1747" y="260"/>
                    <a:pt x="1684" y="292"/>
                  </a:cubicBezTo>
                  <a:cubicBezTo>
                    <a:pt x="0" y="1727"/>
                    <a:pt x="795" y="4679"/>
                    <a:pt x="2809" y="4679"/>
                  </a:cubicBezTo>
                  <a:cubicBezTo>
                    <a:pt x="3106" y="4679"/>
                    <a:pt x="3429" y="4615"/>
                    <a:pt x="3774" y="4472"/>
                  </a:cubicBezTo>
                  <a:cubicBezTo>
                    <a:pt x="4883" y="3997"/>
                    <a:pt x="5706" y="2794"/>
                    <a:pt x="5199" y="1559"/>
                  </a:cubicBezTo>
                  <a:cubicBezTo>
                    <a:pt x="4724" y="484"/>
                    <a:pt x="3697" y="1"/>
                    <a:pt x="26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9"/>
            <p:cNvSpPr/>
            <p:nvPr/>
          </p:nvSpPr>
          <p:spPr>
            <a:xfrm>
              <a:off x="-29819000" y="1789250"/>
              <a:ext cx="160750" cy="146700"/>
            </a:xfrm>
            <a:custGeom>
              <a:avLst/>
              <a:gdLst/>
              <a:ahLst/>
              <a:cxnLst/>
              <a:rect l="l" t="t" r="r" b="b"/>
              <a:pathLst>
                <a:path w="6430" h="5868" extrusionOk="0">
                  <a:moveTo>
                    <a:pt x="2773" y="625"/>
                  </a:moveTo>
                  <a:cubicBezTo>
                    <a:pt x="3801" y="625"/>
                    <a:pt x="4857" y="1056"/>
                    <a:pt x="5353" y="2146"/>
                  </a:cubicBezTo>
                  <a:cubicBezTo>
                    <a:pt x="5543" y="2621"/>
                    <a:pt x="5543" y="3128"/>
                    <a:pt x="5353" y="3603"/>
                  </a:cubicBezTo>
                  <a:cubicBezTo>
                    <a:pt x="5099" y="4204"/>
                    <a:pt x="4561" y="4711"/>
                    <a:pt x="3928" y="4996"/>
                  </a:cubicBezTo>
                  <a:cubicBezTo>
                    <a:pt x="3593" y="5134"/>
                    <a:pt x="3271" y="5201"/>
                    <a:pt x="2969" y="5201"/>
                  </a:cubicBezTo>
                  <a:cubicBezTo>
                    <a:pt x="2300" y="5201"/>
                    <a:pt x="1733" y="4869"/>
                    <a:pt x="1362" y="4236"/>
                  </a:cubicBezTo>
                  <a:cubicBezTo>
                    <a:pt x="792" y="3318"/>
                    <a:pt x="792" y="1829"/>
                    <a:pt x="1869" y="911"/>
                  </a:cubicBezTo>
                  <a:cubicBezTo>
                    <a:pt x="1901" y="879"/>
                    <a:pt x="1932" y="784"/>
                    <a:pt x="1932" y="721"/>
                  </a:cubicBezTo>
                  <a:cubicBezTo>
                    <a:pt x="2202" y="659"/>
                    <a:pt x="2486" y="625"/>
                    <a:pt x="2773" y="625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1" y="404"/>
                  </a:cubicBezTo>
                  <a:cubicBezTo>
                    <a:pt x="1489" y="436"/>
                    <a:pt x="1426" y="436"/>
                    <a:pt x="1394" y="467"/>
                  </a:cubicBezTo>
                  <a:cubicBezTo>
                    <a:pt x="159" y="1354"/>
                    <a:pt x="1" y="3064"/>
                    <a:pt x="507" y="4268"/>
                  </a:cubicBezTo>
                  <a:cubicBezTo>
                    <a:pt x="971" y="5288"/>
                    <a:pt x="1928" y="5867"/>
                    <a:pt x="2980" y="5867"/>
                  </a:cubicBezTo>
                  <a:cubicBezTo>
                    <a:pt x="3363" y="5867"/>
                    <a:pt x="3760" y="5790"/>
                    <a:pt x="4149" y="5629"/>
                  </a:cubicBezTo>
                  <a:cubicBezTo>
                    <a:pt x="4403" y="5534"/>
                    <a:pt x="4593" y="5439"/>
                    <a:pt x="4783" y="5281"/>
                  </a:cubicBezTo>
                  <a:cubicBezTo>
                    <a:pt x="5733" y="4584"/>
                    <a:pt x="6429" y="3381"/>
                    <a:pt x="5986" y="2114"/>
                  </a:cubicBezTo>
                  <a:cubicBezTo>
                    <a:pt x="5733" y="1227"/>
                    <a:pt x="4941" y="467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9"/>
            <p:cNvSpPr/>
            <p:nvPr/>
          </p:nvSpPr>
          <p:spPr>
            <a:xfrm>
              <a:off x="-29774650" y="1823875"/>
              <a:ext cx="34850" cy="50200"/>
            </a:xfrm>
            <a:custGeom>
              <a:avLst/>
              <a:gdLst/>
              <a:ahLst/>
              <a:cxnLst/>
              <a:rect l="l" t="t" r="r" b="b"/>
              <a:pathLst>
                <a:path w="1394" h="2008" extrusionOk="0">
                  <a:moveTo>
                    <a:pt x="1108" y="1"/>
                  </a:moveTo>
                  <a:cubicBezTo>
                    <a:pt x="728" y="127"/>
                    <a:pt x="380" y="412"/>
                    <a:pt x="158" y="824"/>
                  </a:cubicBezTo>
                  <a:cubicBezTo>
                    <a:pt x="0" y="1204"/>
                    <a:pt x="63" y="1584"/>
                    <a:pt x="253" y="1901"/>
                  </a:cubicBezTo>
                  <a:cubicBezTo>
                    <a:pt x="277" y="1972"/>
                    <a:pt x="354" y="2008"/>
                    <a:pt x="418" y="2008"/>
                  </a:cubicBezTo>
                  <a:cubicBezTo>
                    <a:pt x="439" y="2008"/>
                    <a:pt x="459" y="2004"/>
                    <a:pt x="475" y="1996"/>
                  </a:cubicBezTo>
                  <a:lnTo>
                    <a:pt x="538" y="1996"/>
                  </a:lnTo>
                  <a:cubicBezTo>
                    <a:pt x="570" y="1933"/>
                    <a:pt x="602" y="1869"/>
                    <a:pt x="602" y="1774"/>
                  </a:cubicBezTo>
                  <a:cubicBezTo>
                    <a:pt x="475" y="1521"/>
                    <a:pt x="538" y="1204"/>
                    <a:pt x="633" y="951"/>
                  </a:cubicBezTo>
                  <a:cubicBezTo>
                    <a:pt x="760" y="729"/>
                    <a:pt x="950" y="571"/>
                    <a:pt x="1203" y="476"/>
                  </a:cubicBezTo>
                  <a:cubicBezTo>
                    <a:pt x="1362" y="444"/>
                    <a:pt x="1393" y="317"/>
                    <a:pt x="1362" y="191"/>
                  </a:cubicBezTo>
                  <a:cubicBezTo>
                    <a:pt x="1362" y="159"/>
                    <a:pt x="1362" y="159"/>
                    <a:pt x="1330" y="127"/>
                  </a:cubicBezTo>
                  <a:cubicBezTo>
                    <a:pt x="1267" y="32"/>
                    <a:pt x="1203" y="1"/>
                    <a:pt x="1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>
              <a:off x="-29709875" y="1590975"/>
              <a:ext cx="143450" cy="117750"/>
            </a:xfrm>
            <a:custGeom>
              <a:avLst/>
              <a:gdLst/>
              <a:ahLst/>
              <a:cxnLst/>
              <a:rect l="l" t="t" r="r" b="b"/>
              <a:pathLst>
                <a:path w="5738" h="4710" extrusionOk="0">
                  <a:moveTo>
                    <a:pt x="2679" y="0"/>
                  </a:moveTo>
                  <a:cubicBezTo>
                    <a:pt x="2390" y="0"/>
                    <a:pt x="2098" y="34"/>
                    <a:pt x="1811" y="101"/>
                  </a:cubicBezTo>
                  <a:lnTo>
                    <a:pt x="1779" y="101"/>
                  </a:lnTo>
                  <a:cubicBezTo>
                    <a:pt x="1779" y="164"/>
                    <a:pt x="1779" y="259"/>
                    <a:pt x="1684" y="291"/>
                  </a:cubicBezTo>
                  <a:cubicBezTo>
                    <a:pt x="0" y="1754"/>
                    <a:pt x="819" y="4709"/>
                    <a:pt x="2840" y="4709"/>
                  </a:cubicBezTo>
                  <a:cubicBezTo>
                    <a:pt x="3137" y="4709"/>
                    <a:pt x="3461" y="4645"/>
                    <a:pt x="3806" y="4503"/>
                  </a:cubicBezTo>
                  <a:cubicBezTo>
                    <a:pt x="4915" y="4028"/>
                    <a:pt x="5738" y="2793"/>
                    <a:pt x="5231" y="1558"/>
                  </a:cubicBezTo>
                  <a:cubicBezTo>
                    <a:pt x="4781" y="483"/>
                    <a:pt x="3759" y="0"/>
                    <a:pt x="2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9"/>
            <p:cNvSpPr/>
            <p:nvPr/>
          </p:nvSpPr>
          <p:spPr>
            <a:xfrm>
              <a:off x="-29712900" y="1576450"/>
              <a:ext cx="159950" cy="146550"/>
            </a:xfrm>
            <a:custGeom>
              <a:avLst/>
              <a:gdLst/>
              <a:ahLst/>
              <a:cxnLst/>
              <a:rect l="l" t="t" r="r" b="b"/>
              <a:pathLst>
                <a:path w="6398" h="5862" extrusionOk="0">
                  <a:moveTo>
                    <a:pt x="2805" y="633"/>
                  </a:moveTo>
                  <a:cubicBezTo>
                    <a:pt x="3829" y="633"/>
                    <a:pt x="4850" y="1073"/>
                    <a:pt x="5289" y="2171"/>
                  </a:cubicBezTo>
                  <a:cubicBezTo>
                    <a:pt x="5511" y="2646"/>
                    <a:pt x="5511" y="3184"/>
                    <a:pt x="5289" y="3659"/>
                  </a:cubicBezTo>
                  <a:cubicBezTo>
                    <a:pt x="5067" y="4229"/>
                    <a:pt x="4497" y="4767"/>
                    <a:pt x="3864" y="5021"/>
                  </a:cubicBezTo>
                  <a:cubicBezTo>
                    <a:pt x="3537" y="5159"/>
                    <a:pt x="3219" y="5227"/>
                    <a:pt x="2920" y="5227"/>
                  </a:cubicBezTo>
                  <a:cubicBezTo>
                    <a:pt x="2261" y="5227"/>
                    <a:pt x="1690" y="4902"/>
                    <a:pt x="1299" y="4292"/>
                  </a:cubicBezTo>
                  <a:cubicBezTo>
                    <a:pt x="760" y="3374"/>
                    <a:pt x="760" y="1854"/>
                    <a:pt x="1805" y="935"/>
                  </a:cubicBezTo>
                  <a:cubicBezTo>
                    <a:pt x="1869" y="904"/>
                    <a:pt x="1900" y="840"/>
                    <a:pt x="1900" y="745"/>
                  </a:cubicBezTo>
                  <a:cubicBezTo>
                    <a:pt x="2192" y="673"/>
                    <a:pt x="2499" y="633"/>
                    <a:pt x="2805" y="633"/>
                  </a:cubicBezTo>
                  <a:close/>
                  <a:moveTo>
                    <a:pt x="3041" y="1"/>
                  </a:moveTo>
                  <a:cubicBezTo>
                    <a:pt x="2598" y="1"/>
                    <a:pt x="2180" y="122"/>
                    <a:pt x="1805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3" y="373"/>
                  </a:cubicBezTo>
                  <a:cubicBezTo>
                    <a:pt x="1592" y="373"/>
                    <a:pt x="1536" y="381"/>
                    <a:pt x="1489" y="397"/>
                  </a:cubicBezTo>
                  <a:cubicBezTo>
                    <a:pt x="1457" y="429"/>
                    <a:pt x="1425" y="429"/>
                    <a:pt x="1394" y="492"/>
                  </a:cubicBezTo>
                  <a:cubicBezTo>
                    <a:pt x="159" y="1347"/>
                    <a:pt x="0" y="3057"/>
                    <a:pt x="507" y="4292"/>
                  </a:cubicBezTo>
                  <a:cubicBezTo>
                    <a:pt x="970" y="5289"/>
                    <a:pt x="1925" y="5861"/>
                    <a:pt x="2975" y="5861"/>
                  </a:cubicBezTo>
                  <a:cubicBezTo>
                    <a:pt x="3360" y="5861"/>
                    <a:pt x="3758" y="5784"/>
                    <a:pt x="4149" y="5622"/>
                  </a:cubicBezTo>
                  <a:cubicBezTo>
                    <a:pt x="4402" y="5559"/>
                    <a:pt x="4592" y="5432"/>
                    <a:pt x="4782" y="5274"/>
                  </a:cubicBezTo>
                  <a:cubicBezTo>
                    <a:pt x="5732" y="4577"/>
                    <a:pt x="6397" y="3374"/>
                    <a:pt x="5986" y="2107"/>
                  </a:cubicBezTo>
                  <a:cubicBezTo>
                    <a:pt x="5701" y="1284"/>
                    <a:pt x="4909" y="492"/>
                    <a:pt x="3991" y="175"/>
                  </a:cubicBezTo>
                  <a:cubicBezTo>
                    <a:pt x="3667" y="59"/>
                    <a:pt x="3348" y="1"/>
                    <a:pt x="30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9"/>
            <p:cNvSpPr/>
            <p:nvPr/>
          </p:nvSpPr>
          <p:spPr>
            <a:xfrm>
              <a:off x="-29669350" y="1611850"/>
              <a:ext cx="34850" cy="50075"/>
            </a:xfrm>
            <a:custGeom>
              <a:avLst/>
              <a:gdLst/>
              <a:ahLst/>
              <a:cxnLst/>
              <a:rect l="l" t="t" r="r" b="b"/>
              <a:pathLst>
                <a:path w="1394" h="2003" extrusionOk="0">
                  <a:moveTo>
                    <a:pt x="1200" y="1"/>
                  </a:moveTo>
                  <a:cubicBezTo>
                    <a:pt x="1174" y="1"/>
                    <a:pt x="1144" y="8"/>
                    <a:pt x="1108" y="26"/>
                  </a:cubicBezTo>
                  <a:cubicBezTo>
                    <a:pt x="697" y="121"/>
                    <a:pt x="348" y="406"/>
                    <a:pt x="158" y="850"/>
                  </a:cubicBezTo>
                  <a:cubicBezTo>
                    <a:pt x="0" y="1198"/>
                    <a:pt x="32" y="1610"/>
                    <a:pt x="222" y="1926"/>
                  </a:cubicBezTo>
                  <a:cubicBezTo>
                    <a:pt x="268" y="1973"/>
                    <a:pt x="331" y="2002"/>
                    <a:pt x="399" y="2002"/>
                  </a:cubicBezTo>
                  <a:cubicBezTo>
                    <a:pt x="424" y="2002"/>
                    <a:pt x="450" y="1998"/>
                    <a:pt x="475" y="1990"/>
                  </a:cubicBezTo>
                  <a:lnTo>
                    <a:pt x="507" y="1990"/>
                  </a:lnTo>
                  <a:cubicBezTo>
                    <a:pt x="538" y="1958"/>
                    <a:pt x="602" y="1863"/>
                    <a:pt x="602" y="1800"/>
                  </a:cubicBezTo>
                  <a:cubicBezTo>
                    <a:pt x="475" y="1515"/>
                    <a:pt x="507" y="1198"/>
                    <a:pt x="633" y="976"/>
                  </a:cubicBezTo>
                  <a:cubicBezTo>
                    <a:pt x="760" y="723"/>
                    <a:pt x="950" y="565"/>
                    <a:pt x="1172" y="501"/>
                  </a:cubicBezTo>
                  <a:cubicBezTo>
                    <a:pt x="1330" y="438"/>
                    <a:pt x="1393" y="343"/>
                    <a:pt x="1330" y="216"/>
                  </a:cubicBezTo>
                  <a:cubicBezTo>
                    <a:pt x="1330" y="185"/>
                    <a:pt x="1330" y="185"/>
                    <a:pt x="1298" y="121"/>
                  </a:cubicBezTo>
                  <a:cubicBezTo>
                    <a:pt x="1298" y="53"/>
                    <a:pt x="1266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9"/>
            <p:cNvSpPr/>
            <p:nvPr/>
          </p:nvSpPr>
          <p:spPr>
            <a:xfrm>
              <a:off x="-35798125" y="1595100"/>
              <a:ext cx="203500" cy="193900"/>
            </a:xfrm>
            <a:custGeom>
              <a:avLst/>
              <a:gdLst/>
              <a:ahLst/>
              <a:cxnLst/>
              <a:rect l="l" t="t" r="r" b="b"/>
              <a:pathLst>
                <a:path w="8140" h="7756" extrusionOk="0">
                  <a:moveTo>
                    <a:pt x="3677" y="645"/>
                  </a:moveTo>
                  <a:cubicBezTo>
                    <a:pt x="5453" y="645"/>
                    <a:pt x="7344" y="2253"/>
                    <a:pt x="7285" y="4433"/>
                  </a:cubicBezTo>
                  <a:cubicBezTo>
                    <a:pt x="7285" y="4560"/>
                    <a:pt x="7348" y="4655"/>
                    <a:pt x="7443" y="4718"/>
                  </a:cubicBezTo>
                  <a:cubicBezTo>
                    <a:pt x="7443" y="4718"/>
                    <a:pt x="7411" y="4718"/>
                    <a:pt x="7411" y="4750"/>
                  </a:cubicBezTo>
                  <a:cubicBezTo>
                    <a:pt x="6669" y="6107"/>
                    <a:pt x="5325" y="7112"/>
                    <a:pt x="3817" y="7112"/>
                  </a:cubicBezTo>
                  <a:cubicBezTo>
                    <a:pt x="3460" y="7112"/>
                    <a:pt x="3094" y="7056"/>
                    <a:pt x="2724" y="6935"/>
                  </a:cubicBezTo>
                  <a:cubicBezTo>
                    <a:pt x="951" y="6333"/>
                    <a:pt x="412" y="4275"/>
                    <a:pt x="1014" y="2691"/>
                  </a:cubicBezTo>
                  <a:cubicBezTo>
                    <a:pt x="1543" y="1248"/>
                    <a:pt x="2589" y="645"/>
                    <a:pt x="3677" y="645"/>
                  </a:cubicBezTo>
                  <a:close/>
                  <a:moveTo>
                    <a:pt x="3882" y="0"/>
                  </a:moveTo>
                  <a:cubicBezTo>
                    <a:pt x="2362" y="0"/>
                    <a:pt x="973" y="973"/>
                    <a:pt x="381" y="2596"/>
                  </a:cubicBezTo>
                  <a:cubicBezTo>
                    <a:pt x="254" y="2913"/>
                    <a:pt x="222" y="3166"/>
                    <a:pt x="191" y="3546"/>
                  </a:cubicBezTo>
                  <a:cubicBezTo>
                    <a:pt x="1" y="5066"/>
                    <a:pt x="634" y="6777"/>
                    <a:pt x="2249" y="7505"/>
                  </a:cubicBezTo>
                  <a:cubicBezTo>
                    <a:pt x="2700" y="7672"/>
                    <a:pt x="3202" y="7756"/>
                    <a:pt x="3717" y="7756"/>
                  </a:cubicBezTo>
                  <a:cubicBezTo>
                    <a:pt x="4469" y="7756"/>
                    <a:pt x="5246" y="7577"/>
                    <a:pt x="5923" y="7220"/>
                  </a:cubicBezTo>
                  <a:cubicBezTo>
                    <a:pt x="6873" y="6713"/>
                    <a:pt x="7506" y="5858"/>
                    <a:pt x="7633" y="4908"/>
                  </a:cubicBezTo>
                  <a:lnTo>
                    <a:pt x="7633" y="4845"/>
                  </a:lnTo>
                  <a:cubicBezTo>
                    <a:pt x="7760" y="4813"/>
                    <a:pt x="7823" y="4686"/>
                    <a:pt x="7855" y="4560"/>
                  </a:cubicBezTo>
                  <a:cubicBezTo>
                    <a:pt x="7855" y="4496"/>
                    <a:pt x="7918" y="4433"/>
                    <a:pt x="7918" y="4370"/>
                  </a:cubicBezTo>
                  <a:cubicBezTo>
                    <a:pt x="8140" y="2375"/>
                    <a:pt x="6588" y="696"/>
                    <a:pt x="4941" y="158"/>
                  </a:cubicBezTo>
                  <a:cubicBezTo>
                    <a:pt x="4587" y="51"/>
                    <a:pt x="4231" y="0"/>
                    <a:pt x="3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19"/>
            <p:cNvSpPr/>
            <p:nvPr/>
          </p:nvSpPr>
          <p:spPr>
            <a:xfrm>
              <a:off x="-35684900" y="1649700"/>
              <a:ext cx="46725" cy="77625"/>
            </a:xfrm>
            <a:custGeom>
              <a:avLst/>
              <a:gdLst/>
              <a:ahLst/>
              <a:cxnLst/>
              <a:rect l="l" t="t" r="r" b="b"/>
              <a:pathLst>
                <a:path w="1869" h="3105" extrusionOk="0">
                  <a:moveTo>
                    <a:pt x="159" y="1"/>
                  </a:moveTo>
                  <a:cubicBezTo>
                    <a:pt x="64" y="96"/>
                    <a:pt x="0" y="317"/>
                    <a:pt x="222" y="412"/>
                  </a:cubicBezTo>
                  <a:cubicBezTo>
                    <a:pt x="1077" y="729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104"/>
                  </a:cubicBezTo>
                  <a:cubicBezTo>
                    <a:pt x="1426" y="3104"/>
                    <a:pt x="1489" y="3041"/>
                    <a:pt x="1552" y="2946"/>
                  </a:cubicBezTo>
                  <a:cubicBezTo>
                    <a:pt x="1869" y="2376"/>
                    <a:pt x="1869" y="1616"/>
                    <a:pt x="1584" y="1046"/>
                  </a:cubicBezTo>
                  <a:cubicBezTo>
                    <a:pt x="1331" y="476"/>
                    <a:pt x="887" y="127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9"/>
            <p:cNvSpPr/>
            <p:nvPr/>
          </p:nvSpPr>
          <p:spPr>
            <a:xfrm>
              <a:off x="-35787825" y="1611225"/>
              <a:ext cx="175775" cy="161275"/>
            </a:xfrm>
            <a:custGeom>
              <a:avLst/>
              <a:gdLst/>
              <a:ahLst/>
              <a:cxnLst/>
              <a:rect l="l" t="t" r="r" b="b"/>
              <a:pathLst>
                <a:path w="7031" h="6451" extrusionOk="0">
                  <a:moveTo>
                    <a:pt x="4434" y="1508"/>
                  </a:moveTo>
                  <a:cubicBezTo>
                    <a:pt x="5764" y="1825"/>
                    <a:pt x="6303" y="3408"/>
                    <a:pt x="5701" y="4516"/>
                  </a:cubicBezTo>
                  <a:cubicBezTo>
                    <a:pt x="5669" y="4643"/>
                    <a:pt x="5543" y="4643"/>
                    <a:pt x="5479" y="4643"/>
                  </a:cubicBezTo>
                  <a:cubicBezTo>
                    <a:pt x="5289" y="4643"/>
                    <a:pt x="5131" y="4421"/>
                    <a:pt x="5226" y="4200"/>
                  </a:cubicBezTo>
                  <a:cubicBezTo>
                    <a:pt x="5701" y="3376"/>
                    <a:pt x="5194" y="2300"/>
                    <a:pt x="4339" y="1951"/>
                  </a:cubicBezTo>
                  <a:cubicBezTo>
                    <a:pt x="4117" y="1856"/>
                    <a:pt x="4181" y="1666"/>
                    <a:pt x="4276" y="1540"/>
                  </a:cubicBezTo>
                  <a:cubicBezTo>
                    <a:pt x="4339" y="1508"/>
                    <a:pt x="4402" y="1508"/>
                    <a:pt x="4434" y="1508"/>
                  </a:cubicBezTo>
                  <a:close/>
                  <a:moveTo>
                    <a:pt x="3256" y="0"/>
                  </a:moveTo>
                  <a:cubicBezTo>
                    <a:pt x="2172" y="0"/>
                    <a:pt x="1131" y="603"/>
                    <a:pt x="602" y="2046"/>
                  </a:cubicBezTo>
                  <a:cubicBezTo>
                    <a:pt x="0" y="3630"/>
                    <a:pt x="539" y="5688"/>
                    <a:pt x="2312" y="6258"/>
                  </a:cubicBezTo>
                  <a:cubicBezTo>
                    <a:pt x="2695" y="6390"/>
                    <a:pt x="3073" y="6451"/>
                    <a:pt x="3442" y="6451"/>
                  </a:cubicBezTo>
                  <a:cubicBezTo>
                    <a:pt x="4934" y="6451"/>
                    <a:pt x="6256" y="5451"/>
                    <a:pt x="6968" y="4105"/>
                  </a:cubicBezTo>
                  <a:cubicBezTo>
                    <a:pt x="6968" y="4073"/>
                    <a:pt x="7031" y="4073"/>
                    <a:pt x="7031" y="4073"/>
                  </a:cubicBezTo>
                  <a:cubicBezTo>
                    <a:pt x="6936" y="4010"/>
                    <a:pt x="6873" y="3915"/>
                    <a:pt x="6873" y="3788"/>
                  </a:cubicBezTo>
                  <a:cubicBezTo>
                    <a:pt x="6912" y="1608"/>
                    <a:pt x="5026" y="0"/>
                    <a:pt x="32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05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1">
  <p:cSld name="Four Columns 1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0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426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0"/>
          <p:cNvSpPr txBox="1">
            <a:spLocks noGrp="1"/>
          </p:cNvSpPr>
          <p:nvPr>
            <p:ph type="title" idx="2"/>
          </p:nvPr>
        </p:nvSpPr>
        <p:spPr>
          <a:xfrm>
            <a:off x="2686733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0"/>
          <p:cNvSpPr txBox="1">
            <a:spLocks noGrp="1"/>
          </p:cNvSpPr>
          <p:nvPr>
            <p:ph type="subTitle" idx="1"/>
          </p:nvPr>
        </p:nvSpPr>
        <p:spPr>
          <a:xfrm>
            <a:off x="2686735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title" idx="3"/>
          </p:nvPr>
        </p:nvSpPr>
        <p:spPr>
          <a:xfrm>
            <a:off x="26869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0"/>
          <p:cNvSpPr txBox="1">
            <a:spLocks noGrp="1"/>
          </p:cNvSpPr>
          <p:nvPr>
            <p:ph type="subTitle" idx="4"/>
          </p:nvPr>
        </p:nvSpPr>
        <p:spPr>
          <a:xfrm>
            <a:off x="2686735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0"/>
          <p:cNvSpPr txBox="1">
            <a:spLocks noGrp="1"/>
          </p:cNvSpPr>
          <p:nvPr>
            <p:ph type="title" idx="5"/>
          </p:nvPr>
        </p:nvSpPr>
        <p:spPr>
          <a:xfrm>
            <a:off x="7684800" y="2629099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0"/>
          <p:cNvSpPr txBox="1">
            <a:spLocks noGrp="1"/>
          </p:cNvSpPr>
          <p:nvPr>
            <p:ph type="subTitle" idx="6"/>
          </p:nvPr>
        </p:nvSpPr>
        <p:spPr>
          <a:xfrm>
            <a:off x="7684801" y="3146544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20"/>
          <p:cNvSpPr txBox="1">
            <a:spLocks noGrp="1"/>
          </p:cNvSpPr>
          <p:nvPr>
            <p:ph type="title" idx="7"/>
          </p:nvPr>
        </p:nvSpPr>
        <p:spPr>
          <a:xfrm>
            <a:off x="7684800" y="4748033"/>
            <a:ext cx="2911600" cy="5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20"/>
          <p:cNvSpPr txBox="1">
            <a:spLocks noGrp="1"/>
          </p:cNvSpPr>
          <p:nvPr>
            <p:ph type="subTitle" idx="8"/>
          </p:nvPr>
        </p:nvSpPr>
        <p:spPr>
          <a:xfrm>
            <a:off x="7684801" y="5265457"/>
            <a:ext cx="2911600" cy="7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75" name="Google Shape;275;p20"/>
          <p:cNvGrpSpPr/>
          <p:nvPr/>
        </p:nvGrpSpPr>
        <p:grpSpPr>
          <a:xfrm>
            <a:off x="879458" y="825275"/>
            <a:ext cx="10681501" cy="732012"/>
            <a:chOff x="-79829200" y="1351675"/>
            <a:chExt cx="6266525" cy="429450"/>
          </a:xfrm>
        </p:grpSpPr>
        <p:sp>
          <p:nvSpPr>
            <p:cNvPr id="276" name="Google Shape;276;p20"/>
            <p:cNvSpPr/>
            <p:nvPr/>
          </p:nvSpPr>
          <p:spPr>
            <a:xfrm>
              <a:off x="-79631425" y="1367200"/>
              <a:ext cx="139525" cy="116725"/>
            </a:xfrm>
            <a:custGeom>
              <a:avLst/>
              <a:gdLst/>
              <a:ahLst/>
              <a:cxnLst/>
              <a:rect l="l" t="t" r="r" b="b"/>
              <a:pathLst>
                <a:path w="5581" h="4669" extrusionOk="0">
                  <a:moveTo>
                    <a:pt x="2890" y="1"/>
                  </a:moveTo>
                  <a:cubicBezTo>
                    <a:pt x="2204" y="1"/>
                    <a:pt x="1508" y="259"/>
                    <a:pt x="925" y="692"/>
                  </a:cubicBezTo>
                  <a:lnTo>
                    <a:pt x="862" y="692"/>
                  </a:lnTo>
                  <a:cubicBezTo>
                    <a:pt x="925" y="787"/>
                    <a:pt x="925" y="850"/>
                    <a:pt x="862" y="945"/>
                  </a:cubicBezTo>
                  <a:cubicBezTo>
                    <a:pt x="0" y="2644"/>
                    <a:pt x="1308" y="4668"/>
                    <a:pt x="2887" y="4668"/>
                  </a:cubicBezTo>
                  <a:cubicBezTo>
                    <a:pt x="3398" y="4668"/>
                    <a:pt x="3937" y="4457"/>
                    <a:pt x="4440" y="3953"/>
                  </a:cubicBezTo>
                  <a:cubicBezTo>
                    <a:pt x="5295" y="3098"/>
                    <a:pt x="5580" y="1610"/>
                    <a:pt x="4630" y="692"/>
                  </a:cubicBezTo>
                  <a:cubicBezTo>
                    <a:pt x="4119" y="211"/>
                    <a:pt x="3509" y="1"/>
                    <a:pt x="2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0"/>
            <p:cNvSpPr/>
            <p:nvPr/>
          </p:nvSpPr>
          <p:spPr>
            <a:xfrm>
              <a:off x="-79642350" y="1351675"/>
              <a:ext cx="164700" cy="148000"/>
            </a:xfrm>
            <a:custGeom>
              <a:avLst/>
              <a:gdLst/>
              <a:ahLst/>
              <a:cxnLst/>
              <a:rect l="l" t="t" r="r" b="b"/>
              <a:pathLst>
                <a:path w="6588" h="5920" extrusionOk="0">
                  <a:moveTo>
                    <a:pt x="3337" y="674"/>
                  </a:moveTo>
                  <a:cubicBezTo>
                    <a:pt x="3932" y="674"/>
                    <a:pt x="4530" y="867"/>
                    <a:pt x="5036" y="1344"/>
                  </a:cubicBezTo>
                  <a:cubicBezTo>
                    <a:pt x="5416" y="1724"/>
                    <a:pt x="5637" y="2199"/>
                    <a:pt x="5637" y="2706"/>
                  </a:cubicBezTo>
                  <a:cubicBezTo>
                    <a:pt x="5637" y="3339"/>
                    <a:pt x="5352" y="4036"/>
                    <a:pt x="4877" y="4511"/>
                  </a:cubicBezTo>
                  <a:cubicBezTo>
                    <a:pt x="4406" y="4982"/>
                    <a:pt x="3872" y="5215"/>
                    <a:pt x="3348" y="5215"/>
                  </a:cubicBezTo>
                  <a:cubicBezTo>
                    <a:pt x="2956" y="5215"/>
                    <a:pt x="2569" y="5085"/>
                    <a:pt x="2217" y="4828"/>
                  </a:cubicBezTo>
                  <a:cubicBezTo>
                    <a:pt x="1362" y="4194"/>
                    <a:pt x="760" y="2864"/>
                    <a:pt x="1394" y="1566"/>
                  </a:cubicBezTo>
                  <a:cubicBezTo>
                    <a:pt x="1425" y="1471"/>
                    <a:pt x="1425" y="1408"/>
                    <a:pt x="1394" y="1344"/>
                  </a:cubicBezTo>
                  <a:cubicBezTo>
                    <a:pt x="1927" y="948"/>
                    <a:pt x="2629" y="674"/>
                    <a:pt x="3337" y="674"/>
                  </a:cubicBezTo>
                  <a:close/>
                  <a:moveTo>
                    <a:pt x="3329" y="1"/>
                  </a:moveTo>
                  <a:cubicBezTo>
                    <a:pt x="3233" y="1"/>
                    <a:pt x="3137" y="5"/>
                    <a:pt x="3040" y="14"/>
                  </a:cubicBezTo>
                  <a:cubicBezTo>
                    <a:pt x="2217" y="46"/>
                    <a:pt x="1552" y="457"/>
                    <a:pt x="1140" y="1028"/>
                  </a:cubicBezTo>
                  <a:cubicBezTo>
                    <a:pt x="1140" y="1091"/>
                    <a:pt x="1109" y="1091"/>
                    <a:pt x="1109" y="1123"/>
                  </a:cubicBezTo>
                  <a:cubicBezTo>
                    <a:pt x="1045" y="1123"/>
                    <a:pt x="919" y="1154"/>
                    <a:pt x="887" y="1249"/>
                  </a:cubicBezTo>
                  <a:cubicBezTo>
                    <a:pt x="824" y="1281"/>
                    <a:pt x="824" y="1313"/>
                    <a:pt x="792" y="1344"/>
                  </a:cubicBezTo>
                  <a:cubicBezTo>
                    <a:pt x="0" y="2611"/>
                    <a:pt x="507" y="4289"/>
                    <a:pt x="1520" y="5208"/>
                  </a:cubicBezTo>
                  <a:cubicBezTo>
                    <a:pt x="2038" y="5681"/>
                    <a:pt x="2674" y="5920"/>
                    <a:pt x="3317" y="5920"/>
                  </a:cubicBezTo>
                  <a:cubicBezTo>
                    <a:pt x="4050" y="5920"/>
                    <a:pt x="4794" y="5610"/>
                    <a:pt x="5384" y="4986"/>
                  </a:cubicBezTo>
                  <a:cubicBezTo>
                    <a:pt x="5542" y="4828"/>
                    <a:pt x="5701" y="4638"/>
                    <a:pt x="5827" y="4448"/>
                  </a:cubicBezTo>
                  <a:cubicBezTo>
                    <a:pt x="6461" y="3466"/>
                    <a:pt x="6587" y="2073"/>
                    <a:pt x="5669" y="1091"/>
                  </a:cubicBezTo>
                  <a:cubicBezTo>
                    <a:pt x="5096" y="403"/>
                    <a:pt x="4238" y="1"/>
                    <a:pt x="33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0"/>
            <p:cNvSpPr/>
            <p:nvPr/>
          </p:nvSpPr>
          <p:spPr>
            <a:xfrm>
              <a:off x="-79594075" y="1390025"/>
              <a:ext cx="22200" cy="53875"/>
            </a:xfrm>
            <a:custGeom>
              <a:avLst/>
              <a:gdLst/>
              <a:ahLst/>
              <a:cxnLst/>
              <a:rect l="l" t="t" r="r" b="b"/>
              <a:pathLst>
                <a:path w="888" h="2155" extrusionOk="0">
                  <a:moveTo>
                    <a:pt x="761" y="0"/>
                  </a:moveTo>
                  <a:cubicBezTo>
                    <a:pt x="729" y="32"/>
                    <a:pt x="634" y="32"/>
                    <a:pt x="571" y="64"/>
                  </a:cubicBezTo>
                  <a:cubicBezTo>
                    <a:pt x="254" y="285"/>
                    <a:pt x="1" y="729"/>
                    <a:pt x="1" y="1172"/>
                  </a:cubicBezTo>
                  <a:cubicBezTo>
                    <a:pt x="1" y="1552"/>
                    <a:pt x="223" y="1900"/>
                    <a:pt x="476" y="2122"/>
                  </a:cubicBezTo>
                  <a:cubicBezTo>
                    <a:pt x="510" y="2144"/>
                    <a:pt x="547" y="2155"/>
                    <a:pt x="583" y="2155"/>
                  </a:cubicBezTo>
                  <a:cubicBezTo>
                    <a:pt x="649" y="2155"/>
                    <a:pt x="709" y="2120"/>
                    <a:pt x="729" y="2059"/>
                  </a:cubicBezTo>
                  <a:lnTo>
                    <a:pt x="729" y="2027"/>
                  </a:lnTo>
                  <a:cubicBezTo>
                    <a:pt x="761" y="1995"/>
                    <a:pt x="761" y="1869"/>
                    <a:pt x="698" y="1805"/>
                  </a:cubicBezTo>
                  <a:cubicBezTo>
                    <a:pt x="476" y="1584"/>
                    <a:pt x="381" y="1267"/>
                    <a:pt x="413" y="1014"/>
                  </a:cubicBezTo>
                  <a:cubicBezTo>
                    <a:pt x="444" y="729"/>
                    <a:pt x="571" y="475"/>
                    <a:pt x="761" y="380"/>
                  </a:cubicBezTo>
                  <a:cubicBezTo>
                    <a:pt x="888" y="285"/>
                    <a:pt x="888" y="127"/>
                    <a:pt x="793" y="64"/>
                  </a:cubicBezTo>
                  <a:cubicBezTo>
                    <a:pt x="793" y="0"/>
                    <a:pt x="761" y="0"/>
                    <a:pt x="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0"/>
            <p:cNvSpPr/>
            <p:nvPr/>
          </p:nvSpPr>
          <p:spPr>
            <a:xfrm>
              <a:off x="-79829200" y="1524500"/>
              <a:ext cx="219300" cy="195100"/>
            </a:xfrm>
            <a:custGeom>
              <a:avLst/>
              <a:gdLst/>
              <a:ahLst/>
              <a:cxnLst/>
              <a:rect l="l" t="t" r="r" b="b"/>
              <a:pathLst>
                <a:path w="8772" h="7804" extrusionOk="0">
                  <a:moveTo>
                    <a:pt x="3743" y="654"/>
                  </a:moveTo>
                  <a:cubicBezTo>
                    <a:pt x="4590" y="654"/>
                    <a:pt x="5462" y="989"/>
                    <a:pt x="6144" y="1557"/>
                  </a:cubicBezTo>
                  <a:cubicBezTo>
                    <a:pt x="8772" y="3856"/>
                    <a:pt x="6408" y="7102"/>
                    <a:pt x="3612" y="7102"/>
                  </a:cubicBezTo>
                  <a:cubicBezTo>
                    <a:pt x="3173" y="7102"/>
                    <a:pt x="2723" y="7022"/>
                    <a:pt x="2280" y="6845"/>
                  </a:cubicBezTo>
                  <a:cubicBezTo>
                    <a:pt x="2251" y="6826"/>
                    <a:pt x="2218" y="6818"/>
                    <a:pt x="2185" y="6818"/>
                  </a:cubicBezTo>
                  <a:cubicBezTo>
                    <a:pt x="2110" y="6818"/>
                    <a:pt x="2029" y="6855"/>
                    <a:pt x="1964" y="6877"/>
                  </a:cubicBezTo>
                  <a:cubicBezTo>
                    <a:pt x="1964" y="6845"/>
                    <a:pt x="1964" y="6845"/>
                    <a:pt x="1932" y="6782"/>
                  </a:cubicBezTo>
                  <a:cubicBezTo>
                    <a:pt x="665" y="5357"/>
                    <a:pt x="285" y="3235"/>
                    <a:pt x="1584" y="1652"/>
                  </a:cubicBezTo>
                  <a:cubicBezTo>
                    <a:pt x="2155" y="957"/>
                    <a:pt x="2937" y="654"/>
                    <a:pt x="3743" y="654"/>
                  </a:cubicBezTo>
                  <a:close/>
                  <a:moveTo>
                    <a:pt x="3734" y="0"/>
                  </a:moveTo>
                  <a:cubicBezTo>
                    <a:pt x="2848" y="0"/>
                    <a:pt x="1966" y="301"/>
                    <a:pt x="1267" y="1018"/>
                  </a:cubicBezTo>
                  <a:cubicBezTo>
                    <a:pt x="444" y="1937"/>
                    <a:pt x="0" y="3298"/>
                    <a:pt x="190" y="4565"/>
                  </a:cubicBezTo>
                  <a:cubicBezTo>
                    <a:pt x="349" y="5642"/>
                    <a:pt x="919" y="6529"/>
                    <a:pt x="1742" y="7004"/>
                  </a:cubicBezTo>
                  <a:cubicBezTo>
                    <a:pt x="1774" y="7004"/>
                    <a:pt x="1774" y="7035"/>
                    <a:pt x="1805" y="7035"/>
                  </a:cubicBezTo>
                  <a:cubicBezTo>
                    <a:pt x="1805" y="7162"/>
                    <a:pt x="1869" y="7257"/>
                    <a:pt x="1964" y="7352"/>
                  </a:cubicBezTo>
                  <a:cubicBezTo>
                    <a:pt x="2027" y="7384"/>
                    <a:pt x="2090" y="7415"/>
                    <a:pt x="2122" y="7415"/>
                  </a:cubicBezTo>
                  <a:cubicBezTo>
                    <a:pt x="2631" y="7684"/>
                    <a:pt x="3176" y="7804"/>
                    <a:pt x="3719" y="7804"/>
                  </a:cubicBezTo>
                  <a:cubicBezTo>
                    <a:pt x="5034" y="7804"/>
                    <a:pt x="6342" y="7103"/>
                    <a:pt x="7126" y="6117"/>
                  </a:cubicBezTo>
                  <a:cubicBezTo>
                    <a:pt x="8361" y="4565"/>
                    <a:pt x="8076" y="2348"/>
                    <a:pt x="6492" y="1018"/>
                  </a:cubicBezTo>
                  <a:cubicBezTo>
                    <a:pt x="6239" y="797"/>
                    <a:pt x="5986" y="607"/>
                    <a:pt x="5701" y="480"/>
                  </a:cubicBezTo>
                  <a:cubicBezTo>
                    <a:pt x="5096" y="178"/>
                    <a:pt x="4413" y="0"/>
                    <a:pt x="3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>
              <a:off x="-79780125" y="1650575"/>
              <a:ext cx="82375" cy="27875"/>
            </a:xfrm>
            <a:custGeom>
              <a:avLst/>
              <a:gdLst/>
              <a:ahLst/>
              <a:cxnLst/>
              <a:rect l="l" t="t" r="r" b="b"/>
              <a:pathLst>
                <a:path w="3295" h="1115" extrusionOk="0">
                  <a:moveTo>
                    <a:pt x="3116" y="1"/>
                  </a:moveTo>
                  <a:cubicBezTo>
                    <a:pt x="3059" y="1"/>
                    <a:pt x="2997" y="28"/>
                    <a:pt x="2946" y="92"/>
                  </a:cubicBezTo>
                  <a:cubicBezTo>
                    <a:pt x="2612" y="443"/>
                    <a:pt x="2137" y="644"/>
                    <a:pt x="1669" y="644"/>
                  </a:cubicBezTo>
                  <a:cubicBezTo>
                    <a:pt x="1251" y="644"/>
                    <a:pt x="838" y="483"/>
                    <a:pt x="539" y="124"/>
                  </a:cubicBezTo>
                  <a:cubicBezTo>
                    <a:pt x="479" y="51"/>
                    <a:pt x="404" y="20"/>
                    <a:pt x="332" y="20"/>
                  </a:cubicBezTo>
                  <a:cubicBezTo>
                    <a:pt x="215" y="20"/>
                    <a:pt x="103" y="102"/>
                    <a:pt x="64" y="219"/>
                  </a:cubicBezTo>
                  <a:cubicBezTo>
                    <a:pt x="1" y="251"/>
                    <a:pt x="64" y="314"/>
                    <a:pt x="96" y="409"/>
                  </a:cubicBezTo>
                  <a:cubicBezTo>
                    <a:pt x="498" y="840"/>
                    <a:pt x="1083" y="1114"/>
                    <a:pt x="1660" y="1114"/>
                  </a:cubicBezTo>
                  <a:cubicBezTo>
                    <a:pt x="1720" y="1114"/>
                    <a:pt x="1779" y="1112"/>
                    <a:pt x="1838" y="1106"/>
                  </a:cubicBezTo>
                  <a:cubicBezTo>
                    <a:pt x="2439" y="1074"/>
                    <a:pt x="2946" y="757"/>
                    <a:pt x="3263" y="282"/>
                  </a:cubicBezTo>
                  <a:cubicBezTo>
                    <a:pt x="3294" y="251"/>
                    <a:pt x="3294" y="219"/>
                    <a:pt x="3294" y="156"/>
                  </a:cubicBezTo>
                  <a:cubicBezTo>
                    <a:pt x="3275" y="61"/>
                    <a:pt x="3200" y="1"/>
                    <a:pt x="3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0"/>
            <p:cNvSpPr/>
            <p:nvPr/>
          </p:nvSpPr>
          <p:spPr>
            <a:xfrm>
              <a:off x="-79821300" y="1540825"/>
              <a:ext cx="212050" cy="161475"/>
            </a:xfrm>
            <a:custGeom>
              <a:avLst/>
              <a:gdLst/>
              <a:ahLst/>
              <a:cxnLst/>
              <a:rect l="l" t="t" r="r" b="b"/>
              <a:pathLst>
                <a:path w="8482" h="6459" extrusionOk="0">
                  <a:moveTo>
                    <a:pt x="4772" y="4359"/>
                  </a:moveTo>
                  <a:cubicBezTo>
                    <a:pt x="4863" y="4359"/>
                    <a:pt x="4941" y="4420"/>
                    <a:pt x="4941" y="4514"/>
                  </a:cubicBezTo>
                  <a:cubicBezTo>
                    <a:pt x="4941" y="4546"/>
                    <a:pt x="4941" y="4641"/>
                    <a:pt x="4910" y="4672"/>
                  </a:cubicBezTo>
                  <a:cubicBezTo>
                    <a:pt x="4567" y="5260"/>
                    <a:pt x="3947" y="5536"/>
                    <a:pt x="3318" y="5536"/>
                  </a:cubicBezTo>
                  <a:cubicBezTo>
                    <a:pt x="2726" y="5536"/>
                    <a:pt x="2127" y="5291"/>
                    <a:pt x="1743" y="4831"/>
                  </a:cubicBezTo>
                  <a:cubicBezTo>
                    <a:pt x="1648" y="4767"/>
                    <a:pt x="1648" y="4641"/>
                    <a:pt x="1711" y="4546"/>
                  </a:cubicBezTo>
                  <a:cubicBezTo>
                    <a:pt x="1749" y="4451"/>
                    <a:pt x="1854" y="4391"/>
                    <a:pt x="1967" y="4391"/>
                  </a:cubicBezTo>
                  <a:cubicBezTo>
                    <a:pt x="2043" y="4391"/>
                    <a:pt x="2122" y="4418"/>
                    <a:pt x="2186" y="4482"/>
                  </a:cubicBezTo>
                  <a:cubicBezTo>
                    <a:pt x="2492" y="4819"/>
                    <a:pt x="2923" y="4978"/>
                    <a:pt x="3355" y="4978"/>
                  </a:cubicBezTo>
                  <a:cubicBezTo>
                    <a:pt x="3818" y="4978"/>
                    <a:pt x="4282" y="4795"/>
                    <a:pt x="4593" y="4451"/>
                  </a:cubicBezTo>
                  <a:cubicBezTo>
                    <a:pt x="4644" y="4387"/>
                    <a:pt x="4711" y="4359"/>
                    <a:pt x="4772" y="4359"/>
                  </a:cubicBezTo>
                  <a:close/>
                  <a:moveTo>
                    <a:pt x="3494" y="1"/>
                  </a:moveTo>
                  <a:cubicBezTo>
                    <a:pt x="2684" y="1"/>
                    <a:pt x="1886" y="304"/>
                    <a:pt x="1299" y="999"/>
                  </a:cubicBezTo>
                  <a:cubicBezTo>
                    <a:pt x="1" y="2582"/>
                    <a:pt x="381" y="4704"/>
                    <a:pt x="1648" y="6129"/>
                  </a:cubicBezTo>
                  <a:cubicBezTo>
                    <a:pt x="1648" y="6192"/>
                    <a:pt x="1648" y="6192"/>
                    <a:pt x="1711" y="6224"/>
                  </a:cubicBezTo>
                  <a:cubicBezTo>
                    <a:pt x="1755" y="6202"/>
                    <a:pt x="1829" y="6165"/>
                    <a:pt x="1912" y="6165"/>
                  </a:cubicBezTo>
                  <a:cubicBezTo>
                    <a:pt x="1949" y="6165"/>
                    <a:pt x="1989" y="6173"/>
                    <a:pt x="2028" y="6192"/>
                  </a:cubicBezTo>
                  <a:cubicBezTo>
                    <a:pt x="2472" y="6375"/>
                    <a:pt x="2924" y="6458"/>
                    <a:pt x="3365" y="6458"/>
                  </a:cubicBezTo>
                  <a:cubicBezTo>
                    <a:pt x="6133" y="6458"/>
                    <a:pt x="8482" y="3198"/>
                    <a:pt x="5860" y="904"/>
                  </a:cubicBezTo>
                  <a:cubicBezTo>
                    <a:pt x="5211" y="336"/>
                    <a:pt x="4345" y="1"/>
                    <a:pt x="34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0"/>
            <p:cNvSpPr/>
            <p:nvPr/>
          </p:nvSpPr>
          <p:spPr>
            <a:xfrm>
              <a:off x="-74174700" y="1563250"/>
              <a:ext cx="148875" cy="120525"/>
            </a:xfrm>
            <a:custGeom>
              <a:avLst/>
              <a:gdLst/>
              <a:ahLst/>
              <a:cxnLst/>
              <a:rect l="l" t="t" r="r" b="b"/>
              <a:pathLst>
                <a:path w="5955" h="4821" extrusionOk="0">
                  <a:moveTo>
                    <a:pt x="2507" y="1"/>
                  </a:moveTo>
                  <a:cubicBezTo>
                    <a:pt x="1485" y="1"/>
                    <a:pt x="498" y="599"/>
                    <a:pt x="286" y="1685"/>
                  </a:cubicBezTo>
                  <a:cubicBezTo>
                    <a:pt x="1" y="3142"/>
                    <a:pt x="1014" y="4345"/>
                    <a:pt x="2281" y="4757"/>
                  </a:cubicBezTo>
                  <a:cubicBezTo>
                    <a:pt x="2313" y="4757"/>
                    <a:pt x="2313" y="4820"/>
                    <a:pt x="2313" y="4820"/>
                  </a:cubicBezTo>
                  <a:cubicBezTo>
                    <a:pt x="2344" y="4757"/>
                    <a:pt x="2439" y="4694"/>
                    <a:pt x="2503" y="4694"/>
                  </a:cubicBezTo>
                  <a:cubicBezTo>
                    <a:pt x="5036" y="4409"/>
                    <a:pt x="5955" y="640"/>
                    <a:pt x="3104" y="70"/>
                  </a:cubicBezTo>
                  <a:cubicBezTo>
                    <a:pt x="2907" y="23"/>
                    <a:pt x="2706" y="1"/>
                    <a:pt x="2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0"/>
            <p:cNvSpPr/>
            <p:nvPr/>
          </p:nvSpPr>
          <p:spPr>
            <a:xfrm>
              <a:off x="-74187350" y="1548475"/>
              <a:ext cx="156775" cy="147175"/>
            </a:xfrm>
            <a:custGeom>
              <a:avLst/>
              <a:gdLst/>
              <a:ahLst/>
              <a:cxnLst/>
              <a:rect l="l" t="t" r="r" b="b"/>
              <a:pathLst>
                <a:path w="6271" h="5887" extrusionOk="0">
                  <a:moveTo>
                    <a:pt x="3075" y="631"/>
                  </a:moveTo>
                  <a:cubicBezTo>
                    <a:pt x="3255" y="631"/>
                    <a:pt x="3435" y="651"/>
                    <a:pt x="3610" y="693"/>
                  </a:cubicBezTo>
                  <a:cubicBezTo>
                    <a:pt x="4719" y="914"/>
                    <a:pt x="5384" y="1674"/>
                    <a:pt x="5352" y="2751"/>
                  </a:cubicBezTo>
                  <a:cubicBezTo>
                    <a:pt x="5320" y="3828"/>
                    <a:pt x="4465" y="5095"/>
                    <a:pt x="3040" y="5253"/>
                  </a:cubicBezTo>
                  <a:cubicBezTo>
                    <a:pt x="2977" y="5253"/>
                    <a:pt x="2945" y="5285"/>
                    <a:pt x="2850" y="5348"/>
                  </a:cubicBezTo>
                  <a:cubicBezTo>
                    <a:pt x="1679" y="4936"/>
                    <a:pt x="570" y="3828"/>
                    <a:pt x="823" y="2276"/>
                  </a:cubicBezTo>
                  <a:cubicBezTo>
                    <a:pt x="918" y="1769"/>
                    <a:pt x="1203" y="1326"/>
                    <a:pt x="1679" y="1041"/>
                  </a:cubicBezTo>
                  <a:cubicBezTo>
                    <a:pt x="2075" y="785"/>
                    <a:pt x="2574" y="631"/>
                    <a:pt x="3075" y="631"/>
                  </a:cubicBezTo>
                  <a:close/>
                  <a:moveTo>
                    <a:pt x="3237" y="1"/>
                  </a:moveTo>
                  <a:cubicBezTo>
                    <a:pt x="3163" y="1"/>
                    <a:pt x="3087" y="8"/>
                    <a:pt x="3009" y="28"/>
                  </a:cubicBezTo>
                  <a:cubicBezTo>
                    <a:pt x="1837" y="59"/>
                    <a:pt x="633" y="724"/>
                    <a:pt x="285" y="1991"/>
                  </a:cubicBezTo>
                  <a:cubicBezTo>
                    <a:pt x="0" y="2815"/>
                    <a:pt x="253" y="3891"/>
                    <a:pt x="823" y="4683"/>
                  </a:cubicBezTo>
                  <a:cubicBezTo>
                    <a:pt x="1362" y="5348"/>
                    <a:pt x="2027" y="5696"/>
                    <a:pt x="2724" y="5696"/>
                  </a:cubicBezTo>
                  <a:lnTo>
                    <a:pt x="2819" y="5696"/>
                  </a:lnTo>
                  <a:cubicBezTo>
                    <a:pt x="2850" y="5791"/>
                    <a:pt x="2945" y="5823"/>
                    <a:pt x="3040" y="5886"/>
                  </a:cubicBezTo>
                  <a:lnTo>
                    <a:pt x="3199" y="5886"/>
                  </a:lnTo>
                  <a:cubicBezTo>
                    <a:pt x="4719" y="5823"/>
                    <a:pt x="5827" y="4493"/>
                    <a:pt x="6017" y="3195"/>
                  </a:cubicBezTo>
                  <a:cubicBezTo>
                    <a:pt x="6271" y="1674"/>
                    <a:pt x="5289" y="313"/>
                    <a:pt x="3737" y="59"/>
                  </a:cubicBezTo>
                  <a:cubicBezTo>
                    <a:pt x="3562" y="37"/>
                    <a:pt x="3403" y="1"/>
                    <a:pt x="3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0"/>
            <p:cNvSpPr/>
            <p:nvPr/>
          </p:nvSpPr>
          <p:spPr>
            <a:xfrm>
              <a:off x="-74129575" y="1623575"/>
              <a:ext cx="48325" cy="34425"/>
            </a:xfrm>
            <a:custGeom>
              <a:avLst/>
              <a:gdLst/>
              <a:ahLst/>
              <a:cxnLst/>
              <a:rect l="l" t="t" r="r" b="b"/>
              <a:pathLst>
                <a:path w="1933" h="1377" extrusionOk="0">
                  <a:moveTo>
                    <a:pt x="1743" y="1"/>
                  </a:moveTo>
                  <a:cubicBezTo>
                    <a:pt x="1648" y="1"/>
                    <a:pt x="1584" y="64"/>
                    <a:pt x="1584" y="191"/>
                  </a:cubicBezTo>
                  <a:cubicBezTo>
                    <a:pt x="1489" y="444"/>
                    <a:pt x="1299" y="697"/>
                    <a:pt x="1046" y="856"/>
                  </a:cubicBezTo>
                  <a:cubicBezTo>
                    <a:pt x="912" y="932"/>
                    <a:pt x="754" y="974"/>
                    <a:pt x="609" y="974"/>
                  </a:cubicBezTo>
                  <a:cubicBezTo>
                    <a:pt x="514" y="974"/>
                    <a:pt x="424" y="956"/>
                    <a:pt x="349" y="919"/>
                  </a:cubicBezTo>
                  <a:cubicBezTo>
                    <a:pt x="332" y="915"/>
                    <a:pt x="315" y="913"/>
                    <a:pt x="299" y="913"/>
                  </a:cubicBezTo>
                  <a:cubicBezTo>
                    <a:pt x="190" y="913"/>
                    <a:pt x="92" y="995"/>
                    <a:pt x="64" y="1077"/>
                  </a:cubicBezTo>
                  <a:lnTo>
                    <a:pt x="64" y="1172"/>
                  </a:lnTo>
                  <a:cubicBezTo>
                    <a:pt x="1" y="1172"/>
                    <a:pt x="33" y="1236"/>
                    <a:pt x="159" y="1299"/>
                  </a:cubicBezTo>
                  <a:cubicBezTo>
                    <a:pt x="286" y="1352"/>
                    <a:pt x="423" y="1376"/>
                    <a:pt x="563" y="1376"/>
                  </a:cubicBezTo>
                  <a:cubicBezTo>
                    <a:pt x="842" y="1376"/>
                    <a:pt x="1130" y="1278"/>
                    <a:pt x="1363" y="1109"/>
                  </a:cubicBezTo>
                  <a:cubicBezTo>
                    <a:pt x="1679" y="887"/>
                    <a:pt x="1901" y="571"/>
                    <a:pt x="1933" y="222"/>
                  </a:cubicBezTo>
                  <a:cubicBezTo>
                    <a:pt x="1933" y="96"/>
                    <a:pt x="1838" y="64"/>
                    <a:pt x="1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0"/>
            <p:cNvSpPr/>
            <p:nvPr/>
          </p:nvSpPr>
          <p:spPr>
            <a:xfrm>
              <a:off x="-73756650" y="1586850"/>
              <a:ext cx="193975" cy="194275"/>
            </a:xfrm>
            <a:custGeom>
              <a:avLst/>
              <a:gdLst/>
              <a:ahLst/>
              <a:cxnLst/>
              <a:rect l="l" t="t" r="r" b="b"/>
              <a:pathLst>
                <a:path w="7759" h="7771" extrusionOk="0">
                  <a:moveTo>
                    <a:pt x="3508" y="688"/>
                  </a:moveTo>
                  <a:cubicBezTo>
                    <a:pt x="5088" y="688"/>
                    <a:pt x="6799" y="1794"/>
                    <a:pt x="7157" y="3655"/>
                  </a:cubicBezTo>
                  <a:cubicBezTo>
                    <a:pt x="7189" y="3781"/>
                    <a:pt x="7284" y="3876"/>
                    <a:pt x="7347" y="3908"/>
                  </a:cubicBezTo>
                  <a:lnTo>
                    <a:pt x="7316" y="3940"/>
                  </a:lnTo>
                  <a:cubicBezTo>
                    <a:pt x="6838" y="5642"/>
                    <a:pt x="5430" y="7091"/>
                    <a:pt x="3572" y="7091"/>
                  </a:cubicBezTo>
                  <a:cubicBezTo>
                    <a:pt x="3459" y="7091"/>
                    <a:pt x="3346" y="7086"/>
                    <a:pt x="3230" y="7075"/>
                  </a:cubicBezTo>
                  <a:cubicBezTo>
                    <a:pt x="1393" y="6917"/>
                    <a:pt x="443" y="5048"/>
                    <a:pt x="665" y="3338"/>
                  </a:cubicBezTo>
                  <a:cubicBezTo>
                    <a:pt x="899" y="1498"/>
                    <a:pt x="2156" y="688"/>
                    <a:pt x="3508" y="688"/>
                  </a:cubicBezTo>
                  <a:close/>
                  <a:moveTo>
                    <a:pt x="3657" y="1"/>
                  </a:moveTo>
                  <a:cubicBezTo>
                    <a:pt x="1797" y="1"/>
                    <a:pt x="272" y="1384"/>
                    <a:pt x="32" y="3338"/>
                  </a:cubicBezTo>
                  <a:cubicBezTo>
                    <a:pt x="0" y="3655"/>
                    <a:pt x="0" y="3971"/>
                    <a:pt x="32" y="4288"/>
                  </a:cubicBezTo>
                  <a:cubicBezTo>
                    <a:pt x="190" y="5840"/>
                    <a:pt x="1172" y="7392"/>
                    <a:pt x="2914" y="7708"/>
                  </a:cubicBezTo>
                  <a:cubicBezTo>
                    <a:pt x="3133" y="7750"/>
                    <a:pt x="3358" y="7770"/>
                    <a:pt x="3587" y="7770"/>
                  </a:cubicBezTo>
                  <a:cubicBezTo>
                    <a:pt x="4582" y="7770"/>
                    <a:pt x="5637" y="7384"/>
                    <a:pt x="6461" y="6663"/>
                  </a:cubicBezTo>
                  <a:cubicBezTo>
                    <a:pt x="7284" y="5967"/>
                    <a:pt x="7664" y="5016"/>
                    <a:pt x="7632" y="4066"/>
                  </a:cubicBezTo>
                  <a:cubicBezTo>
                    <a:pt x="7632" y="4035"/>
                    <a:pt x="7632" y="3971"/>
                    <a:pt x="7601" y="3971"/>
                  </a:cubicBezTo>
                  <a:cubicBezTo>
                    <a:pt x="7727" y="3908"/>
                    <a:pt x="7759" y="3781"/>
                    <a:pt x="7759" y="3655"/>
                  </a:cubicBezTo>
                  <a:lnTo>
                    <a:pt x="7759" y="3465"/>
                  </a:lnTo>
                  <a:cubicBezTo>
                    <a:pt x="7569" y="1501"/>
                    <a:pt x="5700" y="171"/>
                    <a:pt x="3959" y="13"/>
                  </a:cubicBezTo>
                  <a:cubicBezTo>
                    <a:pt x="3857" y="5"/>
                    <a:pt x="3757" y="1"/>
                    <a:pt x="3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0"/>
            <p:cNvSpPr/>
            <p:nvPr/>
          </p:nvSpPr>
          <p:spPr>
            <a:xfrm>
              <a:off x="-73656100" y="1637750"/>
              <a:ext cx="57000" cy="68550"/>
            </a:xfrm>
            <a:custGeom>
              <a:avLst/>
              <a:gdLst/>
              <a:ahLst/>
              <a:cxnLst/>
              <a:rect l="l" t="t" r="r" b="b"/>
              <a:pathLst>
                <a:path w="2280" h="2742" extrusionOk="0">
                  <a:moveTo>
                    <a:pt x="344" y="1"/>
                  </a:moveTo>
                  <a:cubicBezTo>
                    <a:pt x="313" y="1"/>
                    <a:pt x="283" y="2"/>
                    <a:pt x="253" y="4"/>
                  </a:cubicBezTo>
                  <a:cubicBezTo>
                    <a:pt x="222" y="4"/>
                    <a:pt x="158" y="4"/>
                    <a:pt x="127" y="35"/>
                  </a:cubicBezTo>
                  <a:cubicBezTo>
                    <a:pt x="0" y="162"/>
                    <a:pt x="63" y="352"/>
                    <a:pt x="253" y="415"/>
                  </a:cubicBezTo>
                  <a:cubicBezTo>
                    <a:pt x="1172" y="574"/>
                    <a:pt x="1900" y="1460"/>
                    <a:pt x="1647" y="2379"/>
                  </a:cubicBezTo>
                  <a:cubicBezTo>
                    <a:pt x="1566" y="2594"/>
                    <a:pt x="1737" y="2741"/>
                    <a:pt x="1888" y="2741"/>
                  </a:cubicBezTo>
                  <a:cubicBezTo>
                    <a:pt x="1914" y="2741"/>
                    <a:pt x="1940" y="2737"/>
                    <a:pt x="1963" y="2727"/>
                  </a:cubicBezTo>
                  <a:cubicBezTo>
                    <a:pt x="1995" y="2727"/>
                    <a:pt x="2058" y="2695"/>
                    <a:pt x="2122" y="2569"/>
                  </a:cubicBezTo>
                  <a:cubicBezTo>
                    <a:pt x="2280" y="1935"/>
                    <a:pt x="2154" y="1239"/>
                    <a:pt x="1710" y="732"/>
                  </a:cubicBezTo>
                  <a:cubicBezTo>
                    <a:pt x="1381" y="254"/>
                    <a:pt x="855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0"/>
            <p:cNvSpPr/>
            <p:nvPr/>
          </p:nvSpPr>
          <p:spPr>
            <a:xfrm>
              <a:off x="-73745575" y="1605000"/>
              <a:ext cx="172625" cy="160600"/>
            </a:xfrm>
            <a:custGeom>
              <a:avLst/>
              <a:gdLst/>
              <a:ahLst/>
              <a:cxnLst/>
              <a:rect l="l" t="t" r="r" b="b"/>
              <a:pathLst>
                <a:path w="6905" h="6424" extrusionOk="0">
                  <a:moveTo>
                    <a:pt x="3947" y="1343"/>
                  </a:moveTo>
                  <a:cubicBezTo>
                    <a:pt x="5201" y="1343"/>
                    <a:pt x="6073" y="2734"/>
                    <a:pt x="5733" y="3942"/>
                  </a:cubicBezTo>
                  <a:cubicBezTo>
                    <a:pt x="5701" y="4037"/>
                    <a:pt x="5606" y="4100"/>
                    <a:pt x="5542" y="4132"/>
                  </a:cubicBezTo>
                  <a:cubicBezTo>
                    <a:pt x="5523" y="4135"/>
                    <a:pt x="5505" y="4136"/>
                    <a:pt x="5486" y="4136"/>
                  </a:cubicBezTo>
                  <a:cubicBezTo>
                    <a:pt x="5290" y="4136"/>
                    <a:pt x="5139" y="3986"/>
                    <a:pt x="5226" y="3784"/>
                  </a:cubicBezTo>
                  <a:cubicBezTo>
                    <a:pt x="5479" y="2865"/>
                    <a:pt x="4751" y="1915"/>
                    <a:pt x="3832" y="1789"/>
                  </a:cubicBezTo>
                  <a:cubicBezTo>
                    <a:pt x="3642" y="1757"/>
                    <a:pt x="3579" y="1567"/>
                    <a:pt x="3706" y="1440"/>
                  </a:cubicBezTo>
                  <a:cubicBezTo>
                    <a:pt x="3737" y="1409"/>
                    <a:pt x="3801" y="1345"/>
                    <a:pt x="3864" y="1345"/>
                  </a:cubicBezTo>
                  <a:cubicBezTo>
                    <a:pt x="3892" y="1344"/>
                    <a:pt x="3920" y="1343"/>
                    <a:pt x="3947" y="1343"/>
                  </a:cubicBezTo>
                  <a:close/>
                  <a:moveTo>
                    <a:pt x="3076" y="0"/>
                  </a:moveTo>
                  <a:cubicBezTo>
                    <a:pt x="1735" y="0"/>
                    <a:pt x="484" y="813"/>
                    <a:pt x="222" y="2675"/>
                  </a:cubicBezTo>
                  <a:cubicBezTo>
                    <a:pt x="0" y="4354"/>
                    <a:pt x="950" y="6222"/>
                    <a:pt x="2787" y="6412"/>
                  </a:cubicBezTo>
                  <a:cubicBezTo>
                    <a:pt x="2887" y="6420"/>
                    <a:pt x="2985" y="6424"/>
                    <a:pt x="3082" y="6424"/>
                  </a:cubicBezTo>
                  <a:cubicBezTo>
                    <a:pt x="4964" y="6424"/>
                    <a:pt x="6391" y="4992"/>
                    <a:pt x="6873" y="3245"/>
                  </a:cubicBezTo>
                  <a:cubicBezTo>
                    <a:pt x="6873" y="3214"/>
                    <a:pt x="6904" y="3214"/>
                    <a:pt x="6904" y="3214"/>
                  </a:cubicBezTo>
                  <a:cubicBezTo>
                    <a:pt x="6841" y="3182"/>
                    <a:pt x="6714" y="3087"/>
                    <a:pt x="6714" y="2992"/>
                  </a:cubicBezTo>
                  <a:cubicBezTo>
                    <a:pt x="6355" y="1126"/>
                    <a:pt x="4653" y="0"/>
                    <a:pt x="3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5751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hanks + Credi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1"/>
          <p:cNvSpPr txBox="1">
            <a:spLocks noGrp="1"/>
          </p:cNvSpPr>
          <p:nvPr>
            <p:ph type="title"/>
          </p:nvPr>
        </p:nvSpPr>
        <p:spPr>
          <a:xfrm>
            <a:off x="3585667" y="764908"/>
            <a:ext cx="5020400" cy="14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7333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0" name="Google Shape;290;p21"/>
          <p:cNvSpPr txBox="1">
            <a:spLocks noGrp="1"/>
          </p:cNvSpPr>
          <p:nvPr>
            <p:ph type="subTitle" idx="1"/>
          </p:nvPr>
        </p:nvSpPr>
        <p:spPr>
          <a:xfrm>
            <a:off x="4123835" y="2243475"/>
            <a:ext cx="39292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91" name="Google Shape;291;p21"/>
          <p:cNvSpPr txBox="1"/>
          <p:nvPr/>
        </p:nvSpPr>
        <p:spPr>
          <a:xfrm>
            <a:off x="3089400" y="4613167"/>
            <a:ext cx="6013200" cy="9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and illustrations by </a:t>
            </a:r>
            <a:r>
              <a:rPr lang="en" sz="1600" b="1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Stories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 sz="1333" b="1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650554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00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7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>
            <a:spLocks noGrp="1"/>
          </p:cNvSpPr>
          <p:nvPr>
            <p:ph type="title"/>
          </p:nvPr>
        </p:nvSpPr>
        <p:spPr>
          <a:xfrm>
            <a:off x="828133" y="739600"/>
            <a:ext cx="10535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23"/>
          <p:cNvGrpSpPr/>
          <p:nvPr/>
        </p:nvGrpSpPr>
        <p:grpSpPr>
          <a:xfrm>
            <a:off x="566615" y="4835864"/>
            <a:ext cx="1005332" cy="1416155"/>
            <a:chOff x="-14106400" y="3679425"/>
            <a:chExt cx="593000" cy="835325"/>
          </a:xfrm>
        </p:grpSpPr>
        <p:sp>
          <p:nvSpPr>
            <p:cNvPr id="296" name="Google Shape;296;p23"/>
            <p:cNvSpPr/>
            <p:nvPr/>
          </p:nvSpPr>
          <p:spPr>
            <a:xfrm>
              <a:off x="-14086725" y="3694375"/>
              <a:ext cx="126025" cy="115600"/>
            </a:xfrm>
            <a:custGeom>
              <a:avLst/>
              <a:gdLst/>
              <a:ahLst/>
              <a:cxnLst/>
              <a:rect l="l" t="t" r="r" b="b"/>
              <a:pathLst>
                <a:path w="5041" h="4624" extrusionOk="0">
                  <a:moveTo>
                    <a:pt x="2552" y="0"/>
                  </a:moveTo>
                  <a:cubicBezTo>
                    <a:pt x="1510" y="0"/>
                    <a:pt x="587" y="677"/>
                    <a:pt x="69" y="1566"/>
                  </a:cubicBezTo>
                  <a:cubicBezTo>
                    <a:pt x="69" y="1629"/>
                    <a:pt x="6" y="1629"/>
                    <a:pt x="6" y="1629"/>
                  </a:cubicBezTo>
                  <a:cubicBezTo>
                    <a:pt x="69" y="1661"/>
                    <a:pt x="101" y="1756"/>
                    <a:pt x="101" y="1819"/>
                  </a:cubicBezTo>
                  <a:cubicBezTo>
                    <a:pt x="1" y="3416"/>
                    <a:pt x="1373" y="4623"/>
                    <a:pt x="2671" y="4623"/>
                  </a:cubicBezTo>
                  <a:cubicBezTo>
                    <a:pt x="3432" y="4623"/>
                    <a:pt x="4168" y="4208"/>
                    <a:pt x="4566" y="3213"/>
                  </a:cubicBezTo>
                  <a:cubicBezTo>
                    <a:pt x="5041" y="2105"/>
                    <a:pt x="4693" y="648"/>
                    <a:pt x="3458" y="173"/>
                  </a:cubicBezTo>
                  <a:cubicBezTo>
                    <a:pt x="3151" y="54"/>
                    <a:pt x="2847" y="0"/>
                    <a:pt x="25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3"/>
            <p:cNvSpPr/>
            <p:nvPr/>
          </p:nvSpPr>
          <p:spPr>
            <a:xfrm>
              <a:off x="-14106400" y="3679425"/>
              <a:ext cx="156000" cy="147500"/>
            </a:xfrm>
            <a:custGeom>
              <a:avLst/>
              <a:gdLst/>
              <a:ahLst/>
              <a:cxnLst/>
              <a:rect l="l" t="t" r="r" b="b"/>
              <a:pathLst>
                <a:path w="6240" h="5900" extrusionOk="0">
                  <a:moveTo>
                    <a:pt x="3381" y="656"/>
                  </a:moveTo>
                  <a:cubicBezTo>
                    <a:pt x="3651" y="656"/>
                    <a:pt x="3929" y="702"/>
                    <a:pt x="4213" y="802"/>
                  </a:cubicBezTo>
                  <a:cubicBezTo>
                    <a:pt x="4688" y="992"/>
                    <a:pt x="5068" y="1309"/>
                    <a:pt x="5290" y="1816"/>
                  </a:cubicBezTo>
                  <a:cubicBezTo>
                    <a:pt x="5543" y="2417"/>
                    <a:pt x="5543" y="3178"/>
                    <a:pt x="5290" y="3811"/>
                  </a:cubicBezTo>
                  <a:cubicBezTo>
                    <a:pt x="4922" y="4704"/>
                    <a:pt x="4249" y="5205"/>
                    <a:pt x="3451" y="5205"/>
                  </a:cubicBezTo>
                  <a:cubicBezTo>
                    <a:pt x="3288" y="5205"/>
                    <a:pt x="3119" y="5184"/>
                    <a:pt x="2946" y="5141"/>
                  </a:cubicBezTo>
                  <a:cubicBezTo>
                    <a:pt x="1869" y="4919"/>
                    <a:pt x="793" y="3874"/>
                    <a:pt x="888" y="2449"/>
                  </a:cubicBezTo>
                  <a:cubicBezTo>
                    <a:pt x="888" y="2386"/>
                    <a:pt x="856" y="2291"/>
                    <a:pt x="793" y="2259"/>
                  </a:cubicBezTo>
                  <a:cubicBezTo>
                    <a:pt x="1351" y="1397"/>
                    <a:pt x="2295" y="656"/>
                    <a:pt x="3381" y="656"/>
                  </a:cubicBezTo>
                  <a:close/>
                  <a:moveTo>
                    <a:pt x="3372" y="1"/>
                  </a:moveTo>
                  <a:cubicBezTo>
                    <a:pt x="2863" y="1"/>
                    <a:pt x="2332" y="120"/>
                    <a:pt x="1838" y="359"/>
                  </a:cubicBezTo>
                  <a:cubicBezTo>
                    <a:pt x="1078" y="707"/>
                    <a:pt x="603" y="1341"/>
                    <a:pt x="476" y="2069"/>
                  </a:cubicBezTo>
                  <a:lnTo>
                    <a:pt x="476" y="2132"/>
                  </a:lnTo>
                  <a:cubicBezTo>
                    <a:pt x="413" y="2196"/>
                    <a:pt x="318" y="2259"/>
                    <a:pt x="286" y="2354"/>
                  </a:cubicBezTo>
                  <a:cubicBezTo>
                    <a:pt x="286" y="2386"/>
                    <a:pt x="286" y="2417"/>
                    <a:pt x="254" y="2481"/>
                  </a:cubicBezTo>
                  <a:cubicBezTo>
                    <a:pt x="1" y="3969"/>
                    <a:pt x="1173" y="5299"/>
                    <a:pt x="2376" y="5743"/>
                  </a:cubicBezTo>
                  <a:cubicBezTo>
                    <a:pt x="2675" y="5849"/>
                    <a:pt x="2979" y="5900"/>
                    <a:pt x="3276" y="5900"/>
                  </a:cubicBezTo>
                  <a:cubicBezTo>
                    <a:pt x="4396" y="5900"/>
                    <a:pt x="5434" y="5184"/>
                    <a:pt x="5860" y="4033"/>
                  </a:cubicBezTo>
                  <a:cubicBezTo>
                    <a:pt x="5955" y="3811"/>
                    <a:pt x="6050" y="3558"/>
                    <a:pt x="6081" y="3336"/>
                  </a:cubicBezTo>
                  <a:cubicBezTo>
                    <a:pt x="6240" y="2132"/>
                    <a:pt x="5796" y="834"/>
                    <a:pt x="4593" y="264"/>
                  </a:cubicBezTo>
                  <a:cubicBezTo>
                    <a:pt x="4227" y="89"/>
                    <a:pt x="3808" y="1"/>
                    <a:pt x="3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3"/>
            <p:cNvSpPr/>
            <p:nvPr/>
          </p:nvSpPr>
          <p:spPr>
            <a:xfrm>
              <a:off x="-14063650" y="3727175"/>
              <a:ext cx="30925" cy="51700"/>
            </a:xfrm>
            <a:custGeom>
              <a:avLst/>
              <a:gdLst/>
              <a:ahLst/>
              <a:cxnLst/>
              <a:rect l="l" t="t" r="r" b="b"/>
              <a:pathLst>
                <a:path w="1237" h="2068" extrusionOk="0">
                  <a:moveTo>
                    <a:pt x="476" y="1"/>
                  </a:moveTo>
                  <a:cubicBezTo>
                    <a:pt x="413" y="32"/>
                    <a:pt x="318" y="64"/>
                    <a:pt x="254" y="159"/>
                  </a:cubicBezTo>
                  <a:cubicBezTo>
                    <a:pt x="33" y="507"/>
                    <a:pt x="1" y="983"/>
                    <a:pt x="191" y="1394"/>
                  </a:cubicBezTo>
                  <a:cubicBezTo>
                    <a:pt x="381" y="1743"/>
                    <a:pt x="666" y="1964"/>
                    <a:pt x="1046" y="2059"/>
                  </a:cubicBezTo>
                  <a:cubicBezTo>
                    <a:pt x="1063" y="2065"/>
                    <a:pt x="1080" y="2067"/>
                    <a:pt x="1096" y="2067"/>
                  </a:cubicBezTo>
                  <a:cubicBezTo>
                    <a:pt x="1172" y="2067"/>
                    <a:pt x="1236" y="2011"/>
                    <a:pt x="1236" y="1933"/>
                  </a:cubicBezTo>
                  <a:lnTo>
                    <a:pt x="1236" y="1901"/>
                  </a:lnTo>
                  <a:cubicBezTo>
                    <a:pt x="1236" y="1806"/>
                    <a:pt x="1236" y="1743"/>
                    <a:pt x="1109" y="1711"/>
                  </a:cubicBezTo>
                  <a:cubicBezTo>
                    <a:pt x="824" y="1584"/>
                    <a:pt x="634" y="1331"/>
                    <a:pt x="571" y="1046"/>
                  </a:cubicBezTo>
                  <a:cubicBezTo>
                    <a:pt x="476" y="824"/>
                    <a:pt x="476" y="539"/>
                    <a:pt x="634" y="349"/>
                  </a:cubicBezTo>
                  <a:cubicBezTo>
                    <a:pt x="729" y="222"/>
                    <a:pt x="634" y="96"/>
                    <a:pt x="571" y="32"/>
                  </a:cubicBezTo>
                  <a:cubicBezTo>
                    <a:pt x="508" y="32"/>
                    <a:pt x="508" y="1"/>
                    <a:pt x="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3"/>
            <p:cNvSpPr/>
            <p:nvPr/>
          </p:nvSpPr>
          <p:spPr>
            <a:xfrm>
              <a:off x="-13958350" y="4188325"/>
              <a:ext cx="132925" cy="116825"/>
            </a:xfrm>
            <a:custGeom>
              <a:avLst/>
              <a:gdLst/>
              <a:ahLst/>
              <a:cxnLst/>
              <a:rect l="l" t="t" r="r" b="b"/>
              <a:pathLst>
                <a:path w="5317" h="4673" extrusionOk="0">
                  <a:moveTo>
                    <a:pt x="2478" y="0"/>
                  </a:moveTo>
                  <a:cubicBezTo>
                    <a:pt x="1892" y="0"/>
                    <a:pt x="1291" y="275"/>
                    <a:pt x="793" y="936"/>
                  </a:cubicBezTo>
                  <a:cubicBezTo>
                    <a:pt x="33" y="1950"/>
                    <a:pt x="1" y="3438"/>
                    <a:pt x="1046" y="4198"/>
                  </a:cubicBezTo>
                  <a:cubicBezTo>
                    <a:pt x="1520" y="4526"/>
                    <a:pt x="2027" y="4673"/>
                    <a:pt x="2529" y="4673"/>
                  </a:cubicBezTo>
                  <a:cubicBezTo>
                    <a:pt x="3334" y="4673"/>
                    <a:pt x="4127" y="4296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688" y="3533"/>
                    <a:pt x="4751" y="3438"/>
                  </a:cubicBezTo>
                  <a:cubicBezTo>
                    <a:pt x="5317" y="1719"/>
                    <a:pt x="3944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3"/>
            <p:cNvSpPr/>
            <p:nvPr/>
          </p:nvSpPr>
          <p:spPr>
            <a:xfrm>
              <a:off x="-13971800" y="4172625"/>
              <a:ext cx="161550" cy="146850"/>
            </a:xfrm>
            <a:custGeom>
              <a:avLst/>
              <a:gdLst/>
              <a:ahLst/>
              <a:cxnLst/>
              <a:rect l="l" t="t" r="r" b="b"/>
              <a:pathLst>
                <a:path w="6462" h="5874" extrusionOk="0">
                  <a:moveTo>
                    <a:pt x="3030" y="640"/>
                  </a:moveTo>
                  <a:cubicBezTo>
                    <a:pt x="3327" y="640"/>
                    <a:pt x="3631" y="714"/>
                    <a:pt x="3928" y="867"/>
                  </a:cubicBezTo>
                  <a:cubicBezTo>
                    <a:pt x="4878" y="1374"/>
                    <a:pt x="5669" y="2641"/>
                    <a:pt x="5226" y="4003"/>
                  </a:cubicBezTo>
                  <a:cubicBezTo>
                    <a:pt x="5194" y="4066"/>
                    <a:pt x="5226" y="4161"/>
                    <a:pt x="5226" y="4193"/>
                  </a:cubicBezTo>
                  <a:cubicBezTo>
                    <a:pt x="4676" y="4804"/>
                    <a:pt x="3849" y="5245"/>
                    <a:pt x="3010" y="5245"/>
                  </a:cubicBezTo>
                  <a:cubicBezTo>
                    <a:pt x="2545" y="5245"/>
                    <a:pt x="2076" y="5110"/>
                    <a:pt x="1647" y="4794"/>
                  </a:cubicBezTo>
                  <a:cubicBezTo>
                    <a:pt x="1204" y="4478"/>
                    <a:pt x="919" y="4034"/>
                    <a:pt x="856" y="3528"/>
                  </a:cubicBezTo>
                  <a:cubicBezTo>
                    <a:pt x="729" y="2894"/>
                    <a:pt x="919" y="2166"/>
                    <a:pt x="1362" y="1564"/>
                  </a:cubicBezTo>
                  <a:cubicBezTo>
                    <a:pt x="1812" y="964"/>
                    <a:pt x="2407" y="640"/>
                    <a:pt x="3030" y="640"/>
                  </a:cubicBezTo>
                  <a:close/>
                  <a:moveTo>
                    <a:pt x="3154" y="0"/>
                  </a:moveTo>
                  <a:cubicBezTo>
                    <a:pt x="2280" y="0"/>
                    <a:pt x="1412" y="421"/>
                    <a:pt x="856" y="1216"/>
                  </a:cubicBezTo>
                  <a:cubicBezTo>
                    <a:pt x="697" y="1406"/>
                    <a:pt x="571" y="1627"/>
                    <a:pt x="476" y="1849"/>
                  </a:cubicBezTo>
                  <a:cubicBezTo>
                    <a:pt x="1" y="2926"/>
                    <a:pt x="96" y="4319"/>
                    <a:pt x="1109" y="5174"/>
                  </a:cubicBezTo>
                  <a:cubicBezTo>
                    <a:pt x="1595" y="5636"/>
                    <a:pt x="2342" y="5874"/>
                    <a:pt x="3106" y="5874"/>
                  </a:cubicBezTo>
                  <a:cubicBezTo>
                    <a:pt x="3339" y="5874"/>
                    <a:pt x="3572" y="5852"/>
                    <a:pt x="3801" y="5808"/>
                  </a:cubicBezTo>
                  <a:cubicBezTo>
                    <a:pt x="4593" y="5649"/>
                    <a:pt x="5226" y="5174"/>
                    <a:pt x="5543" y="4509"/>
                  </a:cubicBezTo>
                  <a:lnTo>
                    <a:pt x="5543" y="4414"/>
                  </a:lnTo>
                  <a:cubicBezTo>
                    <a:pt x="5638" y="4414"/>
                    <a:pt x="5701" y="4383"/>
                    <a:pt x="5796" y="4256"/>
                  </a:cubicBezTo>
                  <a:cubicBezTo>
                    <a:pt x="5828" y="4224"/>
                    <a:pt x="5828" y="4193"/>
                    <a:pt x="5859" y="4161"/>
                  </a:cubicBezTo>
                  <a:cubicBezTo>
                    <a:pt x="6461" y="2768"/>
                    <a:pt x="5701" y="1216"/>
                    <a:pt x="4656" y="456"/>
                  </a:cubicBezTo>
                  <a:cubicBezTo>
                    <a:pt x="4196" y="149"/>
                    <a:pt x="3674" y="0"/>
                    <a:pt x="3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3"/>
            <p:cNvSpPr/>
            <p:nvPr/>
          </p:nvSpPr>
          <p:spPr>
            <a:xfrm>
              <a:off x="-13882325" y="4224500"/>
              <a:ext cx="24550" cy="53350"/>
            </a:xfrm>
            <a:custGeom>
              <a:avLst/>
              <a:gdLst/>
              <a:ahLst/>
              <a:cxnLst/>
              <a:rect l="l" t="t" r="r" b="b"/>
              <a:pathLst>
                <a:path w="982" h="2134" extrusionOk="0">
                  <a:moveTo>
                    <a:pt x="177" y="0"/>
                  </a:moveTo>
                  <a:cubicBezTo>
                    <a:pt x="106" y="0"/>
                    <a:pt x="54" y="37"/>
                    <a:pt x="32" y="59"/>
                  </a:cubicBezTo>
                  <a:lnTo>
                    <a:pt x="32" y="91"/>
                  </a:lnTo>
                  <a:cubicBezTo>
                    <a:pt x="0" y="186"/>
                    <a:pt x="0" y="249"/>
                    <a:pt x="64" y="281"/>
                  </a:cubicBezTo>
                  <a:cubicBezTo>
                    <a:pt x="317" y="439"/>
                    <a:pt x="444" y="756"/>
                    <a:pt x="475" y="1041"/>
                  </a:cubicBezTo>
                  <a:cubicBezTo>
                    <a:pt x="475" y="1326"/>
                    <a:pt x="380" y="1548"/>
                    <a:pt x="254" y="1706"/>
                  </a:cubicBezTo>
                  <a:cubicBezTo>
                    <a:pt x="127" y="1833"/>
                    <a:pt x="159" y="1959"/>
                    <a:pt x="254" y="2023"/>
                  </a:cubicBezTo>
                  <a:cubicBezTo>
                    <a:pt x="254" y="2023"/>
                    <a:pt x="285" y="2086"/>
                    <a:pt x="317" y="2086"/>
                  </a:cubicBezTo>
                  <a:cubicBezTo>
                    <a:pt x="349" y="2118"/>
                    <a:pt x="388" y="2133"/>
                    <a:pt x="428" y="2133"/>
                  </a:cubicBezTo>
                  <a:cubicBezTo>
                    <a:pt x="467" y="2133"/>
                    <a:pt x="507" y="2118"/>
                    <a:pt x="539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3"/>
                    <a:pt x="634" y="186"/>
                    <a:pt x="285" y="28"/>
                  </a:cubicBezTo>
                  <a:cubicBezTo>
                    <a:pt x="246" y="8"/>
                    <a:pt x="21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3"/>
            <p:cNvSpPr/>
            <p:nvPr/>
          </p:nvSpPr>
          <p:spPr>
            <a:xfrm>
              <a:off x="-13738250" y="4319550"/>
              <a:ext cx="223850" cy="195200"/>
            </a:xfrm>
            <a:custGeom>
              <a:avLst/>
              <a:gdLst/>
              <a:ahLst/>
              <a:cxnLst/>
              <a:rect l="l" t="t" r="r" b="b"/>
              <a:pathLst>
                <a:path w="8954" h="7808" extrusionOk="0">
                  <a:moveTo>
                    <a:pt x="3837" y="657"/>
                  </a:moveTo>
                  <a:cubicBezTo>
                    <a:pt x="4531" y="657"/>
                    <a:pt x="5237" y="861"/>
                    <a:pt x="5828" y="1229"/>
                  </a:cubicBezTo>
                  <a:cubicBezTo>
                    <a:pt x="8954" y="3226"/>
                    <a:pt x="6710" y="7101"/>
                    <a:pt x="3666" y="7101"/>
                  </a:cubicBezTo>
                  <a:cubicBezTo>
                    <a:pt x="3379" y="7101"/>
                    <a:pt x="3085" y="7067"/>
                    <a:pt x="2788" y="6993"/>
                  </a:cubicBezTo>
                  <a:cubicBezTo>
                    <a:pt x="2751" y="6974"/>
                    <a:pt x="2714" y="6967"/>
                    <a:pt x="2678" y="6967"/>
                  </a:cubicBezTo>
                  <a:cubicBezTo>
                    <a:pt x="2592" y="6967"/>
                    <a:pt x="2516" y="7011"/>
                    <a:pt x="2471" y="7056"/>
                  </a:cubicBezTo>
                  <a:cubicBezTo>
                    <a:pt x="2471" y="7056"/>
                    <a:pt x="2471" y="7025"/>
                    <a:pt x="2439" y="7025"/>
                  </a:cubicBezTo>
                  <a:cubicBezTo>
                    <a:pt x="951" y="5790"/>
                    <a:pt x="254" y="3731"/>
                    <a:pt x="1331" y="1989"/>
                  </a:cubicBezTo>
                  <a:cubicBezTo>
                    <a:pt x="1905" y="1063"/>
                    <a:pt x="2859" y="657"/>
                    <a:pt x="3837" y="657"/>
                  </a:cubicBezTo>
                  <a:close/>
                  <a:moveTo>
                    <a:pt x="3779" y="0"/>
                  </a:moveTo>
                  <a:cubicBezTo>
                    <a:pt x="2707" y="0"/>
                    <a:pt x="1635" y="412"/>
                    <a:pt x="919" y="1388"/>
                  </a:cubicBezTo>
                  <a:cubicBezTo>
                    <a:pt x="254" y="2401"/>
                    <a:pt x="1" y="3826"/>
                    <a:pt x="381" y="5093"/>
                  </a:cubicBezTo>
                  <a:cubicBezTo>
                    <a:pt x="698" y="6106"/>
                    <a:pt x="1363" y="6898"/>
                    <a:pt x="2218" y="7246"/>
                  </a:cubicBezTo>
                  <a:lnTo>
                    <a:pt x="2313" y="7246"/>
                  </a:lnTo>
                  <a:cubicBezTo>
                    <a:pt x="2313" y="7373"/>
                    <a:pt x="2408" y="7500"/>
                    <a:pt x="2535" y="7531"/>
                  </a:cubicBezTo>
                  <a:cubicBezTo>
                    <a:pt x="2630" y="7563"/>
                    <a:pt x="2661" y="7563"/>
                    <a:pt x="2756" y="7626"/>
                  </a:cubicBezTo>
                  <a:cubicBezTo>
                    <a:pt x="3116" y="7751"/>
                    <a:pt x="3484" y="7808"/>
                    <a:pt x="3849" y="7808"/>
                  </a:cubicBezTo>
                  <a:cubicBezTo>
                    <a:pt x="5344" y="7808"/>
                    <a:pt x="6794" y="6847"/>
                    <a:pt x="7507" y="5600"/>
                  </a:cubicBezTo>
                  <a:cubicBezTo>
                    <a:pt x="8488" y="3858"/>
                    <a:pt x="7887" y="1768"/>
                    <a:pt x="6113" y="659"/>
                  </a:cubicBezTo>
                  <a:cubicBezTo>
                    <a:pt x="5828" y="501"/>
                    <a:pt x="5543" y="342"/>
                    <a:pt x="5226" y="247"/>
                  </a:cubicBezTo>
                  <a:cubicBezTo>
                    <a:pt x="4767" y="88"/>
                    <a:pt x="4273" y="0"/>
                    <a:pt x="37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3"/>
            <p:cNvSpPr/>
            <p:nvPr/>
          </p:nvSpPr>
          <p:spPr>
            <a:xfrm>
              <a:off x="-13681225" y="4439025"/>
              <a:ext cx="81550" cy="34700"/>
            </a:xfrm>
            <a:custGeom>
              <a:avLst/>
              <a:gdLst/>
              <a:ahLst/>
              <a:cxnLst/>
              <a:rect l="l" t="t" r="r" b="b"/>
              <a:pathLst>
                <a:path w="3262" h="1388" extrusionOk="0">
                  <a:moveTo>
                    <a:pt x="3063" y="0"/>
                  </a:moveTo>
                  <a:cubicBezTo>
                    <a:pt x="3000" y="0"/>
                    <a:pt x="2933" y="28"/>
                    <a:pt x="2882" y="92"/>
                  </a:cubicBezTo>
                  <a:cubicBezTo>
                    <a:pt x="2568" y="564"/>
                    <a:pt x="1997" y="852"/>
                    <a:pt x="1443" y="852"/>
                  </a:cubicBezTo>
                  <a:cubicBezTo>
                    <a:pt x="1104" y="852"/>
                    <a:pt x="771" y="744"/>
                    <a:pt x="507" y="504"/>
                  </a:cubicBezTo>
                  <a:cubicBezTo>
                    <a:pt x="447" y="454"/>
                    <a:pt x="383" y="432"/>
                    <a:pt x="323" y="432"/>
                  </a:cubicBezTo>
                  <a:cubicBezTo>
                    <a:pt x="192" y="432"/>
                    <a:pt x="75" y="532"/>
                    <a:pt x="32" y="662"/>
                  </a:cubicBezTo>
                  <a:cubicBezTo>
                    <a:pt x="0" y="725"/>
                    <a:pt x="32" y="821"/>
                    <a:pt x="95" y="884"/>
                  </a:cubicBezTo>
                  <a:cubicBezTo>
                    <a:pt x="450" y="1215"/>
                    <a:pt x="946" y="1387"/>
                    <a:pt x="1451" y="1387"/>
                  </a:cubicBezTo>
                  <a:cubicBezTo>
                    <a:pt x="1623" y="1387"/>
                    <a:pt x="1795" y="1367"/>
                    <a:pt x="1964" y="1327"/>
                  </a:cubicBezTo>
                  <a:cubicBezTo>
                    <a:pt x="2565" y="1201"/>
                    <a:pt x="3009" y="821"/>
                    <a:pt x="3230" y="314"/>
                  </a:cubicBezTo>
                  <a:cubicBezTo>
                    <a:pt x="3262" y="250"/>
                    <a:pt x="3262" y="219"/>
                    <a:pt x="3262" y="155"/>
                  </a:cubicBezTo>
                  <a:cubicBezTo>
                    <a:pt x="3243" y="61"/>
                    <a:pt x="3157" y="0"/>
                    <a:pt x="30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3"/>
            <p:cNvSpPr/>
            <p:nvPr/>
          </p:nvSpPr>
          <p:spPr>
            <a:xfrm>
              <a:off x="-13731125" y="4335950"/>
              <a:ext cx="217725" cy="160975"/>
            </a:xfrm>
            <a:custGeom>
              <a:avLst/>
              <a:gdLst/>
              <a:ahLst/>
              <a:cxnLst/>
              <a:rect l="l" t="t" r="r" b="b"/>
              <a:pathLst>
                <a:path w="8709" h="6439" extrusionOk="0">
                  <a:moveTo>
                    <a:pt x="5005" y="4123"/>
                  </a:moveTo>
                  <a:cubicBezTo>
                    <a:pt x="5095" y="4123"/>
                    <a:pt x="5189" y="4184"/>
                    <a:pt x="5226" y="4278"/>
                  </a:cubicBezTo>
                  <a:cubicBezTo>
                    <a:pt x="5258" y="4310"/>
                    <a:pt x="5258" y="4373"/>
                    <a:pt x="5226" y="4437"/>
                  </a:cubicBezTo>
                  <a:cubicBezTo>
                    <a:pt x="4900" y="5167"/>
                    <a:pt x="4153" y="5536"/>
                    <a:pt x="3404" y="5536"/>
                  </a:cubicBezTo>
                  <a:cubicBezTo>
                    <a:pt x="2919" y="5536"/>
                    <a:pt x="2433" y="5381"/>
                    <a:pt x="2059" y="5070"/>
                  </a:cubicBezTo>
                  <a:cubicBezTo>
                    <a:pt x="1996" y="4975"/>
                    <a:pt x="1933" y="4912"/>
                    <a:pt x="1996" y="4785"/>
                  </a:cubicBezTo>
                  <a:cubicBezTo>
                    <a:pt x="2019" y="4673"/>
                    <a:pt x="2136" y="4561"/>
                    <a:pt x="2281" y="4561"/>
                  </a:cubicBezTo>
                  <a:cubicBezTo>
                    <a:pt x="2341" y="4561"/>
                    <a:pt x="2406" y="4580"/>
                    <a:pt x="2471" y="4627"/>
                  </a:cubicBezTo>
                  <a:cubicBezTo>
                    <a:pt x="2736" y="4867"/>
                    <a:pt x="3064" y="4975"/>
                    <a:pt x="3399" y="4975"/>
                  </a:cubicBezTo>
                  <a:cubicBezTo>
                    <a:pt x="3947" y="4975"/>
                    <a:pt x="4512" y="4687"/>
                    <a:pt x="4846" y="4215"/>
                  </a:cubicBezTo>
                  <a:cubicBezTo>
                    <a:pt x="4885" y="4151"/>
                    <a:pt x="4944" y="4123"/>
                    <a:pt x="5005" y="4123"/>
                  </a:cubicBezTo>
                  <a:close/>
                  <a:moveTo>
                    <a:pt x="3586" y="1"/>
                  </a:moveTo>
                  <a:cubicBezTo>
                    <a:pt x="2611" y="1"/>
                    <a:pt x="1665" y="407"/>
                    <a:pt x="1109" y="1333"/>
                  </a:cubicBezTo>
                  <a:cubicBezTo>
                    <a:pt x="1" y="3075"/>
                    <a:pt x="729" y="5134"/>
                    <a:pt x="2186" y="6369"/>
                  </a:cubicBezTo>
                  <a:cubicBezTo>
                    <a:pt x="2186" y="6369"/>
                    <a:pt x="2186" y="6400"/>
                    <a:pt x="2218" y="6400"/>
                  </a:cubicBezTo>
                  <a:cubicBezTo>
                    <a:pt x="2285" y="6355"/>
                    <a:pt x="2352" y="6311"/>
                    <a:pt x="2431" y="6311"/>
                  </a:cubicBezTo>
                  <a:cubicBezTo>
                    <a:pt x="2463" y="6311"/>
                    <a:pt x="2497" y="6318"/>
                    <a:pt x="2535" y="6337"/>
                  </a:cubicBezTo>
                  <a:cubicBezTo>
                    <a:pt x="2821" y="6406"/>
                    <a:pt x="3105" y="6438"/>
                    <a:pt x="3383" y="6438"/>
                  </a:cubicBezTo>
                  <a:cubicBezTo>
                    <a:pt x="6419" y="6438"/>
                    <a:pt x="8708" y="2575"/>
                    <a:pt x="5575" y="573"/>
                  </a:cubicBezTo>
                  <a:cubicBezTo>
                    <a:pt x="4983" y="205"/>
                    <a:pt x="4277" y="1"/>
                    <a:pt x="3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10669657" y="671618"/>
            <a:ext cx="977191" cy="1456333"/>
            <a:chOff x="-8147075" y="1223125"/>
            <a:chExt cx="576400" cy="859025"/>
          </a:xfrm>
        </p:grpSpPr>
        <p:sp>
          <p:nvSpPr>
            <p:cNvPr id="306" name="Google Shape;306;p23"/>
            <p:cNvSpPr/>
            <p:nvPr/>
          </p:nvSpPr>
          <p:spPr>
            <a:xfrm>
              <a:off x="-7849375" y="1433925"/>
              <a:ext cx="132925" cy="116275"/>
            </a:xfrm>
            <a:custGeom>
              <a:avLst/>
              <a:gdLst/>
              <a:ahLst/>
              <a:cxnLst/>
              <a:rect l="l" t="t" r="r" b="b"/>
              <a:pathLst>
                <a:path w="5317" h="4651" extrusionOk="0">
                  <a:moveTo>
                    <a:pt x="2478" y="0"/>
                  </a:moveTo>
                  <a:cubicBezTo>
                    <a:pt x="1891" y="0"/>
                    <a:pt x="1290" y="275"/>
                    <a:pt x="792" y="936"/>
                  </a:cubicBezTo>
                  <a:cubicBezTo>
                    <a:pt x="32" y="1949"/>
                    <a:pt x="0" y="3438"/>
                    <a:pt x="1077" y="4198"/>
                  </a:cubicBezTo>
                  <a:cubicBezTo>
                    <a:pt x="1523" y="4511"/>
                    <a:pt x="2018" y="4650"/>
                    <a:pt x="2516" y="4650"/>
                  </a:cubicBezTo>
                  <a:cubicBezTo>
                    <a:pt x="3327" y="4650"/>
                    <a:pt x="4142" y="4280"/>
                    <a:pt x="4751" y="3691"/>
                  </a:cubicBezTo>
                  <a:lnTo>
                    <a:pt x="4783" y="3691"/>
                  </a:lnTo>
                  <a:cubicBezTo>
                    <a:pt x="4751" y="3596"/>
                    <a:pt x="4719" y="3533"/>
                    <a:pt x="4751" y="3438"/>
                  </a:cubicBezTo>
                  <a:cubicBezTo>
                    <a:pt x="5316" y="1719"/>
                    <a:pt x="3943" y="0"/>
                    <a:pt x="2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3"/>
            <p:cNvSpPr/>
            <p:nvPr/>
          </p:nvSpPr>
          <p:spPr>
            <a:xfrm>
              <a:off x="-7862050" y="1418400"/>
              <a:ext cx="160750" cy="147000"/>
            </a:xfrm>
            <a:custGeom>
              <a:avLst/>
              <a:gdLst/>
              <a:ahLst/>
              <a:cxnLst/>
              <a:rect l="l" t="t" r="r" b="b"/>
              <a:pathLst>
                <a:path w="6430" h="5880" extrusionOk="0">
                  <a:moveTo>
                    <a:pt x="3018" y="634"/>
                  </a:moveTo>
                  <a:cubicBezTo>
                    <a:pt x="3314" y="634"/>
                    <a:pt x="3611" y="708"/>
                    <a:pt x="3896" y="860"/>
                  </a:cubicBezTo>
                  <a:cubicBezTo>
                    <a:pt x="4846" y="1367"/>
                    <a:pt x="5638" y="2634"/>
                    <a:pt x="5226" y="3996"/>
                  </a:cubicBezTo>
                  <a:cubicBezTo>
                    <a:pt x="5163" y="4059"/>
                    <a:pt x="5226" y="4154"/>
                    <a:pt x="5226" y="4186"/>
                  </a:cubicBezTo>
                  <a:cubicBezTo>
                    <a:pt x="4651" y="4781"/>
                    <a:pt x="3824" y="5216"/>
                    <a:pt x="2976" y="5216"/>
                  </a:cubicBezTo>
                  <a:cubicBezTo>
                    <a:pt x="2516" y="5216"/>
                    <a:pt x="2050" y="5088"/>
                    <a:pt x="1616" y="4787"/>
                  </a:cubicBezTo>
                  <a:cubicBezTo>
                    <a:pt x="1173" y="4471"/>
                    <a:pt x="888" y="4027"/>
                    <a:pt x="824" y="3521"/>
                  </a:cubicBezTo>
                  <a:cubicBezTo>
                    <a:pt x="698" y="2887"/>
                    <a:pt x="888" y="2159"/>
                    <a:pt x="1331" y="1589"/>
                  </a:cubicBezTo>
                  <a:cubicBezTo>
                    <a:pt x="1782" y="965"/>
                    <a:pt x="2394" y="634"/>
                    <a:pt x="3018" y="634"/>
                  </a:cubicBezTo>
                  <a:close/>
                  <a:moveTo>
                    <a:pt x="3107" y="1"/>
                  </a:moveTo>
                  <a:cubicBezTo>
                    <a:pt x="2247" y="1"/>
                    <a:pt x="1395" y="421"/>
                    <a:pt x="824" y="1209"/>
                  </a:cubicBezTo>
                  <a:cubicBezTo>
                    <a:pt x="666" y="1430"/>
                    <a:pt x="539" y="1620"/>
                    <a:pt x="476" y="1842"/>
                  </a:cubicBezTo>
                  <a:cubicBezTo>
                    <a:pt x="1" y="2919"/>
                    <a:pt x="64" y="4312"/>
                    <a:pt x="1109" y="5167"/>
                  </a:cubicBezTo>
                  <a:cubicBezTo>
                    <a:pt x="1590" y="5624"/>
                    <a:pt x="2308" y="5880"/>
                    <a:pt x="3069" y="5880"/>
                  </a:cubicBezTo>
                  <a:cubicBezTo>
                    <a:pt x="3311" y="5880"/>
                    <a:pt x="3557" y="5854"/>
                    <a:pt x="3801" y="5801"/>
                  </a:cubicBezTo>
                  <a:cubicBezTo>
                    <a:pt x="4593" y="5642"/>
                    <a:pt x="5226" y="5167"/>
                    <a:pt x="5543" y="4502"/>
                  </a:cubicBezTo>
                  <a:lnTo>
                    <a:pt x="5543" y="4439"/>
                  </a:lnTo>
                  <a:cubicBezTo>
                    <a:pt x="5606" y="4439"/>
                    <a:pt x="5701" y="4376"/>
                    <a:pt x="5765" y="4249"/>
                  </a:cubicBezTo>
                  <a:cubicBezTo>
                    <a:pt x="5796" y="4217"/>
                    <a:pt x="5796" y="4186"/>
                    <a:pt x="5860" y="4154"/>
                  </a:cubicBezTo>
                  <a:cubicBezTo>
                    <a:pt x="6430" y="2760"/>
                    <a:pt x="5701" y="1209"/>
                    <a:pt x="4624" y="480"/>
                  </a:cubicBezTo>
                  <a:cubicBezTo>
                    <a:pt x="4157" y="157"/>
                    <a:pt x="3631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3"/>
            <p:cNvSpPr/>
            <p:nvPr/>
          </p:nvSpPr>
          <p:spPr>
            <a:xfrm>
              <a:off x="-7773375" y="1470100"/>
              <a:ext cx="24575" cy="53350"/>
            </a:xfrm>
            <a:custGeom>
              <a:avLst/>
              <a:gdLst/>
              <a:ahLst/>
              <a:cxnLst/>
              <a:rect l="l" t="t" r="r" b="b"/>
              <a:pathLst>
                <a:path w="983" h="2134" extrusionOk="0">
                  <a:moveTo>
                    <a:pt x="184" y="0"/>
                  </a:moveTo>
                  <a:cubicBezTo>
                    <a:pt x="120" y="0"/>
                    <a:pt x="76" y="37"/>
                    <a:pt x="32" y="59"/>
                  </a:cubicBezTo>
                  <a:lnTo>
                    <a:pt x="32" y="91"/>
                  </a:lnTo>
                  <a:cubicBezTo>
                    <a:pt x="1" y="186"/>
                    <a:pt x="1" y="249"/>
                    <a:pt x="96" y="281"/>
                  </a:cubicBezTo>
                  <a:cubicBezTo>
                    <a:pt x="317" y="471"/>
                    <a:pt x="444" y="787"/>
                    <a:pt x="476" y="1041"/>
                  </a:cubicBezTo>
                  <a:cubicBezTo>
                    <a:pt x="476" y="1326"/>
                    <a:pt x="412" y="1579"/>
                    <a:pt x="254" y="1738"/>
                  </a:cubicBezTo>
                  <a:cubicBezTo>
                    <a:pt x="127" y="1833"/>
                    <a:pt x="159" y="1959"/>
                    <a:pt x="254" y="2054"/>
                  </a:cubicBezTo>
                  <a:cubicBezTo>
                    <a:pt x="254" y="2054"/>
                    <a:pt x="286" y="2086"/>
                    <a:pt x="317" y="2086"/>
                  </a:cubicBezTo>
                  <a:cubicBezTo>
                    <a:pt x="333" y="2118"/>
                    <a:pt x="373" y="2133"/>
                    <a:pt x="420" y="2133"/>
                  </a:cubicBezTo>
                  <a:cubicBezTo>
                    <a:pt x="468" y="2133"/>
                    <a:pt x="523" y="2118"/>
                    <a:pt x="571" y="2086"/>
                  </a:cubicBezTo>
                  <a:cubicBezTo>
                    <a:pt x="824" y="1801"/>
                    <a:pt x="982" y="1326"/>
                    <a:pt x="919" y="883"/>
                  </a:cubicBezTo>
                  <a:cubicBezTo>
                    <a:pt x="824" y="502"/>
                    <a:pt x="634" y="186"/>
                    <a:pt x="286" y="27"/>
                  </a:cubicBezTo>
                  <a:cubicBezTo>
                    <a:pt x="246" y="8"/>
                    <a:pt x="213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3"/>
            <p:cNvSpPr/>
            <p:nvPr/>
          </p:nvSpPr>
          <p:spPr>
            <a:xfrm>
              <a:off x="-7776525" y="1887075"/>
              <a:ext cx="195575" cy="194150"/>
            </a:xfrm>
            <a:custGeom>
              <a:avLst/>
              <a:gdLst/>
              <a:ahLst/>
              <a:cxnLst/>
              <a:rect l="l" t="t" r="r" b="b"/>
              <a:pathLst>
                <a:path w="7823" h="7766" extrusionOk="0">
                  <a:moveTo>
                    <a:pt x="4247" y="671"/>
                  </a:moveTo>
                  <a:cubicBezTo>
                    <a:pt x="4267" y="671"/>
                    <a:pt x="4287" y="671"/>
                    <a:pt x="4307" y="671"/>
                  </a:cubicBezTo>
                  <a:cubicBezTo>
                    <a:pt x="6144" y="735"/>
                    <a:pt x="7221" y="2508"/>
                    <a:pt x="7126" y="4218"/>
                  </a:cubicBezTo>
                  <a:cubicBezTo>
                    <a:pt x="7032" y="6190"/>
                    <a:pt x="5698" y="7081"/>
                    <a:pt x="4250" y="7081"/>
                  </a:cubicBezTo>
                  <a:cubicBezTo>
                    <a:pt x="2745" y="7081"/>
                    <a:pt x="1118" y="6119"/>
                    <a:pt x="633" y="4408"/>
                  </a:cubicBezTo>
                  <a:cubicBezTo>
                    <a:pt x="602" y="4282"/>
                    <a:pt x="538" y="4218"/>
                    <a:pt x="412" y="4155"/>
                  </a:cubicBezTo>
                  <a:lnTo>
                    <a:pt x="443" y="4123"/>
                  </a:lnTo>
                  <a:cubicBezTo>
                    <a:pt x="788" y="2273"/>
                    <a:pt x="2189" y="671"/>
                    <a:pt x="4247" y="671"/>
                  </a:cubicBezTo>
                  <a:close/>
                  <a:moveTo>
                    <a:pt x="4389" y="1"/>
                  </a:moveTo>
                  <a:cubicBezTo>
                    <a:pt x="3238" y="1"/>
                    <a:pt x="1975" y="501"/>
                    <a:pt x="1108" y="1368"/>
                  </a:cubicBezTo>
                  <a:cubicBezTo>
                    <a:pt x="380" y="2160"/>
                    <a:pt x="0" y="3110"/>
                    <a:pt x="158" y="4060"/>
                  </a:cubicBezTo>
                  <a:cubicBezTo>
                    <a:pt x="158" y="4092"/>
                    <a:pt x="158" y="4123"/>
                    <a:pt x="222" y="4123"/>
                  </a:cubicBezTo>
                  <a:cubicBezTo>
                    <a:pt x="95" y="4218"/>
                    <a:pt x="63" y="4313"/>
                    <a:pt x="63" y="4440"/>
                  </a:cubicBezTo>
                  <a:cubicBezTo>
                    <a:pt x="63" y="4535"/>
                    <a:pt x="63" y="4567"/>
                    <a:pt x="95" y="4630"/>
                  </a:cubicBezTo>
                  <a:cubicBezTo>
                    <a:pt x="443" y="6593"/>
                    <a:pt x="2439" y="7765"/>
                    <a:pt x="4180" y="7765"/>
                  </a:cubicBezTo>
                  <a:cubicBezTo>
                    <a:pt x="6144" y="7765"/>
                    <a:pt x="7727" y="6213"/>
                    <a:pt x="7822" y="4123"/>
                  </a:cubicBezTo>
                  <a:cubicBezTo>
                    <a:pt x="7822" y="3807"/>
                    <a:pt x="7822" y="3490"/>
                    <a:pt x="7727" y="3173"/>
                  </a:cubicBezTo>
                  <a:cubicBezTo>
                    <a:pt x="7442" y="1621"/>
                    <a:pt x="6334" y="196"/>
                    <a:pt x="4592" y="6"/>
                  </a:cubicBezTo>
                  <a:cubicBezTo>
                    <a:pt x="4525" y="3"/>
                    <a:pt x="4457" y="1"/>
                    <a:pt x="43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3"/>
            <p:cNvSpPr/>
            <p:nvPr/>
          </p:nvSpPr>
          <p:spPr>
            <a:xfrm>
              <a:off x="-7739325" y="1967075"/>
              <a:ext cx="59400" cy="65300"/>
            </a:xfrm>
            <a:custGeom>
              <a:avLst/>
              <a:gdLst/>
              <a:ahLst/>
              <a:cxnLst/>
              <a:rect l="l" t="t" r="r" b="b"/>
              <a:pathLst>
                <a:path w="2376" h="2612" extrusionOk="0">
                  <a:moveTo>
                    <a:pt x="273" y="0"/>
                  </a:moveTo>
                  <a:cubicBezTo>
                    <a:pt x="255" y="0"/>
                    <a:pt x="238" y="2"/>
                    <a:pt x="222" y="5"/>
                  </a:cubicBezTo>
                  <a:cubicBezTo>
                    <a:pt x="191" y="5"/>
                    <a:pt x="159" y="100"/>
                    <a:pt x="95" y="163"/>
                  </a:cubicBezTo>
                  <a:cubicBezTo>
                    <a:pt x="0" y="797"/>
                    <a:pt x="191" y="1493"/>
                    <a:pt x="634" y="2000"/>
                  </a:cubicBezTo>
                  <a:cubicBezTo>
                    <a:pt x="975" y="2369"/>
                    <a:pt x="1469" y="2611"/>
                    <a:pt x="1979" y="2611"/>
                  </a:cubicBezTo>
                  <a:cubicBezTo>
                    <a:pt x="2037" y="2611"/>
                    <a:pt x="2095" y="2608"/>
                    <a:pt x="2154" y="2602"/>
                  </a:cubicBezTo>
                  <a:cubicBezTo>
                    <a:pt x="2217" y="2602"/>
                    <a:pt x="2249" y="2538"/>
                    <a:pt x="2281" y="2538"/>
                  </a:cubicBezTo>
                  <a:cubicBezTo>
                    <a:pt x="2376" y="2443"/>
                    <a:pt x="2312" y="2222"/>
                    <a:pt x="2122" y="2190"/>
                  </a:cubicBezTo>
                  <a:cubicBezTo>
                    <a:pt x="1204" y="2127"/>
                    <a:pt x="381" y="1240"/>
                    <a:pt x="571" y="322"/>
                  </a:cubicBezTo>
                  <a:cubicBezTo>
                    <a:pt x="627" y="122"/>
                    <a:pt x="429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3"/>
            <p:cNvSpPr/>
            <p:nvPr/>
          </p:nvSpPr>
          <p:spPr>
            <a:xfrm>
              <a:off x="-7766250" y="1903825"/>
              <a:ext cx="170250" cy="160575"/>
            </a:xfrm>
            <a:custGeom>
              <a:avLst/>
              <a:gdLst/>
              <a:ahLst/>
              <a:cxnLst/>
              <a:rect l="l" t="t" r="r" b="b"/>
              <a:pathLst>
                <a:path w="6810" h="6423" extrusionOk="0">
                  <a:moveTo>
                    <a:pt x="1374" y="2499"/>
                  </a:moveTo>
                  <a:cubicBezTo>
                    <a:pt x="1531" y="2499"/>
                    <a:pt x="1740" y="2646"/>
                    <a:pt x="1711" y="2820"/>
                  </a:cubicBezTo>
                  <a:cubicBezTo>
                    <a:pt x="1489" y="3770"/>
                    <a:pt x="2281" y="4657"/>
                    <a:pt x="3231" y="4688"/>
                  </a:cubicBezTo>
                  <a:cubicBezTo>
                    <a:pt x="3453" y="4688"/>
                    <a:pt x="3484" y="4910"/>
                    <a:pt x="3389" y="5037"/>
                  </a:cubicBezTo>
                  <a:cubicBezTo>
                    <a:pt x="3358" y="5068"/>
                    <a:pt x="3326" y="5132"/>
                    <a:pt x="3231" y="5132"/>
                  </a:cubicBezTo>
                  <a:cubicBezTo>
                    <a:pt x="3148" y="5143"/>
                    <a:pt x="3067" y="5149"/>
                    <a:pt x="2987" y="5149"/>
                  </a:cubicBezTo>
                  <a:cubicBezTo>
                    <a:pt x="1784" y="5149"/>
                    <a:pt x="933" y="3852"/>
                    <a:pt x="1141" y="2693"/>
                  </a:cubicBezTo>
                  <a:cubicBezTo>
                    <a:pt x="1172" y="2598"/>
                    <a:pt x="1268" y="2535"/>
                    <a:pt x="1331" y="2503"/>
                  </a:cubicBezTo>
                  <a:cubicBezTo>
                    <a:pt x="1345" y="2500"/>
                    <a:pt x="1359" y="2499"/>
                    <a:pt x="1374" y="2499"/>
                  </a:cubicBezTo>
                  <a:close/>
                  <a:moveTo>
                    <a:pt x="3807" y="1"/>
                  </a:moveTo>
                  <a:cubicBezTo>
                    <a:pt x="1842" y="1"/>
                    <a:pt x="440" y="1603"/>
                    <a:pt x="32" y="3453"/>
                  </a:cubicBezTo>
                  <a:cubicBezTo>
                    <a:pt x="32" y="3485"/>
                    <a:pt x="1" y="3485"/>
                    <a:pt x="1" y="3485"/>
                  </a:cubicBezTo>
                  <a:cubicBezTo>
                    <a:pt x="127" y="3548"/>
                    <a:pt x="191" y="3612"/>
                    <a:pt x="222" y="3738"/>
                  </a:cubicBezTo>
                  <a:cubicBezTo>
                    <a:pt x="706" y="5461"/>
                    <a:pt x="2327" y="6423"/>
                    <a:pt x="3829" y="6423"/>
                  </a:cubicBezTo>
                  <a:cubicBezTo>
                    <a:pt x="5281" y="6423"/>
                    <a:pt x="6621" y="5525"/>
                    <a:pt x="6715" y="3548"/>
                  </a:cubicBezTo>
                  <a:cubicBezTo>
                    <a:pt x="6810" y="1838"/>
                    <a:pt x="5733" y="65"/>
                    <a:pt x="3864" y="1"/>
                  </a:cubicBezTo>
                  <a:cubicBezTo>
                    <a:pt x="3845" y="1"/>
                    <a:pt x="3826" y="1"/>
                    <a:pt x="3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3"/>
            <p:cNvSpPr/>
            <p:nvPr/>
          </p:nvSpPr>
          <p:spPr>
            <a:xfrm>
              <a:off x="-8147075" y="1223125"/>
              <a:ext cx="222025" cy="194425"/>
            </a:xfrm>
            <a:custGeom>
              <a:avLst/>
              <a:gdLst/>
              <a:ahLst/>
              <a:cxnLst/>
              <a:rect l="l" t="t" r="r" b="b"/>
              <a:pathLst>
                <a:path w="8881" h="7777" extrusionOk="0">
                  <a:moveTo>
                    <a:pt x="3783" y="643"/>
                  </a:moveTo>
                  <a:cubicBezTo>
                    <a:pt x="4474" y="643"/>
                    <a:pt x="5176" y="850"/>
                    <a:pt x="5765" y="1229"/>
                  </a:cubicBezTo>
                  <a:cubicBezTo>
                    <a:pt x="8881" y="3220"/>
                    <a:pt x="6661" y="7077"/>
                    <a:pt x="3631" y="7077"/>
                  </a:cubicBezTo>
                  <a:cubicBezTo>
                    <a:pt x="3335" y="7077"/>
                    <a:pt x="3032" y="7040"/>
                    <a:pt x="2724" y="6961"/>
                  </a:cubicBezTo>
                  <a:cubicBezTo>
                    <a:pt x="2693" y="6953"/>
                    <a:pt x="2661" y="6949"/>
                    <a:pt x="2630" y="6949"/>
                  </a:cubicBezTo>
                  <a:cubicBezTo>
                    <a:pt x="2538" y="6949"/>
                    <a:pt x="2455" y="6985"/>
                    <a:pt x="2408" y="7056"/>
                  </a:cubicBezTo>
                  <a:cubicBezTo>
                    <a:pt x="2408" y="7056"/>
                    <a:pt x="2408" y="7025"/>
                    <a:pt x="2376" y="7025"/>
                  </a:cubicBezTo>
                  <a:cubicBezTo>
                    <a:pt x="888" y="5789"/>
                    <a:pt x="191" y="3731"/>
                    <a:pt x="1268" y="1989"/>
                  </a:cubicBezTo>
                  <a:cubicBezTo>
                    <a:pt x="1844" y="1060"/>
                    <a:pt x="2802" y="643"/>
                    <a:pt x="3783" y="643"/>
                  </a:cubicBezTo>
                  <a:close/>
                  <a:moveTo>
                    <a:pt x="3758" y="0"/>
                  </a:moveTo>
                  <a:cubicBezTo>
                    <a:pt x="2678" y="0"/>
                    <a:pt x="1613" y="412"/>
                    <a:pt x="919" y="1388"/>
                  </a:cubicBezTo>
                  <a:cubicBezTo>
                    <a:pt x="191" y="2369"/>
                    <a:pt x="1" y="3794"/>
                    <a:pt x="349" y="5061"/>
                  </a:cubicBezTo>
                  <a:cubicBezTo>
                    <a:pt x="666" y="6106"/>
                    <a:pt x="1331" y="6898"/>
                    <a:pt x="2218" y="7246"/>
                  </a:cubicBezTo>
                  <a:lnTo>
                    <a:pt x="2281" y="7246"/>
                  </a:lnTo>
                  <a:cubicBezTo>
                    <a:pt x="2281" y="7373"/>
                    <a:pt x="2376" y="7500"/>
                    <a:pt x="2534" y="7531"/>
                  </a:cubicBezTo>
                  <a:cubicBezTo>
                    <a:pt x="2598" y="7563"/>
                    <a:pt x="2661" y="7563"/>
                    <a:pt x="2724" y="7595"/>
                  </a:cubicBezTo>
                  <a:cubicBezTo>
                    <a:pt x="3092" y="7719"/>
                    <a:pt x="3465" y="7776"/>
                    <a:pt x="3835" y="7776"/>
                  </a:cubicBezTo>
                  <a:cubicBezTo>
                    <a:pt x="5344" y="7776"/>
                    <a:pt x="6788" y="6821"/>
                    <a:pt x="7475" y="5599"/>
                  </a:cubicBezTo>
                  <a:cubicBezTo>
                    <a:pt x="8457" y="3858"/>
                    <a:pt x="7887" y="1736"/>
                    <a:pt x="6081" y="627"/>
                  </a:cubicBezTo>
                  <a:cubicBezTo>
                    <a:pt x="5828" y="469"/>
                    <a:pt x="5543" y="311"/>
                    <a:pt x="5226" y="247"/>
                  </a:cubicBezTo>
                  <a:cubicBezTo>
                    <a:pt x="4757" y="88"/>
                    <a:pt x="4256" y="0"/>
                    <a:pt x="3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3"/>
            <p:cNvSpPr/>
            <p:nvPr/>
          </p:nvSpPr>
          <p:spPr>
            <a:xfrm>
              <a:off x="-8091650" y="1342275"/>
              <a:ext cx="82375" cy="35025"/>
            </a:xfrm>
            <a:custGeom>
              <a:avLst/>
              <a:gdLst/>
              <a:ahLst/>
              <a:cxnLst/>
              <a:rect l="l" t="t" r="r" b="b"/>
              <a:pathLst>
                <a:path w="3295" h="1401" extrusionOk="0">
                  <a:moveTo>
                    <a:pt x="3089" y="1"/>
                  </a:moveTo>
                  <a:cubicBezTo>
                    <a:pt x="3016" y="1"/>
                    <a:pt x="2940" y="34"/>
                    <a:pt x="2883" y="105"/>
                  </a:cubicBezTo>
                  <a:cubicBezTo>
                    <a:pt x="2568" y="577"/>
                    <a:pt x="2010" y="865"/>
                    <a:pt x="1458" y="865"/>
                  </a:cubicBezTo>
                  <a:cubicBezTo>
                    <a:pt x="1120" y="865"/>
                    <a:pt x="784" y="757"/>
                    <a:pt x="507" y="517"/>
                  </a:cubicBezTo>
                  <a:cubicBezTo>
                    <a:pt x="443" y="463"/>
                    <a:pt x="378" y="438"/>
                    <a:pt x="316" y="438"/>
                  </a:cubicBezTo>
                  <a:cubicBezTo>
                    <a:pt x="199" y="438"/>
                    <a:pt x="95" y="529"/>
                    <a:pt x="32" y="675"/>
                  </a:cubicBezTo>
                  <a:cubicBezTo>
                    <a:pt x="1" y="738"/>
                    <a:pt x="32" y="833"/>
                    <a:pt x="96" y="897"/>
                  </a:cubicBezTo>
                  <a:cubicBezTo>
                    <a:pt x="451" y="1228"/>
                    <a:pt x="947" y="1400"/>
                    <a:pt x="1452" y="1400"/>
                  </a:cubicBezTo>
                  <a:cubicBezTo>
                    <a:pt x="1623" y="1400"/>
                    <a:pt x="1796" y="1380"/>
                    <a:pt x="1964" y="1340"/>
                  </a:cubicBezTo>
                  <a:cubicBezTo>
                    <a:pt x="2566" y="1214"/>
                    <a:pt x="3009" y="833"/>
                    <a:pt x="3231" y="295"/>
                  </a:cubicBezTo>
                  <a:cubicBezTo>
                    <a:pt x="3294" y="263"/>
                    <a:pt x="3294" y="232"/>
                    <a:pt x="3294" y="137"/>
                  </a:cubicBezTo>
                  <a:cubicBezTo>
                    <a:pt x="3260" y="50"/>
                    <a:pt x="3177" y="1"/>
                    <a:pt x="30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3"/>
            <p:cNvSpPr/>
            <p:nvPr/>
          </p:nvSpPr>
          <p:spPr>
            <a:xfrm>
              <a:off x="-8140725" y="1239200"/>
              <a:ext cx="216675" cy="160675"/>
            </a:xfrm>
            <a:custGeom>
              <a:avLst/>
              <a:gdLst/>
              <a:ahLst/>
              <a:cxnLst/>
              <a:rect l="l" t="t" r="r" b="b"/>
              <a:pathLst>
                <a:path w="8667" h="6427" extrusionOk="0">
                  <a:moveTo>
                    <a:pt x="4993" y="4124"/>
                  </a:moveTo>
                  <a:cubicBezTo>
                    <a:pt x="5077" y="4124"/>
                    <a:pt x="5159" y="4173"/>
                    <a:pt x="5194" y="4260"/>
                  </a:cubicBezTo>
                  <a:cubicBezTo>
                    <a:pt x="5226" y="4323"/>
                    <a:pt x="5226" y="4386"/>
                    <a:pt x="5194" y="4418"/>
                  </a:cubicBezTo>
                  <a:cubicBezTo>
                    <a:pt x="4889" y="5161"/>
                    <a:pt x="4148" y="5526"/>
                    <a:pt x="3399" y="5526"/>
                  </a:cubicBezTo>
                  <a:cubicBezTo>
                    <a:pt x="2904" y="5526"/>
                    <a:pt x="2405" y="5367"/>
                    <a:pt x="2027" y="5051"/>
                  </a:cubicBezTo>
                  <a:cubicBezTo>
                    <a:pt x="1964" y="4988"/>
                    <a:pt x="1900" y="4893"/>
                    <a:pt x="1964" y="4766"/>
                  </a:cubicBezTo>
                  <a:cubicBezTo>
                    <a:pt x="1986" y="4678"/>
                    <a:pt x="2101" y="4573"/>
                    <a:pt x="2245" y="4573"/>
                  </a:cubicBezTo>
                  <a:cubicBezTo>
                    <a:pt x="2306" y="4573"/>
                    <a:pt x="2372" y="4592"/>
                    <a:pt x="2439" y="4640"/>
                  </a:cubicBezTo>
                  <a:cubicBezTo>
                    <a:pt x="2703" y="4880"/>
                    <a:pt x="3032" y="4988"/>
                    <a:pt x="3367" y="4988"/>
                  </a:cubicBezTo>
                  <a:cubicBezTo>
                    <a:pt x="3914" y="4988"/>
                    <a:pt x="4480" y="4700"/>
                    <a:pt x="4814" y="4228"/>
                  </a:cubicBezTo>
                  <a:cubicBezTo>
                    <a:pt x="4857" y="4157"/>
                    <a:pt x="4925" y="4124"/>
                    <a:pt x="4993" y="4124"/>
                  </a:cubicBezTo>
                  <a:close/>
                  <a:moveTo>
                    <a:pt x="3563" y="0"/>
                  </a:moveTo>
                  <a:cubicBezTo>
                    <a:pt x="2585" y="0"/>
                    <a:pt x="1635" y="417"/>
                    <a:pt x="1077" y="1346"/>
                  </a:cubicBezTo>
                  <a:cubicBezTo>
                    <a:pt x="0" y="3088"/>
                    <a:pt x="729" y="5146"/>
                    <a:pt x="2154" y="6382"/>
                  </a:cubicBezTo>
                  <a:cubicBezTo>
                    <a:pt x="2154" y="6382"/>
                    <a:pt x="2154" y="6413"/>
                    <a:pt x="2185" y="6413"/>
                  </a:cubicBezTo>
                  <a:cubicBezTo>
                    <a:pt x="2257" y="6342"/>
                    <a:pt x="2328" y="6306"/>
                    <a:pt x="2413" y="6306"/>
                  </a:cubicBezTo>
                  <a:cubicBezTo>
                    <a:pt x="2441" y="6306"/>
                    <a:pt x="2470" y="6310"/>
                    <a:pt x="2502" y="6318"/>
                  </a:cubicBezTo>
                  <a:cubicBezTo>
                    <a:pt x="2799" y="6392"/>
                    <a:pt x="3092" y="6427"/>
                    <a:pt x="3379" y="6427"/>
                  </a:cubicBezTo>
                  <a:cubicBezTo>
                    <a:pt x="6401" y="6427"/>
                    <a:pt x="8666" y="2582"/>
                    <a:pt x="5542" y="586"/>
                  </a:cubicBezTo>
                  <a:cubicBezTo>
                    <a:pt x="4954" y="207"/>
                    <a:pt x="4251" y="0"/>
                    <a:pt x="35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3"/>
            <p:cNvSpPr/>
            <p:nvPr/>
          </p:nvSpPr>
          <p:spPr>
            <a:xfrm>
              <a:off x="-7778125" y="1887525"/>
              <a:ext cx="207450" cy="194625"/>
            </a:xfrm>
            <a:custGeom>
              <a:avLst/>
              <a:gdLst/>
              <a:ahLst/>
              <a:cxnLst/>
              <a:rect l="l" t="t" r="r" b="b"/>
              <a:pathLst>
                <a:path w="8298" h="7785" extrusionOk="0">
                  <a:moveTo>
                    <a:pt x="4323" y="658"/>
                  </a:moveTo>
                  <a:cubicBezTo>
                    <a:pt x="4741" y="658"/>
                    <a:pt x="5172" y="736"/>
                    <a:pt x="5606" y="907"/>
                  </a:cubicBezTo>
                  <a:cubicBezTo>
                    <a:pt x="7316" y="1540"/>
                    <a:pt x="7760" y="3599"/>
                    <a:pt x="7095" y="5182"/>
                  </a:cubicBezTo>
                  <a:cubicBezTo>
                    <a:pt x="6519" y="6529"/>
                    <a:pt x="5508" y="7089"/>
                    <a:pt x="4468" y="7089"/>
                  </a:cubicBezTo>
                  <a:cubicBezTo>
                    <a:pt x="2647" y="7089"/>
                    <a:pt x="738" y="5372"/>
                    <a:pt x="919" y="3155"/>
                  </a:cubicBezTo>
                  <a:cubicBezTo>
                    <a:pt x="919" y="3028"/>
                    <a:pt x="856" y="2965"/>
                    <a:pt x="792" y="2870"/>
                  </a:cubicBezTo>
                  <a:cubicBezTo>
                    <a:pt x="792" y="2870"/>
                    <a:pt x="824" y="2870"/>
                    <a:pt x="824" y="2838"/>
                  </a:cubicBezTo>
                  <a:cubicBezTo>
                    <a:pt x="1585" y="1586"/>
                    <a:pt x="2879" y="658"/>
                    <a:pt x="4323" y="658"/>
                  </a:cubicBezTo>
                  <a:close/>
                  <a:moveTo>
                    <a:pt x="4343" y="0"/>
                  </a:moveTo>
                  <a:cubicBezTo>
                    <a:pt x="3685" y="0"/>
                    <a:pt x="3018" y="143"/>
                    <a:pt x="2408" y="432"/>
                  </a:cubicBezTo>
                  <a:cubicBezTo>
                    <a:pt x="1426" y="907"/>
                    <a:pt x="792" y="1698"/>
                    <a:pt x="602" y="2648"/>
                  </a:cubicBezTo>
                  <a:lnTo>
                    <a:pt x="602" y="2712"/>
                  </a:lnTo>
                  <a:cubicBezTo>
                    <a:pt x="476" y="2743"/>
                    <a:pt x="381" y="2838"/>
                    <a:pt x="349" y="2997"/>
                  </a:cubicBezTo>
                  <a:cubicBezTo>
                    <a:pt x="349" y="3092"/>
                    <a:pt x="317" y="3124"/>
                    <a:pt x="317" y="3187"/>
                  </a:cubicBezTo>
                  <a:cubicBezTo>
                    <a:pt x="1" y="5150"/>
                    <a:pt x="1426" y="6924"/>
                    <a:pt x="3073" y="7557"/>
                  </a:cubicBezTo>
                  <a:cubicBezTo>
                    <a:pt x="3486" y="7711"/>
                    <a:pt x="3908" y="7785"/>
                    <a:pt x="4322" y="7785"/>
                  </a:cubicBezTo>
                  <a:cubicBezTo>
                    <a:pt x="5778" y="7785"/>
                    <a:pt x="7143" y="6876"/>
                    <a:pt x="7760" y="5372"/>
                  </a:cubicBezTo>
                  <a:cubicBezTo>
                    <a:pt x="7886" y="5087"/>
                    <a:pt x="7950" y="4770"/>
                    <a:pt x="8045" y="4454"/>
                  </a:cubicBezTo>
                  <a:cubicBezTo>
                    <a:pt x="8298" y="2933"/>
                    <a:pt x="7760" y="1192"/>
                    <a:pt x="6176" y="400"/>
                  </a:cubicBezTo>
                  <a:cubicBezTo>
                    <a:pt x="5614" y="135"/>
                    <a:pt x="4983" y="0"/>
                    <a:pt x="4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3"/>
            <p:cNvSpPr/>
            <p:nvPr/>
          </p:nvSpPr>
          <p:spPr>
            <a:xfrm>
              <a:off x="-7733775" y="1945800"/>
              <a:ext cx="45925" cy="78400"/>
            </a:xfrm>
            <a:custGeom>
              <a:avLst/>
              <a:gdLst/>
              <a:ahLst/>
              <a:cxnLst/>
              <a:rect l="l" t="t" r="r" b="b"/>
              <a:pathLst>
                <a:path w="1837" h="3136" extrusionOk="0">
                  <a:moveTo>
                    <a:pt x="602" y="1"/>
                  </a:moveTo>
                  <a:cubicBezTo>
                    <a:pt x="507" y="32"/>
                    <a:pt x="444" y="64"/>
                    <a:pt x="412" y="159"/>
                  </a:cubicBezTo>
                  <a:cubicBezTo>
                    <a:pt x="95" y="697"/>
                    <a:pt x="0" y="1426"/>
                    <a:pt x="285" y="2059"/>
                  </a:cubicBezTo>
                  <a:cubicBezTo>
                    <a:pt x="507" y="2598"/>
                    <a:pt x="950" y="3009"/>
                    <a:pt x="1520" y="3136"/>
                  </a:cubicBezTo>
                  <a:lnTo>
                    <a:pt x="1679" y="3136"/>
                  </a:lnTo>
                  <a:cubicBezTo>
                    <a:pt x="1774" y="3041"/>
                    <a:pt x="1837" y="2819"/>
                    <a:pt x="1615" y="2724"/>
                  </a:cubicBezTo>
                  <a:cubicBezTo>
                    <a:pt x="792" y="2344"/>
                    <a:pt x="317" y="1268"/>
                    <a:pt x="824" y="444"/>
                  </a:cubicBezTo>
                  <a:cubicBezTo>
                    <a:pt x="950" y="222"/>
                    <a:pt x="792" y="32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3"/>
            <p:cNvSpPr/>
            <p:nvPr/>
          </p:nvSpPr>
          <p:spPr>
            <a:xfrm>
              <a:off x="-7759675" y="1903100"/>
              <a:ext cx="175550" cy="161225"/>
            </a:xfrm>
            <a:custGeom>
              <a:avLst/>
              <a:gdLst/>
              <a:ahLst/>
              <a:cxnLst/>
              <a:rect l="l" t="t" r="r" b="b"/>
              <a:pathLst>
                <a:path w="7022" h="6449" extrusionOk="0">
                  <a:moveTo>
                    <a:pt x="1638" y="1740"/>
                  </a:moveTo>
                  <a:cubicBezTo>
                    <a:pt x="1828" y="1772"/>
                    <a:pt x="1986" y="1994"/>
                    <a:pt x="1860" y="2184"/>
                  </a:cubicBezTo>
                  <a:cubicBezTo>
                    <a:pt x="1353" y="3007"/>
                    <a:pt x="1828" y="4084"/>
                    <a:pt x="2651" y="4464"/>
                  </a:cubicBezTo>
                  <a:cubicBezTo>
                    <a:pt x="2873" y="4559"/>
                    <a:pt x="2810" y="4781"/>
                    <a:pt x="2715" y="4876"/>
                  </a:cubicBezTo>
                  <a:cubicBezTo>
                    <a:pt x="2651" y="4907"/>
                    <a:pt x="2588" y="4907"/>
                    <a:pt x="2556" y="4907"/>
                  </a:cubicBezTo>
                  <a:cubicBezTo>
                    <a:pt x="1195" y="4559"/>
                    <a:pt x="719" y="2944"/>
                    <a:pt x="1385" y="1867"/>
                  </a:cubicBezTo>
                  <a:cubicBezTo>
                    <a:pt x="1480" y="1740"/>
                    <a:pt x="1543" y="1740"/>
                    <a:pt x="1638" y="1740"/>
                  </a:cubicBezTo>
                  <a:close/>
                  <a:moveTo>
                    <a:pt x="3648" y="1"/>
                  </a:moveTo>
                  <a:cubicBezTo>
                    <a:pt x="2191" y="1"/>
                    <a:pt x="856" y="917"/>
                    <a:pt x="86" y="2184"/>
                  </a:cubicBezTo>
                  <a:cubicBezTo>
                    <a:pt x="86" y="2215"/>
                    <a:pt x="54" y="2215"/>
                    <a:pt x="54" y="2215"/>
                  </a:cubicBezTo>
                  <a:cubicBezTo>
                    <a:pt x="118" y="2310"/>
                    <a:pt x="181" y="2374"/>
                    <a:pt x="181" y="2501"/>
                  </a:cubicBezTo>
                  <a:cubicBezTo>
                    <a:pt x="0" y="4729"/>
                    <a:pt x="1894" y="6448"/>
                    <a:pt x="3708" y="6448"/>
                  </a:cubicBezTo>
                  <a:cubicBezTo>
                    <a:pt x="4756" y="6448"/>
                    <a:pt x="5777" y="5875"/>
                    <a:pt x="6357" y="4496"/>
                  </a:cubicBezTo>
                  <a:cubicBezTo>
                    <a:pt x="7022" y="2976"/>
                    <a:pt x="6578" y="854"/>
                    <a:pt x="4868" y="220"/>
                  </a:cubicBezTo>
                  <a:cubicBezTo>
                    <a:pt x="4458" y="70"/>
                    <a:pt x="4049" y="1"/>
                    <a:pt x="36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877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24"/>
          <p:cNvSpPr txBox="1">
            <a:spLocks noGrp="1"/>
          </p:cNvSpPr>
          <p:nvPr>
            <p:ph type="title"/>
          </p:nvPr>
        </p:nvSpPr>
        <p:spPr>
          <a:xfrm>
            <a:off x="821667" y="739600"/>
            <a:ext cx="10542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" name="Google Shape;320;p24"/>
          <p:cNvGrpSpPr/>
          <p:nvPr/>
        </p:nvGrpSpPr>
        <p:grpSpPr>
          <a:xfrm>
            <a:off x="657405" y="702184"/>
            <a:ext cx="10995403" cy="901357"/>
            <a:chOff x="-65293400" y="1255350"/>
            <a:chExt cx="6418050" cy="526125"/>
          </a:xfrm>
        </p:grpSpPr>
        <p:sp>
          <p:nvSpPr>
            <p:cNvPr id="321" name="Google Shape;321;p24"/>
            <p:cNvSpPr/>
            <p:nvPr/>
          </p:nvSpPr>
          <p:spPr>
            <a:xfrm>
              <a:off x="-65293400" y="1426275"/>
              <a:ext cx="155500" cy="115900"/>
            </a:xfrm>
            <a:custGeom>
              <a:avLst/>
              <a:gdLst/>
              <a:ahLst/>
              <a:cxnLst/>
              <a:rect l="l" t="t" r="r" b="b"/>
              <a:pathLst>
                <a:path w="6220" h="4636" extrusionOk="0">
                  <a:moveTo>
                    <a:pt x="3800" y="1"/>
                  </a:moveTo>
                  <a:cubicBezTo>
                    <a:pt x="1685" y="1"/>
                    <a:pt x="1" y="2644"/>
                    <a:pt x="2198" y="4156"/>
                  </a:cubicBezTo>
                  <a:cubicBezTo>
                    <a:pt x="2646" y="4464"/>
                    <a:pt x="3193" y="4636"/>
                    <a:pt x="3724" y="4636"/>
                  </a:cubicBezTo>
                  <a:cubicBezTo>
                    <a:pt x="4394" y="4636"/>
                    <a:pt x="5039" y="4362"/>
                    <a:pt x="5428" y="3744"/>
                  </a:cubicBezTo>
                  <a:cubicBezTo>
                    <a:pt x="6220" y="2540"/>
                    <a:pt x="5776" y="1052"/>
                    <a:pt x="4763" y="102"/>
                  </a:cubicBezTo>
                  <a:lnTo>
                    <a:pt x="4763" y="70"/>
                  </a:lnTo>
                  <a:cubicBezTo>
                    <a:pt x="4697" y="92"/>
                    <a:pt x="4647" y="129"/>
                    <a:pt x="4591" y="129"/>
                  </a:cubicBezTo>
                  <a:cubicBezTo>
                    <a:pt x="4565" y="129"/>
                    <a:pt x="4539" y="122"/>
                    <a:pt x="4509" y="102"/>
                  </a:cubicBezTo>
                  <a:cubicBezTo>
                    <a:pt x="4271" y="33"/>
                    <a:pt x="4033" y="1"/>
                    <a:pt x="3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4"/>
            <p:cNvSpPr/>
            <p:nvPr/>
          </p:nvSpPr>
          <p:spPr>
            <a:xfrm>
              <a:off x="-65288350" y="1410625"/>
              <a:ext cx="159150" cy="147550"/>
            </a:xfrm>
            <a:custGeom>
              <a:avLst/>
              <a:gdLst/>
              <a:ahLst/>
              <a:cxnLst/>
              <a:rect l="l" t="t" r="r" b="b"/>
              <a:pathLst>
                <a:path w="6366" h="5902" extrusionOk="0">
                  <a:moveTo>
                    <a:pt x="3569" y="712"/>
                  </a:moveTo>
                  <a:cubicBezTo>
                    <a:pt x="3808" y="712"/>
                    <a:pt x="4055" y="747"/>
                    <a:pt x="4307" y="823"/>
                  </a:cubicBezTo>
                  <a:cubicBezTo>
                    <a:pt x="4335" y="832"/>
                    <a:pt x="4360" y="836"/>
                    <a:pt x="4384" y="836"/>
                  </a:cubicBezTo>
                  <a:cubicBezTo>
                    <a:pt x="4439" y="836"/>
                    <a:pt x="4484" y="814"/>
                    <a:pt x="4529" y="791"/>
                  </a:cubicBezTo>
                  <a:cubicBezTo>
                    <a:pt x="5416" y="1615"/>
                    <a:pt x="6018" y="3071"/>
                    <a:pt x="5194" y="4370"/>
                  </a:cubicBezTo>
                  <a:cubicBezTo>
                    <a:pt x="4909" y="4813"/>
                    <a:pt x="4466" y="5098"/>
                    <a:pt x="3959" y="5225"/>
                  </a:cubicBezTo>
                  <a:cubicBezTo>
                    <a:pt x="3839" y="5243"/>
                    <a:pt x="3716" y="5252"/>
                    <a:pt x="3593" y="5252"/>
                  </a:cubicBezTo>
                  <a:cubicBezTo>
                    <a:pt x="3065" y="5252"/>
                    <a:pt x="2515" y="5090"/>
                    <a:pt x="2027" y="4782"/>
                  </a:cubicBezTo>
                  <a:cubicBezTo>
                    <a:pt x="1077" y="4117"/>
                    <a:pt x="792" y="3166"/>
                    <a:pt x="1235" y="2216"/>
                  </a:cubicBezTo>
                  <a:cubicBezTo>
                    <a:pt x="1623" y="1391"/>
                    <a:pt x="2515" y="712"/>
                    <a:pt x="3569" y="712"/>
                  </a:cubicBezTo>
                  <a:close/>
                  <a:moveTo>
                    <a:pt x="3472" y="0"/>
                  </a:moveTo>
                  <a:cubicBezTo>
                    <a:pt x="2388" y="0"/>
                    <a:pt x="1354" y="679"/>
                    <a:pt x="792" y="1583"/>
                  </a:cubicBezTo>
                  <a:cubicBezTo>
                    <a:pt x="0" y="2850"/>
                    <a:pt x="349" y="4465"/>
                    <a:pt x="1679" y="5352"/>
                  </a:cubicBezTo>
                  <a:cubicBezTo>
                    <a:pt x="1869" y="5478"/>
                    <a:pt x="2059" y="5605"/>
                    <a:pt x="2312" y="5668"/>
                  </a:cubicBezTo>
                  <a:cubicBezTo>
                    <a:pt x="2693" y="5821"/>
                    <a:pt x="3100" y="5902"/>
                    <a:pt x="3505" y="5902"/>
                  </a:cubicBezTo>
                  <a:cubicBezTo>
                    <a:pt x="4279" y="5902"/>
                    <a:pt x="5045" y="5605"/>
                    <a:pt x="5606" y="4940"/>
                  </a:cubicBezTo>
                  <a:cubicBezTo>
                    <a:pt x="6176" y="4180"/>
                    <a:pt x="6366" y="3103"/>
                    <a:pt x="6144" y="2153"/>
                  </a:cubicBezTo>
                  <a:cubicBezTo>
                    <a:pt x="5954" y="1361"/>
                    <a:pt x="5479" y="791"/>
                    <a:pt x="4782" y="475"/>
                  </a:cubicBezTo>
                  <a:lnTo>
                    <a:pt x="4719" y="475"/>
                  </a:lnTo>
                  <a:cubicBezTo>
                    <a:pt x="4719" y="380"/>
                    <a:pt x="4624" y="316"/>
                    <a:pt x="4561" y="221"/>
                  </a:cubicBezTo>
                  <a:cubicBezTo>
                    <a:pt x="4529" y="190"/>
                    <a:pt x="4497" y="190"/>
                    <a:pt x="4434" y="190"/>
                  </a:cubicBezTo>
                  <a:cubicBezTo>
                    <a:pt x="4116" y="60"/>
                    <a:pt x="3792" y="0"/>
                    <a:pt x="3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4"/>
            <p:cNvSpPr/>
            <p:nvPr/>
          </p:nvSpPr>
          <p:spPr>
            <a:xfrm>
              <a:off x="-65228975" y="1449400"/>
              <a:ext cx="54650" cy="22500"/>
            </a:xfrm>
            <a:custGeom>
              <a:avLst/>
              <a:gdLst/>
              <a:ahLst/>
              <a:cxnLst/>
              <a:rect l="l" t="t" r="r" b="b"/>
              <a:pathLst>
                <a:path w="2186" h="900" extrusionOk="0">
                  <a:moveTo>
                    <a:pt x="1208" y="1"/>
                  </a:moveTo>
                  <a:cubicBezTo>
                    <a:pt x="1114" y="1"/>
                    <a:pt x="1017" y="11"/>
                    <a:pt x="919" y="32"/>
                  </a:cubicBezTo>
                  <a:cubicBezTo>
                    <a:pt x="507" y="95"/>
                    <a:pt x="191" y="349"/>
                    <a:pt x="32" y="665"/>
                  </a:cubicBezTo>
                  <a:cubicBezTo>
                    <a:pt x="1" y="760"/>
                    <a:pt x="32" y="855"/>
                    <a:pt x="127" y="887"/>
                  </a:cubicBezTo>
                  <a:lnTo>
                    <a:pt x="159" y="887"/>
                  </a:lnTo>
                  <a:cubicBezTo>
                    <a:pt x="184" y="896"/>
                    <a:pt x="208" y="900"/>
                    <a:pt x="228" y="900"/>
                  </a:cubicBezTo>
                  <a:cubicBezTo>
                    <a:pt x="286" y="900"/>
                    <a:pt x="326" y="870"/>
                    <a:pt x="349" y="824"/>
                  </a:cubicBezTo>
                  <a:cubicBezTo>
                    <a:pt x="507" y="570"/>
                    <a:pt x="792" y="412"/>
                    <a:pt x="1109" y="380"/>
                  </a:cubicBezTo>
                  <a:cubicBezTo>
                    <a:pt x="1168" y="367"/>
                    <a:pt x="1225" y="361"/>
                    <a:pt x="1280" y="361"/>
                  </a:cubicBezTo>
                  <a:cubicBezTo>
                    <a:pt x="1487" y="361"/>
                    <a:pt x="1662" y="452"/>
                    <a:pt x="1837" y="602"/>
                  </a:cubicBezTo>
                  <a:cubicBezTo>
                    <a:pt x="1885" y="650"/>
                    <a:pt x="1940" y="673"/>
                    <a:pt x="1996" y="673"/>
                  </a:cubicBezTo>
                  <a:cubicBezTo>
                    <a:pt x="2051" y="673"/>
                    <a:pt x="2107" y="650"/>
                    <a:pt x="2154" y="602"/>
                  </a:cubicBezTo>
                  <a:cubicBezTo>
                    <a:pt x="2154" y="602"/>
                    <a:pt x="2186" y="570"/>
                    <a:pt x="2186" y="539"/>
                  </a:cubicBezTo>
                  <a:cubicBezTo>
                    <a:pt x="2186" y="507"/>
                    <a:pt x="2186" y="412"/>
                    <a:pt x="2091" y="349"/>
                  </a:cubicBezTo>
                  <a:cubicBezTo>
                    <a:pt x="1844" y="127"/>
                    <a:pt x="1540" y="1"/>
                    <a:pt x="1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4"/>
            <p:cNvSpPr/>
            <p:nvPr/>
          </p:nvSpPr>
          <p:spPr>
            <a:xfrm>
              <a:off x="-65123675" y="1587050"/>
              <a:ext cx="213775" cy="194425"/>
            </a:xfrm>
            <a:custGeom>
              <a:avLst/>
              <a:gdLst/>
              <a:ahLst/>
              <a:cxnLst/>
              <a:rect l="l" t="t" r="r" b="b"/>
              <a:pathLst>
                <a:path w="8551" h="7777" extrusionOk="0">
                  <a:moveTo>
                    <a:pt x="4473" y="640"/>
                  </a:moveTo>
                  <a:cubicBezTo>
                    <a:pt x="5040" y="640"/>
                    <a:pt x="5617" y="777"/>
                    <a:pt x="6176" y="1082"/>
                  </a:cubicBezTo>
                  <a:cubicBezTo>
                    <a:pt x="7791" y="1937"/>
                    <a:pt x="7918" y="4058"/>
                    <a:pt x="7063" y="5515"/>
                  </a:cubicBezTo>
                  <a:cubicBezTo>
                    <a:pt x="6403" y="6632"/>
                    <a:pt x="5492" y="7095"/>
                    <a:pt x="4582" y="7095"/>
                  </a:cubicBezTo>
                  <a:cubicBezTo>
                    <a:pt x="2654" y="7095"/>
                    <a:pt x="731" y="5020"/>
                    <a:pt x="1204" y="2697"/>
                  </a:cubicBezTo>
                  <a:cubicBezTo>
                    <a:pt x="1267" y="2602"/>
                    <a:pt x="1172" y="2475"/>
                    <a:pt x="1141" y="2380"/>
                  </a:cubicBezTo>
                  <a:cubicBezTo>
                    <a:pt x="1141" y="2380"/>
                    <a:pt x="1172" y="2380"/>
                    <a:pt x="1172" y="2348"/>
                  </a:cubicBezTo>
                  <a:cubicBezTo>
                    <a:pt x="2003" y="1321"/>
                    <a:pt x="3211" y="640"/>
                    <a:pt x="4473" y="640"/>
                  </a:cubicBezTo>
                  <a:close/>
                  <a:moveTo>
                    <a:pt x="4464" y="0"/>
                  </a:moveTo>
                  <a:cubicBezTo>
                    <a:pt x="3982" y="0"/>
                    <a:pt x="3496" y="75"/>
                    <a:pt x="3041" y="226"/>
                  </a:cubicBezTo>
                  <a:cubicBezTo>
                    <a:pt x="1996" y="575"/>
                    <a:pt x="1267" y="1240"/>
                    <a:pt x="951" y="2158"/>
                  </a:cubicBezTo>
                  <a:lnTo>
                    <a:pt x="951" y="2222"/>
                  </a:lnTo>
                  <a:cubicBezTo>
                    <a:pt x="824" y="2285"/>
                    <a:pt x="697" y="2348"/>
                    <a:pt x="666" y="2475"/>
                  </a:cubicBezTo>
                  <a:cubicBezTo>
                    <a:pt x="634" y="2538"/>
                    <a:pt x="634" y="2602"/>
                    <a:pt x="571" y="2665"/>
                  </a:cubicBezTo>
                  <a:cubicBezTo>
                    <a:pt x="1" y="4565"/>
                    <a:pt x="1172" y="6497"/>
                    <a:pt x="2756" y="7352"/>
                  </a:cubicBezTo>
                  <a:cubicBezTo>
                    <a:pt x="3284" y="7640"/>
                    <a:pt x="3851" y="7777"/>
                    <a:pt x="4412" y="7777"/>
                  </a:cubicBezTo>
                  <a:cubicBezTo>
                    <a:pt x="5700" y="7777"/>
                    <a:pt x="6959" y="7057"/>
                    <a:pt x="7664" y="5800"/>
                  </a:cubicBezTo>
                  <a:cubicBezTo>
                    <a:pt x="7823" y="5515"/>
                    <a:pt x="7949" y="5230"/>
                    <a:pt x="8076" y="4913"/>
                  </a:cubicBezTo>
                  <a:cubicBezTo>
                    <a:pt x="8551" y="3425"/>
                    <a:pt x="8235" y="1652"/>
                    <a:pt x="6746" y="638"/>
                  </a:cubicBezTo>
                  <a:cubicBezTo>
                    <a:pt x="6106" y="218"/>
                    <a:pt x="5290" y="0"/>
                    <a:pt x="4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4"/>
            <p:cNvSpPr/>
            <p:nvPr/>
          </p:nvSpPr>
          <p:spPr>
            <a:xfrm>
              <a:off x="-65074575" y="1638625"/>
              <a:ext cx="40375" cy="81925"/>
            </a:xfrm>
            <a:custGeom>
              <a:avLst/>
              <a:gdLst/>
              <a:ahLst/>
              <a:cxnLst/>
              <a:rect l="l" t="t" r="r" b="b"/>
              <a:pathLst>
                <a:path w="1615" h="3277" extrusionOk="0">
                  <a:moveTo>
                    <a:pt x="823" y="0"/>
                  </a:moveTo>
                  <a:cubicBezTo>
                    <a:pt x="728" y="64"/>
                    <a:pt x="633" y="95"/>
                    <a:pt x="570" y="159"/>
                  </a:cubicBezTo>
                  <a:cubicBezTo>
                    <a:pt x="158" y="697"/>
                    <a:pt x="0" y="1394"/>
                    <a:pt x="190" y="2027"/>
                  </a:cubicBezTo>
                  <a:cubicBezTo>
                    <a:pt x="348" y="2629"/>
                    <a:pt x="760" y="3072"/>
                    <a:pt x="1267" y="3262"/>
                  </a:cubicBezTo>
                  <a:cubicBezTo>
                    <a:pt x="1288" y="3262"/>
                    <a:pt x="1323" y="3276"/>
                    <a:pt x="1363" y="3276"/>
                  </a:cubicBezTo>
                  <a:cubicBezTo>
                    <a:pt x="1383" y="3276"/>
                    <a:pt x="1404" y="3273"/>
                    <a:pt x="1425" y="3262"/>
                  </a:cubicBezTo>
                  <a:cubicBezTo>
                    <a:pt x="1583" y="3167"/>
                    <a:pt x="1615" y="2977"/>
                    <a:pt x="1457" y="2850"/>
                  </a:cubicBezTo>
                  <a:cubicBezTo>
                    <a:pt x="665" y="2375"/>
                    <a:pt x="348" y="1235"/>
                    <a:pt x="982" y="475"/>
                  </a:cubicBezTo>
                  <a:cubicBezTo>
                    <a:pt x="1140" y="285"/>
                    <a:pt x="982" y="95"/>
                    <a:pt x="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4"/>
            <p:cNvSpPr/>
            <p:nvPr/>
          </p:nvSpPr>
          <p:spPr>
            <a:xfrm>
              <a:off x="-65105400" y="1603200"/>
              <a:ext cx="180475" cy="161750"/>
            </a:xfrm>
            <a:custGeom>
              <a:avLst/>
              <a:gdLst/>
              <a:ahLst/>
              <a:cxnLst/>
              <a:rect l="l" t="t" r="r" b="b"/>
              <a:pathLst>
                <a:path w="7219" h="6470" extrusionOk="0">
                  <a:moveTo>
                    <a:pt x="1916" y="1454"/>
                  </a:moveTo>
                  <a:cubicBezTo>
                    <a:pt x="1940" y="1454"/>
                    <a:pt x="1965" y="1462"/>
                    <a:pt x="1993" y="1481"/>
                  </a:cubicBezTo>
                  <a:cubicBezTo>
                    <a:pt x="2151" y="1512"/>
                    <a:pt x="2310" y="1734"/>
                    <a:pt x="2151" y="1956"/>
                  </a:cubicBezTo>
                  <a:cubicBezTo>
                    <a:pt x="1550" y="2684"/>
                    <a:pt x="1866" y="3856"/>
                    <a:pt x="2626" y="4331"/>
                  </a:cubicBezTo>
                  <a:cubicBezTo>
                    <a:pt x="2785" y="4426"/>
                    <a:pt x="2753" y="4647"/>
                    <a:pt x="2595" y="4711"/>
                  </a:cubicBezTo>
                  <a:cubicBezTo>
                    <a:pt x="2563" y="4727"/>
                    <a:pt x="2531" y="4735"/>
                    <a:pt x="2504" y="4735"/>
                  </a:cubicBezTo>
                  <a:cubicBezTo>
                    <a:pt x="2476" y="4735"/>
                    <a:pt x="2452" y="4727"/>
                    <a:pt x="2436" y="4711"/>
                  </a:cubicBezTo>
                  <a:cubicBezTo>
                    <a:pt x="1233" y="4204"/>
                    <a:pt x="948" y="2526"/>
                    <a:pt x="1740" y="1544"/>
                  </a:cubicBezTo>
                  <a:cubicBezTo>
                    <a:pt x="1807" y="1499"/>
                    <a:pt x="1858" y="1454"/>
                    <a:pt x="1916" y="1454"/>
                  </a:cubicBezTo>
                  <a:close/>
                  <a:moveTo>
                    <a:pt x="3762" y="1"/>
                  </a:moveTo>
                  <a:cubicBezTo>
                    <a:pt x="2493" y="1"/>
                    <a:pt x="1276" y="691"/>
                    <a:pt x="441" y="1702"/>
                  </a:cubicBezTo>
                  <a:cubicBezTo>
                    <a:pt x="441" y="1734"/>
                    <a:pt x="410" y="1734"/>
                    <a:pt x="410" y="1734"/>
                  </a:cubicBezTo>
                  <a:cubicBezTo>
                    <a:pt x="473" y="1829"/>
                    <a:pt x="536" y="1924"/>
                    <a:pt x="473" y="2051"/>
                  </a:cubicBezTo>
                  <a:cubicBezTo>
                    <a:pt x="1" y="4391"/>
                    <a:pt x="1916" y="6470"/>
                    <a:pt x="3840" y="6470"/>
                  </a:cubicBezTo>
                  <a:cubicBezTo>
                    <a:pt x="4753" y="6470"/>
                    <a:pt x="5669" y="6001"/>
                    <a:pt x="6332" y="4869"/>
                  </a:cubicBezTo>
                  <a:cubicBezTo>
                    <a:pt x="7218" y="3412"/>
                    <a:pt x="7060" y="1291"/>
                    <a:pt x="5445" y="436"/>
                  </a:cubicBezTo>
                  <a:cubicBezTo>
                    <a:pt x="4893" y="135"/>
                    <a:pt x="4322" y="1"/>
                    <a:pt x="37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4"/>
            <p:cNvSpPr/>
            <p:nvPr/>
          </p:nvSpPr>
          <p:spPr>
            <a:xfrm>
              <a:off x="-59089125" y="1255350"/>
              <a:ext cx="213775" cy="194550"/>
            </a:xfrm>
            <a:custGeom>
              <a:avLst/>
              <a:gdLst/>
              <a:ahLst/>
              <a:cxnLst/>
              <a:rect l="l" t="t" r="r" b="b"/>
              <a:pathLst>
                <a:path w="8551" h="7782" extrusionOk="0">
                  <a:moveTo>
                    <a:pt x="4456" y="639"/>
                  </a:moveTo>
                  <a:cubicBezTo>
                    <a:pt x="5021" y="639"/>
                    <a:pt x="5595" y="776"/>
                    <a:pt x="6144" y="1080"/>
                  </a:cubicBezTo>
                  <a:cubicBezTo>
                    <a:pt x="7759" y="1967"/>
                    <a:pt x="7917" y="4057"/>
                    <a:pt x="7062" y="5514"/>
                  </a:cubicBezTo>
                  <a:cubicBezTo>
                    <a:pt x="6401" y="6632"/>
                    <a:pt x="5486" y="7095"/>
                    <a:pt x="4571" y="7095"/>
                  </a:cubicBezTo>
                  <a:cubicBezTo>
                    <a:pt x="2638" y="7095"/>
                    <a:pt x="709" y="5028"/>
                    <a:pt x="1204" y="2727"/>
                  </a:cubicBezTo>
                  <a:cubicBezTo>
                    <a:pt x="1235" y="2600"/>
                    <a:pt x="1140" y="2474"/>
                    <a:pt x="1109" y="2410"/>
                  </a:cubicBezTo>
                  <a:cubicBezTo>
                    <a:pt x="1109" y="2410"/>
                    <a:pt x="1172" y="2410"/>
                    <a:pt x="1172" y="2347"/>
                  </a:cubicBezTo>
                  <a:cubicBezTo>
                    <a:pt x="1981" y="1320"/>
                    <a:pt x="3197" y="639"/>
                    <a:pt x="4456" y="639"/>
                  </a:cubicBezTo>
                  <a:close/>
                  <a:moveTo>
                    <a:pt x="4450" y="1"/>
                  </a:moveTo>
                  <a:cubicBezTo>
                    <a:pt x="3971" y="1"/>
                    <a:pt x="3491" y="75"/>
                    <a:pt x="3040" y="225"/>
                  </a:cubicBezTo>
                  <a:cubicBezTo>
                    <a:pt x="2027" y="574"/>
                    <a:pt x="1267" y="1239"/>
                    <a:pt x="950" y="2157"/>
                  </a:cubicBezTo>
                  <a:lnTo>
                    <a:pt x="950" y="2252"/>
                  </a:lnTo>
                  <a:cubicBezTo>
                    <a:pt x="824" y="2284"/>
                    <a:pt x="729" y="2347"/>
                    <a:pt x="665" y="2474"/>
                  </a:cubicBezTo>
                  <a:cubicBezTo>
                    <a:pt x="634" y="2569"/>
                    <a:pt x="634" y="2600"/>
                    <a:pt x="602" y="2664"/>
                  </a:cubicBezTo>
                  <a:cubicBezTo>
                    <a:pt x="0" y="4564"/>
                    <a:pt x="1204" y="6527"/>
                    <a:pt x="2787" y="7351"/>
                  </a:cubicBezTo>
                  <a:cubicBezTo>
                    <a:pt x="3322" y="7642"/>
                    <a:pt x="3893" y="7782"/>
                    <a:pt x="4457" y="7782"/>
                  </a:cubicBezTo>
                  <a:cubicBezTo>
                    <a:pt x="5730" y="7782"/>
                    <a:pt x="6972" y="7072"/>
                    <a:pt x="7696" y="5799"/>
                  </a:cubicBezTo>
                  <a:cubicBezTo>
                    <a:pt x="7854" y="5514"/>
                    <a:pt x="7949" y="5261"/>
                    <a:pt x="8076" y="4944"/>
                  </a:cubicBezTo>
                  <a:cubicBezTo>
                    <a:pt x="8551" y="3424"/>
                    <a:pt x="8234" y="1650"/>
                    <a:pt x="6777" y="669"/>
                  </a:cubicBezTo>
                  <a:cubicBezTo>
                    <a:pt x="6114" y="226"/>
                    <a:pt x="5284" y="1"/>
                    <a:pt x="44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4"/>
            <p:cNvSpPr/>
            <p:nvPr/>
          </p:nvSpPr>
          <p:spPr>
            <a:xfrm>
              <a:off x="-59039250" y="1307675"/>
              <a:ext cx="40400" cy="81125"/>
            </a:xfrm>
            <a:custGeom>
              <a:avLst/>
              <a:gdLst/>
              <a:ahLst/>
              <a:cxnLst/>
              <a:rect l="l" t="t" r="r" b="b"/>
              <a:pathLst>
                <a:path w="1616" h="3245" extrusionOk="0">
                  <a:moveTo>
                    <a:pt x="824" y="1"/>
                  </a:moveTo>
                  <a:cubicBezTo>
                    <a:pt x="665" y="32"/>
                    <a:pt x="634" y="64"/>
                    <a:pt x="539" y="159"/>
                  </a:cubicBezTo>
                  <a:cubicBezTo>
                    <a:pt x="159" y="666"/>
                    <a:pt x="0" y="1362"/>
                    <a:pt x="190" y="1996"/>
                  </a:cubicBezTo>
                  <a:cubicBezTo>
                    <a:pt x="349" y="2598"/>
                    <a:pt x="729" y="3041"/>
                    <a:pt x="1267" y="3231"/>
                  </a:cubicBezTo>
                  <a:cubicBezTo>
                    <a:pt x="1288" y="3231"/>
                    <a:pt x="1309" y="3245"/>
                    <a:pt x="1349" y="3245"/>
                  </a:cubicBezTo>
                  <a:cubicBezTo>
                    <a:pt x="1369" y="3245"/>
                    <a:pt x="1394" y="3241"/>
                    <a:pt x="1425" y="3231"/>
                  </a:cubicBezTo>
                  <a:cubicBezTo>
                    <a:pt x="1584" y="3168"/>
                    <a:pt x="1615" y="2946"/>
                    <a:pt x="1457" y="2851"/>
                  </a:cubicBezTo>
                  <a:cubicBezTo>
                    <a:pt x="665" y="2376"/>
                    <a:pt x="349" y="1204"/>
                    <a:pt x="982" y="476"/>
                  </a:cubicBezTo>
                  <a:cubicBezTo>
                    <a:pt x="1140" y="254"/>
                    <a:pt x="982" y="64"/>
                    <a:pt x="8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4"/>
            <p:cNvSpPr/>
            <p:nvPr/>
          </p:nvSpPr>
          <p:spPr>
            <a:xfrm>
              <a:off x="-59070600" y="1271325"/>
              <a:ext cx="180200" cy="162275"/>
            </a:xfrm>
            <a:custGeom>
              <a:avLst/>
              <a:gdLst/>
              <a:ahLst/>
              <a:cxnLst/>
              <a:rect l="l" t="t" r="r" b="b"/>
              <a:pathLst>
                <a:path w="7208" h="6491" extrusionOk="0">
                  <a:moveTo>
                    <a:pt x="1939" y="1474"/>
                  </a:moveTo>
                  <a:cubicBezTo>
                    <a:pt x="1963" y="1474"/>
                    <a:pt x="1989" y="1478"/>
                    <a:pt x="2014" y="1486"/>
                  </a:cubicBezTo>
                  <a:cubicBezTo>
                    <a:pt x="2141" y="1518"/>
                    <a:pt x="2331" y="1771"/>
                    <a:pt x="2141" y="1961"/>
                  </a:cubicBezTo>
                  <a:cubicBezTo>
                    <a:pt x="1571" y="2721"/>
                    <a:pt x="1888" y="3861"/>
                    <a:pt x="2616" y="4337"/>
                  </a:cubicBezTo>
                  <a:cubicBezTo>
                    <a:pt x="2774" y="4463"/>
                    <a:pt x="2743" y="4653"/>
                    <a:pt x="2584" y="4717"/>
                  </a:cubicBezTo>
                  <a:cubicBezTo>
                    <a:pt x="2569" y="4748"/>
                    <a:pt x="2537" y="4764"/>
                    <a:pt x="2505" y="4764"/>
                  </a:cubicBezTo>
                  <a:cubicBezTo>
                    <a:pt x="2474" y="4764"/>
                    <a:pt x="2442" y="4748"/>
                    <a:pt x="2426" y="4717"/>
                  </a:cubicBezTo>
                  <a:cubicBezTo>
                    <a:pt x="1191" y="4210"/>
                    <a:pt x="969" y="2563"/>
                    <a:pt x="1761" y="1550"/>
                  </a:cubicBezTo>
                  <a:cubicBezTo>
                    <a:pt x="1807" y="1503"/>
                    <a:pt x="1871" y="1474"/>
                    <a:pt x="1939" y="1474"/>
                  </a:cubicBezTo>
                  <a:close/>
                  <a:moveTo>
                    <a:pt x="3733" y="0"/>
                  </a:moveTo>
                  <a:cubicBezTo>
                    <a:pt x="2473" y="0"/>
                    <a:pt x="1271" y="681"/>
                    <a:pt x="463" y="1708"/>
                  </a:cubicBezTo>
                  <a:cubicBezTo>
                    <a:pt x="463" y="1771"/>
                    <a:pt x="399" y="1771"/>
                    <a:pt x="399" y="1771"/>
                  </a:cubicBezTo>
                  <a:cubicBezTo>
                    <a:pt x="494" y="1835"/>
                    <a:pt x="526" y="1961"/>
                    <a:pt x="494" y="2088"/>
                  </a:cubicBezTo>
                  <a:cubicBezTo>
                    <a:pt x="1" y="4406"/>
                    <a:pt x="1921" y="6490"/>
                    <a:pt x="3851" y="6490"/>
                  </a:cubicBezTo>
                  <a:cubicBezTo>
                    <a:pt x="4769" y="6490"/>
                    <a:pt x="5689" y="6018"/>
                    <a:pt x="6353" y="4875"/>
                  </a:cubicBezTo>
                  <a:cubicBezTo>
                    <a:pt x="7208" y="3418"/>
                    <a:pt x="7050" y="1328"/>
                    <a:pt x="5435" y="441"/>
                  </a:cubicBezTo>
                  <a:cubicBezTo>
                    <a:pt x="4876" y="137"/>
                    <a:pt x="4298" y="0"/>
                    <a:pt x="37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4487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5">
  <p:cSld name="Only Title 5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"/>
          <p:cNvSpPr txBox="1">
            <a:spLocks noGrp="1"/>
          </p:cNvSpPr>
          <p:nvPr>
            <p:ph type="title"/>
          </p:nvPr>
        </p:nvSpPr>
        <p:spPr>
          <a:xfrm>
            <a:off x="4858600" y="2619200"/>
            <a:ext cx="2474800" cy="16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32" name="Google Shape;332;p25"/>
          <p:cNvGrpSpPr/>
          <p:nvPr/>
        </p:nvGrpSpPr>
        <p:grpSpPr>
          <a:xfrm>
            <a:off x="10112805" y="476599"/>
            <a:ext cx="1529844" cy="1515148"/>
            <a:chOff x="7584603" y="357449"/>
            <a:chExt cx="1147383" cy="1136361"/>
          </a:xfrm>
        </p:grpSpPr>
        <p:sp>
          <p:nvSpPr>
            <p:cNvPr id="333" name="Google Shape;333;p25"/>
            <p:cNvSpPr/>
            <p:nvPr/>
          </p:nvSpPr>
          <p:spPr>
            <a:xfrm>
              <a:off x="7584603" y="357449"/>
              <a:ext cx="1147383" cy="1136361"/>
            </a:xfrm>
            <a:custGeom>
              <a:avLst/>
              <a:gdLst/>
              <a:ahLst/>
              <a:cxnLst/>
              <a:rect l="l" t="t" r="r" b="b"/>
              <a:pathLst>
                <a:path w="35185" h="34847" extrusionOk="0">
                  <a:moveTo>
                    <a:pt x="31247" y="526"/>
                  </a:moveTo>
                  <a:cubicBezTo>
                    <a:pt x="31986" y="526"/>
                    <a:pt x="32753" y="802"/>
                    <a:pt x="33411" y="1444"/>
                  </a:cubicBezTo>
                  <a:cubicBezTo>
                    <a:pt x="34425" y="2426"/>
                    <a:pt x="34646" y="3914"/>
                    <a:pt x="33981" y="5149"/>
                  </a:cubicBezTo>
                  <a:cubicBezTo>
                    <a:pt x="33433" y="6103"/>
                    <a:pt x="32381" y="6824"/>
                    <a:pt x="31314" y="6824"/>
                  </a:cubicBezTo>
                  <a:cubicBezTo>
                    <a:pt x="30964" y="6824"/>
                    <a:pt x="30612" y="6746"/>
                    <a:pt x="30276" y="6574"/>
                  </a:cubicBezTo>
                  <a:cubicBezTo>
                    <a:pt x="30561" y="6289"/>
                    <a:pt x="30846" y="5973"/>
                    <a:pt x="31163" y="5688"/>
                  </a:cubicBezTo>
                  <a:cubicBezTo>
                    <a:pt x="31321" y="5529"/>
                    <a:pt x="31195" y="5371"/>
                    <a:pt x="31068" y="5308"/>
                  </a:cubicBezTo>
                  <a:cubicBezTo>
                    <a:pt x="31095" y="4756"/>
                    <a:pt x="30667" y="4157"/>
                    <a:pt x="30138" y="4157"/>
                  </a:cubicBezTo>
                  <a:cubicBezTo>
                    <a:pt x="30059" y="4157"/>
                    <a:pt x="29978" y="4170"/>
                    <a:pt x="29896" y="4199"/>
                  </a:cubicBezTo>
                  <a:cubicBezTo>
                    <a:pt x="29801" y="4231"/>
                    <a:pt x="29801" y="4231"/>
                    <a:pt x="29769" y="4263"/>
                  </a:cubicBezTo>
                  <a:cubicBezTo>
                    <a:pt x="29730" y="4249"/>
                    <a:pt x="29696" y="4242"/>
                    <a:pt x="29663" y="4242"/>
                  </a:cubicBezTo>
                  <a:cubicBezTo>
                    <a:pt x="29617" y="4242"/>
                    <a:pt x="29572" y="4257"/>
                    <a:pt x="29516" y="4294"/>
                  </a:cubicBezTo>
                  <a:cubicBezTo>
                    <a:pt x="29263" y="4548"/>
                    <a:pt x="28946" y="4833"/>
                    <a:pt x="28661" y="5086"/>
                  </a:cubicBezTo>
                  <a:cubicBezTo>
                    <a:pt x="28693" y="5054"/>
                    <a:pt x="28693" y="5023"/>
                    <a:pt x="28661" y="4991"/>
                  </a:cubicBezTo>
                  <a:cubicBezTo>
                    <a:pt x="27331" y="2681"/>
                    <a:pt x="29181" y="526"/>
                    <a:pt x="31247" y="526"/>
                  </a:cubicBezTo>
                  <a:close/>
                  <a:moveTo>
                    <a:pt x="29928" y="4516"/>
                  </a:moveTo>
                  <a:cubicBezTo>
                    <a:pt x="30403" y="4579"/>
                    <a:pt x="30751" y="4864"/>
                    <a:pt x="30751" y="5339"/>
                  </a:cubicBezTo>
                  <a:cubicBezTo>
                    <a:pt x="28629" y="7398"/>
                    <a:pt x="26128" y="9456"/>
                    <a:pt x="24417" y="11926"/>
                  </a:cubicBezTo>
                  <a:cubicBezTo>
                    <a:pt x="24132" y="11610"/>
                    <a:pt x="23847" y="11325"/>
                    <a:pt x="23467" y="11071"/>
                  </a:cubicBezTo>
                  <a:cubicBezTo>
                    <a:pt x="25684" y="9013"/>
                    <a:pt x="27711" y="6701"/>
                    <a:pt x="29896" y="4579"/>
                  </a:cubicBezTo>
                  <a:cubicBezTo>
                    <a:pt x="29896" y="4548"/>
                    <a:pt x="29928" y="4548"/>
                    <a:pt x="29928" y="4516"/>
                  </a:cubicBezTo>
                  <a:close/>
                  <a:moveTo>
                    <a:pt x="6685" y="12082"/>
                  </a:moveTo>
                  <a:cubicBezTo>
                    <a:pt x="6746" y="12082"/>
                    <a:pt x="6809" y="12093"/>
                    <a:pt x="6873" y="12116"/>
                  </a:cubicBezTo>
                  <a:lnTo>
                    <a:pt x="6936" y="12116"/>
                  </a:lnTo>
                  <a:cubicBezTo>
                    <a:pt x="9375" y="12940"/>
                    <a:pt x="11908" y="13478"/>
                    <a:pt x="14473" y="13637"/>
                  </a:cubicBezTo>
                  <a:cubicBezTo>
                    <a:pt x="14473" y="13827"/>
                    <a:pt x="14568" y="13890"/>
                    <a:pt x="14568" y="13922"/>
                  </a:cubicBezTo>
                  <a:cubicBezTo>
                    <a:pt x="14442" y="14270"/>
                    <a:pt x="14378" y="14587"/>
                    <a:pt x="14283" y="14967"/>
                  </a:cubicBezTo>
                  <a:cubicBezTo>
                    <a:pt x="14283" y="14935"/>
                    <a:pt x="14283" y="14935"/>
                    <a:pt x="14252" y="14935"/>
                  </a:cubicBezTo>
                  <a:cubicBezTo>
                    <a:pt x="11560" y="14365"/>
                    <a:pt x="8900" y="13763"/>
                    <a:pt x="6271" y="13066"/>
                  </a:cubicBezTo>
                  <a:lnTo>
                    <a:pt x="6144" y="13066"/>
                  </a:lnTo>
                  <a:lnTo>
                    <a:pt x="6144" y="12971"/>
                  </a:lnTo>
                  <a:cubicBezTo>
                    <a:pt x="5923" y="12611"/>
                    <a:pt x="6258" y="12082"/>
                    <a:pt x="6685" y="12082"/>
                  </a:cubicBezTo>
                  <a:close/>
                  <a:moveTo>
                    <a:pt x="4968" y="9410"/>
                  </a:moveTo>
                  <a:cubicBezTo>
                    <a:pt x="6337" y="9410"/>
                    <a:pt x="7580" y="10419"/>
                    <a:pt x="7664" y="11831"/>
                  </a:cubicBezTo>
                  <a:cubicBezTo>
                    <a:pt x="7348" y="11705"/>
                    <a:pt x="6999" y="11610"/>
                    <a:pt x="6651" y="11483"/>
                  </a:cubicBezTo>
                  <a:cubicBezTo>
                    <a:pt x="6619" y="11467"/>
                    <a:pt x="6589" y="11460"/>
                    <a:pt x="6559" y="11460"/>
                  </a:cubicBezTo>
                  <a:cubicBezTo>
                    <a:pt x="6414" y="11460"/>
                    <a:pt x="6308" y="11636"/>
                    <a:pt x="6334" y="11768"/>
                  </a:cubicBezTo>
                  <a:cubicBezTo>
                    <a:pt x="5828" y="11990"/>
                    <a:pt x="5511" y="12718"/>
                    <a:pt x="5891" y="13193"/>
                  </a:cubicBezTo>
                  <a:cubicBezTo>
                    <a:pt x="5891" y="13225"/>
                    <a:pt x="5954" y="13225"/>
                    <a:pt x="5986" y="13225"/>
                  </a:cubicBezTo>
                  <a:cubicBezTo>
                    <a:pt x="5954" y="13351"/>
                    <a:pt x="5986" y="13542"/>
                    <a:pt x="6144" y="13573"/>
                  </a:cubicBezTo>
                  <a:cubicBezTo>
                    <a:pt x="6619" y="13732"/>
                    <a:pt x="7094" y="13890"/>
                    <a:pt x="7569" y="14017"/>
                  </a:cubicBezTo>
                  <a:cubicBezTo>
                    <a:pt x="6707" y="14909"/>
                    <a:pt x="5636" y="15443"/>
                    <a:pt x="4384" y="15443"/>
                  </a:cubicBezTo>
                  <a:cubicBezTo>
                    <a:pt x="4348" y="15443"/>
                    <a:pt x="4312" y="15443"/>
                    <a:pt x="4276" y="15442"/>
                  </a:cubicBezTo>
                  <a:cubicBezTo>
                    <a:pt x="2502" y="15410"/>
                    <a:pt x="286" y="14048"/>
                    <a:pt x="1299" y="11990"/>
                  </a:cubicBezTo>
                  <a:cubicBezTo>
                    <a:pt x="1932" y="10755"/>
                    <a:pt x="3104" y="9710"/>
                    <a:pt x="4466" y="9456"/>
                  </a:cubicBezTo>
                  <a:cubicBezTo>
                    <a:pt x="4634" y="9425"/>
                    <a:pt x="4802" y="9410"/>
                    <a:pt x="4968" y="9410"/>
                  </a:cubicBezTo>
                  <a:close/>
                  <a:moveTo>
                    <a:pt x="19707" y="10709"/>
                  </a:moveTo>
                  <a:cubicBezTo>
                    <a:pt x="21351" y="10709"/>
                    <a:pt x="23015" y="11239"/>
                    <a:pt x="23942" y="12180"/>
                  </a:cubicBezTo>
                  <a:cubicBezTo>
                    <a:pt x="25842" y="14143"/>
                    <a:pt x="26159" y="17563"/>
                    <a:pt x="24259" y="19622"/>
                  </a:cubicBezTo>
                  <a:cubicBezTo>
                    <a:pt x="23176" y="20805"/>
                    <a:pt x="21573" y="21493"/>
                    <a:pt x="19988" y="21493"/>
                  </a:cubicBezTo>
                  <a:cubicBezTo>
                    <a:pt x="19070" y="21493"/>
                    <a:pt x="18157" y="21262"/>
                    <a:pt x="17355" y="20762"/>
                  </a:cubicBezTo>
                  <a:cubicBezTo>
                    <a:pt x="15012" y="19337"/>
                    <a:pt x="14252" y="16423"/>
                    <a:pt x="15012" y="13922"/>
                  </a:cubicBezTo>
                  <a:cubicBezTo>
                    <a:pt x="15012" y="13890"/>
                    <a:pt x="15043" y="13858"/>
                    <a:pt x="15043" y="13795"/>
                  </a:cubicBezTo>
                  <a:cubicBezTo>
                    <a:pt x="15075" y="13763"/>
                    <a:pt x="15075" y="13732"/>
                    <a:pt x="15075" y="13700"/>
                  </a:cubicBezTo>
                  <a:lnTo>
                    <a:pt x="15075" y="13637"/>
                  </a:lnTo>
                  <a:lnTo>
                    <a:pt x="15075" y="13605"/>
                  </a:lnTo>
                  <a:cubicBezTo>
                    <a:pt x="15503" y="11590"/>
                    <a:pt x="17588" y="10709"/>
                    <a:pt x="19707" y="10709"/>
                  </a:cubicBezTo>
                  <a:close/>
                  <a:moveTo>
                    <a:pt x="22359" y="21522"/>
                  </a:moveTo>
                  <a:cubicBezTo>
                    <a:pt x="23151" y="24214"/>
                    <a:pt x="24132" y="26969"/>
                    <a:pt x="25209" y="29566"/>
                  </a:cubicBezTo>
                  <a:cubicBezTo>
                    <a:pt x="25177" y="29566"/>
                    <a:pt x="25146" y="29598"/>
                    <a:pt x="25146" y="29661"/>
                  </a:cubicBezTo>
                  <a:cubicBezTo>
                    <a:pt x="25070" y="29962"/>
                    <a:pt x="24756" y="30184"/>
                    <a:pt x="24456" y="30184"/>
                  </a:cubicBezTo>
                  <a:cubicBezTo>
                    <a:pt x="24377" y="30184"/>
                    <a:pt x="24300" y="30169"/>
                    <a:pt x="24227" y="30136"/>
                  </a:cubicBezTo>
                  <a:cubicBezTo>
                    <a:pt x="23341" y="27317"/>
                    <a:pt x="21916" y="24626"/>
                    <a:pt x="20807" y="21934"/>
                  </a:cubicBezTo>
                  <a:cubicBezTo>
                    <a:pt x="21345" y="21839"/>
                    <a:pt x="21852" y="21744"/>
                    <a:pt x="22359" y="21522"/>
                  </a:cubicBezTo>
                  <a:close/>
                  <a:moveTo>
                    <a:pt x="23309" y="28901"/>
                  </a:moveTo>
                  <a:cubicBezTo>
                    <a:pt x="23499" y="29249"/>
                    <a:pt x="23721" y="29598"/>
                    <a:pt x="23942" y="29946"/>
                  </a:cubicBezTo>
                  <a:cubicBezTo>
                    <a:pt x="23879" y="29946"/>
                    <a:pt x="23847" y="30041"/>
                    <a:pt x="23879" y="30104"/>
                  </a:cubicBezTo>
                  <a:cubicBezTo>
                    <a:pt x="24046" y="30349"/>
                    <a:pt x="24308" y="30458"/>
                    <a:pt x="24575" y="30458"/>
                  </a:cubicBezTo>
                  <a:cubicBezTo>
                    <a:pt x="24964" y="30458"/>
                    <a:pt x="25363" y="30227"/>
                    <a:pt x="25494" y="29851"/>
                  </a:cubicBezTo>
                  <a:cubicBezTo>
                    <a:pt x="25507" y="29854"/>
                    <a:pt x="25521" y="29856"/>
                    <a:pt x="25535" y="29856"/>
                  </a:cubicBezTo>
                  <a:cubicBezTo>
                    <a:pt x="25651" y="29856"/>
                    <a:pt x="25773" y="29739"/>
                    <a:pt x="25716" y="29598"/>
                  </a:cubicBezTo>
                  <a:cubicBezTo>
                    <a:pt x="25652" y="29408"/>
                    <a:pt x="25621" y="29218"/>
                    <a:pt x="25526" y="29028"/>
                  </a:cubicBezTo>
                  <a:lnTo>
                    <a:pt x="25526" y="29028"/>
                  </a:lnTo>
                  <a:cubicBezTo>
                    <a:pt x="28465" y="30366"/>
                    <a:pt x="26832" y="34351"/>
                    <a:pt x="24091" y="34351"/>
                  </a:cubicBezTo>
                  <a:cubicBezTo>
                    <a:pt x="23849" y="34351"/>
                    <a:pt x="23598" y="34320"/>
                    <a:pt x="23341" y="34253"/>
                  </a:cubicBezTo>
                  <a:cubicBezTo>
                    <a:pt x="22042" y="33873"/>
                    <a:pt x="21092" y="32606"/>
                    <a:pt x="21472" y="31276"/>
                  </a:cubicBezTo>
                  <a:cubicBezTo>
                    <a:pt x="21694" y="30231"/>
                    <a:pt x="22486" y="29471"/>
                    <a:pt x="23309" y="28901"/>
                  </a:cubicBezTo>
                  <a:close/>
                  <a:moveTo>
                    <a:pt x="31188" y="0"/>
                  </a:moveTo>
                  <a:cubicBezTo>
                    <a:pt x="30448" y="0"/>
                    <a:pt x="29710" y="242"/>
                    <a:pt x="29104" y="747"/>
                  </a:cubicBezTo>
                  <a:cubicBezTo>
                    <a:pt x="27679" y="1824"/>
                    <a:pt x="27394" y="3756"/>
                    <a:pt x="28471" y="5181"/>
                  </a:cubicBezTo>
                  <a:cubicBezTo>
                    <a:pt x="28503" y="5213"/>
                    <a:pt x="28534" y="5213"/>
                    <a:pt x="28598" y="5213"/>
                  </a:cubicBezTo>
                  <a:cubicBezTo>
                    <a:pt x="26666" y="7018"/>
                    <a:pt x="24766" y="8855"/>
                    <a:pt x="23309" y="10976"/>
                  </a:cubicBezTo>
                  <a:cubicBezTo>
                    <a:pt x="22410" y="10421"/>
                    <a:pt x="21172" y="10131"/>
                    <a:pt x="19909" y="10131"/>
                  </a:cubicBezTo>
                  <a:cubicBezTo>
                    <a:pt x="17567" y="10131"/>
                    <a:pt x="15135" y="11128"/>
                    <a:pt x="14600" y="13288"/>
                  </a:cubicBezTo>
                  <a:cubicBezTo>
                    <a:pt x="12415" y="12971"/>
                    <a:pt x="10325" y="12591"/>
                    <a:pt x="8234" y="11990"/>
                  </a:cubicBezTo>
                  <a:cubicBezTo>
                    <a:pt x="8234" y="10280"/>
                    <a:pt x="6809" y="8950"/>
                    <a:pt x="5131" y="8855"/>
                  </a:cubicBezTo>
                  <a:cubicBezTo>
                    <a:pt x="5076" y="8852"/>
                    <a:pt x="5020" y="8850"/>
                    <a:pt x="4965" y="8850"/>
                  </a:cubicBezTo>
                  <a:cubicBezTo>
                    <a:pt x="3098" y="8850"/>
                    <a:pt x="1406" y="10393"/>
                    <a:pt x="729" y="12085"/>
                  </a:cubicBezTo>
                  <a:cubicBezTo>
                    <a:pt x="1" y="13890"/>
                    <a:pt x="1552" y="15442"/>
                    <a:pt x="3262" y="15822"/>
                  </a:cubicBezTo>
                  <a:cubicBezTo>
                    <a:pt x="3636" y="15915"/>
                    <a:pt x="4016" y="15961"/>
                    <a:pt x="4394" y="15961"/>
                  </a:cubicBezTo>
                  <a:cubicBezTo>
                    <a:pt x="5811" y="15961"/>
                    <a:pt x="7194" y="15318"/>
                    <a:pt x="8044" y="14143"/>
                  </a:cubicBezTo>
                  <a:cubicBezTo>
                    <a:pt x="10103" y="14682"/>
                    <a:pt x="12193" y="15093"/>
                    <a:pt x="14283" y="15315"/>
                  </a:cubicBezTo>
                  <a:lnTo>
                    <a:pt x="14378" y="15315"/>
                  </a:lnTo>
                  <a:cubicBezTo>
                    <a:pt x="14093" y="17785"/>
                    <a:pt x="15297" y="20319"/>
                    <a:pt x="17545" y="21459"/>
                  </a:cubicBezTo>
                  <a:cubicBezTo>
                    <a:pt x="18256" y="21828"/>
                    <a:pt x="19099" y="22021"/>
                    <a:pt x="19927" y="22021"/>
                  </a:cubicBezTo>
                  <a:cubicBezTo>
                    <a:pt x="20095" y="22021"/>
                    <a:pt x="20262" y="22013"/>
                    <a:pt x="20427" y="21997"/>
                  </a:cubicBezTo>
                  <a:lnTo>
                    <a:pt x="20427" y="22060"/>
                  </a:lnTo>
                  <a:cubicBezTo>
                    <a:pt x="21250" y="24182"/>
                    <a:pt x="22106" y="26494"/>
                    <a:pt x="23214" y="28584"/>
                  </a:cubicBezTo>
                  <a:cubicBezTo>
                    <a:pt x="21979" y="29218"/>
                    <a:pt x="20902" y="30484"/>
                    <a:pt x="20902" y="31909"/>
                  </a:cubicBezTo>
                  <a:cubicBezTo>
                    <a:pt x="20870" y="33493"/>
                    <a:pt x="22232" y="34665"/>
                    <a:pt x="23752" y="34823"/>
                  </a:cubicBezTo>
                  <a:cubicBezTo>
                    <a:pt x="23890" y="34839"/>
                    <a:pt x="24025" y="34847"/>
                    <a:pt x="24158" y="34847"/>
                  </a:cubicBezTo>
                  <a:cubicBezTo>
                    <a:pt x="27446" y="34847"/>
                    <a:pt x="29158" y="30106"/>
                    <a:pt x="25779" y="28584"/>
                  </a:cubicBezTo>
                  <a:cubicBezTo>
                    <a:pt x="25734" y="28557"/>
                    <a:pt x="25692" y="28546"/>
                    <a:pt x="25652" y="28546"/>
                  </a:cubicBezTo>
                  <a:cubicBezTo>
                    <a:pt x="25552" y="28546"/>
                    <a:pt x="25467" y="28620"/>
                    <a:pt x="25399" y="28711"/>
                  </a:cubicBezTo>
                  <a:cubicBezTo>
                    <a:pt x="24607" y="26241"/>
                    <a:pt x="23657" y="23739"/>
                    <a:pt x="22644" y="21427"/>
                  </a:cubicBezTo>
                  <a:cubicBezTo>
                    <a:pt x="23752" y="20952"/>
                    <a:pt x="24702" y="20097"/>
                    <a:pt x="25336" y="19052"/>
                  </a:cubicBezTo>
                  <a:cubicBezTo>
                    <a:pt x="26603" y="16867"/>
                    <a:pt x="26159" y="13922"/>
                    <a:pt x="24544" y="12085"/>
                  </a:cubicBezTo>
                  <a:cubicBezTo>
                    <a:pt x="26476" y="10565"/>
                    <a:pt x="28186" y="8665"/>
                    <a:pt x="29928" y="6891"/>
                  </a:cubicBezTo>
                  <a:cubicBezTo>
                    <a:pt x="30369" y="7179"/>
                    <a:pt x="30850" y="7307"/>
                    <a:pt x="31333" y="7307"/>
                  </a:cubicBezTo>
                  <a:cubicBezTo>
                    <a:pt x="32445" y="7307"/>
                    <a:pt x="33563" y="6628"/>
                    <a:pt x="34203" y="5656"/>
                  </a:cubicBezTo>
                  <a:cubicBezTo>
                    <a:pt x="35185" y="4168"/>
                    <a:pt x="34995" y="2204"/>
                    <a:pt x="33633" y="1001"/>
                  </a:cubicBezTo>
                  <a:cubicBezTo>
                    <a:pt x="32961" y="346"/>
                    <a:pt x="32073" y="0"/>
                    <a:pt x="31188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8476161" y="373525"/>
              <a:ext cx="239325" cy="204563"/>
            </a:xfrm>
            <a:custGeom>
              <a:avLst/>
              <a:gdLst/>
              <a:ahLst/>
              <a:cxnLst/>
              <a:rect l="l" t="t" r="r" b="b"/>
              <a:pathLst>
                <a:path w="7339" h="6273" extrusionOk="0">
                  <a:moveTo>
                    <a:pt x="5240" y="1905"/>
                  </a:moveTo>
                  <a:cubicBezTo>
                    <a:pt x="5280" y="1905"/>
                    <a:pt x="5318" y="1923"/>
                    <a:pt x="5343" y="1964"/>
                  </a:cubicBezTo>
                  <a:cubicBezTo>
                    <a:pt x="5786" y="2471"/>
                    <a:pt x="5755" y="3263"/>
                    <a:pt x="5343" y="3833"/>
                  </a:cubicBezTo>
                  <a:cubicBezTo>
                    <a:pt x="5323" y="3853"/>
                    <a:pt x="5299" y="3862"/>
                    <a:pt x="5274" y="3862"/>
                  </a:cubicBezTo>
                  <a:cubicBezTo>
                    <a:pt x="5180" y="3862"/>
                    <a:pt x="5071" y="3736"/>
                    <a:pt x="5121" y="3611"/>
                  </a:cubicBezTo>
                  <a:cubicBezTo>
                    <a:pt x="5438" y="3136"/>
                    <a:pt x="5406" y="2629"/>
                    <a:pt x="5090" y="2186"/>
                  </a:cubicBezTo>
                  <a:cubicBezTo>
                    <a:pt x="4996" y="2046"/>
                    <a:pt x="5127" y="1905"/>
                    <a:pt x="5240" y="1905"/>
                  </a:cubicBezTo>
                  <a:close/>
                  <a:moveTo>
                    <a:pt x="6000" y="2469"/>
                  </a:moveTo>
                  <a:cubicBezTo>
                    <a:pt x="6058" y="2469"/>
                    <a:pt x="6112" y="2490"/>
                    <a:pt x="6135" y="2534"/>
                  </a:cubicBezTo>
                  <a:cubicBezTo>
                    <a:pt x="6578" y="3231"/>
                    <a:pt x="6293" y="4213"/>
                    <a:pt x="5723" y="4688"/>
                  </a:cubicBezTo>
                  <a:cubicBezTo>
                    <a:pt x="5696" y="4715"/>
                    <a:pt x="5666" y="4726"/>
                    <a:pt x="5637" y="4726"/>
                  </a:cubicBezTo>
                  <a:cubicBezTo>
                    <a:pt x="5528" y="4726"/>
                    <a:pt x="5427" y="4573"/>
                    <a:pt x="5501" y="4498"/>
                  </a:cubicBezTo>
                  <a:cubicBezTo>
                    <a:pt x="6071" y="3960"/>
                    <a:pt x="6071" y="3294"/>
                    <a:pt x="5818" y="2661"/>
                  </a:cubicBezTo>
                  <a:cubicBezTo>
                    <a:pt x="5777" y="2538"/>
                    <a:pt x="5895" y="2469"/>
                    <a:pt x="6000" y="2469"/>
                  </a:cubicBezTo>
                  <a:close/>
                  <a:moveTo>
                    <a:pt x="3929" y="1"/>
                  </a:moveTo>
                  <a:cubicBezTo>
                    <a:pt x="1857" y="1"/>
                    <a:pt x="1" y="2142"/>
                    <a:pt x="1353" y="4403"/>
                  </a:cubicBezTo>
                  <a:lnTo>
                    <a:pt x="1353" y="4530"/>
                  </a:lnTo>
                  <a:cubicBezTo>
                    <a:pt x="1638" y="4308"/>
                    <a:pt x="1954" y="4023"/>
                    <a:pt x="2239" y="3738"/>
                  </a:cubicBezTo>
                  <a:cubicBezTo>
                    <a:pt x="2284" y="3715"/>
                    <a:pt x="2345" y="3693"/>
                    <a:pt x="2399" y="3693"/>
                  </a:cubicBezTo>
                  <a:cubicBezTo>
                    <a:pt x="2421" y="3693"/>
                    <a:pt x="2443" y="3697"/>
                    <a:pt x="2461" y="3706"/>
                  </a:cubicBezTo>
                  <a:cubicBezTo>
                    <a:pt x="2493" y="3675"/>
                    <a:pt x="2556" y="3611"/>
                    <a:pt x="2588" y="3611"/>
                  </a:cubicBezTo>
                  <a:cubicBezTo>
                    <a:pt x="2650" y="3596"/>
                    <a:pt x="2711" y="3588"/>
                    <a:pt x="2771" y="3588"/>
                  </a:cubicBezTo>
                  <a:cubicBezTo>
                    <a:pt x="3322" y="3588"/>
                    <a:pt x="3760" y="4205"/>
                    <a:pt x="3760" y="4720"/>
                  </a:cubicBezTo>
                  <a:cubicBezTo>
                    <a:pt x="3886" y="4815"/>
                    <a:pt x="4013" y="5005"/>
                    <a:pt x="3855" y="5131"/>
                  </a:cubicBezTo>
                  <a:lnTo>
                    <a:pt x="2968" y="5986"/>
                  </a:lnTo>
                  <a:cubicBezTo>
                    <a:pt x="3323" y="6184"/>
                    <a:pt x="3695" y="6273"/>
                    <a:pt x="4064" y="6273"/>
                  </a:cubicBezTo>
                  <a:cubicBezTo>
                    <a:pt x="5111" y="6273"/>
                    <a:pt x="6135" y="5561"/>
                    <a:pt x="6673" y="4625"/>
                  </a:cubicBezTo>
                  <a:cubicBezTo>
                    <a:pt x="7338" y="3389"/>
                    <a:pt x="7085" y="1933"/>
                    <a:pt x="6103" y="919"/>
                  </a:cubicBezTo>
                  <a:cubicBezTo>
                    <a:pt x="5443" y="276"/>
                    <a:pt x="4672" y="1"/>
                    <a:pt x="3929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8653396" y="454268"/>
              <a:ext cx="37306" cy="73503"/>
            </a:xfrm>
            <a:custGeom>
              <a:avLst/>
              <a:gdLst/>
              <a:ahLst/>
              <a:cxnLst/>
              <a:rect l="l" t="t" r="r" b="b"/>
              <a:pathLst>
                <a:path w="1144" h="2254" extrusionOk="0">
                  <a:moveTo>
                    <a:pt x="543" y="0"/>
                  </a:moveTo>
                  <a:cubicBezTo>
                    <a:pt x="440" y="0"/>
                    <a:pt x="357" y="69"/>
                    <a:pt x="415" y="185"/>
                  </a:cubicBezTo>
                  <a:cubicBezTo>
                    <a:pt x="636" y="818"/>
                    <a:pt x="636" y="1515"/>
                    <a:pt x="98" y="2022"/>
                  </a:cubicBezTo>
                  <a:cubicBezTo>
                    <a:pt x="1" y="2119"/>
                    <a:pt x="71" y="2254"/>
                    <a:pt x="181" y="2254"/>
                  </a:cubicBezTo>
                  <a:cubicBezTo>
                    <a:pt x="214" y="2254"/>
                    <a:pt x="251" y="2241"/>
                    <a:pt x="288" y="2212"/>
                  </a:cubicBezTo>
                  <a:cubicBezTo>
                    <a:pt x="890" y="1737"/>
                    <a:pt x="1143" y="755"/>
                    <a:pt x="731" y="90"/>
                  </a:cubicBezTo>
                  <a:cubicBezTo>
                    <a:pt x="682" y="28"/>
                    <a:pt x="609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8638917" y="436234"/>
              <a:ext cx="25958" cy="61731"/>
            </a:xfrm>
            <a:custGeom>
              <a:avLst/>
              <a:gdLst/>
              <a:ahLst/>
              <a:cxnLst/>
              <a:rect l="l" t="t" r="r" b="b"/>
              <a:pathLst>
                <a:path w="796" h="1893" extrusionOk="0">
                  <a:moveTo>
                    <a:pt x="264" y="0"/>
                  </a:moveTo>
                  <a:cubicBezTo>
                    <a:pt x="148" y="0"/>
                    <a:pt x="1" y="141"/>
                    <a:pt x="99" y="263"/>
                  </a:cubicBezTo>
                  <a:cubicBezTo>
                    <a:pt x="352" y="706"/>
                    <a:pt x="447" y="1213"/>
                    <a:pt x="130" y="1657"/>
                  </a:cubicBezTo>
                  <a:cubicBezTo>
                    <a:pt x="60" y="1775"/>
                    <a:pt x="165" y="1893"/>
                    <a:pt x="262" y="1893"/>
                  </a:cubicBezTo>
                  <a:cubicBezTo>
                    <a:pt x="295" y="1893"/>
                    <a:pt x="328" y="1879"/>
                    <a:pt x="352" y="1847"/>
                  </a:cubicBezTo>
                  <a:cubicBezTo>
                    <a:pt x="764" y="1340"/>
                    <a:pt x="795" y="548"/>
                    <a:pt x="352" y="41"/>
                  </a:cubicBezTo>
                  <a:cubicBezTo>
                    <a:pt x="330" y="12"/>
                    <a:pt x="299" y="0"/>
                    <a:pt x="264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8349862" y="505726"/>
              <a:ext cx="237564" cy="241705"/>
            </a:xfrm>
            <a:custGeom>
              <a:avLst/>
              <a:gdLst/>
              <a:ahLst/>
              <a:cxnLst/>
              <a:rect l="l" t="t" r="r" b="b"/>
              <a:pathLst>
                <a:path w="7285" h="7412" extrusionOk="0">
                  <a:moveTo>
                    <a:pt x="6461" y="1"/>
                  </a:moveTo>
                  <a:cubicBezTo>
                    <a:pt x="6461" y="1"/>
                    <a:pt x="6461" y="32"/>
                    <a:pt x="6429" y="96"/>
                  </a:cubicBezTo>
                  <a:cubicBezTo>
                    <a:pt x="4212" y="2186"/>
                    <a:pt x="2217" y="4529"/>
                    <a:pt x="0" y="6588"/>
                  </a:cubicBezTo>
                  <a:cubicBezTo>
                    <a:pt x="349" y="6809"/>
                    <a:pt x="665" y="7094"/>
                    <a:pt x="950" y="7411"/>
                  </a:cubicBezTo>
                  <a:cubicBezTo>
                    <a:pt x="2661" y="4941"/>
                    <a:pt x="5162" y="2882"/>
                    <a:pt x="7284" y="824"/>
                  </a:cubicBezTo>
                  <a:cubicBezTo>
                    <a:pt x="7284" y="349"/>
                    <a:pt x="6936" y="32"/>
                    <a:pt x="6461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8049328" y="704876"/>
              <a:ext cx="389363" cy="352449"/>
            </a:xfrm>
            <a:custGeom>
              <a:avLst/>
              <a:gdLst/>
              <a:ahLst/>
              <a:cxnLst/>
              <a:rect l="l" t="t" r="r" b="b"/>
              <a:pathLst>
                <a:path w="11940" h="10808" extrusionOk="0">
                  <a:moveTo>
                    <a:pt x="5099" y="417"/>
                  </a:moveTo>
                  <a:cubicBezTo>
                    <a:pt x="5353" y="417"/>
                    <a:pt x="5289" y="734"/>
                    <a:pt x="5099" y="734"/>
                  </a:cubicBezTo>
                  <a:cubicBezTo>
                    <a:pt x="4181" y="797"/>
                    <a:pt x="3358" y="1019"/>
                    <a:pt x="2566" y="1589"/>
                  </a:cubicBezTo>
                  <a:cubicBezTo>
                    <a:pt x="2559" y="1593"/>
                    <a:pt x="2551" y="1594"/>
                    <a:pt x="2543" y="1594"/>
                  </a:cubicBezTo>
                  <a:cubicBezTo>
                    <a:pt x="2478" y="1594"/>
                    <a:pt x="2386" y="1487"/>
                    <a:pt x="2471" y="1431"/>
                  </a:cubicBezTo>
                  <a:cubicBezTo>
                    <a:pt x="3199" y="829"/>
                    <a:pt x="4149" y="417"/>
                    <a:pt x="5099" y="417"/>
                  </a:cubicBezTo>
                  <a:close/>
                  <a:moveTo>
                    <a:pt x="4698" y="1266"/>
                  </a:moveTo>
                  <a:cubicBezTo>
                    <a:pt x="4758" y="1266"/>
                    <a:pt x="4818" y="1268"/>
                    <a:pt x="4878" y="1272"/>
                  </a:cubicBezTo>
                  <a:cubicBezTo>
                    <a:pt x="5068" y="1272"/>
                    <a:pt x="5068" y="1589"/>
                    <a:pt x="4878" y="1589"/>
                  </a:cubicBezTo>
                  <a:cubicBezTo>
                    <a:pt x="4772" y="1578"/>
                    <a:pt x="4667" y="1573"/>
                    <a:pt x="4565" y="1573"/>
                  </a:cubicBezTo>
                  <a:cubicBezTo>
                    <a:pt x="3780" y="1573"/>
                    <a:pt x="3105" y="1895"/>
                    <a:pt x="2629" y="2539"/>
                  </a:cubicBezTo>
                  <a:cubicBezTo>
                    <a:pt x="2611" y="2551"/>
                    <a:pt x="2591" y="2556"/>
                    <a:pt x="2570" y="2556"/>
                  </a:cubicBezTo>
                  <a:cubicBezTo>
                    <a:pt x="2483" y="2556"/>
                    <a:pt x="2394" y="2464"/>
                    <a:pt x="2471" y="2412"/>
                  </a:cubicBezTo>
                  <a:cubicBezTo>
                    <a:pt x="2975" y="1700"/>
                    <a:pt x="3813" y="1266"/>
                    <a:pt x="4698" y="1266"/>
                  </a:cubicBezTo>
                  <a:close/>
                  <a:moveTo>
                    <a:pt x="5448" y="0"/>
                  </a:moveTo>
                  <a:cubicBezTo>
                    <a:pt x="3332" y="0"/>
                    <a:pt x="1251" y="889"/>
                    <a:pt x="824" y="2919"/>
                  </a:cubicBezTo>
                  <a:lnTo>
                    <a:pt x="824" y="2951"/>
                  </a:lnTo>
                  <a:lnTo>
                    <a:pt x="824" y="3014"/>
                  </a:lnTo>
                  <a:cubicBezTo>
                    <a:pt x="792" y="3046"/>
                    <a:pt x="792" y="3078"/>
                    <a:pt x="792" y="3109"/>
                  </a:cubicBezTo>
                  <a:cubicBezTo>
                    <a:pt x="792" y="3173"/>
                    <a:pt x="792" y="3204"/>
                    <a:pt x="761" y="3236"/>
                  </a:cubicBezTo>
                  <a:cubicBezTo>
                    <a:pt x="1" y="5738"/>
                    <a:pt x="792" y="8651"/>
                    <a:pt x="3104" y="10076"/>
                  </a:cubicBezTo>
                  <a:cubicBezTo>
                    <a:pt x="3894" y="10576"/>
                    <a:pt x="4804" y="10807"/>
                    <a:pt x="5723" y="10807"/>
                  </a:cubicBezTo>
                  <a:cubicBezTo>
                    <a:pt x="7310" y="10807"/>
                    <a:pt x="8925" y="10119"/>
                    <a:pt x="10008" y="8936"/>
                  </a:cubicBezTo>
                  <a:cubicBezTo>
                    <a:pt x="11940" y="6878"/>
                    <a:pt x="11591" y="3489"/>
                    <a:pt x="9691" y="1494"/>
                  </a:cubicBezTo>
                  <a:cubicBezTo>
                    <a:pt x="8763" y="538"/>
                    <a:pt x="7095" y="0"/>
                    <a:pt x="544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8127005" y="717431"/>
              <a:ext cx="94830" cy="36360"/>
            </a:xfrm>
            <a:custGeom>
              <a:avLst/>
              <a:gdLst/>
              <a:ahLst/>
              <a:cxnLst/>
              <a:rect l="l" t="t" r="r" b="b"/>
              <a:pathLst>
                <a:path w="2908" h="1115" extrusionOk="0">
                  <a:moveTo>
                    <a:pt x="2717" y="1"/>
                  </a:moveTo>
                  <a:cubicBezTo>
                    <a:pt x="1767" y="32"/>
                    <a:pt x="849" y="412"/>
                    <a:pt x="57" y="951"/>
                  </a:cubicBezTo>
                  <a:cubicBezTo>
                    <a:pt x="1" y="1007"/>
                    <a:pt x="95" y="1114"/>
                    <a:pt x="161" y="1114"/>
                  </a:cubicBezTo>
                  <a:cubicBezTo>
                    <a:pt x="169" y="1114"/>
                    <a:pt x="177" y="1113"/>
                    <a:pt x="184" y="1109"/>
                  </a:cubicBezTo>
                  <a:cubicBezTo>
                    <a:pt x="976" y="602"/>
                    <a:pt x="1799" y="349"/>
                    <a:pt x="2717" y="317"/>
                  </a:cubicBezTo>
                  <a:cubicBezTo>
                    <a:pt x="2907" y="317"/>
                    <a:pt x="2907" y="1"/>
                    <a:pt x="2717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8126973" y="745964"/>
              <a:ext cx="87623" cy="42295"/>
            </a:xfrm>
            <a:custGeom>
              <a:avLst/>
              <a:gdLst/>
              <a:ahLst/>
              <a:cxnLst/>
              <a:rect l="l" t="t" r="r" b="b"/>
              <a:pathLst>
                <a:path w="2687" h="1297" extrusionOk="0">
                  <a:moveTo>
                    <a:pt x="2255" y="0"/>
                  </a:moveTo>
                  <a:cubicBezTo>
                    <a:pt x="1392" y="0"/>
                    <a:pt x="577" y="457"/>
                    <a:pt x="26" y="1152"/>
                  </a:cubicBezTo>
                  <a:cubicBezTo>
                    <a:pt x="1" y="1204"/>
                    <a:pt x="79" y="1296"/>
                    <a:pt x="143" y="1296"/>
                  </a:cubicBezTo>
                  <a:cubicBezTo>
                    <a:pt x="158" y="1296"/>
                    <a:pt x="173" y="1291"/>
                    <a:pt x="185" y="1279"/>
                  </a:cubicBezTo>
                  <a:cubicBezTo>
                    <a:pt x="717" y="635"/>
                    <a:pt x="1398" y="313"/>
                    <a:pt x="2184" y="313"/>
                  </a:cubicBezTo>
                  <a:cubicBezTo>
                    <a:pt x="2286" y="313"/>
                    <a:pt x="2391" y="318"/>
                    <a:pt x="2497" y="329"/>
                  </a:cubicBezTo>
                  <a:cubicBezTo>
                    <a:pt x="2687" y="329"/>
                    <a:pt x="2687" y="12"/>
                    <a:pt x="2497" y="12"/>
                  </a:cubicBezTo>
                  <a:cubicBezTo>
                    <a:pt x="2416" y="4"/>
                    <a:pt x="2335" y="0"/>
                    <a:pt x="2255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7779904" y="751704"/>
              <a:ext cx="280805" cy="94862"/>
            </a:xfrm>
            <a:custGeom>
              <a:avLst/>
              <a:gdLst/>
              <a:ahLst/>
              <a:cxnLst/>
              <a:rect l="l" t="t" r="r" b="b"/>
              <a:pathLst>
                <a:path w="8611" h="2909" extrusionOk="0">
                  <a:moveTo>
                    <a:pt x="723" y="0"/>
                  </a:moveTo>
                  <a:cubicBezTo>
                    <a:pt x="330" y="0"/>
                    <a:pt x="0" y="513"/>
                    <a:pt x="187" y="913"/>
                  </a:cubicBezTo>
                  <a:lnTo>
                    <a:pt x="187" y="1008"/>
                  </a:lnTo>
                  <a:lnTo>
                    <a:pt x="314" y="1008"/>
                  </a:lnTo>
                  <a:cubicBezTo>
                    <a:pt x="2974" y="1705"/>
                    <a:pt x="5602" y="2307"/>
                    <a:pt x="8294" y="2877"/>
                  </a:cubicBezTo>
                  <a:lnTo>
                    <a:pt x="8358" y="2908"/>
                  </a:lnTo>
                  <a:cubicBezTo>
                    <a:pt x="8389" y="2560"/>
                    <a:pt x="8484" y="2180"/>
                    <a:pt x="8611" y="1863"/>
                  </a:cubicBezTo>
                  <a:cubicBezTo>
                    <a:pt x="8548" y="1800"/>
                    <a:pt x="8453" y="1737"/>
                    <a:pt x="8484" y="1547"/>
                  </a:cubicBezTo>
                  <a:cubicBezTo>
                    <a:pt x="5919" y="1452"/>
                    <a:pt x="3386" y="850"/>
                    <a:pt x="979" y="58"/>
                  </a:cubicBezTo>
                  <a:lnTo>
                    <a:pt x="947" y="58"/>
                  </a:lnTo>
                  <a:cubicBezTo>
                    <a:pt x="872" y="18"/>
                    <a:pt x="797" y="0"/>
                    <a:pt x="72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8263119" y="1059281"/>
              <a:ext cx="143582" cy="280544"/>
            </a:xfrm>
            <a:custGeom>
              <a:avLst/>
              <a:gdLst/>
              <a:ahLst/>
              <a:cxnLst/>
              <a:rect l="l" t="t" r="r" b="b"/>
              <a:pathLst>
                <a:path w="4403" h="8603" extrusionOk="0">
                  <a:moveTo>
                    <a:pt x="1552" y="0"/>
                  </a:moveTo>
                  <a:cubicBezTo>
                    <a:pt x="1077" y="222"/>
                    <a:pt x="538" y="317"/>
                    <a:pt x="0" y="412"/>
                  </a:cubicBezTo>
                  <a:cubicBezTo>
                    <a:pt x="1109" y="3104"/>
                    <a:pt x="2534" y="5795"/>
                    <a:pt x="3420" y="8551"/>
                  </a:cubicBezTo>
                  <a:cubicBezTo>
                    <a:pt x="3497" y="8586"/>
                    <a:pt x="3580" y="8602"/>
                    <a:pt x="3664" y="8602"/>
                  </a:cubicBezTo>
                  <a:cubicBezTo>
                    <a:pt x="3960" y="8602"/>
                    <a:pt x="4265" y="8397"/>
                    <a:pt x="4339" y="8076"/>
                  </a:cubicBezTo>
                  <a:cubicBezTo>
                    <a:pt x="4339" y="8044"/>
                    <a:pt x="4370" y="8044"/>
                    <a:pt x="4402" y="8012"/>
                  </a:cubicBezTo>
                  <a:cubicBezTo>
                    <a:pt x="3294" y="5447"/>
                    <a:pt x="2344" y="2692"/>
                    <a:pt x="1552" y="0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8271370" y="1299878"/>
              <a:ext cx="241477" cy="177757"/>
            </a:xfrm>
            <a:custGeom>
              <a:avLst/>
              <a:gdLst/>
              <a:ahLst/>
              <a:cxnLst/>
              <a:rect l="l" t="t" r="r" b="b"/>
              <a:pathLst>
                <a:path w="7405" h="5451" extrusionOk="0">
                  <a:moveTo>
                    <a:pt x="4237" y="3347"/>
                  </a:moveTo>
                  <a:cubicBezTo>
                    <a:pt x="4366" y="3347"/>
                    <a:pt x="4447" y="3528"/>
                    <a:pt x="4307" y="3611"/>
                  </a:cubicBezTo>
                  <a:cubicBezTo>
                    <a:pt x="4149" y="3643"/>
                    <a:pt x="4022" y="3675"/>
                    <a:pt x="3959" y="3801"/>
                  </a:cubicBezTo>
                  <a:lnTo>
                    <a:pt x="3864" y="3801"/>
                  </a:lnTo>
                  <a:cubicBezTo>
                    <a:pt x="3642" y="3865"/>
                    <a:pt x="3357" y="3991"/>
                    <a:pt x="3136" y="4086"/>
                  </a:cubicBezTo>
                  <a:cubicBezTo>
                    <a:pt x="3126" y="4089"/>
                    <a:pt x="3117" y="4090"/>
                    <a:pt x="3107" y="4090"/>
                  </a:cubicBezTo>
                  <a:cubicBezTo>
                    <a:pt x="2996" y="4090"/>
                    <a:pt x="2924" y="3923"/>
                    <a:pt x="3041" y="3865"/>
                  </a:cubicBezTo>
                  <a:cubicBezTo>
                    <a:pt x="3294" y="3770"/>
                    <a:pt x="3547" y="3675"/>
                    <a:pt x="3801" y="3548"/>
                  </a:cubicBezTo>
                  <a:cubicBezTo>
                    <a:pt x="3927" y="3485"/>
                    <a:pt x="4086" y="3389"/>
                    <a:pt x="4181" y="3358"/>
                  </a:cubicBezTo>
                  <a:cubicBezTo>
                    <a:pt x="4200" y="3350"/>
                    <a:pt x="4219" y="3347"/>
                    <a:pt x="4237" y="3347"/>
                  </a:cubicBezTo>
                  <a:close/>
                  <a:moveTo>
                    <a:pt x="4734" y="3636"/>
                  </a:moveTo>
                  <a:cubicBezTo>
                    <a:pt x="4826" y="3636"/>
                    <a:pt x="4889" y="3790"/>
                    <a:pt x="4814" y="3865"/>
                  </a:cubicBezTo>
                  <a:cubicBezTo>
                    <a:pt x="4334" y="4487"/>
                    <a:pt x="3449" y="4730"/>
                    <a:pt x="2657" y="4730"/>
                  </a:cubicBezTo>
                  <a:cubicBezTo>
                    <a:pt x="2561" y="4730"/>
                    <a:pt x="2467" y="4726"/>
                    <a:pt x="2376" y="4720"/>
                  </a:cubicBezTo>
                  <a:cubicBezTo>
                    <a:pt x="2249" y="4720"/>
                    <a:pt x="2217" y="4498"/>
                    <a:pt x="2376" y="4498"/>
                  </a:cubicBezTo>
                  <a:cubicBezTo>
                    <a:pt x="2443" y="4503"/>
                    <a:pt x="2509" y="4505"/>
                    <a:pt x="2573" y="4505"/>
                  </a:cubicBezTo>
                  <a:cubicBezTo>
                    <a:pt x="3387" y="4505"/>
                    <a:pt x="3981" y="4144"/>
                    <a:pt x="4656" y="3675"/>
                  </a:cubicBezTo>
                  <a:cubicBezTo>
                    <a:pt x="4683" y="3648"/>
                    <a:pt x="4710" y="3636"/>
                    <a:pt x="4734" y="3636"/>
                  </a:cubicBezTo>
                  <a:close/>
                  <a:moveTo>
                    <a:pt x="2249" y="1"/>
                  </a:moveTo>
                  <a:cubicBezTo>
                    <a:pt x="1457" y="634"/>
                    <a:pt x="666" y="1394"/>
                    <a:pt x="380" y="2376"/>
                  </a:cubicBezTo>
                  <a:cubicBezTo>
                    <a:pt x="0" y="3770"/>
                    <a:pt x="982" y="4973"/>
                    <a:pt x="2281" y="5353"/>
                  </a:cubicBezTo>
                  <a:cubicBezTo>
                    <a:pt x="2543" y="5420"/>
                    <a:pt x="2798" y="5451"/>
                    <a:pt x="3044" y="5451"/>
                  </a:cubicBezTo>
                  <a:cubicBezTo>
                    <a:pt x="5825" y="5451"/>
                    <a:pt x="7405" y="1466"/>
                    <a:pt x="4466" y="128"/>
                  </a:cubicBezTo>
                  <a:lnTo>
                    <a:pt x="4466" y="128"/>
                  </a:lnTo>
                  <a:cubicBezTo>
                    <a:pt x="4497" y="318"/>
                    <a:pt x="4592" y="508"/>
                    <a:pt x="4656" y="698"/>
                  </a:cubicBezTo>
                  <a:cubicBezTo>
                    <a:pt x="4719" y="856"/>
                    <a:pt x="4561" y="951"/>
                    <a:pt x="4434" y="951"/>
                  </a:cubicBezTo>
                  <a:cubicBezTo>
                    <a:pt x="4282" y="1332"/>
                    <a:pt x="3877" y="1564"/>
                    <a:pt x="3489" y="1564"/>
                  </a:cubicBezTo>
                  <a:cubicBezTo>
                    <a:pt x="3232" y="1564"/>
                    <a:pt x="2983" y="1463"/>
                    <a:pt x="2819" y="1236"/>
                  </a:cubicBezTo>
                  <a:cubicBezTo>
                    <a:pt x="2724" y="1141"/>
                    <a:pt x="2819" y="1078"/>
                    <a:pt x="2882" y="1078"/>
                  </a:cubicBezTo>
                  <a:cubicBezTo>
                    <a:pt x="2661" y="761"/>
                    <a:pt x="2439" y="349"/>
                    <a:pt x="2249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7593897" y="664309"/>
              <a:ext cx="240662" cy="196736"/>
            </a:xfrm>
            <a:custGeom>
              <a:avLst/>
              <a:gdLst/>
              <a:ahLst/>
              <a:cxnLst/>
              <a:rect l="l" t="t" r="r" b="b"/>
              <a:pathLst>
                <a:path w="7380" h="6033" extrusionOk="0">
                  <a:moveTo>
                    <a:pt x="4323" y="674"/>
                  </a:moveTo>
                  <a:cubicBezTo>
                    <a:pt x="4675" y="674"/>
                    <a:pt x="5028" y="735"/>
                    <a:pt x="5353" y="870"/>
                  </a:cubicBezTo>
                  <a:cubicBezTo>
                    <a:pt x="5524" y="955"/>
                    <a:pt x="5412" y="1195"/>
                    <a:pt x="5272" y="1195"/>
                  </a:cubicBezTo>
                  <a:cubicBezTo>
                    <a:pt x="5257" y="1195"/>
                    <a:pt x="5242" y="1193"/>
                    <a:pt x="5226" y="1186"/>
                  </a:cubicBezTo>
                  <a:cubicBezTo>
                    <a:pt x="4819" y="1085"/>
                    <a:pt x="4440" y="1019"/>
                    <a:pt x="4058" y="1019"/>
                  </a:cubicBezTo>
                  <a:cubicBezTo>
                    <a:pt x="3727" y="1019"/>
                    <a:pt x="3394" y="1069"/>
                    <a:pt x="3041" y="1186"/>
                  </a:cubicBezTo>
                  <a:cubicBezTo>
                    <a:pt x="3027" y="1193"/>
                    <a:pt x="3014" y="1196"/>
                    <a:pt x="3001" y="1196"/>
                  </a:cubicBezTo>
                  <a:cubicBezTo>
                    <a:pt x="2902" y="1196"/>
                    <a:pt x="2865" y="993"/>
                    <a:pt x="2977" y="965"/>
                  </a:cubicBezTo>
                  <a:cubicBezTo>
                    <a:pt x="3377" y="783"/>
                    <a:pt x="3849" y="674"/>
                    <a:pt x="4323" y="674"/>
                  </a:cubicBezTo>
                  <a:close/>
                  <a:moveTo>
                    <a:pt x="4683" y="0"/>
                  </a:moveTo>
                  <a:cubicBezTo>
                    <a:pt x="4517" y="0"/>
                    <a:pt x="4349" y="15"/>
                    <a:pt x="4181" y="46"/>
                  </a:cubicBezTo>
                  <a:cubicBezTo>
                    <a:pt x="2819" y="300"/>
                    <a:pt x="1647" y="1313"/>
                    <a:pt x="1014" y="2580"/>
                  </a:cubicBezTo>
                  <a:cubicBezTo>
                    <a:pt x="1" y="4607"/>
                    <a:pt x="2217" y="6000"/>
                    <a:pt x="3991" y="6032"/>
                  </a:cubicBezTo>
                  <a:cubicBezTo>
                    <a:pt x="4026" y="6033"/>
                    <a:pt x="4061" y="6033"/>
                    <a:pt x="4097" y="6033"/>
                  </a:cubicBezTo>
                  <a:cubicBezTo>
                    <a:pt x="5321" y="6033"/>
                    <a:pt x="6422" y="5499"/>
                    <a:pt x="7284" y="4607"/>
                  </a:cubicBezTo>
                  <a:cubicBezTo>
                    <a:pt x="6809" y="4448"/>
                    <a:pt x="6334" y="4322"/>
                    <a:pt x="5859" y="4163"/>
                  </a:cubicBezTo>
                  <a:cubicBezTo>
                    <a:pt x="5701" y="4132"/>
                    <a:pt x="5638" y="3941"/>
                    <a:pt x="5701" y="3815"/>
                  </a:cubicBezTo>
                  <a:cubicBezTo>
                    <a:pt x="5701" y="3815"/>
                    <a:pt x="5638" y="3815"/>
                    <a:pt x="5606" y="3783"/>
                  </a:cubicBezTo>
                  <a:cubicBezTo>
                    <a:pt x="5194" y="3308"/>
                    <a:pt x="5543" y="2580"/>
                    <a:pt x="6049" y="2358"/>
                  </a:cubicBezTo>
                  <a:cubicBezTo>
                    <a:pt x="6049" y="2226"/>
                    <a:pt x="6137" y="2050"/>
                    <a:pt x="6277" y="2050"/>
                  </a:cubicBezTo>
                  <a:cubicBezTo>
                    <a:pt x="6304" y="2050"/>
                    <a:pt x="6334" y="2057"/>
                    <a:pt x="6366" y="2073"/>
                  </a:cubicBezTo>
                  <a:cubicBezTo>
                    <a:pt x="6714" y="2200"/>
                    <a:pt x="7031" y="2295"/>
                    <a:pt x="7379" y="2421"/>
                  </a:cubicBezTo>
                  <a:cubicBezTo>
                    <a:pt x="7295" y="1009"/>
                    <a:pt x="6052" y="0"/>
                    <a:pt x="4683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7687064" y="687918"/>
              <a:ext cx="85243" cy="17283"/>
            </a:xfrm>
            <a:custGeom>
              <a:avLst/>
              <a:gdLst/>
              <a:ahLst/>
              <a:cxnLst/>
              <a:rect l="l" t="t" r="r" b="b"/>
              <a:pathLst>
                <a:path w="2614" h="530" extrusionOk="0">
                  <a:moveTo>
                    <a:pt x="1422" y="1"/>
                  </a:moveTo>
                  <a:cubicBezTo>
                    <a:pt x="972" y="1"/>
                    <a:pt x="506" y="98"/>
                    <a:pt x="89" y="272"/>
                  </a:cubicBezTo>
                  <a:cubicBezTo>
                    <a:pt x="1" y="360"/>
                    <a:pt x="48" y="529"/>
                    <a:pt x="156" y="529"/>
                  </a:cubicBezTo>
                  <a:cubicBezTo>
                    <a:pt x="165" y="529"/>
                    <a:pt x="174" y="528"/>
                    <a:pt x="184" y="526"/>
                  </a:cubicBezTo>
                  <a:cubicBezTo>
                    <a:pt x="540" y="392"/>
                    <a:pt x="876" y="335"/>
                    <a:pt x="1210" y="335"/>
                  </a:cubicBezTo>
                  <a:cubicBezTo>
                    <a:pt x="1589" y="335"/>
                    <a:pt x="1965" y="408"/>
                    <a:pt x="2369" y="526"/>
                  </a:cubicBezTo>
                  <a:cubicBezTo>
                    <a:pt x="2377" y="527"/>
                    <a:pt x="2385" y="528"/>
                    <a:pt x="2393" y="528"/>
                  </a:cubicBezTo>
                  <a:cubicBezTo>
                    <a:pt x="2537" y="528"/>
                    <a:pt x="2614" y="269"/>
                    <a:pt x="2464" y="209"/>
                  </a:cubicBezTo>
                  <a:cubicBezTo>
                    <a:pt x="2150" y="66"/>
                    <a:pt x="1791" y="1"/>
                    <a:pt x="1422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8344710" y="1419263"/>
              <a:ext cx="86319" cy="34860"/>
            </a:xfrm>
            <a:custGeom>
              <a:avLst/>
              <a:gdLst/>
              <a:ahLst/>
              <a:cxnLst/>
              <a:rect l="l" t="t" r="r" b="b"/>
              <a:pathLst>
                <a:path w="2647" h="1069" extrusionOk="0">
                  <a:moveTo>
                    <a:pt x="2459" y="1"/>
                  </a:moveTo>
                  <a:cubicBezTo>
                    <a:pt x="2442" y="1"/>
                    <a:pt x="2424" y="5"/>
                    <a:pt x="2407" y="14"/>
                  </a:cubicBezTo>
                  <a:cubicBezTo>
                    <a:pt x="1710" y="489"/>
                    <a:pt x="1077" y="837"/>
                    <a:pt x="127" y="837"/>
                  </a:cubicBezTo>
                  <a:cubicBezTo>
                    <a:pt x="119" y="835"/>
                    <a:pt x="112" y="834"/>
                    <a:pt x="106" y="834"/>
                  </a:cubicBezTo>
                  <a:cubicBezTo>
                    <a:pt x="0" y="834"/>
                    <a:pt x="7" y="1059"/>
                    <a:pt x="127" y="1059"/>
                  </a:cubicBezTo>
                  <a:cubicBezTo>
                    <a:pt x="215" y="1065"/>
                    <a:pt x="306" y="1069"/>
                    <a:pt x="399" y="1069"/>
                  </a:cubicBezTo>
                  <a:cubicBezTo>
                    <a:pt x="1175" y="1069"/>
                    <a:pt x="2085" y="826"/>
                    <a:pt x="2565" y="204"/>
                  </a:cubicBezTo>
                  <a:cubicBezTo>
                    <a:pt x="2647" y="149"/>
                    <a:pt x="2565" y="1"/>
                    <a:pt x="2459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8365743" y="1408991"/>
              <a:ext cx="50643" cy="22468"/>
            </a:xfrm>
            <a:custGeom>
              <a:avLst/>
              <a:gdLst/>
              <a:ahLst/>
              <a:cxnLst/>
              <a:rect l="l" t="t" r="r" b="b"/>
              <a:pathLst>
                <a:path w="1553" h="689" extrusionOk="0">
                  <a:moveTo>
                    <a:pt x="1374" y="1"/>
                  </a:moveTo>
                  <a:cubicBezTo>
                    <a:pt x="1356" y="1"/>
                    <a:pt x="1338" y="4"/>
                    <a:pt x="1318" y="12"/>
                  </a:cubicBezTo>
                  <a:cubicBezTo>
                    <a:pt x="1128" y="43"/>
                    <a:pt x="1033" y="139"/>
                    <a:pt x="843" y="170"/>
                  </a:cubicBezTo>
                  <a:cubicBezTo>
                    <a:pt x="590" y="297"/>
                    <a:pt x="305" y="360"/>
                    <a:pt x="83" y="487"/>
                  </a:cubicBezTo>
                  <a:cubicBezTo>
                    <a:pt x="0" y="515"/>
                    <a:pt x="38" y="688"/>
                    <a:pt x="113" y="688"/>
                  </a:cubicBezTo>
                  <a:cubicBezTo>
                    <a:pt x="124" y="688"/>
                    <a:pt x="135" y="685"/>
                    <a:pt x="147" y="677"/>
                  </a:cubicBezTo>
                  <a:cubicBezTo>
                    <a:pt x="432" y="614"/>
                    <a:pt x="685" y="487"/>
                    <a:pt x="907" y="424"/>
                  </a:cubicBezTo>
                  <a:lnTo>
                    <a:pt x="1002" y="424"/>
                  </a:lnTo>
                  <a:cubicBezTo>
                    <a:pt x="1160" y="360"/>
                    <a:pt x="1255" y="297"/>
                    <a:pt x="1413" y="234"/>
                  </a:cubicBezTo>
                  <a:cubicBezTo>
                    <a:pt x="1552" y="178"/>
                    <a:pt x="1496" y="1"/>
                    <a:pt x="1374" y="1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" name="Google Shape;348;p25"/>
          <p:cNvGrpSpPr/>
          <p:nvPr/>
        </p:nvGrpSpPr>
        <p:grpSpPr>
          <a:xfrm rot="1222218">
            <a:off x="651318" y="4703914"/>
            <a:ext cx="1436245" cy="1483684"/>
            <a:chOff x="214638" y="3453144"/>
            <a:chExt cx="1077141" cy="1112718"/>
          </a:xfrm>
        </p:grpSpPr>
        <p:sp>
          <p:nvSpPr>
            <p:cNvPr id="349" name="Google Shape;349;p25"/>
            <p:cNvSpPr/>
            <p:nvPr/>
          </p:nvSpPr>
          <p:spPr>
            <a:xfrm>
              <a:off x="214638" y="3453144"/>
              <a:ext cx="1077141" cy="1112718"/>
            </a:xfrm>
            <a:custGeom>
              <a:avLst/>
              <a:gdLst/>
              <a:ahLst/>
              <a:cxnLst/>
              <a:rect l="l" t="t" r="r" b="b"/>
              <a:pathLst>
                <a:path w="33031" h="34122" extrusionOk="0">
                  <a:moveTo>
                    <a:pt x="3990" y="609"/>
                  </a:moveTo>
                  <a:cubicBezTo>
                    <a:pt x="4841" y="609"/>
                    <a:pt x="5683" y="818"/>
                    <a:pt x="6366" y="1311"/>
                  </a:cubicBezTo>
                  <a:cubicBezTo>
                    <a:pt x="7632" y="2230"/>
                    <a:pt x="7981" y="4098"/>
                    <a:pt x="6967" y="5270"/>
                  </a:cubicBezTo>
                  <a:cubicBezTo>
                    <a:pt x="6746" y="4953"/>
                    <a:pt x="6587" y="4636"/>
                    <a:pt x="6461" y="4320"/>
                  </a:cubicBezTo>
                  <a:cubicBezTo>
                    <a:pt x="6400" y="4229"/>
                    <a:pt x="6325" y="4189"/>
                    <a:pt x="6250" y="4189"/>
                  </a:cubicBezTo>
                  <a:cubicBezTo>
                    <a:pt x="6167" y="4189"/>
                    <a:pt x="6083" y="4237"/>
                    <a:pt x="6017" y="4320"/>
                  </a:cubicBezTo>
                  <a:cubicBezTo>
                    <a:pt x="5893" y="4276"/>
                    <a:pt x="5759" y="4254"/>
                    <a:pt x="5625" y="4254"/>
                  </a:cubicBezTo>
                  <a:cubicBezTo>
                    <a:pt x="5178" y="4254"/>
                    <a:pt x="4736" y="4498"/>
                    <a:pt x="4687" y="4985"/>
                  </a:cubicBezTo>
                  <a:cubicBezTo>
                    <a:pt x="4687" y="5080"/>
                    <a:pt x="4687" y="5080"/>
                    <a:pt x="4751" y="5111"/>
                  </a:cubicBezTo>
                  <a:cubicBezTo>
                    <a:pt x="4592" y="5143"/>
                    <a:pt x="4497" y="5301"/>
                    <a:pt x="4592" y="5460"/>
                  </a:cubicBezTo>
                  <a:lnTo>
                    <a:pt x="5289" y="6758"/>
                  </a:lnTo>
                  <a:cubicBezTo>
                    <a:pt x="4085" y="6758"/>
                    <a:pt x="2850" y="6378"/>
                    <a:pt x="1964" y="5428"/>
                  </a:cubicBezTo>
                  <a:cubicBezTo>
                    <a:pt x="792" y="4130"/>
                    <a:pt x="159" y="1596"/>
                    <a:pt x="2312" y="868"/>
                  </a:cubicBezTo>
                  <a:cubicBezTo>
                    <a:pt x="2845" y="703"/>
                    <a:pt x="3420" y="609"/>
                    <a:pt x="3990" y="609"/>
                  </a:cubicBezTo>
                  <a:close/>
                  <a:moveTo>
                    <a:pt x="5645" y="4628"/>
                  </a:moveTo>
                  <a:cubicBezTo>
                    <a:pt x="5866" y="4628"/>
                    <a:pt x="6077" y="4728"/>
                    <a:pt x="6176" y="4953"/>
                  </a:cubicBezTo>
                  <a:cubicBezTo>
                    <a:pt x="6207" y="4953"/>
                    <a:pt x="6207" y="4985"/>
                    <a:pt x="6207" y="4985"/>
                  </a:cubicBezTo>
                  <a:cubicBezTo>
                    <a:pt x="7347" y="7297"/>
                    <a:pt x="8741" y="9513"/>
                    <a:pt x="10451" y="11414"/>
                  </a:cubicBezTo>
                  <a:cubicBezTo>
                    <a:pt x="10356" y="11477"/>
                    <a:pt x="10324" y="11604"/>
                    <a:pt x="10324" y="11699"/>
                  </a:cubicBezTo>
                  <a:cubicBezTo>
                    <a:pt x="10008" y="11857"/>
                    <a:pt x="9691" y="12015"/>
                    <a:pt x="9406" y="12205"/>
                  </a:cubicBezTo>
                  <a:cubicBezTo>
                    <a:pt x="9374" y="12205"/>
                    <a:pt x="9374" y="12174"/>
                    <a:pt x="9374" y="12174"/>
                  </a:cubicBezTo>
                  <a:cubicBezTo>
                    <a:pt x="7854" y="9862"/>
                    <a:pt x="6397" y="7550"/>
                    <a:pt x="5004" y="5175"/>
                  </a:cubicBezTo>
                  <a:cubicBezTo>
                    <a:pt x="5004" y="5143"/>
                    <a:pt x="4972" y="5111"/>
                    <a:pt x="4941" y="5111"/>
                  </a:cubicBezTo>
                  <a:cubicBezTo>
                    <a:pt x="4941" y="5080"/>
                    <a:pt x="4972" y="5080"/>
                    <a:pt x="4972" y="5048"/>
                  </a:cubicBezTo>
                  <a:cubicBezTo>
                    <a:pt x="5078" y="4784"/>
                    <a:pt x="5369" y="4628"/>
                    <a:pt x="5645" y="4628"/>
                  </a:cubicBezTo>
                  <a:close/>
                  <a:moveTo>
                    <a:pt x="26557" y="15867"/>
                  </a:moveTo>
                  <a:cubicBezTo>
                    <a:pt x="26952" y="15867"/>
                    <a:pt x="27347" y="15871"/>
                    <a:pt x="27742" y="15879"/>
                  </a:cubicBezTo>
                  <a:lnTo>
                    <a:pt x="27806" y="15879"/>
                  </a:lnTo>
                  <a:cubicBezTo>
                    <a:pt x="28091" y="16227"/>
                    <a:pt x="28186" y="16702"/>
                    <a:pt x="27806" y="17019"/>
                  </a:cubicBezTo>
                  <a:cubicBezTo>
                    <a:pt x="26200" y="16984"/>
                    <a:pt x="24489" y="16882"/>
                    <a:pt x="22789" y="16882"/>
                  </a:cubicBezTo>
                  <a:cubicBezTo>
                    <a:pt x="21404" y="16882"/>
                    <a:pt x="20025" y="16950"/>
                    <a:pt x="18717" y="17177"/>
                  </a:cubicBezTo>
                  <a:cubicBezTo>
                    <a:pt x="18748" y="16766"/>
                    <a:pt x="18717" y="16354"/>
                    <a:pt x="18622" y="15910"/>
                  </a:cubicBezTo>
                  <a:lnTo>
                    <a:pt x="18622" y="15910"/>
                  </a:lnTo>
                  <a:cubicBezTo>
                    <a:pt x="19313" y="15940"/>
                    <a:pt x="20008" y="15950"/>
                    <a:pt x="20705" y="15950"/>
                  </a:cubicBezTo>
                  <a:cubicBezTo>
                    <a:pt x="22647" y="15950"/>
                    <a:pt x="24606" y="15867"/>
                    <a:pt x="26557" y="15867"/>
                  </a:cubicBezTo>
                  <a:close/>
                  <a:moveTo>
                    <a:pt x="29429" y="13024"/>
                  </a:moveTo>
                  <a:cubicBezTo>
                    <a:pt x="30952" y="13024"/>
                    <a:pt x="32506" y="14159"/>
                    <a:pt x="32524" y="16132"/>
                  </a:cubicBezTo>
                  <a:cubicBezTo>
                    <a:pt x="32524" y="17557"/>
                    <a:pt x="31606" y="18729"/>
                    <a:pt x="30276" y="19141"/>
                  </a:cubicBezTo>
                  <a:cubicBezTo>
                    <a:pt x="29983" y="19219"/>
                    <a:pt x="29675" y="19258"/>
                    <a:pt x="29369" y="19258"/>
                  </a:cubicBezTo>
                  <a:cubicBezTo>
                    <a:pt x="28183" y="19258"/>
                    <a:pt x="27012" y="18670"/>
                    <a:pt x="26760" y="17462"/>
                  </a:cubicBezTo>
                  <a:lnTo>
                    <a:pt x="27964" y="17462"/>
                  </a:lnTo>
                  <a:cubicBezTo>
                    <a:pt x="28122" y="17462"/>
                    <a:pt x="28217" y="17304"/>
                    <a:pt x="28186" y="17146"/>
                  </a:cubicBezTo>
                  <a:cubicBezTo>
                    <a:pt x="28629" y="16702"/>
                    <a:pt x="28692" y="15847"/>
                    <a:pt x="28091" y="15530"/>
                  </a:cubicBezTo>
                  <a:cubicBezTo>
                    <a:pt x="28059" y="15499"/>
                    <a:pt x="28027" y="15499"/>
                    <a:pt x="27964" y="15499"/>
                  </a:cubicBezTo>
                  <a:cubicBezTo>
                    <a:pt x="27932" y="15404"/>
                    <a:pt x="27869" y="15372"/>
                    <a:pt x="27774" y="15372"/>
                  </a:cubicBezTo>
                  <a:cubicBezTo>
                    <a:pt x="27394" y="15372"/>
                    <a:pt x="26982" y="15340"/>
                    <a:pt x="26602" y="15340"/>
                  </a:cubicBezTo>
                  <a:cubicBezTo>
                    <a:pt x="26634" y="15340"/>
                    <a:pt x="26665" y="15277"/>
                    <a:pt x="26665" y="15245"/>
                  </a:cubicBezTo>
                  <a:cubicBezTo>
                    <a:pt x="27068" y="13717"/>
                    <a:pt x="28239" y="13024"/>
                    <a:pt x="29429" y="13024"/>
                  </a:cubicBezTo>
                  <a:close/>
                  <a:moveTo>
                    <a:pt x="12664" y="11202"/>
                  </a:moveTo>
                  <a:cubicBezTo>
                    <a:pt x="15363" y="11202"/>
                    <a:pt x="18198" y="14498"/>
                    <a:pt x="18147" y="16987"/>
                  </a:cubicBezTo>
                  <a:cubicBezTo>
                    <a:pt x="18115" y="19774"/>
                    <a:pt x="15930" y="22403"/>
                    <a:pt x="13079" y="22498"/>
                  </a:cubicBezTo>
                  <a:cubicBezTo>
                    <a:pt x="13034" y="22499"/>
                    <a:pt x="12989" y="22499"/>
                    <a:pt x="12944" y="22499"/>
                  </a:cubicBezTo>
                  <a:cubicBezTo>
                    <a:pt x="10514" y="22499"/>
                    <a:pt x="7970" y="20837"/>
                    <a:pt x="7379" y="18381"/>
                  </a:cubicBezTo>
                  <a:cubicBezTo>
                    <a:pt x="6746" y="15720"/>
                    <a:pt x="8297" y="13124"/>
                    <a:pt x="10609" y="11889"/>
                  </a:cubicBezTo>
                  <a:cubicBezTo>
                    <a:pt x="10641" y="11889"/>
                    <a:pt x="10673" y="11889"/>
                    <a:pt x="10704" y="11825"/>
                  </a:cubicBezTo>
                  <a:cubicBezTo>
                    <a:pt x="10768" y="11794"/>
                    <a:pt x="10799" y="11794"/>
                    <a:pt x="10831" y="11762"/>
                  </a:cubicBezTo>
                  <a:lnTo>
                    <a:pt x="10863" y="11762"/>
                  </a:lnTo>
                  <a:lnTo>
                    <a:pt x="10926" y="11730"/>
                  </a:lnTo>
                  <a:cubicBezTo>
                    <a:pt x="11477" y="11363"/>
                    <a:pt x="12067" y="11202"/>
                    <a:pt x="12664" y="11202"/>
                  </a:cubicBezTo>
                  <a:close/>
                  <a:moveTo>
                    <a:pt x="9089" y="21738"/>
                  </a:moveTo>
                  <a:cubicBezTo>
                    <a:pt x="9533" y="22054"/>
                    <a:pt x="9976" y="22339"/>
                    <a:pt x="10483" y="22529"/>
                  </a:cubicBezTo>
                  <a:cubicBezTo>
                    <a:pt x="9121" y="24999"/>
                    <a:pt x="7854" y="27596"/>
                    <a:pt x="6841" y="30257"/>
                  </a:cubicBezTo>
                  <a:cubicBezTo>
                    <a:pt x="6825" y="30225"/>
                    <a:pt x="6801" y="30209"/>
                    <a:pt x="6777" y="30209"/>
                  </a:cubicBezTo>
                  <a:cubicBezTo>
                    <a:pt x="6754" y="30209"/>
                    <a:pt x="6730" y="30225"/>
                    <a:pt x="6714" y="30257"/>
                  </a:cubicBezTo>
                  <a:cubicBezTo>
                    <a:pt x="6620" y="30322"/>
                    <a:pt x="6510" y="30352"/>
                    <a:pt x="6397" y="30352"/>
                  </a:cubicBezTo>
                  <a:cubicBezTo>
                    <a:pt x="6128" y="30352"/>
                    <a:pt x="5844" y="30185"/>
                    <a:pt x="5732" y="29940"/>
                  </a:cubicBezTo>
                  <a:cubicBezTo>
                    <a:pt x="7062" y="27375"/>
                    <a:pt x="7949" y="24429"/>
                    <a:pt x="9089" y="21738"/>
                  </a:cubicBezTo>
                  <a:close/>
                  <a:moveTo>
                    <a:pt x="4832" y="28295"/>
                  </a:moveTo>
                  <a:cubicBezTo>
                    <a:pt x="5202" y="28295"/>
                    <a:pt x="5570" y="28331"/>
                    <a:pt x="5922" y="28388"/>
                  </a:cubicBezTo>
                  <a:cubicBezTo>
                    <a:pt x="5796" y="28831"/>
                    <a:pt x="5701" y="29211"/>
                    <a:pt x="5606" y="29623"/>
                  </a:cubicBezTo>
                  <a:cubicBezTo>
                    <a:pt x="5582" y="29588"/>
                    <a:pt x="5550" y="29575"/>
                    <a:pt x="5520" y="29575"/>
                  </a:cubicBezTo>
                  <a:cubicBezTo>
                    <a:pt x="5466" y="29575"/>
                    <a:pt x="5416" y="29615"/>
                    <a:pt x="5416" y="29655"/>
                  </a:cubicBezTo>
                  <a:cubicBezTo>
                    <a:pt x="5315" y="30232"/>
                    <a:pt x="5850" y="30669"/>
                    <a:pt x="6361" y="30669"/>
                  </a:cubicBezTo>
                  <a:cubicBezTo>
                    <a:pt x="6495" y="30669"/>
                    <a:pt x="6627" y="30639"/>
                    <a:pt x="6746" y="30573"/>
                  </a:cubicBezTo>
                  <a:cubicBezTo>
                    <a:pt x="6796" y="30640"/>
                    <a:pt x="6872" y="30680"/>
                    <a:pt x="6947" y="30680"/>
                  </a:cubicBezTo>
                  <a:cubicBezTo>
                    <a:pt x="7015" y="30680"/>
                    <a:pt x="7081" y="30648"/>
                    <a:pt x="7126" y="30573"/>
                  </a:cubicBezTo>
                  <a:cubicBezTo>
                    <a:pt x="7189" y="30383"/>
                    <a:pt x="7316" y="30225"/>
                    <a:pt x="7379" y="30003"/>
                  </a:cubicBezTo>
                  <a:lnTo>
                    <a:pt x="7379" y="30003"/>
                  </a:lnTo>
                  <a:cubicBezTo>
                    <a:pt x="8178" y="32155"/>
                    <a:pt x="6458" y="33617"/>
                    <a:pt x="4689" y="33617"/>
                  </a:cubicBezTo>
                  <a:cubicBezTo>
                    <a:pt x="3724" y="33617"/>
                    <a:pt x="2746" y="33183"/>
                    <a:pt x="2154" y="32188"/>
                  </a:cubicBezTo>
                  <a:cubicBezTo>
                    <a:pt x="1489" y="31017"/>
                    <a:pt x="1679" y="29465"/>
                    <a:pt x="2914" y="28736"/>
                  </a:cubicBezTo>
                  <a:cubicBezTo>
                    <a:pt x="3503" y="28411"/>
                    <a:pt x="4170" y="28295"/>
                    <a:pt x="4832" y="28295"/>
                  </a:cubicBezTo>
                  <a:close/>
                  <a:moveTo>
                    <a:pt x="3943" y="1"/>
                  </a:moveTo>
                  <a:cubicBezTo>
                    <a:pt x="3196" y="1"/>
                    <a:pt x="2451" y="149"/>
                    <a:pt x="1805" y="424"/>
                  </a:cubicBezTo>
                  <a:cubicBezTo>
                    <a:pt x="0" y="1216"/>
                    <a:pt x="32" y="3370"/>
                    <a:pt x="950" y="4858"/>
                  </a:cubicBezTo>
                  <a:cubicBezTo>
                    <a:pt x="1777" y="6209"/>
                    <a:pt x="3253" y="7104"/>
                    <a:pt x="4833" y="7104"/>
                  </a:cubicBezTo>
                  <a:cubicBezTo>
                    <a:pt x="5067" y="7104"/>
                    <a:pt x="5305" y="7084"/>
                    <a:pt x="5542" y="7043"/>
                  </a:cubicBezTo>
                  <a:cubicBezTo>
                    <a:pt x="6587" y="8912"/>
                    <a:pt x="7791" y="10685"/>
                    <a:pt x="9121" y="12300"/>
                  </a:cubicBezTo>
                  <a:cubicBezTo>
                    <a:pt x="9121" y="12364"/>
                    <a:pt x="9184" y="12364"/>
                    <a:pt x="9184" y="12364"/>
                  </a:cubicBezTo>
                  <a:cubicBezTo>
                    <a:pt x="7221" y="13852"/>
                    <a:pt x="6271" y="16512"/>
                    <a:pt x="7062" y="18919"/>
                  </a:cubicBezTo>
                  <a:cubicBezTo>
                    <a:pt x="7379" y="19869"/>
                    <a:pt x="7981" y="20692"/>
                    <a:pt x="8741" y="21389"/>
                  </a:cubicBezTo>
                  <a:lnTo>
                    <a:pt x="8709" y="21421"/>
                  </a:lnTo>
                  <a:cubicBezTo>
                    <a:pt x="7791" y="23511"/>
                    <a:pt x="6746" y="25728"/>
                    <a:pt x="6049" y="28008"/>
                  </a:cubicBezTo>
                  <a:cubicBezTo>
                    <a:pt x="5599" y="27854"/>
                    <a:pt x="5108" y="27773"/>
                    <a:pt x="4615" y="27773"/>
                  </a:cubicBezTo>
                  <a:cubicBezTo>
                    <a:pt x="3686" y="27773"/>
                    <a:pt x="2753" y="28063"/>
                    <a:pt x="2090" y="28705"/>
                  </a:cubicBezTo>
                  <a:cubicBezTo>
                    <a:pt x="982" y="29813"/>
                    <a:pt x="1109" y="31650"/>
                    <a:pt x="2059" y="32822"/>
                  </a:cubicBezTo>
                  <a:cubicBezTo>
                    <a:pt x="2773" y="33728"/>
                    <a:pt x="3763" y="34122"/>
                    <a:pt x="4738" y="34122"/>
                  </a:cubicBezTo>
                  <a:cubicBezTo>
                    <a:pt x="6828" y="34122"/>
                    <a:pt x="8846" y="32307"/>
                    <a:pt x="7917" y="29845"/>
                  </a:cubicBezTo>
                  <a:cubicBezTo>
                    <a:pt x="7868" y="29722"/>
                    <a:pt x="7762" y="29675"/>
                    <a:pt x="7673" y="29675"/>
                  </a:cubicBezTo>
                  <a:cubicBezTo>
                    <a:pt x="7647" y="29675"/>
                    <a:pt x="7622" y="29679"/>
                    <a:pt x="7601" y="29686"/>
                  </a:cubicBezTo>
                  <a:cubicBezTo>
                    <a:pt x="8772" y="27438"/>
                    <a:pt x="9849" y="24999"/>
                    <a:pt x="10768" y="22624"/>
                  </a:cubicBezTo>
                  <a:cubicBezTo>
                    <a:pt x="11463" y="22856"/>
                    <a:pt x="12206" y="22994"/>
                    <a:pt x="12946" y="22994"/>
                  </a:cubicBezTo>
                  <a:cubicBezTo>
                    <a:pt x="13419" y="22994"/>
                    <a:pt x="13890" y="22938"/>
                    <a:pt x="14346" y="22814"/>
                  </a:cubicBezTo>
                  <a:cubicBezTo>
                    <a:pt x="16785" y="22181"/>
                    <a:pt x="18558" y="19806"/>
                    <a:pt x="18717" y="17304"/>
                  </a:cubicBezTo>
                  <a:cubicBezTo>
                    <a:pt x="19977" y="17470"/>
                    <a:pt x="21280" y="17514"/>
                    <a:pt x="22596" y="17514"/>
                  </a:cubicBezTo>
                  <a:cubicBezTo>
                    <a:pt x="23792" y="17514"/>
                    <a:pt x="24999" y="17477"/>
                    <a:pt x="26190" y="17462"/>
                  </a:cubicBezTo>
                  <a:cubicBezTo>
                    <a:pt x="26488" y="18925"/>
                    <a:pt x="27922" y="19716"/>
                    <a:pt x="29361" y="19716"/>
                  </a:cubicBezTo>
                  <a:cubicBezTo>
                    <a:pt x="29604" y="19716"/>
                    <a:pt x="29848" y="19693"/>
                    <a:pt x="30086" y="19647"/>
                  </a:cubicBezTo>
                  <a:cubicBezTo>
                    <a:pt x="31828" y="19299"/>
                    <a:pt x="33031" y="17779"/>
                    <a:pt x="32968" y="15974"/>
                  </a:cubicBezTo>
                  <a:cubicBezTo>
                    <a:pt x="32873" y="14200"/>
                    <a:pt x="31606" y="12712"/>
                    <a:pt x="29864" y="12522"/>
                  </a:cubicBezTo>
                  <a:cubicBezTo>
                    <a:pt x="29699" y="12498"/>
                    <a:pt x="29535" y="12487"/>
                    <a:pt x="29374" y="12487"/>
                  </a:cubicBezTo>
                  <a:cubicBezTo>
                    <a:pt x="27807" y="12487"/>
                    <a:pt x="26486" y="13577"/>
                    <a:pt x="26285" y="15214"/>
                  </a:cubicBezTo>
                  <a:cubicBezTo>
                    <a:pt x="26285" y="15245"/>
                    <a:pt x="26317" y="15277"/>
                    <a:pt x="26349" y="15309"/>
                  </a:cubicBezTo>
                  <a:cubicBezTo>
                    <a:pt x="25506" y="15278"/>
                    <a:pt x="24657" y="15257"/>
                    <a:pt x="23807" y="15257"/>
                  </a:cubicBezTo>
                  <a:cubicBezTo>
                    <a:pt x="22039" y="15257"/>
                    <a:pt x="20270" y="15347"/>
                    <a:pt x="18558" y="15625"/>
                  </a:cubicBezTo>
                  <a:cubicBezTo>
                    <a:pt x="17969" y="13271"/>
                    <a:pt x="15146" y="10647"/>
                    <a:pt x="12547" y="10647"/>
                  </a:cubicBezTo>
                  <a:cubicBezTo>
                    <a:pt x="11930" y="10647"/>
                    <a:pt x="11326" y="10795"/>
                    <a:pt x="10768" y="11128"/>
                  </a:cubicBezTo>
                  <a:cubicBezTo>
                    <a:pt x="9438" y="9387"/>
                    <a:pt x="8234" y="7613"/>
                    <a:pt x="7189" y="5713"/>
                  </a:cubicBezTo>
                  <a:cubicBezTo>
                    <a:pt x="8392" y="4510"/>
                    <a:pt x="8329" y="2546"/>
                    <a:pt x="7221" y="1311"/>
                  </a:cubicBezTo>
                  <a:cubicBezTo>
                    <a:pt x="6413" y="404"/>
                    <a:pt x="517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1077988" y="3878019"/>
              <a:ext cx="196247" cy="203160"/>
            </a:xfrm>
            <a:custGeom>
              <a:avLst/>
              <a:gdLst/>
              <a:ahLst/>
              <a:cxnLst/>
              <a:rect l="l" t="t" r="r" b="b"/>
              <a:pathLst>
                <a:path w="6018" h="6230" extrusionOk="0">
                  <a:moveTo>
                    <a:pt x="4568" y="3166"/>
                  </a:moveTo>
                  <a:cubicBezTo>
                    <a:pt x="4658" y="3166"/>
                    <a:pt x="4751" y="3222"/>
                    <a:pt x="4751" y="3325"/>
                  </a:cubicBezTo>
                  <a:cubicBezTo>
                    <a:pt x="4719" y="3958"/>
                    <a:pt x="4117" y="4528"/>
                    <a:pt x="3484" y="4623"/>
                  </a:cubicBezTo>
                  <a:cubicBezTo>
                    <a:pt x="3326" y="4623"/>
                    <a:pt x="3294" y="4370"/>
                    <a:pt x="3452" y="4307"/>
                  </a:cubicBezTo>
                  <a:cubicBezTo>
                    <a:pt x="3959" y="4212"/>
                    <a:pt x="4276" y="3800"/>
                    <a:pt x="4402" y="3293"/>
                  </a:cubicBezTo>
                  <a:cubicBezTo>
                    <a:pt x="4417" y="3206"/>
                    <a:pt x="4491" y="3166"/>
                    <a:pt x="4568" y="3166"/>
                  </a:cubicBezTo>
                  <a:close/>
                  <a:moveTo>
                    <a:pt x="4706" y="4061"/>
                  </a:moveTo>
                  <a:cubicBezTo>
                    <a:pt x="4808" y="4061"/>
                    <a:pt x="4931" y="4168"/>
                    <a:pt x="4909" y="4275"/>
                  </a:cubicBezTo>
                  <a:cubicBezTo>
                    <a:pt x="4756" y="5042"/>
                    <a:pt x="3889" y="5512"/>
                    <a:pt x="3144" y="5512"/>
                  </a:cubicBezTo>
                  <a:cubicBezTo>
                    <a:pt x="3120" y="5512"/>
                    <a:pt x="3096" y="5511"/>
                    <a:pt x="3072" y="5510"/>
                  </a:cubicBezTo>
                  <a:cubicBezTo>
                    <a:pt x="2882" y="5510"/>
                    <a:pt x="2882" y="5225"/>
                    <a:pt x="3072" y="5225"/>
                  </a:cubicBezTo>
                  <a:cubicBezTo>
                    <a:pt x="3095" y="5226"/>
                    <a:pt x="3118" y="5226"/>
                    <a:pt x="3141" y="5226"/>
                  </a:cubicBezTo>
                  <a:cubicBezTo>
                    <a:pt x="3833" y="5226"/>
                    <a:pt x="4316" y="4762"/>
                    <a:pt x="4592" y="4148"/>
                  </a:cubicBezTo>
                  <a:cubicBezTo>
                    <a:pt x="4613" y="4086"/>
                    <a:pt x="4657" y="4061"/>
                    <a:pt x="4706" y="4061"/>
                  </a:cubicBezTo>
                  <a:close/>
                  <a:moveTo>
                    <a:pt x="2917" y="1"/>
                  </a:moveTo>
                  <a:cubicBezTo>
                    <a:pt x="1710" y="1"/>
                    <a:pt x="510" y="701"/>
                    <a:pt x="64" y="2248"/>
                  </a:cubicBezTo>
                  <a:cubicBezTo>
                    <a:pt x="64" y="2280"/>
                    <a:pt x="32" y="2343"/>
                    <a:pt x="0" y="2343"/>
                  </a:cubicBezTo>
                  <a:cubicBezTo>
                    <a:pt x="380" y="2343"/>
                    <a:pt x="792" y="2375"/>
                    <a:pt x="1172" y="2375"/>
                  </a:cubicBezTo>
                  <a:cubicBezTo>
                    <a:pt x="1299" y="2375"/>
                    <a:pt x="1362" y="2406"/>
                    <a:pt x="1394" y="2501"/>
                  </a:cubicBezTo>
                  <a:cubicBezTo>
                    <a:pt x="1426" y="2501"/>
                    <a:pt x="1457" y="2501"/>
                    <a:pt x="1521" y="2533"/>
                  </a:cubicBezTo>
                  <a:cubicBezTo>
                    <a:pt x="2091" y="2850"/>
                    <a:pt x="2027" y="3768"/>
                    <a:pt x="1584" y="4148"/>
                  </a:cubicBezTo>
                  <a:cubicBezTo>
                    <a:pt x="1647" y="4275"/>
                    <a:pt x="1584" y="4465"/>
                    <a:pt x="1394" y="4465"/>
                  </a:cubicBezTo>
                  <a:lnTo>
                    <a:pt x="159" y="4465"/>
                  </a:lnTo>
                  <a:cubicBezTo>
                    <a:pt x="511" y="5647"/>
                    <a:pt x="1681" y="6229"/>
                    <a:pt x="2861" y="6229"/>
                  </a:cubicBezTo>
                  <a:cubicBezTo>
                    <a:pt x="3168" y="6229"/>
                    <a:pt x="3475" y="6190"/>
                    <a:pt x="3769" y="6112"/>
                  </a:cubicBezTo>
                  <a:cubicBezTo>
                    <a:pt x="5131" y="5700"/>
                    <a:pt x="6018" y="4465"/>
                    <a:pt x="6018" y="3103"/>
                  </a:cubicBezTo>
                  <a:cubicBezTo>
                    <a:pt x="6000" y="1135"/>
                    <a:pt x="4453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1171970" y="4010448"/>
              <a:ext cx="66818" cy="47317"/>
            </a:xfrm>
            <a:custGeom>
              <a:avLst/>
              <a:gdLst/>
              <a:ahLst/>
              <a:cxnLst/>
              <a:rect l="l" t="t" r="r" b="b"/>
              <a:pathLst>
                <a:path w="2049" h="1451" extrusionOk="0">
                  <a:moveTo>
                    <a:pt x="1824" y="0"/>
                  </a:moveTo>
                  <a:cubicBezTo>
                    <a:pt x="1775" y="0"/>
                    <a:pt x="1731" y="25"/>
                    <a:pt x="1710" y="87"/>
                  </a:cubicBezTo>
                  <a:cubicBezTo>
                    <a:pt x="1425" y="721"/>
                    <a:pt x="950" y="1164"/>
                    <a:pt x="222" y="1164"/>
                  </a:cubicBezTo>
                  <a:cubicBezTo>
                    <a:pt x="0" y="1164"/>
                    <a:pt x="0" y="1449"/>
                    <a:pt x="222" y="1449"/>
                  </a:cubicBezTo>
                  <a:cubicBezTo>
                    <a:pt x="245" y="1450"/>
                    <a:pt x="268" y="1451"/>
                    <a:pt x="291" y="1451"/>
                  </a:cubicBezTo>
                  <a:cubicBezTo>
                    <a:pt x="1007" y="1451"/>
                    <a:pt x="1874" y="981"/>
                    <a:pt x="2027" y="214"/>
                  </a:cubicBezTo>
                  <a:cubicBezTo>
                    <a:pt x="2049" y="107"/>
                    <a:pt x="1926" y="0"/>
                    <a:pt x="1824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1183318" y="3979762"/>
              <a:ext cx="49600" cy="46958"/>
            </a:xfrm>
            <a:custGeom>
              <a:avLst/>
              <a:gdLst/>
              <a:ahLst/>
              <a:cxnLst/>
              <a:rect l="l" t="t" r="r" b="b"/>
              <a:pathLst>
                <a:path w="1521" h="1440" extrusionOk="0">
                  <a:moveTo>
                    <a:pt x="1330" y="1"/>
                  </a:moveTo>
                  <a:cubicBezTo>
                    <a:pt x="1257" y="1"/>
                    <a:pt x="1187" y="43"/>
                    <a:pt x="1172" y="142"/>
                  </a:cubicBezTo>
                  <a:cubicBezTo>
                    <a:pt x="1077" y="680"/>
                    <a:pt x="761" y="1092"/>
                    <a:pt x="159" y="1123"/>
                  </a:cubicBezTo>
                  <a:cubicBezTo>
                    <a:pt x="1" y="1155"/>
                    <a:pt x="64" y="1440"/>
                    <a:pt x="222" y="1440"/>
                  </a:cubicBezTo>
                  <a:cubicBezTo>
                    <a:pt x="887" y="1408"/>
                    <a:pt x="1489" y="838"/>
                    <a:pt x="1521" y="173"/>
                  </a:cubicBezTo>
                  <a:cubicBezTo>
                    <a:pt x="1521" y="67"/>
                    <a:pt x="142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821869" y="3969197"/>
              <a:ext cx="311915" cy="43078"/>
            </a:xfrm>
            <a:custGeom>
              <a:avLst/>
              <a:gdLst/>
              <a:ahLst/>
              <a:cxnLst/>
              <a:rect l="l" t="t" r="r" b="b"/>
              <a:pathLst>
                <a:path w="9565" h="1321" extrusionOk="0">
                  <a:moveTo>
                    <a:pt x="7627" y="0"/>
                  </a:moveTo>
                  <a:cubicBezTo>
                    <a:pt x="5725" y="0"/>
                    <a:pt x="3797" y="90"/>
                    <a:pt x="1890" y="90"/>
                  </a:cubicBezTo>
                  <a:cubicBezTo>
                    <a:pt x="1257" y="90"/>
                    <a:pt x="627" y="80"/>
                    <a:pt x="1" y="54"/>
                  </a:cubicBezTo>
                  <a:lnTo>
                    <a:pt x="1" y="54"/>
                  </a:lnTo>
                  <a:cubicBezTo>
                    <a:pt x="96" y="497"/>
                    <a:pt x="127" y="877"/>
                    <a:pt x="96" y="1321"/>
                  </a:cubicBezTo>
                  <a:cubicBezTo>
                    <a:pt x="1390" y="1093"/>
                    <a:pt x="2760" y="1025"/>
                    <a:pt x="4145" y="1025"/>
                  </a:cubicBezTo>
                  <a:cubicBezTo>
                    <a:pt x="5843" y="1025"/>
                    <a:pt x="7562" y="1127"/>
                    <a:pt x="9185" y="1162"/>
                  </a:cubicBezTo>
                  <a:cubicBezTo>
                    <a:pt x="9565" y="846"/>
                    <a:pt x="9470" y="371"/>
                    <a:pt x="9185" y="22"/>
                  </a:cubicBezTo>
                  <a:cubicBezTo>
                    <a:pt x="9163" y="22"/>
                    <a:pt x="9156" y="36"/>
                    <a:pt x="9145" y="36"/>
                  </a:cubicBezTo>
                  <a:cubicBezTo>
                    <a:pt x="9139" y="36"/>
                    <a:pt x="9132" y="33"/>
                    <a:pt x="9121" y="22"/>
                  </a:cubicBezTo>
                  <a:cubicBezTo>
                    <a:pt x="8626" y="7"/>
                    <a:pt x="8127" y="0"/>
                    <a:pt x="7627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36679" y="3819452"/>
              <a:ext cx="372276" cy="368526"/>
            </a:xfrm>
            <a:custGeom>
              <a:avLst/>
              <a:gdLst/>
              <a:ahLst/>
              <a:cxnLst/>
              <a:rect l="l" t="t" r="r" b="b"/>
              <a:pathLst>
                <a:path w="11416" h="11301" extrusionOk="0">
                  <a:moveTo>
                    <a:pt x="6365" y="561"/>
                  </a:moveTo>
                  <a:cubicBezTo>
                    <a:pt x="7316" y="687"/>
                    <a:pt x="8266" y="1067"/>
                    <a:pt x="8931" y="1764"/>
                  </a:cubicBezTo>
                  <a:cubicBezTo>
                    <a:pt x="9051" y="1884"/>
                    <a:pt x="8953" y="2040"/>
                    <a:pt x="8829" y="2040"/>
                  </a:cubicBezTo>
                  <a:cubicBezTo>
                    <a:pt x="8790" y="2040"/>
                    <a:pt x="8747" y="2024"/>
                    <a:pt x="8709" y="1986"/>
                  </a:cubicBezTo>
                  <a:cubicBezTo>
                    <a:pt x="7981" y="1352"/>
                    <a:pt x="7284" y="972"/>
                    <a:pt x="6334" y="751"/>
                  </a:cubicBezTo>
                  <a:cubicBezTo>
                    <a:pt x="6239" y="719"/>
                    <a:pt x="6239" y="561"/>
                    <a:pt x="6365" y="561"/>
                  </a:cubicBezTo>
                  <a:close/>
                  <a:moveTo>
                    <a:pt x="5935" y="1209"/>
                  </a:moveTo>
                  <a:cubicBezTo>
                    <a:pt x="6771" y="1209"/>
                    <a:pt x="7579" y="1528"/>
                    <a:pt x="8139" y="2144"/>
                  </a:cubicBezTo>
                  <a:cubicBezTo>
                    <a:pt x="8237" y="2267"/>
                    <a:pt x="8106" y="2447"/>
                    <a:pt x="7998" y="2447"/>
                  </a:cubicBezTo>
                  <a:cubicBezTo>
                    <a:pt x="7967" y="2447"/>
                    <a:pt x="7938" y="2433"/>
                    <a:pt x="7917" y="2397"/>
                  </a:cubicBezTo>
                  <a:cubicBezTo>
                    <a:pt x="7339" y="1758"/>
                    <a:pt x="6614" y="1382"/>
                    <a:pt x="5743" y="1382"/>
                  </a:cubicBezTo>
                  <a:cubicBezTo>
                    <a:pt x="5708" y="1382"/>
                    <a:pt x="5673" y="1383"/>
                    <a:pt x="5637" y="1384"/>
                  </a:cubicBezTo>
                  <a:cubicBezTo>
                    <a:pt x="5625" y="1392"/>
                    <a:pt x="5614" y="1395"/>
                    <a:pt x="5603" y="1395"/>
                  </a:cubicBezTo>
                  <a:cubicBezTo>
                    <a:pt x="5529" y="1395"/>
                    <a:pt x="5495" y="1226"/>
                    <a:pt x="5605" y="1226"/>
                  </a:cubicBezTo>
                  <a:cubicBezTo>
                    <a:pt x="5716" y="1215"/>
                    <a:pt x="5826" y="1209"/>
                    <a:pt x="5935" y="1209"/>
                  </a:cubicBezTo>
                  <a:close/>
                  <a:moveTo>
                    <a:pt x="5858" y="0"/>
                  </a:moveTo>
                  <a:cubicBezTo>
                    <a:pt x="5259" y="0"/>
                    <a:pt x="4668" y="162"/>
                    <a:pt x="4117" y="529"/>
                  </a:cubicBezTo>
                  <a:cubicBezTo>
                    <a:pt x="4117" y="529"/>
                    <a:pt x="4054" y="529"/>
                    <a:pt x="4117" y="561"/>
                  </a:cubicBezTo>
                  <a:lnTo>
                    <a:pt x="4085" y="561"/>
                  </a:lnTo>
                  <a:cubicBezTo>
                    <a:pt x="4022" y="592"/>
                    <a:pt x="3990" y="592"/>
                    <a:pt x="3959" y="656"/>
                  </a:cubicBezTo>
                  <a:cubicBezTo>
                    <a:pt x="3895" y="687"/>
                    <a:pt x="3864" y="687"/>
                    <a:pt x="3832" y="687"/>
                  </a:cubicBezTo>
                  <a:cubicBezTo>
                    <a:pt x="1552" y="1922"/>
                    <a:pt x="0" y="4582"/>
                    <a:pt x="633" y="7179"/>
                  </a:cubicBezTo>
                  <a:cubicBezTo>
                    <a:pt x="1219" y="9645"/>
                    <a:pt x="3663" y="11300"/>
                    <a:pt x="6129" y="11300"/>
                  </a:cubicBezTo>
                  <a:cubicBezTo>
                    <a:pt x="6197" y="11300"/>
                    <a:pt x="6265" y="11299"/>
                    <a:pt x="6334" y="11296"/>
                  </a:cubicBezTo>
                  <a:cubicBezTo>
                    <a:pt x="9152" y="11170"/>
                    <a:pt x="11306" y="8541"/>
                    <a:pt x="11338" y="5786"/>
                  </a:cubicBezTo>
                  <a:cubicBezTo>
                    <a:pt x="11415" y="3297"/>
                    <a:pt x="8563" y="0"/>
                    <a:pt x="5858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640101" y="3837713"/>
              <a:ext cx="91732" cy="48295"/>
            </a:xfrm>
            <a:custGeom>
              <a:avLst/>
              <a:gdLst/>
              <a:ahLst/>
              <a:cxnLst/>
              <a:rect l="l" t="t" r="r" b="b"/>
              <a:pathLst>
                <a:path w="2813" h="1481" extrusionOk="0">
                  <a:moveTo>
                    <a:pt x="159" y="1"/>
                  </a:moveTo>
                  <a:cubicBezTo>
                    <a:pt x="32" y="1"/>
                    <a:pt x="1" y="159"/>
                    <a:pt x="127" y="222"/>
                  </a:cubicBezTo>
                  <a:cubicBezTo>
                    <a:pt x="1046" y="412"/>
                    <a:pt x="1774" y="792"/>
                    <a:pt x="2471" y="1426"/>
                  </a:cubicBezTo>
                  <a:cubicBezTo>
                    <a:pt x="2509" y="1464"/>
                    <a:pt x="2552" y="1480"/>
                    <a:pt x="2591" y="1480"/>
                  </a:cubicBezTo>
                  <a:cubicBezTo>
                    <a:pt x="2715" y="1480"/>
                    <a:pt x="2813" y="1324"/>
                    <a:pt x="2693" y="1204"/>
                  </a:cubicBezTo>
                  <a:cubicBezTo>
                    <a:pt x="1996" y="539"/>
                    <a:pt x="1078" y="127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615317" y="3860149"/>
              <a:ext cx="90004" cy="39132"/>
            </a:xfrm>
            <a:custGeom>
              <a:avLst/>
              <a:gdLst/>
              <a:ahLst/>
              <a:cxnLst/>
              <a:rect l="l" t="t" r="r" b="b"/>
              <a:pathLst>
                <a:path w="2760" h="1200" extrusionOk="0">
                  <a:moveTo>
                    <a:pt x="591" y="1"/>
                  </a:moveTo>
                  <a:cubicBezTo>
                    <a:pt x="428" y="1"/>
                    <a:pt x="262" y="14"/>
                    <a:pt x="96" y="41"/>
                  </a:cubicBezTo>
                  <a:cubicBezTo>
                    <a:pt x="1" y="41"/>
                    <a:pt x="1" y="199"/>
                    <a:pt x="127" y="199"/>
                  </a:cubicBezTo>
                  <a:cubicBezTo>
                    <a:pt x="221" y="190"/>
                    <a:pt x="314" y="185"/>
                    <a:pt x="405" y="185"/>
                  </a:cubicBezTo>
                  <a:cubicBezTo>
                    <a:pt x="1205" y="185"/>
                    <a:pt x="1899" y="552"/>
                    <a:pt x="2439" y="1149"/>
                  </a:cubicBezTo>
                  <a:cubicBezTo>
                    <a:pt x="2475" y="1185"/>
                    <a:pt x="2511" y="1199"/>
                    <a:pt x="2546" y="1199"/>
                  </a:cubicBezTo>
                  <a:cubicBezTo>
                    <a:pt x="2667" y="1199"/>
                    <a:pt x="2759" y="1019"/>
                    <a:pt x="2661" y="896"/>
                  </a:cubicBezTo>
                  <a:cubicBezTo>
                    <a:pt x="2135" y="317"/>
                    <a:pt x="1391" y="1"/>
                    <a:pt x="591" y="1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376775" y="3605074"/>
              <a:ext cx="179714" cy="247119"/>
            </a:xfrm>
            <a:custGeom>
              <a:avLst/>
              <a:gdLst/>
              <a:ahLst/>
              <a:cxnLst/>
              <a:rect l="l" t="t" r="r" b="b"/>
              <a:pathLst>
                <a:path w="5511" h="7578" extrusionOk="0">
                  <a:moveTo>
                    <a:pt x="681" y="0"/>
                  </a:moveTo>
                  <a:cubicBezTo>
                    <a:pt x="403" y="0"/>
                    <a:pt x="120" y="157"/>
                    <a:pt x="32" y="421"/>
                  </a:cubicBezTo>
                  <a:cubicBezTo>
                    <a:pt x="32" y="452"/>
                    <a:pt x="32" y="484"/>
                    <a:pt x="0" y="484"/>
                  </a:cubicBezTo>
                  <a:lnTo>
                    <a:pt x="95" y="579"/>
                  </a:lnTo>
                  <a:cubicBezTo>
                    <a:pt x="1457" y="2954"/>
                    <a:pt x="2945" y="5234"/>
                    <a:pt x="4434" y="7546"/>
                  </a:cubicBezTo>
                  <a:cubicBezTo>
                    <a:pt x="4466" y="7546"/>
                    <a:pt x="4466" y="7578"/>
                    <a:pt x="4466" y="7578"/>
                  </a:cubicBezTo>
                  <a:cubicBezTo>
                    <a:pt x="4751" y="7388"/>
                    <a:pt x="5067" y="7230"/>
                    <a:pt x="5384" y="7071"/>
                  </a:cubicBezTo>
                  <a:cubicBezTo>
                    <a:pt x="5352" y="6945"/>
                    <a:pt x="5384" y="6818"/>
                    <a:pt x="5511" y="6755"/>
                  </a:cubicBezTo>
                  <a:cubicBezTo>
                    <a:pt x="3769" y="4791"/>
                    <a:pt x="2375" y="2638"/>
                    <a:pt x="1267" y="389"/>
                  </a:cubicBezTo>
                  <a:cubicBezTo>
                    <a:pt x="1235" y="389"/>
                    <a:pt x="1235" y="326"/>
                    <a:pt x="1235" y="326"/>
                  </a:cubicBezTo>
                  <a:cubicBezTo>
                    <a:pt x="1123" y="101"/>
                    <a:pt x="904" y="0"/>
                    <a:pt x="681" y="0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01559" y="4160944"/>
              <a:ext cx="154930" cy="279533"/>
            </a:xfrm>
            <a:custGeom>
              <a:avLst/>
              <a:gdLst/>
              <a:ahLst/>
              <a:cxnLst/>
              <a:rect l="l" t="t" r="r" b="b"/>
              <a:pathLst>
                <a:path w="4751" h="8572" extrusionOk="0">
                  <a:moveTo>
                    <a:pt x="3357" y="1"/>
                  </a:moveTo>
                  <a:cubicBezTo>
                    <a:pt x="2217" y="2693"/>
                    <a:pt x="1330" y="5606"/>
                    <a:pt x="0" y="8140"/>
                  </a:cubicBezTo>
                  <a:cubicBezTo>
                    <a:pt x="109" y="8401"/>
                    <a:pt x="367" y="8572"/>
                    <a:pt x="630" y="8572"/>
                  </a:cubicBezTo>
                  <a:cubicBezTo>
                    <a:pt x="751" y="8572"/>
                    <a:pt x="873" y="8536"/>
                    <a:pt x="982" y="8456"/>
                  </a:cubicBezTo>
                  <a:lnTo>
                    <a:pt x="1109" y="8456"/>
                  </a:lnTo>
                  <a:cubicBezTo>
                    <a:pt x="2122" y="5860"/>
                    <a:pt x="3389" y="3231"/>
                    <a:pt x="4751" y="793"/>
                  </a:cubicBezTo>
                  <a:cubicBezTo>
                    <a:pt x="4244" y="603"/>
                    <a:pt x="3801" y="318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62118" y="4376267"/>
              <a:ext cx="219302" cy="172898"/>
            </a:xfrm>
            <a:custGeom>
              <a:avLst/>
              <a:gdLst/>
              <a:ahLst/>
              <a:cxnLst/>
              <a:rect l="l" t="t" r="r" b="b"/>
              <a:pathLst>
                <a:path w="6725" h="5302" extrusionOk="0">
                  <a:moveTo>
                    <a:pt x="2217" y="3369"/>
                  </a:moveTo>
                  <a:cubicBezTo>
                    <a:pt x="2227" y="3369"/>
                    <a:pt x="2238" y="3371"/>
                    <a:pt x="2249" y="3374"/>
                  </a:cubicBezTo>
                  <a:cubicBezTo>
                    <a:pt x="2503" y="3437"/>
                    <a:pt x="2756" y="3564"/>
                    <a:pt x="3009" y="3659"/>
                  </a:cubicBezTo>
                  <a:cubicBezTo>
                    <a:pt x="3168" y="3690"/>
                    <a:pt x="3295" y="3754"/>
                    <a:pt x="3453" y="3817"/>
                  </a:cubicBezTo>
                  <a:cubicBezTo>
                    <a:pt x="3589" y="3871"/>
                    <a:pt x="3538" y="4090"/>
                    <a:pt x="3420" y="4090"/>
                  </a:cubicBezTo>
                  <a:cubicBezTo>
                    <a:pt x="3401" y="4090"/>
                    <a:pt x="3380" y="4084"/>
                    <a:pt x="3358" y="4070"/>
                  </a:cubicBezTo>
                  <a:cubicBezTo>
                    <a:pt x="3231" y="4007"/>
                    <a:pt x="3073" y="3975"/>
                    <a:pt x="2914" y="3912"/>
                  </a:cubicBezTo>
                  <a:lnTo>
                    <a:pt x="2883" y="3880"/>
                  </a:lnTo>
                  <a:cubicBezTo>
                    <a:pt x="2661" y="3817"/>
                    <a:pt x="2408" y="3690"/>
                    <a:pt x="2186" y="3564"/>
                  </a:cubicBezTo>
                  <a:cubicBezTo>
                    <a:pt x="2071" y="3506"/>
                    <a:pt x="2113" y="3369"/>
                    <a:pt x="2217" y="3369"/>
                  </a:cubicBezTo>
                  <a:close/>
                  <a:moveTo>
                    <a:pt x="1313" y="3327"/>
                  </a:moveTo>
                  <a:cubicBezTo>
                    <a:pt x="1341" y="3327"/>
                    <a:pt x="1370" y="3341"/>
                    <a:pt x="1394" y="3374"/>
                  </a:cubicBezTo>
                  <a:cubicBezTo>
                    <a:pt x="2028" y="4039"/>
                    <a:pt x="2724" y="4229"/>
                    <a:pt x="3611" y="4387"/>
                  </a:cubicBezTo>
                  <a:cubicBezTo>
                    <a:pt x="3770" y="4450"/>
                    <a:pt x="3675" y="4672"/>
                    <a:pt x="3548" y="4672"/>
                  </a:cubicBezTo>
                  <a:cubicBezTo>
                    <a:pt x="3485" y="4679"/>
                    <a:pt x="3423" y="4682"/>
                    <a:pt x="3360" y="4682"/>
                  </a:cubicBezTo>
                  <a:cubicBezTo>
                    <a:pt x="2538" y="4682"/>
                    <a:pt x="1736" y="4121"/>
                    <a:pt x="1236" y="3532"/>
                  </a:cubicBezTo>
                  <a:cubicBezTo>
                    <a:pt x="1166" y="3438"/>
                    <a:pt x="1234" y="3327"/>
                    <a:pt x="1313" y="3327"/>
                  </a:cubicBezTo>
                  <a:close/>
                  <a:moveTo>
                    <a:pt x="3353" y="1"/>
                  </a:moveTo>
                  <a:cubicBezTo>
                    <a:pt x="2695" y="1"/>
                    <a:pt x="2044" y="105"/>
                    <a:pt x="1458" y="428"/>
                  </a:cubicBezTo>
                  <a:cubicBezTo>
                    <a:pt x="254" y="1157"/>
                    <a:pt x="1" y="2709"/>
                    <a:pt x="698" y="3880"/>
                  </a:cubicBezTo>
                  <a:cubicBezTo>
                    <a:pt x="1287" y="4871"/>
                    <a:pt x="2260" y="5302"/>
                    <a:pt x="3220" y="5302"/>
                  </a:cubicBezTo>
                  <a:cubicBezTo>
                    <a:pt x="4994" y="5302"/>
                    <a:pt x="6724" y="3832"/>
                    <a:pt x="5923" y="1695"/>
                  </a:cubicBezTo>
                  <a:lnTo>
                    <a:pt x="5923" y="1695"/>
                  </a:lnTo>
                  <a:cubicBezTo>
                    <a:pt x="5860" y="1917"/>
                    <a:pt x="5765" y="2107"/>
                    <a:pt x="5670" y="2265"/>
                  </a:cubicBezTo>
                  <a:cubicBezTo>
                    <a:pt x="5622" y="2329"/>
                    <a:pt x="5551" y="2360"/>
                    <a:pt x="5480" y="2360"/>
                  </a:cubicBezTo>
                  <a:cubicBezTo>
                    <a:pt x="5408" y="2360"/>
                    <a:pt x="5337" y="2329"/>
                    <a:pt x="5290" y="2265"/>
                  </a:cubicBezTo>
                  <a:cubicBezTo>
                    <a:pt x="5158" y="2331"/>
                    <a:pt x="5018" y="2361"/>
                    <a:pt x="4880" y="2361"/>
                  </a:cubicBezTo>
                  <a:cubicBezTo>
                    <a:pt x="4355" y="2361"/>
                    <a:pt x="3859" y="1924"/>
                    <a:pt x="3960" y="1347"/>
                  </a:cubicBezTo>
                  <a:cubicBezTo>
                    <a:pt x="3978" y="1310"/>
                    <a:pt x="4018" y="1294"/>
                    <a:pt x="4061" y="1294"/>
                  </a:cubicBezTo>
                  <a:cubicBezTo>
                    <a:pt x="4092" y="1294"/>
                    <a:pt x="4123" y="1302"/>
                    <a:pt x="4150" y="1315"/>
                  </a:cubicBezTo>
                  <a:cubicBezTo>
                    <a:pt x="4245" y="872"/>
                    <a:pt x="4340" y="492"/>
                    <a:pt x="4466" y="80"/>
                  </a:cubicBezTo>
                  <a:cubicBezTo>
                    <a:pt x="4100" y="34"/>
                    <a:pt x="3725" y="1"/>
                    <a:pt x="3353" y="1"/>
                  </a:cubicBezTo>
                  <a:close/>
                </a:path>
              </a:pathLst>
            </a:custGeom>
            <a:solidFill>
              <a:schemeClr val="accent6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20834" y="3473264"/>
              <a:ext cx="254065" cy="201367"/>
            </a:xfrm>
            <a:custGeom>
              <a:avLst/>
              <a:gdLst/>
              <a:ahLst/>
              <a:cxnLst/>
              <a:rect l="l" t="t" r="r" b="b"/>
              <a:pathLst>
                <a:path w="7791" h="6175" extrusionOk="0">
                  <a:moveTo>
                    <a:pt x="4596" y="532"/>
                  </a:moveTo>
                  <a:cubicBezTo>
                    <a:pt x="4605" y="532"/>
                    <a:pt x="4614" y="533"/>
                    <a:pt x="4624" y="536"/>
                  </a:cubicBezTo>
                  <a:cubicBezTo>
                    <a:pt x="5384" y="821"/>
                    <a:pt x="6049" y="1423"/>
                    <a:pt x="6366" y="2151"/>
                  </a:cubicBezTo>
                  <a:cubicBezTo>
                    <a:pt x="6387" y="2258"/>
                    <a:pt x="6278" y="2350"/>
                    <a:pt x="6176" y="2350"/>
                  </a:cubicBezTo>
                  <a:cubicBezTo>
                    <a:pt x="6127" y="2350"/>
                    <a:pt x="6080" y="2329"/>
                    <a:pt x="6049" y="2278"/>
                  </a:cubicBezTo>
                  <a:cubicBezTo>
                    <a:pt x="5669" y="1613"/>
                    <a:pt x="5257" y="1042"/>
                    <a:pt x="4561" y="789"/>
                  </a:cubicBezTo>
                  <a:cubicBezTo>
                    <a:pt x="4443" y="701"/>
                    <a:pt x="4489" y="532"/>
                    <a:pt x="4596" y="532"/>
                  </a:cubicBezTo>
                  <a:close/>
                  <a:moveTo>
                    <a:pt x="3776" y="1"/>
                  </a:moveTo>
                  <a:cubicBezTo>
                    <a:pt x="3228" y="1"/>
                    <a:pt x="2682" y="89"/>
                    <a:pt x="2185" y="251"/>
                  </a:cubicBezTo>
                  <a:cubicBezTo>
                    <a:pt x="0" y="1011"/>
                    <a:pt x="602" y="3544"/>
                    <a:pt x="1805" y="4811"/>
                  </a:cubicBezTo>
                  <a:cubicBezTo>
                    <a:pt x="2663" y="5730"/>
                    <a:pt x="3816" y="6174"/>
                    <a:pt x="5007" y="6174"/>
                  </a:cubicBezTo>
                  <a:cubicBezTo>
                    <a:pt x="5048" y="6174"/>
                    <a:pt x="5089" y="6174"/>
                    <a:pt x="5131" y="6173"/>
                  </a:cubicBezTo>
                  <a:lnTo>
                    <a:pt x="4434" y="4843"/>
                  </a:lnTo>
                  <a:cubicBezTo>
                    <a:pt x="4339" y="4684"/>
                    <a:pt x="4466" y="4526"/>
                    <a:pt x="4592" y="4494"/>
                  </a:cubicBezTo>
                  <a:cubicBezTo>
                    <a:pt x="4561" y="4463"/>
                    <a:pt x="4561" y="4431"/>
                    <a:pt x="4561" y="4368"/>
                  </a:cubicBezTo>
                  <a:cubicBezTo>
                    <a:pt x="4585" y="3881"/>
                    <a:pt x="5003" y="3637"/>
                    <a:pt x="5454" y="3637"/>
                  </a:cubicBezTo>
                  <a:cubicBezTo>
                    <a:pt x="5589" y="3637"/>
                    <a:pt x="5727" y="3659"/>
                    <a:pt x="5859" y="3703"/>
                  </a:cubicBezTo>
                  <a:cubicBezTo>
                    <a:pt x="5925" y="3620"/>
                    <a:pt x="6017" y="3572"/>
                    <a:pt x="6104" y="3572"/>
                  </a:cubicBezTo>
                  <a:cubicBezTo>
                    <a:pt x="6183" y="3572"/>
                    <a:pt x="6257" y="3612"/>
                    <a:pt x="6302" y="3703"/>
                  </a:cubicBezTo>
                  <a:lnTo>
                    <a:pt x="6777" y="4653"/>
                  </a:lnTo>
                  <a:cubicBezTo>
                    <a:pt x="7791" y="3481"/>
                    <a:pt x="7442" y="1613"/>
                    <a:pt x="6176" y="694"/>
                  </a:cubicBezTo>
                  <a:cubicBezTo>
                    <a:pt x="5483" y="213"/>
                    <a:pt x="4626" y="1"/>
                    <a:pt x="3776" y="1"/>
                  </a:cubicBezTo>
                  <a:close/>
                </a:path>
              </a:pathLst>
            </a:custGeom>
            <a:solidFill>
              <a:schemeClr val="accent6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364709" y="3488330"/>
              <a:ext cx="65807" cy="60557"/>
            </a:xfrm>
            <a:custGeom>
              <a:avLst/>
              <a:gdLst/>
              <a:ahLst/>
              <a:cxnLst/>
              <a:rect l="l" t="t" r="r" b="b"/>
              <a:pathLst>
                <a:path w="2018" h="1857" extrusionOk="0">
                  <a:moveTo>
                    <a:pt x="141" y="0"/>
                  </a:moveTo>
                  <a:cubicBezTo>
                    <a:pt x="41" y="0"/>
                    <a:pt x="1" y="204"/>
                    <a:pt x="85" y="232"/>
                  </a:cubicBezTo>
                  <a:cubicBezTo>
                    <a:pt x="845" y="580"/>
                    <a:pt x="1257" y="1119"/>
                    <a:pt x="1637" y="1784"/>
                  </a:cubicBezTo>
                  <a:cubicBezTo>
                    <a:pt x="1678" y="1835"/>
                    <a:pt x="1736" y="1857"/>
                    <a:pt x="1792" y="1857"/>
                  </a:cubicBezTo>
                  <a:cubicBezTo>
                    <a:pt x="1909" y="1857"/>
                    <a:pt x="2018" y="1764"/>
                    <a:pt x="1954" y="1657"/>
                  </a:cubicBezTo>
                  <a:cubicBezTo>
                    <a:pt x="1637" y="961"/>
                    <a:pt x="940" y="359"/>
                    <a:pt x="180" y="10"/>
                  </a:cubicBezTo>
                  <a:cubicBezTo>
                    <a:pt x="166" y="3"/>
                    <a:pt x="153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31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300076" y="4485185"/>
              <a:ext cx="84982" cy="43795"/>
            </a:xfrm>
            <a:custGeom>
              <a:avLst/>
              <a:gdLst/>
              <a:ahLst/>
              <a:cxnLst/>
              <a:rect l="l" t="t" r="r" b="b"/>
              <a:pathLst>
                <a:path w="2606" h="1343" extrusionOk="0">
                  <a:moveTo>
                    <a:pt x="141" y="0"/>
                  </a:moveTo>
                  <a:cubicBezTo>
                    <a:pt x="55" y="0"/>
                    <a:pt x="0" y="96"/>
                    <a:pt x="72" y="192"/>
                  </a:cubicBezTo>
                  <a:cubicBezTo>
                    <a:pt x="571" y="808"/>
                    <a:pt x="1395" y="1342"/>
                    <a:pt x="2194" y="1342"/>
                  </a:cubicBezTo>
                  <a:cubicBezTo>
                    <a:pt x="2257" y="1342"/>
                    <a:pt x="2321" y="1339"/>
                    <a:pt x="2384" y="1332"/>
                  </a:cubicBezTo>
                  <a:cubicBezTo>
                    <a:pt x="2542" y="1300"/>
                    <a:pt x="2606" y="1110"/>
                    <a:pt x="2447" y="1047"/>
                  </a:cubicBezTo>
                  <a:cubicBezTo>
                    <a:pt x="1560" y="889"/>
                    <a:pt x="864" y="699"/>
                    <a:pt x="230" y="34"/>
                  </a:cubicBezTo>
                  <a:cubicBezTo>
                    <a:pt x="199" y="10"/>
                    <a:pt x="169" y="0"/>
                    <a:pt x="141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329588" y="4486163"/>
              <a:ext cx="49730" cy="23186"/>
            </a:xfrm>
            <a:custGeom>
              <a:avLst/>
              <a:gdLst/>
              <a:ahLst/>
              <a:cxnLst/>
              <a:rect l="l" t="t" r="r" b="b"/>
              <a:pathLst>
                <a:path w="1525" h="711" extrusionOk="0">
                  <a:moveTo>
                    <a:pt x="153" y="0"/>
                  </a:moveTo>
                  <a:cubicBezTo>
                    <a:pt x="45" y="0"/>
                    <a:pt x="0" y="164"/>
                    <a:pt x="117" y="194"/>
                  </a:cubicBezTo>
                  <a:cubicBezTo>
                    <a:pt x="339" y="320"/>
                    <a:pt x="592" y="384"/>
                    <a:pt x="814" y="510"/>
                  </a:cubicBezTo>
                  <a:cubicBezTo>
                    <a:pt x="814" y="542"/>
                    <a:pt x="845" y="542"/>
                    <a:pt x="845" y="542"/>
                  </a:cubicBezTo>
                  <a:cubicBezTo>
                    <a:pt x="1004" y="605"/>
                    <a:pt x="1131" y="669"/>
                    <a:pt x="1289" y="700"/>
                  </a:cubicBezTo>
                  <a:cubicBezTo>
                    <a:pt x="1306" y="707"/>
                    <a:pt x="1323" y="710"/>
                    <a:pt x="1338" y="710"/>
                  </a:cubicBezTo>
                  <a:cubicBezTo>
                    <a:pt x="1465" y="710"/>
                    <a:pt x="1525" y="503"/>
                    <a:pt x="1384" y="447"/>
                  </a:cubicBezTo>
                  <a:cubicBezTo>
                    <a:pt x="1257" y="384"/>
                    <a:pt x="1099" y="352"/>
                    <a:pt x="940" y="289"/>
                  </a:cubicBezTo>
                  <a:cubicBezTo>
                    <a:pt x="687" y="194"/>
                    <a:pt x="434" y="67"/>
                    <a:pt x="180" y="4"/>
                  </a:cubicBezTo>
                  <a:cubicBezTo>
                    <a:pt x="171" y="1"/>
                    <a:pt x="161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 w="2375" cap="flat" cmpd="sng">
              <a:solidFill>
                <a:schemeClr val="dk1"/>
              </a:solidFill>
              <a:prstDash val="solid"/>
              <a:miter lim="316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25"/>
          <p:cNvGrpSpPr/>
          <p:nvPr/>
        </p:nvGrpSpPr>
        <p:grpSpPr>
          <a:xfrm>
            <a:off x="1230337" y="1457952"/>
            <a:ext cx="278185" cy="254793"/>
            <a:chOff x="922752" y="1302713"/>
            <a:chExt cx="208639" cy="191095"/>
          </a:xfrm>
        </p:grpSpPr>
        <p:sp>
          <p:nvSpPr>
            <p:cNvPr id="365" name="Google Shape;365;p25"/>
            <p:cNvSpPr/>
            <p:nvPr/>
          </p:nvSpPr>
          <p:spPr>
            <a:xfrm>
              <a:off x="926698" y="1321724"/>
              <a:ext cx="187149" cy="153495"/>
            </a:xfrm>
            <a:custGeom>
              <a:avLst/>
              <a:gdLst/>
              <a:ahLst/>
              <a:cxnLst/>
              <a:rect l="l" t="t" r="r" b="b"/>
              <a:pathLst>
                <a:path w="5739" h="4707" extrusionOk="0">
                  <a:moveTo>
                    <a:pt x="2655" y="1"/>
                  </a:moveTo>
                  <a:cubicBezTo>
                    <a:pt x="2375" y="1"/>
                    <a:pt x="2090" y="34"/>
                    <a:pt x="1811" y="99"/>
                  </a:cubicBezTo>
                  <a:lnTo>
                    <a:pt x="1780" y="99"/>
                  </a:lnTo>
                  <a:cubicBezTo>
                    <a:pt x="1780" y="162"/>
                    <a:pt x="1780" y="257"/>
                    <a:pt x="1685" y="289"/>
                  </a:cubicBezTo>
                  <a:cubicBezTo>
                    <a:pt x="1" y="1752"/>
                    <a:pt x="820" y="4707"/>
                    <a:pt x="2840" y="4707"/>
                  </a:cubicBezTo>
                  <a:cubicBezTo>
                    <a:pt x="3138" y="4707"/>
                    <a:pt x="3461" y="4643"/>
                    <a:pt x="3807" y="4501"/>
                  </a:cubicBezTo>
                  <a:cubicBezTo>
                    <a:pt x="4915" y="4026"/>
                    <a:pt x="5738" y="2790"/>
                    <a:pt x="5232" y="1555"/>
                  </a:cubicBezTo>
                  <a:cubicBezTo>
                    <a:pt x="4778" y="498"/>
                    <a:pt x="3744" y="1"/>
                    <a:pt x="26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922752" y="1302713"/>
              <a:ext cx="208639" cy="191095"/>
            </a:xfrm>
            <a:custGeom>
              <a:avLst/>
              <a:gdLst/>
              <a:ahLst/>
              <a:cxnLst/>
              <a:rect l="l" t="t" r="r" b="b"/>
              <a:pathLst>
                <a:path w="6398" h="5860" extrusionOk="0">
                  <a:moveTo>
                    <a:pt x="2755" y="640"/>
                  </a:moveTo>
                  <a:cubicBezTo>
                    <a:pt x="3796" y="640"/>
                    <a:pt x="4843" y="1105"/>
                    <a:pt x="5289" y="2170"/>
                  </a:cubicBezTo>
                  <a:cubicBezTo>
                    <a:pt x="5511" y="2645"/>
                    <a:pt x="5511" y="3183"/>
                    <a:pt x="5289" y="3658"/>
                  </a:cubicBezTo>
                  <a:cubicBezTo>
                    <a:pt x="5068" y="4229"/>
                    <a:pt x="4498" y="4767"/>
                    <a:pt x="3864" y="5020"/>
                  </a:cubicBezTo>
                  <a:cubicBezTo>
                    <a:pt x="3540" y="5158"/>
                    <a:pt x="3224" y="5225"/>
                    <a:pt x="2926" y="5225"/>
                  </a:cubicBezTo>
                  <a:cubicBezTo>
                    <a:pt x="2266" y="5225"/>
                    <a:pt x="1692" y="4893"/>
                    <a:pt x="1299" y="4260"/>
                  </a:cubicBezTo>
                  <a:cubicBezTo>
                    <a:pt x="761" y="3373"/>
                    <a:pt x="761" y="1853"/>
                    <a:pt x="1806" y="935"/>
                  </a:cubicBezTo>
                  <a:cubicBezTo>
                    <a:pt x="1869" y="903"/>
                    <a:pt x="1901" y="840"/>
                    <a:pt x="1901" y="745"/>
                  </a:cubicBezTo>
                  <a:cubicBezTo>
                    <a:pt x="2176" y="676"/>
                    <a:pt x="2466" y="640"/>
                    <a:pt x="2755" y="640"/>
                  </a:cubicBezTo>
                  <a:close/>
                  <a:moveTo>
                    <a:pt x="3042" y="0"/>
                  </a:moveTo>
                  <a:cubicBezTo>
                    <a:pt x="2599" y="0"/>
                    <a:pt x="2180" y="122"/>
                    <a:pt x="1806" y="365"/>
                  </a:cubicBezTo>
                  <a:cubicBezTo>
                    <a:pt x="1774" y="365"/>
                    <a:pt x="1774" y="397"/>
                    <a:pt x="1774" y="397"/>
                  </a:cubicBezTo>
                  <a:cubicBezTo>
                    <a:pt x="1742" y="381"/>
                    <a:pt x="1695" y="373"/>
                    <a:pt x="1647" y="373"/>
                  </a:cubicBezTo>
                  <a:cubicBezTo>
                    <a:pt x="1600" y="373"/>
                    <a:pt x="1552" y="381"/>
                    <a:pt x="1521" y="397"/>
                  </a:cubicBezTo>
                  <a:cubicBezTo>
                    <a:pt x="1457" y="428"/>
                    <a:pt x="1426" y="428"/>
                    <a:pt x="1394" y="492"/>
                  </a:cubicBezTo>
                  <a:cubicBezTo>
                    <a:pt x="159" y="1347"/>
                    <a:pt x="1" y="3057"/>
                    <a:pt x="507" y="4260"/>
                  </a:cubicBezTo>
                  <a:cubicBezTo>
                    <a:pt x="971" y="5281"/>
                    <a:pt x="1928" y="5860"/>
                    <a:pt x="2980" y="5860"/>
                  </a:cubicBezTo>
                  <a:cubicBezTo>
                    <a:pt x="3363" y="5860"/>
                    <a:pt x="3760" y="5783"/>
                    <a:pt x="4149" y="5622"/>
                  </a:cubicBezTo>
                  <a:cubicBezTo>
                    <a:pt x="4403" y="5559"/>
                    <a:pt x="4593" y="5432"/>
                    <a:pt x="4783" y="5274"/>
                  </a:cubicBezTo>
                  <a:cubicBezTo>
                    <a:pt x="5733" y="4609"/>
                    <a:pt x="6398" y="3373"/>
                    <a:pt x="5986" y="2107"/>
                  </a:cubicBezTo>
                  <a:cubicBezTo>
                    <a:pt x="5701" y="1283"/>
                    <a:pt x="4909" y="492"/>
                    <a:pt x="3991" y="175"/>
                  </a:cubicBezTo>
                  <a:cubicBezTo>
                    <a:pt x="3667" y="58"/>
                    <a:pt x="3348" y="0"/>
                    <a:pt x="30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979559" y="1348889"/>
              <a:ext cx="45458" cy="65285"/>
            </a:xfrm>
            <a:custGeom>
              <a:avLst/>
              <a:gdLst/>
              <a:ahLst/>
              <a:cxnLst/>
              <a:rect l="l" t="t" r="r" b="b"/>
              <a:pathLst>
                <a:path w="1394" h="2002" extrusionOk="0">
                  <a:moveTo>
                    <a:pt x="1200" y="0"/>
                  </a:moveTo>
                  <a:cubicBezTo>
                    <a:pt x="1175" y="0"/>
                    <a:pt x="1144" y="8"/>
                    <a:pt x="1109" y="26"/>
                  </a:cubicBezTo>
                  <a:cubicBezTo>
                    <a:pt x="697" y="121"/>
                    <a:pt x="349" y="406"/>
                    <a:pt x="159" y="849"/>
                  </a:cubicBezTo>
                  <a:cubicBezTo>
                    <a:pt x="0" y="1197"/>
                    <a:pt x="32" y="1609"/>
                    <a:pt x="222" y="1894"/>
                  </a:cubicBezTo>
                  <a:cubicBezTo>
                    <a:pt x="270" y="1965"/>
                    <a:pt x="335" y="2001"/>
                    <a:pt x="405" y="2001"/>
                  </a:cubicBezTo>
                  <a:cubicBezTo>
                    <a:pt x="428" y="2001"/>
                    <a:pt x="452" y="1997"/>
                    <a:pt x="476" y="1989"/>
                  </a:cubicBezTo>
                  <a:lnTo>
                    <a:pt x="507" y="1989"/>
                  </a:lnTo>
                  <a:cubicBezTo>
                    <a:pt x="539" y="1957"/>
                    <a:pt x="602" y="1862"/>
                    <a:pt x="602" y="1799"/>
                  </a:cubicBezTo>
                  <a:cubicBezTo>
                    <a:pt x="476" y="1514"/>
                    <a:pt x="507" y="1197"/>
                    <a:pt x="634" y="944"/>
                  </a:cubicBezTo>
                  <a:cubicBezTo>
                    <a:pt x="761" y="722"/>
                    <a:pt x="951" y="564"/>
                    <a:pt x="1172" y="469"/>
                  </a:cubicBezTo>
                  <a:cubicBezTo>
                    <a:pt x="1331" y="437"/>
                    <a:pt x="1394" y="311"/>
                    <a:pt x="1331" y="216"/>
                  </a:cubicBezTo>
                  <a:cubicBezTo>
                    <a:pt x="1331" y="184"/>
                    <a:pt x="1331" y="184"/>
                    <a:pt x="1299" y="121"/>
                  </a:cubicBezTo>
                  <a:cubicBezTo>
                    <a:pt x="1299" y="52"/>
                    <a:pt x="1266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25"/>
          <p:cNvGrpSpPr/>
          <p:nvPr/>
        </p:nvGrpSpPr>
        <p:grpSpPr>
          <a:xfrm>
            <a:off x="5708748" y="779237"/>
            <a:ext cx="659592" cy="678723"/>
            <a:chOff x="4281561" y="584428"/>
            <a:chExt cx="494694" cy="509042"/>
          </a:xfrm>
        </p:grpSpPr>
        <p:sp>
          <p:nvSpPr>
            <p:cNvPr id="369" name="Google Shape;369;p25"/>
            <p:cNvSpPr/>
            <p:nvPr/>
          </p:nvSpPr>
          <p:spPr>
            <a:xfrm>
              <a:off x="4572606" y="922300"/>
              <a:ext cx="186105" cy="153593"/>
            </a:xfrm>
            <a:custGeom>
              <a:avLst/>
              <a:gdLst/>
              <a:ahLst/>
              <a:cxnLst/>
              <a:rect l="l" t="t" r="r" b="b"/>
              <a:pathLst>
                <a:path w="5707" h="4710" extrusionOk="0">
                  <a:moveTo>
                    <a:pt x="2647" y="1"/>
                  </a:moveTo>
                  <a:cubicBezTo>
                    <a:pt x="2367" y="1"/>
                    <a:pt x="2085" y="35"/>
                    <a:pt x="1811" y="102"/>
                  </a:cubicBezTo>
                  <a:lnTo>
                    <a:pt x="1748" y="102"/>
                  </a:lnTo>
                  <a:cubicBezTo>
                    <a:pt x="1748" y="165"/>
                    <a:pt x="1748" y="260"/>
                    <a:pt x="1685" y="292"/>
                  </a:cubicBezTo>
                  <a:cubicBezTo>
                    <a:pt x="1" y="1755"/>
                    <a:pt x="795" y="4710"/>
                    <a:pt x="2810" y="4710"/>
                  </a:cubicBezTo>
                  <a:cubicBezTo>
                    <a:pt x="3107" y="4710"/>
                    <a:pt x="3429" y="4646"/>
                    <a:pt x="3775" y="4504"/>
                  </a:cubicBezTo>
                  <a:cubicBezTo>
                    <a:pt x="4883" y="4029"/>
                    <a:pt x="5707" y="2794"/>
                    <a:pt x="5200" y="1559"/>
                  </a:cubicBezTo>
                  <a:cubicBezTo>
                    <a:pt x="4725" y="484"/>
                    <a:pt x="3698" y="1"/>
                    <a:pt x="2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566605" y="902114"/>
              <a:ext cx="209650" cy="191355"/>
            </a:xfrm>
            <a:custGeom>
              <a:avLst/>
              <a:gdLst/>
              <a:ahLst/>
              <a:cxnLst/>
              <a:rect l="l" t="t" r="r" b="b"/>
              <a:pathLst>
                <a:path w="6429" h="5868" extrusionOk="0">
                  <a:moveTo>
                    <a:pt x="2772" y="657"/>
                  </a:moveTo>
                  <a:cubicBezTo>
                    <a:pt x="3800" y="657"/>
                    <a:pt x="4857" y="1088"/>
                    <a:pt x="5352" y="2178"/>
                  </a:cubicBezTo>
                  <a:cubicBezTo>
                    <a:pt x="5542" y="2653"/>
                    <a:pt x="5542" y="3159"/>
                    <a:pt x="5352" y="3634"/>
                  </a:cubicBezTo>
                  <a:cubicBezTo>
                    <a:pt x="5099" y="4236"/>
                    <a:pt x="4561" y="4743"/>
                    <a:pt x="3927" y="5028"/>
                  </a:cubicBezTo>
                  <a:cubicBezTo>
                    <a:pt x="3593" y="5165"/>
                    <a:pt x="3270" y="5233"/>
                    <a:pt x="2969" y="5233"/>
                  </a:cubicBezTo>
                  <a:cubicBezTo>
                    <a:pt x="2300" y="5233"/>
                    <a:pt x="1733" y="4901"/>
                    <a:pt x="1362" y="4268"/>
                  </a:cubicBezTo>
                  <a:cubicBezTo>
                    <a:pt x="792" y="3381"/>
                    <a:pt x="792" y="1861"/>
                    <a:pt x="1869" y="942"/>
                  </a:cubicBezTo>
                  <a:cubicBezTo>
                    <a:pt x="1900" y="911"/>
                    <a:pt x="1932" y="816"/>
                    <a:pt x="1932" y="752"/>
                  </a:cubicBezTo>
                  <a:cubicBezTo>
                    <a:pt x="2201" y="690"/>
                    <a:pt x="2486" y="657"/>
                    <a:pt x="2772" y="657"/>
                  </a:cubicBezTo>
                  <a:close/>
                  <a:moveTo>
                    <a:pt x="3090" y="1"/>
                  </a:moveTo>
                  <a:cubicBezTo>
                    <a:pt x="2642" y="1"/>
                    <a:pt x="2222" y="122"/>
                    <a:pt x="1837" y="372"/>
                  </a:cubicBezTo>
                  <a:cubicBezTo>
                    <a:pt x="1774" y="372"/>
                    <a:pt x="1774" y="404"/>
                    <a:pt x="1774" y="404"/>
                  </a:cubicBezTo>
                  <a:cubicBezTo>
                    <a:pt x="1742" y="388"/>
                    <a:pt x="1695" y="380"/>
                    <a:pt x="1647" y="380"/>
                  </a:cubicBezTo>
                  <a:cubicBezTo>
                    <a:pt x="1600" y="380"/>
                    <a:pt x="1552" y="388"/>
                    <a:pt x="1520" y="404"/>
                  </a:cubicBezTo>
                  <a:cubicBezTo>
                    <a:pt x="1489" y="436"/>
                    <a:pt x="1425" y="436"/>
                    <a:pt x="1394" y="467"/>
                  </a:cubicBezTo>
                  <a:cubicBezTo>
                    <a:pt x="159" y="1354"/>
                    <a:pt x="0" y="3064"/>
                    <a:pt x="539" y="4268"/>
                  </a:cubicBezTo>
                  <a:cubicBezTo>
                    <a:pt x="979" y="5289"/>
                    <a:pt x="1930" y="5867"/>
                    <a:pt x="2980" y="5867"/>
                  </a:cubicBezTo>
                  <a:cubicBezTo>
                    <a:pt x="3363" y="5867"/>
                    <a:pt x="3759" y="5790"/>
                    <a:pt x="4149" y="5629"/>
                  </a:cubicBezTo>
                  <a:cubicBezTo>
                    <a:pt x="4402" y="5534"/>
                    <a:pt x="4592" y="5439"/>
                    <a:pt x="4782" y="5281"/>
                  </a:cubicBezTo>
                  <a:cubicBezTo>
                    <a:pt x="5732" y="4584"/>
                    <a:pt x="6429" y="3381"/>
                    <a:pt x="5986" y="2114"/>
                  </a:cubicBezTo>
                  <a:cubicBezTo>
                    <a:pt x="5732" y="1259"/>
                    <a:pt x="4941" y="531"/>
                    <a:pt x="3991" y="151"/>
                  </a:cubicBezTo>
                  <a:cubicBezTo>
                    <a:pt x="3680" y="51"/>
                    <a:pt x="3379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624423" y="948127"/>
              <a:ext cx="45491" cy="65677"/>
            </a:xfrm>
            <a:custGeom>
              <a:avLst/>
              <a:gdLst/>
              <a:ahLst/>
              <a:cxnLst/>
              <a:rect l="l" t="t" r="r" b="b"/>
              <a:pathLst>
                <a:path w="1395" h="2014" extrusionOk="0">
                  <a:moveTo>
                    <a:pt x="1146" y="0"/>
                  </a:moveTo>
                  <a:cubicBezTo>
                    <a:pt x="1134" y="0"/>
                    <a:pt x="1122" y="2"/>
                    <a:pt x="1109" y="7"/>
                  </a:cubicBezTo>
                  <a:cubicBezTo>
                    <a:pt x="729" y="133"/>
                    <a:pt x="381" y="418"/>
                    <a:pt x="159" y="830"/>
                  </a:cubicBezTo>
                  <a:cubicBezTo>
                    <a:pt x="1" y="1210"/>
                    <a:pt x="64" y="1590"/>
                    <a:pt x="254" y="1907"/>
                  </a:cubicBezTo>
                  <a:cubicBezTo>
                    <a:pt x="278" y="1978"/>
                    <a:pt x="355" y="2014"/>
                    <a:pt x="419" y="2014"/>
                  </a:cubicBezTo>
                  <a:cubicBezTo>
                    <a:pt x="440" y="2014"/>
                    <a:pt x="460" y="2010"/>
                    <a:pt x="476" y="2002"/>
                  </a:cubicBezTo>
                  <a:lnTo>
                    <a:pt x="539" y="2002"/>
                  </a:lnTo>
                  <a:cubicBezTo>
                    <a:pt x="571" y="1970"/>
                    <a:pt x="602" y="1875"/>
                    <a:pt x="602" y="1780"/>
                  </a:cubicBezTo>
                  <a:cubicBezTo>
                    <a:pt x="476" y="1527"/>
                    <a:pt x="539" y="1210"/>
                    <a:pt x="634" y="957"/>
                  </a:cubicBezTo>
                  <a:cubicBezTo>
                    <a:pt x="761" y="735"/>
                    <a:pt x="951" y="577"/>
                    <a:pt x="1204" y="482"/>
                  </a:cubicBezTo>
                  <a:cubicBezTo>
                    <a:pt x="1362" y="450"/>
                    <a:pt x="1394" y="323"/>
                    <a:pt x="1362" y="197"/>
                  </a:cubicBezTo>
                  <a:cubicBezTo>
                    <a:pt x="1362" y="165"/>
                    <a:pt x="1362" y="165"/>
                    <a:pt x="1331" y="133"/>
                  </a:cubicBezTo>
                  <a:cubicBezTo>
                    <a:pt x="1276" y="78"/>
                    <a:pt x="1221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281561" y="584428"/>
              <a:ext cx="265445" cy="253054"/>
            </a:xfrm>
            <a:custGeom>
              <a:avLst/>
              <a:gdLst/>
              <a:ahLst/>
              <a:cxnLst/>
              <a:rect l="l" t="t" r="r" b="b"/>
              <a:pathLst>
                <a:path w="8140" h="7760" extrusionOk="0">
                  <a:moveTo>
                    <a:pt x="3685" y="658"/>
                  </a:moveTo>
                  <a:cubicBezTo>
                    <a:pt x="5468" y="658"/>
                    <a:pt x="7363" y="2265"/>
                    <a:pt x="7284" y="4446"/>
                  </a:cubicBezTo>
                  <a:cubicBezTo>
                    <a:pt x="7284" y="4572"/>
                    <a:pt x="7348" y="4636"/>
                    <a:pt x="7443" y="4731"/>
                  </a:cubicBezTo>
                  <a:cubicBezTo>
                    <a:pt x="7443" y="4731"/>
                    <a:pt x="7411" y="4731"/>
                    <a:pt x="7411" y="4762"/>
                  </a:cubicBezTo>
                  <a:cubicBezTo>
                    <a:pt x="6666" y="6099"/>
                    <a:pt x="5337" y="7122"/>
                    <a:pt x="3813" y="7122"/>
                  </a:cubicBezTo>
                  <a:cubicBezTo>
                    <a:pt x="3459" y="7122"/>
                    <a:pt x="3094" y="7067"/>
                    <a:pt x="2724" y="6948"/>
                  </a:cubicBezTo>
                  <a:cubicBezTo>
                    <a:pt x="951" y="6346"/>
                    <a:pt x="444" y="4319"/>
                    <a:pt x="1014" y="2704"/>
                  </a:cubicBezTo>
                  <a:cubicBezTo>
                    <a:pt x="1543" y="1261"/>
                    <a:pt x="2593" y="658"/>
                    <a:pt x="3685" y="658"/>
                  </a:cubicBezTo>
                  <a:close/>
                  <a:moveTo>
                    <a:pt x="3859" y="1"/>
                  </a:moveTo>
                  <a:cubicBezTo>
                    <a:pt x="2348" y="1"/>
                    <a:pt x="970" y="988"/>
                    <a:pt x="381" y="2577"/>
                  </a:cubicBezTo>
                  <a:cubicBezTo>
                    <a:pt x="286" y="2894"/>
                    <a:pt x="222" y="3179"/>
                    <a:pt x="191" y="3527"/>
                  </a:cubicBezTo>
                  <a:cubicBezTo>
                    <a:pt x="1" y="5079"/>
                    <a:pt x="634" y="6789"/>
                    <a:pt x="2249" y="7486"/>
                  </a:cubicBezTo>
                  <a:cubicBezTo>
                    <a:pt x="2692" y="7668"/>
                    <a:pt x="3200" y="7760"/>
                    <a:pt x="3724" y="7760"/>
                  </a:cubicBezTo>
                  <a:cubicBezTo>
                    <a:pt x="4472" y="7760"/>
                    <a:pt x="5252" y="7573"/>
                    <a:pt x="5923" y="7201"/>
                  </a:cubicBezTo>
                  <a:cubicBezTo>
                    <a:pt x="6873" y="6694"/>
                    <a:pt x="7506" y="5871"/>
                    <a:pt x="7633" y="4921"/>
                  </a:cubicBezTo>
                  <a:lnTo>
                    <a:pt x="7633" y="4826"/>
                  </a:lnTo>
                  <a:cubicBezTo>
                    <a:pt x="7759" y="4794"/>
                    <a:pt x="7823" y="4667"/>
                    <a:pt x="7886" y="4572"/>
                  </a:cubicBezTo>
                  <a:cubicBezTo>
                    <a:pt x="7886" y="4477"/>
                    <a:pt x="7918" y="4446"/>
                    <a:pt x="7918" y="4351"/>
                  </a:cubicBezTo>
                  <a:cubicBezTo>
                    <a:pt x="8140" y="2387"/>
                    <a:pt x="6619" y="677"/>
                    <a:pt x="4941" y="170"/>
                  </a:cubicBezTo>
                  <a:cubicBezTo>
                    <a:pt x="4579" y="56"/>
                    <a:pt x="4215" y="1"/>
                    <a:pt x="38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428209" y="657083"/>
              <a:ext cx="60948" cy="100211"/>
            </a:xfrm>
            <a:custGeom>
              <a:avLst/>
              <a:gdLst/>
              <a:ahLst/>
              <a:cxnLst/>
              <a:rect l="l" t="t" r="r" b="b"/>
              <a:pathLst>
                <a:path w="1869" h="3073" extrusionOk="0">
                  <a:moveTo>
                    <a:pt x="159" y="1"/>
                  </a:moveTo>
                  <a:cubicBezTo>
                    <a:pt x="64" y="64"/>
                    <a:pt x="1" y="318"/>
                    <a:pt x="222" y="381"/>
                  </a:cubicBezTo>
                  <a:cubicBezTo>
                    <a:pt x="1077" y="698"/>
                    <a:pt x="1584" y="1774"/>
                    <a:pt x="1109" y="2661"/>
                  </a:cubicBezTo>
                  <a:cubicBezTo>
                    <a:pt x="1014" y="2851"/>
                    <a:pt x="1204" y="3041"/>
                    <a:pt x="1362" y="3073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128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293953" y="605592"/>
              <a:ext cx="229314" cy="210237"/>
            </a:xfrm>
            <a:custGeom>
              <a:avLst/>
              <a:gdLst/>
              <a:ahLst/>
              <a:cxnLst/>
              <a:rect l="l" t="t" r="r" b="b"/>
              <a:pathLst>
                <a:path w="7032" h="6447" extrusionOk="0">
                  <a:moveTo>
                    <a:pt x="4434" y="1485"/>
                  </a:moveTo>
                  <a:cubicBezTo>
                    <a:pt x="5764" y="1802"/>
                    <a:pt x="6303" y="3385"/>
                    <a:pt x="5701" y="4493"/>
                  </a:cubicBezTo>
                  <a:cubicBezTo>
                    <a:pt x="5669" y="4620"/>
                    <a:pt x="5543" y="4620"/>
                    <a:pt x="5479" y="4620"/>
                  </a:cubicBezTo>
                  <a:cubicBezTo>
                    <a:pt x="5289" y="4620"/>
                    <a:pt x="5131" y="4430"/>
                    <a:pt x="5226" y="4177"/>
                  </a:cubicBezTo>
                  <a:cubicBezTo>
                    <a:pt x="5701" y="3353"/>
                    <a:pt x="5194" y="2277"/>
                    <a:pt x="4339" y="1928"/>
                  </a:cubicBezTo>
                  <a:cubicBezTo>
                    <a:pt x="4118" y="1833"/>
                    <a:pt x="4181" y="1643"/>
                    <a:pt x="4276" y="1517"/>
                  </a:cubicBezTo>
                  <a:cubicBezTo>
                    <a:pt x="4339" y="1485"/>
                    <a:pt x="4403" y="1485"/>
                    <a:pt x="4434" y="1485"/>
                  </a:cubicBezTo>
                  <a:close/>
                  <a:moveTo>
                    <a:pt x="3267" y="0"/>
                  </a:moveTo>
                  <a:cubicBezTo>
                    <a:pt x="2179" y="0"/>
                    <a:pt x="1133" y="607"/>
                    <a:pt x="602" y="2055"/>
                  </a:cubicBezTo>
                  <a:cubicBezTo>
                    <a:pt x="1" y="3638"/>
                    <a:pt x="539" y="5697"/>
                    <a:pt x="2312" y="6235"/>
                  </a:cubicBezTo>
                  <a:cubicBezTo>
                    <a:pt x="2713" y="6380"/>
                    <a:pt x="3111" y="6446"/>
                    <a:pt x="3497" y="6446"/>
                  </a:cubicBezTo>
                  <a:cubicBezTo>
                    <a:pt x="4975" y="6446"/>
                    <a:pt x="6290" y="5469"/>
                    <a:pt x="6968" y="4113"/>
                  </a:cubicBezTo>
                  <a:cubicBezTo>
                    <a:pt x="6968" y="4082"/>
                    <a:pt x="7031" y="4082"/>
                    <a:pt x="7031" y="4082"/>
                  </a:cubicBezTo>
                  <a:cubicBezTo>
                    <a:pt x="6936" y="3987"/>
                    <a:pt x="6873" y="3923"/>
                    <a:pt x="6873" y="3797"/>
                  </a:cubicBezTo>
                  <a:cubicBezTo>
                    <a:pt x="6912" y="1601"/>
                    <a:pt x="5034" y="0"/>
                    <a:pt x="32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5" name="Google Shape;375;p25"/>
          <p:cNvGrpSpPr/>
          <p:nvPr/>
        </p:nvGrpSpPr>
        <p:grpSpPr>
          <a:xfrm>
            <a:off x="10700754" y="5282754"/>
            <a:ext cx="353927" cy="337535"/>
            <a:chOff x="8373602" y="4288128"/>
            <a:chExt cx="265445" cy="253151"/>
          </a:xfrm>
        </p:grpSpPr>
        <p:sp>
          <p:nvSpPr>
            <p:cNvPr id="376" name="Google Shape;376;p25"/>
            <p:cNvSpPr/>
            <p:nvPr/>
          </p:nvSpPr>
          <p:spPr>
            <a:xfrm>
              <a:off x="8373602" y="4288128"/>
              <a:ext cx="265445" cy="253151"/>
            </a:xfrm>
            <a:custGeom>
              <a:avLst/>
              <a:gdLst/>
              <a:ahLst/>
              <a:cxnLst/>
              <a:rect l="l" t="t" r="r" b="b"/>
              <a:pathLst>
                <a:path w="8140" h="7763" extrusionOk="0">
                  <a:moveTo>
                    <a:pt x="3677" y="692"/>
                  </a:moveTo>
                  <a:cubicBezTo>
                    <a:pt x="5453" y="692"/>
                    <a:pt x="7344" y="2300"/>
                    <a:pt x="7285" y="4480"/>
                  </a:cubicBezTo>
                  <a:cubicBezTo>
                    <a:pt x="7285" y="4607"/>
                    <a:pt x="7348" y="4670"/>
                    <a:pt x="7443" y="4765"/>
                  </a:cubicBezTo>
                  <a:cubicBezTo>
                    <a:pt x="7443" y="4765"/>
                    <a:pt x="7411" y="4765"/>
                    <a:pt x="7411" y="4797"/>
                  </a:cubicBezTo>
                  <a:cubicBezTo>
                    <a:pt x="6666" y="6133"/>
                    <a:pt x="5316" y="7157"/>
                    <a:pt x="3801" y="7157"/>
                  </a:cubicBezTo>
                  <a:cubicBezTo>
                    <a:pt x="3449" y="7157"/>
                    <a:pt x="3088" y="7101"/>
                    <a:pt x="2724" y="6982"/>
                  </a:cubicBezTo>
                  <a:cubicBezTo>
                    <a:pt x="951" y="6348"/>
                    <a:pt x="412" y="4322"/>
                    <a:pt x="1014" y="2738"/>
                  </a:cubicBezTo>
                  <a:cubicBezTo>
                    <a:pt x="1543" y="1295"/>
                    <a:pt x="2589" y="692"/>
                    <a:pt x="3677" y="692"/>
                  </a:cubicBezTo>
                  <a:close/>
                  <a:moveTo>
                    <a:pt x="3843" y="1"/>
                  </a:moveTo>
                  <a:cubicBezTo>
                    <a:pt x="2338" y="1"/>
                    <a:pt x="968" y="971"/>
                    <a:pt x="381" y="2580"/>
                  </a:cubicBezTo>
                  <a:cubicBezTo>
                    <a:pt x="254" y="2897"/>
                    <a:pt x="222" y="3182"/>
                    <a:pt x="191" y="3530"/>
                  </a:cubicBezTo>
                  <a:cubicBezTo>
                    <a:pt x="1" y="5082"/>
                    <a:pt x="634" y="6760"/>
                    <a:pt x="2249" y="7489"/>
                  </a:cubicBezTo>
                  <a:cubicBezTo>
                    <a:pt x="2693" y="7671"/>
                    <a:pt x="3200" y="7762"/>
                    <a:pt x="3724" y="7762"/>
                  </a:cubicBezTo>
                  <a:cubicBezTo>
                    <a:pt x="4472" y="7762"/>
                    <a:pt x="5252" y="7576"/>
                    <a:pt x="5923" y="7204"/>
                  </a:cubicBezTo>
                  <a:cubicBezTo>
                    <a:pt x="6873" y="6697"/>
                    <a:pt x="7506" y="5873"/>
                    <a:pt x="7633" y="4923"/>
                  </a:cubicBezTo>
                  <a:lnTo>
                    <a:pt x="7633" y="4828"/>
                  </a:lnTo>
                  <a:cubicBezTo>
                    <a:pt x="7760" y="4797"/>
                    <a:pt x="7823" y="4670"/>
                    <a:pt x="7855" y="4543"/>
                  </a:cubicBezTo>
                  <a:cubicBezTo>
                    <a:pt x="7855" y="4480"/>
                    <a:pt x="7918" y="4448"/>
                    <a:pt x="7918" y="4353"/>
                  </a:cubicBezTo>
                  <a:cubicBezTo>
                    <a:pt x="8140" y="2390"/>
                    <a:pt x="6588" y="680"/>
                    <a:pt x="4941" y="173"/>
                  </a:cubicBezTo>
                  <a:cubicBezTo>
                    <a:pt x="4573" y="57"/>
                    <a:pt x="4204" y="1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8520249" y="4360881"/>
              <a:ext cx="60981" cy="100211"/>
            </a:xfrm>
            <a:custGeom>
              <a:avLst/>
              <a:gdLst/>
              <a:ahLst/>
              <a:cxnLst/>
              <a:rect l="l" t="t" r="r" b="b"/>
              <a:pathLst>
                <a:path w="1870" h="3073" extrusionOk="0">
                  <a:moveTo>
                    <a:pt x="159" y="1"/>
                  </a:moveTo>
                  <a:cubicBezTo>
                    <a:pt x="32" y="64"/>
                    <a:pt x="1" y="317"/>
                    <a:pt x="191" y="381"/>
                  </a:cubicBezTo>
                  <a:cubicBezTo>
                    <a:pt x="1077" y="697"/>
                    <a:pt x="1584" y="1774"/>
                    <a:pt x="1109" y="2629"/>
                  </a:cubicBezTo>
                  <a:cubicBezTo>
                    <a:pt x="982" y="2851"/>
                    <a:pt x="1204" y="3041"/>
                    <a:pt x="1362" y="3072"/>
                  </a:cubicBezTo>
                  <a:cubicBezTo>
                    <a:pt x="1426" y="3041"/>
                    <a:pt x="1521" y="3009"/>
                    <a:pt x="1552" y="2914"/>
                  </a:cubicBezTo>
                  <a:cubicBezTo>
                    <a:pt x="1869" y="2376"/>
                    <a:pt x="1869" y="1616"/>
                    <a:pt x="1584" y="1014"/>
                  </a:cubicBezTo>
                  <a:cubicBezTo>
                    <a:pt x="1331" y="476"/>
                    <a:pt x="887" y="96"/>
                    <a:pt x="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8385994" y="4309357"/>
              <a:ext cx="228270" cy="209748"/>
            </a:xfrm>
            <a:custGeom>
              <a:avLst/>
              <a:gdLst/>
              <a:ahLst/>
              <a:cxnLst/>
              <a:rect l="l" t="t" r="r" b="b"/>
              <a:pathLst>
                <a:path w="7000" h="6432" extrusionOk="0">
                  <a:moveTo>
                    <a:pt x="4434" y="1486"/>
                  </a:moveTo>
                  <a:cubicBezTo>
                    <a:pt x="5733" y="1802"/>
                    <a:pt x="6303" y="3386"/>
                    <a:pt x="5701" y="4494"/>
                  </a:cubicBezTo>
                  <a:cubicBezTo>
                    <a:pt x="5669" y="4621"/>
                    <a:pt x="5543" y="4621"/>
                    <a:pt x="5479" y="4621"/>
                  </a:cubicBezTo>
                  <a:cubicBezTo>
                    <a:pt x="5258" y="4621"/>
                    <a:pt x="5099" y="4431"/>
                    <a:pt x="5226" y="4177"/>
                  </a:cubicBezTo>
                  <a:cubicBezTo>
                    <a:pt x="5701" y="3354"/>
                    <a:pt x="5194" y="2277"/>
                    <a:pt x="4308" y="1929"/>
                  </a:cubicBezTo>
                  <a:cubicBezTo>
                    <a:pt x="4118" y="1834"/>
                    <a:pt x="4149" y="1644"/>
                    <a:pt x="4276" y="1517"/>
                  </a:cubicBezTo>
                  <a:cubicBezTo>
                    <a:pt x="4308" y="1486"/>
                    <a:pt x="4403" y="1486"/>
                    <a:pt x="4434" y="1486"/>
                  </a:cubicBezTo>
                  <a:close/>
                  <a:moveTo>
                    <a:pt x="3265" y="1"/>
                  </a:moveTo>
                  <a:cubicBezTo>
                    <a:pt x="2179" y="1"/>
                    <a:pt x="1133" y="608"/>
                    <a:pt x="602" y="2056"/>
                  </a:cubicBezTo>
                  <a:cubicBezTo>
                    <a:pt x="1" y="3639"/>
                    <a:pt x="507" y="5697"/>
                    <a:pt x="2313" y="6236"/>
                  </a:cubicBezTo>
                  <a:cubicBezTo>
                    <a:pt x="2701" y="6370"/>
                    <a:pt x="3088" y="6432"/>
                    <a:pt x="3463" y="6432"/>
                  </a:cubicBezTo>
                  <a:cubicBezTo>
                    <a:pt x="4955" y="6432"/>
                    <a:pt x="6285" y="5455"/>
                    <a:pt x="6968" y="4114"/>
                  </a:cubicBezTo>
                  <a:cubicBezTo>
                    <a:pt x="6968" y="4051"/>
                    <a:pt x="7000" y="4051"/>
                    <a:pt x="7000" y="4051"/>
                  </a:cubicBezTo>
                  <a:cubicBezTo>
                    <a:pt x="6936" y="3987"/>
                    <a:pt x="6841" y="3892"/>
                    <a:pt x="6841" y="3797"/>
                  </a:cubicBezTo>
                  <a:cubicBezTo>
                    <a:pt x="6900" y="1602"/>
                    <a:pt x="5030" y="1"/>
                    <a:pt x="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722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1547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805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2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4F36-2BB5-481F-A0D9-15358885E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7AEEF-863C-4AF2-887C-9C5B1B822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57AD7-D2C4-40F5-8B9F-0EE13812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E0738-9DDC-48D1-8A2B-F74B05E7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365A3-7436-4154-AEC3-30E4EBF8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71D10DE-8270-4DDB-A1DB-5018D169DB3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D2919D-245E-48EC-A340-11C884362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A15AF-6491-49BD-A975-CB5D308FC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1F4F8-36CA-4FF3-BA7E-C9FB6B1880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D48AD-E774-46DF-AE3F-777A58BFDADC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706AD-B7DC-4AC3-A798-5EFE7386F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471E22-B097-44D2-91A5-7C336D247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6D78C-216A-45EC-B268-9966053E0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3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6" r:id="rId3"/>
    <p:sldLayoutId id="2147483715" r:id="rId4"/>
    <p:sldLayoutId id="2147483714" r:id="rId5"/>
    <p:sldLayoutId id="2147483713" r:id="rId6"/>
    <p:sldLayoutId id="2147483712" r:id="rId7"/>
    <p:sldLayoutId id="2147483711" r:id="rId8"/>
    <p:sldLayoutId id="2147483710" r:id="rId9"/>
    <p:sldLayoutId id="2147483709" r:id="rId10"/>
    <p:sldLayoutId id="2147483708" r:id="rId11"/>
    <p:sldLayoutId id="2147483707" r:id="rId12"/>
    <p:sldLayoutId id="2147483706" r:id="rId13"/>
    <p:sldLayoutId id="2147483704" r:id="rId14"/>
    <p:sldLayoutId id="2147483703" r:id="rId15"/>
    <p:sldLayoutId id="2147483702" r:id="rId16"/>
    <p:sldLayoutId id="2147483701" r:id="rId17"/>
    <p:sldLayoutId id="2147483696" r:id="rId18"/>
    <p:sldLayoutId id="2147483695" r:id="rId19"/>
    <p:sldLayoutId id="2147483694" r:id="rId20"/>
    <p:sldLayoutId id="2147483693" r:id="rId21"/>
    <p:sldLayoutId id="2147483692" r:id="rId22"/>
    <p:sldLayoutId id="2147483691" r:id="rId23"/>
    <p:sldLayoutId id="2147483690" r:id="rId24"/>
    <p:sldLayoutId id="2147483689" r:id="rId25"/>
    <p:sldLayoutId id="2147483688" r:id="rId26"/>
    <p:sldLayoutId id="2147483687" r:id="rId27"/>
    <p:sldLayoutId id="2147483686" r:id="rId28"/>
    <p:sldLayoutId id="2147483685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56" r:id="rId35"/>
    <p:sldLayoutId id="2147483657" r:id="rId36"/>
    <p:sldLayoutId id="2147483658" r:id="rId37"/>
    <p:sldLayoutId id="2147483659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198F98FD-BC8C-448D-8B5B-55AD2501F3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50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58100" y="466033"/>
            <a:ext cx="1029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Indie Flower"/>
              <a:buNone/>
              <a:defRPr sz="4200" b="1">
                <a:solidFill>
                  <a:schemeClr val="lt1"/>
                </a:solidFill>
                <a:latin typeface="Indie Flower"/>
                <a:ea typeface="Indie Flower"/>
                <a:cs typeface="Indie Flower"/>
                <a:sym typeface="Indie Flower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58100" y="1603900"/>
            <a:ext cx="10282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398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700" r:id="rId2"/>
    <p:sldLayoutId id="2147483699" r:id="rId3"/>
    <p:sldLayoutId id="2147483698" r:id="rId4"/>
    <p:sldLayoutId id="2147483697" r:id="rId5"/>
    <p:sldLayoutId id="2147483663" r:id="rId6"/>
    <p:sldLayoutId id="2147483664" r:id="rId7"/>
    <p:sldLayoutId id="2147483665" r:id="rId8"/>
    <p:sldLayoutId id="2147483666" r:id="rId9"/>
    <p:sldLayoutId id="2147483668" r:id="rId10"/>
    <p:sldLayoutId id="2147483669" r:id="rId11"/>
    <p:sldLayoutId id="2147483670" r:id="rId12"/>
    <p:sldLayoutId id="2147483672" r:id="rId13"/>
    <p:sldLayoutId id="2147483674" r:id="rId14"/>
    <p:sldLayoutId id="214748370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717" r:id="rId25"/>
    <p:sldLayoutId id="2147483718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2.xml"/><Relationship Id="rId4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BC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6F259A-6E61-4FD2-AF19-493647137B2B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95E4A7-0A82-4D08-9E84-42F9626F0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148"/>
            <a:ext cx="12192000" cy="53563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F04046B-219B-457F-8DF0-44937D51E8F1}"/>
              </a:ext>
            </a:extLst>
          </p:cNvPr>
          <p:cNvSpPr/>
          <p:nvPr/>
        </p:nvSpPr>
        <p:spPr>
          <a:xfrm>
            <a:off x="1582268" y="868793"/>
            <a:ext cx="9045388" cy="4218159"/>
          </a:xfrm>
          <a:prstGeom prst="roundRect">
            <a:avLst>
              <a:gd name="adj" fmla="val 10951"/>
            </a:avLst>
          </a:prstGeom>
          <a:solidFill>
            <a:schemeClr val="bg1">
              <a:alpha val="7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6770746" y="3717735"/>
            <a:ext cx="636346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   </a:t>
            </a:r>
            <a:endParaRPr lang="en-US" altLang="en-US" sz="4800" b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  <a:p>
            <a:r>
              <a:rPr lang="en-US" altLang="en-US" sz="4800" b="1" i="1">
                <a:solidFill>
                  <a:schemeClr val="accent5">
                    <a:lumMod val="50000"/>
                  </a:schemeClr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( Tiếp theo)</a:t>
            </a:r>
            <a:endParaRPr lang="en-US" sz="4800" b="1" i="1" dirty="0">
              <a:solidFill>
                <a:schemeClr val="accent5">
                  <a:lumMod val="50000"/>
                </a:schemeClr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5039" y="2312973"/>
            <a:ext cx="831080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0" b="1" dirty="0">
                <a:solidFill>
                  <a:schemeClr val="accent2">
                    <a:lumMod val="50000"/>
                  </a:schemeClr>
                </a:solidFill>
                <a:latin typeface="#9Slide07 SVNNexa Rust Slab Bla" panose="020B0606040200020203" pitchFamily="34" charset="0"/>
                <a:cs typeface="Arial" panose="020B0604020202020204" pitchFamily="34" charset="0"/>
              </a:rPr>
              <a:t>CHÂU Á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608B2B-5D5F-457F-8562-3FF40D1AD8CF}"/>
              </a:ext>
            </a:extLst>
          </p:cNvPr>
          <p:cNvSpPr/>
          <p:nvPr/>
        </p:nvSpPr>
        <p:spPr>
          <a:xfrm>
            <a:off x="4532256" y="1081336"/>
            <a:ext cx="29241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8000" b="1" smtClean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rPr>
              <a:t>ĐỊA LÍ</a:t>
            </a:r>
            <a:r>
              <a:rPr lang="en-US" altLang="en-US" sz="8000" b="1" smtClean="0">
                <a:solidFill>
                  <a:sysClr val="windowText" lastClr="000000"/>
                </a:solidFill>
                <a:latin typeface="#9Slide07 SVNUT Triumph Press" panose="00000500000000000000" pitchFamily="2" charset="0"/>
                <a:cs typeface="Arial" panose="020B0604020202020204" pitchFamily="34" charset="0"/>
              </a:rPr>
              <a:t>í</a:t>
            </a:r>
            <a:endParaRPr lang="en-US" altLang="en-US" sz="8000" b="1" dirty="0">
              <a:solidFill>
                <a:sysClr val="windowText" lastClr="000000"/>
              </a:solidFill>
              <a:latin typeface="#9Slide07 SVNUT Triumph Press" panose="000005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D926BE-2E54-404B-91DB-43845D223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6481">
            <a:off x="1111393" y="61087"/>
            <a:ext cx="2221507" cy="264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2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reeform 88">
            <a:extLst>
              <a:ext uri="{FF2B5EF4-FFF2-40B4-BE49-F238E27FC236}">
                <a16:creationId xmlns:a16="http://schemas.microsoft.com/office/drawing/2014/main" id="{B7097598-BC2D-48E1-AEDE-EDB4608F2CCE}"/>
              </a:ext>
            </a:extLst>
          </p:cNvPr>
          <p:cNvSpPr>
            <a:spLocks/>
          </p:cNvSpPr>
          <p:nvPr/>
        </p:nvSpPr>
        <p:spPr bwMode="auto">
          <a:xfrm>
            <a:off x="4663440" y="4425950"/>
            <a:ext cx="3651250" cy="742950"/>
          </a:xfrm>
          <a:custGeom>
            <a:avLst/>
            <a:gdLst>
              <a:gd name="T0" fmla="*/ 0 w 2300"/>
              <a:gd name="T1" fmla="*/ 679450 h 468"/>
              <a:gd name="T2" fmla="*/ 304800 w 2300"/>
              <a:gd name="T3" fmla="*/ 717550 h 468"/>
              <a:gd name="T4" fmla="*/ 768350 w 2300"/>
              <a:gd name="T5" fmla="*/ 736600 h 468"/>
              <a:gd name="T6" fmla="*/ 876300 w 2300"/>
              <a:gd name="T7" fmla="*/ 742950 h 468"/>
              <a:gd name="T8" fmla="*/ 1422400 w 2300"/>
              <a:gd name="T9" fmla="*/ 698500 h 468"/>
              <a:gd name="T10" fmla="*/ 1917700 w 2300"/>
              <a:gd name="T11" fmla="*/ 647700 h 468"/>
              <a:gd name="T12" fmla="*/ 2495550 w 2300"/>
              <a:gd name="T13" fmla="*/ 514350 h 468"/>
              <a:gd name="T14" fmla="*/ 2921000 w 2300"/>
              <a:gd name="T15" fmla="*/ 381000 h 468"/>
              <a:gd name="T16" fmla="*/ 3168650 w 2300"/>
              <a:gd name="T17" fmla="*/ 266700 h 468"/>
              <a:gd name="T18" fmla="*/ 3327400 w 2300"/>
              <a:gd name="T19" fmla="*/ 190500 h 468"/>
              <a:gd name="T20" fmla="*/ 3651250 w 2300"/>
              <a:gd name="T21" fmla="*/ 0 h 4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00"/>
              <a:gd name="T34" fmla="*/ 0 h 468"/>
              <a:gd name="T35" fmla="*/ 2300 w 2300"/>
              <a:gd name="T36" fmla="*/ 468 h 4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00" h="468">
                <a:moveTo>
                  <a:pt x="0" y="428"/>
                </a:moveTo>
                <a:lnTo>
                  <a:pt x="192" y="452"/>
                </a:lnTo>
                <a:lnTo>
                  <a:pt x="484" y="464"/>
                </a:lnTo>
                <a:lnTo>
                  <a:pt x="552" y="468"/>
                </a:lnTo>
                <a:lnTo>
                  <a:pt x="896" y="440"/>
                </a:lnTo>
                <a:lnTo>
                  <a:pt x="1208" y="408"/>
                </a:lnTo>
                <a:lnTo>
                  <a:pt x="1572" y="324"/>
                </a:lnTo>
                <a:lnTo>
                  <a:pt x="1840" y="240"/>
                </a:lnTo>
                <a:lnTo>
                  <a:pt x="1996" y="168"/>
                </a:lnTo>
                <a:lnTo>
                  <a:pt x="2096" y="120"/>
                </a:lnTo>
                <a:lnTo>
                  <a:pt x="230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Line 62">
            <a:extLst>
              <a:ext uri="{FF2B5EF4-FFF2-40B4-BE49-F238E27FC236}">
                <a16:creationId xmlns:a16="http://schemas.microsoft.com/office/drawing/2014/main" id="{7571CA60-DC66-4BA3-8EAE-E192BDD6F9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82840" y="1600200"/>
            <a:ext cx="1066800" cy="1143000"/>
          </a:xfrm>
          <a:prstGeom prst="line">
            <a:avLst/>
          </a:prstGeom>
          <a:noFill/>
          <a:ln w="12700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id="{EFD38785-4CF8-4C34-B713-AC08A4B504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63240" y="4495800"/>
            <a:ext cx="1828800" cy="1676400"/>
          </a:xfrm>
          <a:prstGeom prst="line">
            <a:avLst/>
          </a:prstGeom>
          <a:noFill/>
          <a:ln w="9525">
            <a:solidFill>
              <a:srgbClr val="99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Picture 51" descr="Picture1">
            <a:extLst>
              <a:ext uri="{FF2B5EF4-FFF2-40B4-BE49-F238E27FC236}">
                <a16:creationId xmlns:a16="http://schemas.microsoft.com/office/drawing/2014/main" id="{A82C0B9F-1FAD-42F8-8A27-99A1AB96E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240" y="685800"/>
            <a:ext cx="518795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2">
            <a:extLst>
              <a:ext uri="{FF2B5EF4-FFF2-40B4-BE49-F238E27FC236}">
                <a16:creationId xmlns:a16="http://schemas.microsoft.com/office/drawing/2014/main" id="{D103B85D-AC30-40CB-81AE-F7732F04B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8840" y="4724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 NAM    Á</a:t>
            </a:r>
          </a:p>
        </p:txBody>
      </p:sp>
      <p:sp>
        <p:nvSpPr>
          <p:cNvPr id="9" name="Text Box 53">
            <a:extLst>
              <a:ext uri="{FF2B5EF4-FFF2-40B4-BE49-F238E27FC236}">
                <a16:creationId xmlns:a16="http://schemas.microsoft.com/office/drawing/2014/main" id="{C5501F04-EE99-456C-91CA-66FD2498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2440" y="400685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   </a:t>
            </a: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NAM Á</a:t>
            </a:r>
          </a:p>
        </p:txBody>
      </p:sp>
      <p:sp>
        <p:nvSpPr>
          <p:cNvPr id="10" name="Text Box 54">
            <a:extLst>
              <a:ext uri="{FF2B5EF4-FFF2-40B4-BE49-F238E27FC236}">
                <a16:creationId xmlns:a16="http://schemas.microsoft.com/office/drawing/2014/main" id="{19C97F48-DAB4-4AED-BE46-29BF83A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5640" y="32766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TÂY NAM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.VnArialH" pitchFamily="34" charset="0"/>
              </a:rPr>
              <a:t> </a:t>
            </a:r>
          </a:p>
        </p:txBody>
      </p:sp>
      <p:sp>
        <p:nvSpPr>
          <p:cNvPr id="11" name="Text Box 55">
            <a:extLst>
              <a:ext uri="{FF2B5EF4-FFF2-40B4-BE49-F238E27FC236}">
                <a16:creationId xmlns:a16="http://schemas.microsoft.com/office/drawing/2014/main" id="{97BDCB4A-63FB-488B-A9A7-EF38B389E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0240" y="34290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ĐÔNG   Á</a:t>
            </a:r>
          </a:p>
        </p:txBody>
      </p:sp>
      <p:sp>
        <p:nvSpPr>
          <p:cNvPr id="12" name="Text Box 56">
            <a:extLst>
              <a:ext uri="{FF2B5EF4-FFF2-40B4-BE49-F238E27FC236}">
                <a16:creationId xmlns:a16="http://schemas.microsoft.com/office/drawing/2014/main" id="{0F9FF87E-37E6-4449-8800-1DA384924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7840" y="1981200"/>
            <a:ext cx="28956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BẮC Á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5" name="Text Box 91">
            <a:extLst>
              <a:ext uri="{FF2B5EF4-FFF2-40B4-BE49-F238E27FC236}">
                <a16:creationId xmlns:a16="http://schemas.microsoft.com/office/drawing/2014/main" id="{E95FC665-9051-4B0D-80C0-892A6426F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9040" y="6019800"/>
            <a:ext cx="502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các khu vực châu Á</a:t>
            </a:r>
          </a:p>
        </p:txBody>
      </p:sp>
      <p:sp>
        <p:nvSpPr>
          <p:cNvPr id="16" name="Text Box 92">
            <a:extLst>
              <a:ext uri="{FF2B5EF4-FFF2-40B4-BE49-F238E27FC236}">
                <a16:creationId xmlns:a16="http://schemas.microsoft.com/office/drawing/2014/main" id="{F05D980C-441F-48D5-BF0C-B672A639F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040" y="2514600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Nhật Bản</a:t>
            </a:r>
          </a:p>
        </p:txBody>
      </p:sp>
      <p:sp>
        <p:nvSpPr>
          <p:cNvPr id="17" name="Text Box 94">
            <a:extLst>
              <a:ext uri="{FF2B5EF4-FFF2-40B4-BE49-F238E27FC236}">
                <a16:creationId xmlns:a16="http://schemas.microsoft.com/office/drawing/2014/main" id="{08AB9A47-22DE-4EB3-8C63-A4B22BF2F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" y="4137025"/>
            <a:ext cx="274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Người dân Ấn Độ</a:t>
            </a:r>
          </a:p>
        </p:txBody>
      </p:sp>
      <p:sp>
        <p:nvSpPr>
          <p:cNvPr id="18" name="Line 22">
            <a:extLst>
              <a:ext uri="{FF2B5EF4-FFF2-40B4-BE49-F238E27FC236}">
                <a16:creationId xmlns:a16="http://schemas.microsoft.com/office/drawing/2014/main" id="{03D7FD7A-BE4C-423E-A437-EB9D7611B3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9290" y="4267200"/>
            <a:ext cx="1606550" cy="103505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9" name="Line 23">
            <a:extLst>
              <a:ext uri="{FF2B5EF4-FFF2-40B4-BE49-F238E27FC236}">
                <a16:creationId xmlns:a16="http://schemas.microsoft.com/office/drawing/2014/main" id="{4BCD44D7-A76A-4272-A570-031FA4936BD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30440" y="2209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68" y="4724400"/>
            <a:ext cx="2808922" cy="1750631"/>
          </a:xfrm>
          <a:prstGeom prst="rect">
            <a:avLst/>
          </a:prstGeom>
        </p:spPr>
      </p:pic>
      <p:pic>
        <p:nvPicPr>
          <p:cNvPr id="1026" name="Picture 2" descr="Khám phá Yukata – trang phục truyền thống của Nhật Bản vào mùa hè">
            <a:extLst>
              <a:ext uri="{FF2B5EF4-FFF2-40B4-BE49-F238E27FC236}">
                <a16:creationId xmlns:a16="http://schemas.microsoft.com/office/drawing/2014/main" id="{39BC7CE5-EA7E-4A42-B227-A699730E1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26" y="606091"/>
            <a:ext cx="2634513" cy="19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20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76200" y="284956"/>
            <a:ext cx="11744325" cy="63912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02F5514E-B777-4477-886C-02F9B8802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289719"/>
            <a:ext cx="470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2. </a:t>
            </a:r>
            <a:r>
              <a:rPr lang="en-US" altLang="en-US" dirty="0" err="1">
                <a:solidFill>
                  <a:srgbClr val="FF0000"/>
                </a:solidFill>
              </a:rPr>
              <a:t>Các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dân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FF0000"/>
                </a:solidFill>
              </a:rPr>
              <a:t>tộc</a:t>
            </a:r>
            <a:r>
              <a:rPr lang="en-US" altLang="en-US" dirty="0">
                <a:solidFill>
                  <a:srgbClr val="FF0000"/>
                </a:solidFill>
              </a:rPr>
              <a:t> ở </a:t>
            </a:r>
            <a:r>
              <a:rPr lang="en-US" altLang="en-US" dirty="0" err="1">
                <a:solidFill>
                  <a:srgbClr val="FF0000"/>
                </a:solidFill>
              </a:rPr>
              <a:t>châu</a:t>
            </a:r>
            <a:r>
              <a:rPr lang="en-US" altLang="en-US" dirty="0">
                <a:solidFill>
                  <a:srgbClr val="FF0000"/>
                </a:solidFill>
              </a:rPr>
              <a:t> Á:</a:t>
            </a:r>
          </a:p>
        </p:txBody>
      </p:sp>
      <p:pic>
        <p:nvPicPr>
          <p:cNvPr id="6" name="Picture 89" descr="Untitled-2">
            <a:extLst>
              <a:ext uri="{FF2B5EF4-FFF2-40B4-BE49-F238E27FC236}">
                <a16:creationId xmlns:a16="http://schemas.microsoft.com/office/drawing/2014/main" id="{25A49FFF-164D-49BA-97C7-763F2F94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0" descr="Untitled-1">
            <a:extLst>
              <a:ext uri="{FF2B5EF4-FFF2-40B4-BE49-F238E27FC236}">
                <a16:creationId xmlns:a16="http://schemas.microsoft.com/office/drawing/2014/main" id="{85923C0A-EB54-4807-ABE2-213CFAFD8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4" y="1295400"/>
            <a:ext cx="4343400" cy="2590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8AE88C57-8215-4E3D-9D54-A903404D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7" y="3870960"/>
            <a:ext cx="4049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Đông</a:t>
            </a:r>
            <a:r>
              <a:rPr lang="en-US" altLang="en-US" sz="2400" dirty="0"/>
              <a:t> Á ( </a:t>
            </a:r>
            <a:r>
              <a:rPr lang="en-US" altLang="en-US" sz="2400" dirty="0" err="1"/>
              <a:t>Nhật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Bản</a:t>
            </a:r>
            <a:r>
              <a:rPr lang="en-US" altLang="en-US" sz="2400" dirty="0"/>
              <a:t>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F085484-66F7-45BA-920D-105DB523C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8104" y="3930650"/>
            <a:ext cx="3551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dân</a:t>
            </a:r>
            <a:r>
              <a:rPr lang="en-US" altLang="en-US" sz="2400" dirty="0"/>
              <a:t> Nam Á (</a:t>
            </a:r>
            <a:r>
              <a:rPr lang="en-US" altLang="en-US" sz="2400" dirty="0" err="1"/>
              <a:t>Ấn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Độ</a:t>
            </a:r>
            <a:r>
              <a:rPr lang="en-US" altLang="en-US" sz="2400" dirty="0"/>
              <a:t>)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70521E4F-721B-4DC3-A79A-274C6072F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4540250"/>
            <a:ext cx="184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994506CF-8A0E-4410-950C-0A31F38CE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508" y="4536548"/>
            <a:ext cx="92624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-Người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BEB0317-6777-4D54-83AF-E2427C4CE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64" y="5207823"/>
            <a:ext cx="1059418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sáng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Á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sẫm </a:t>
            </a:r>
            <a:r>
              <a:rPr lang="en-US" altLang="en-US" dirty="0" err="1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dirty="0">
                <a:solidFill>
                  <a:srgbClr val="409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097531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E63844-22AF-4604-B917-50C504E5C37F}"/>
              </a:ext>
            </a:extLst>
          </p:cNvPr>
          <p:cNvSpPr/>
          <p:nvPr/>
        </p:nvSpPr>
        <p:spPr>
          <a:xfrm>
            <a:off x="1270299" y="3496842"/>
            <a:ext cx="4009913" cy="3007052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AEF162D-CB8B-4AE3-B5DD-099E03D49C11}"/>
              </a:ext>
            </a:extLst>
          </p:cNvPr>
          <p:cNvSpPr/>
          <p:nvPr/>
        </p:nvSpPr>
        <p:spPr>
          <a:xfrm>
            <a:off x="5543717" y="3509478"/>
            <a:ext cx="4009913" cy="3011954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1270299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5" descr="1c19ad8f1d09285e11085d12f1641392-DSCF0191-3">
            <a:extLst>
              <a:ext uri="{FF2B5EF4-FFF2-40B4-BE49-F238E27FC236}">
                <a16:creationId xmlns:a16="http://schemas.microsoft.com/office/drawing/2014/main" id="{FA31DC3C-AE5A-4D9E-BF76-13ACD3B85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523" y="3645228"/>
            <a:ext cx="385572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tranh moi">
            <a:extLst>
              <a:ext uri="{FF2B5EF4-FFF2-40B4-BE49-F238E27FC236}">
                <a16:creationId xmlns:a16="http://schemas.microsoft.com/office/drawing/2014/main" id="{8FAEF80C-3CE3-4833-8E86-3D582649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616074"/>
            <a:ext cx="3858409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031CDCD-C1E8-4E4E-B67A-4D883DFAED1F}"/>
              </a:ext>
            </a:extLst>
          </p:cNvPr>
          <p:cNvSpPr/>
          <p:nvPr/>
        </p:nvSpPr>
        <p:spPr>
          <a:xfrm>
            <a:off x="5555427" y="71718"/>
            <a:ext cx="4009913" cy="3011953"/>
          </a:xfrm>
          <a:prstGeom prst="roundRect">
            <a:avLst>
              <a:gd name="adj" fmla="val 24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4" descr="Phnom%20Penh">
            <a:extLst>
              <a:ext uri="{FF2B5EF4-FFF2-40B4-BE49-F238E27FC236}">
                <a16:creationId xmlns:a16="http://schemas.microsoft.com/office/drawing/2014/main" id="{DA3267B2-3909-4694-BAD4-12F70919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155865"/>
            <a:ext cx="3858409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tranh moi2">
            <a:extLst>
              <a:ext uri="{FF2B5EF4-FFF2-40B4-BE49-F238E27FC236}">
                <a16:creationId xmlns:a16="http://schemas.microsoft.com/office/drawing/2014/main" id="{313ABDFC-4E4A-4087-82EF-A14FD3516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155865"/>
            <a:ext cx="3855720" cy="284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1958E710-5C89-4D29-9AFE-67D808E13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299" y="3047813"/>
            <a:ext cx="4648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bằng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C6E9FDA2-2EA0-46EB-AE35-C0DE614E5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6439116"/>
            <a:ext cx="647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rgbClr val="FF0066"/>
                </a:solidFill>
              </a:rPr>
              <a:t>Vùng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đồi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núi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và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cao</a:t>
            </a:r>
            <a:r>
              <a:rPr lang="en-US" altLang="en-US" sz="2400" b="1" dirty="0">
                <a:solidFill>
                  <a:srgbClr val="FF0066"/>
                </a:solidFill>
              </a:rPr>
              <a:t> </a:t>
            </a:r>
            <a:r>
              <a:rPr lang="en-US" altLang="en-US" sz="2400" b="1" dirty="0" err="1">
                <a:solidFill>
                  <a:srgbClr val="FF0066"/>
                </a:solidFill>
              </a:rPr>
              <a:t>nguyên</a:t>
            </a:r>
            <a:r>
              <a:rPr lang="en-US" altLang="en-US" sz="2400" b="1" dirty="0">
                <a:solidFill>
                  <a:srgbClr val="FF0066"/>
                </a:solidFill>
              </a:rPr>
              <a:t>  </a:t>
            </a:r>
            <a:r>
              <a:rPr lang="en-US" altLang="en-US" sz="2400" b="1" dirty="0" err="1">
                <a:solidFill>
                  <a:srgbClr val="FF0066"/>
                </a:solidFill>
              </a:rPr>
              <a:t>châu</a:t>
            </a:r>
            <a:r>
              <a:rPr lang="en-US" altLang="en-US" sz="2400" b="1" dirty="0">
                <a:solidFill>
                  <a:srgbClr val="FF0066"/>
                </a:solidFill>
              </a:rPr>
              <a:t> Á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8337931-FF31-44BE-96D7-DBE9D988C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6030" y="1907325"/>
            <a:ext cx="23377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Dân cư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Á </a:t>
            </a:r>
          </a:p>
          <a:p>
            <a:pPr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tập </a:t>
            </a:r>
            <a:r>
              <a:rPr lang="en-US" alt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b="1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 vùng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290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73373" y="799943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1116262" y="1464543"/>
            <a:ext cx="8843526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2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altLang="en-US" sz="32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đúc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alt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mỡ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quyền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1015025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607A9A-75D3-4393-BA5E-5343D153B7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116" y="3557233"/>
            <a:ext cx="2376570" cy="34773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825911" y="499806"/>
            <a:ext cx="1235762" cy="1107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71B10-DE96-411E-957C-3E6BE892A90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37" y="5158952"/>
            <a:ext cx="1152347" cy="1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947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62DBE5-01E0-4F0E-9B87-B8B166A64119}"/>
              </a:ext>
            </a:extLst>
          </p:cNvPr>
          <p:cNvSpPr/>
          <p:nvPr/>
        </p:nvSpPr>
        <p:spPr>
          <a:xfrm>
            <a:off x="201706" y="224118"/>
            <a:ext cx="11788588" cy="6427694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30E506E-1D6F-43FA-BF26-CAC7DE14D16B}"/>
              </a:ext>
            </a:extLst>
          </p:cNvPr>
          <p:cNvSpPr/>
          <p:nvPr/>
        </p:nvSpPr>
        <p:spPr>
          <a:xfrm>
            <a:off x="2461424" y="824059"/>
            <a:ext cx="9475694" cy="3164541"/>
          </a:xfrm>
          <a:custGeom>
            <a:avLst/>
            <a:gdLst>
              <a:gd name="connsiteX0" fmla="*/ 1640541 w 9475694"/>
              <a:gd name="connsiteY0" fmla="*/ 403412 h 2680447"/>
              <a:gd name="connsiteX1" fmla="*/ 1479176 w 9475694"/>
              <a:gd name="connsiteY1" fmla="*/ 448235 h 2680447"/>
              <a:gd name="connsiteX2" fmla="*/ 645458 w 9475694"/>
              <a:gd name="connsiteY2" fmla="*/ 546847 h 2680447"/>
              <a:gd name="connsiteX3" fmla="*/ 340658 w 9475694"/>
              <a:gd name="connsiteY3" fmla="*/ 600635 h 2680447"/>
              <a:gd name="connsiteX4" fmla="*/ 44823 w 9475694"/>
              <a:gd name="connsiteY4" fmla="*/ 779929 h 2680447"/>
              <a:gd name="connsiteX5" fmla="*/ 0 w 9475694"/>
              <a:gd name="connsiteY5" fmla="*/ 905435 h 2680447"/>
              <a:gd name="connsiteX6" fmla="*/ 44823 w 9475694"/>
              <a:gd name="connsiteY6" fmla="*/ 1075764 h 2680447"/>
              <a:gd name="connsiteX7" fmla="*/ 277906 w 9475694"/>
              <a:gd name="connsiteY7" fmla="*/ 1201270 h 2680447"/>
              <a:gd name="connsiteX8" fmla="*/ 905435 w 9475694"/>
              <a:gd name="connsiteY8" fmla="*/ 1344706 h 2680447"/>
              <a:gd name="connsiteX9" fmla="*/ 1147482 w 9475694"/>
              <a:gd name="connsiteY9" fmla="*/ 1398494 h 2680447"/>
              <a:gd name="connsiteX10" fmla="*/ 1219200 w 9475694"/>
              <a:gd name="connsiteY10" fmla="*/ 1434353 h 2680447"/>
              <a:gd name="connsiteX11" fmla="*/ 1264023 w 9475694"/>
              <a:gd name="connsiteY11" fmla="*/ 1864659 h 2680447"/>
              <a:gd name="connsiteX12" fmla="*/ 1326776 w 9475694"/>
              <a:gd name="connsiteY12" fmla="*/ 1999129 h 2680447"/>
              <a:gd name="connsiteX13" fmla="*/ 1452282 w 9475694"/>
              <a:gd name="connsiteY13" fmla="*/ 2160494 h 2680447"/>
              <a:gd name="connsiteX14" fmla="*/ 1810870 w 9475694"/>
              <a:gd name="connsiteY14" fmla="*/ 2330823 h 2680447"/>
              <a:gd name="connsiteX15" fmla="*/ 2348753 w 9475694"/>
              <a:gd name="connsiteY15" fmla="*/ 2375647 h 2680447"/>
              <a:gd name="connsiteX16" fmla="*/ 2788023 w 9475694"/>
              <a:gd name="connsiteY16" fmla="*/ 2438400 h 2680447"/>
              <a:gd name="connsiteX17" fmla="*/ 2904564 w 9475694"/>
              <a:gd name="connsiteY17" fmla="*/ 2572870 h 2680447"/>
              <a:gd name="connsiteX18" fmla="*/ 3281082 w 9475694"/>
              <a:gd name="connsiteY18" fmla="*/ 2680447 h 2680447"/>
              <a:gd name="connsiteX19" fmla="*/ 3926541 w 9475694"/>
              <a:gd name="connsiteY19" fmla="*/ 2671482 h 2680447"/>
              <a:gd name="connsiteX20" fmla="*/ 4132729 w 9475694"/>
              <a:gd name="connsiteY20" fmla="*/ 2590800 h 2680447"/>
              <a:gd name="connsiteX21" fmla="*/ 4320988 w 9475694"/>
              <a:gd name="connsiteY21" fmla="*/ 2537012 h 2680447"/>
              <a:gd name="connsiteX22" fmla="*/ 4598894 w 9475694"/>
              <a:gd name="connsiteY22" fmla="*/ 2411506 h 2680447"/>
              <a:gd name="connsiteX23" fmla="*/ 5047129 w 9475694"/>
              <a:gd name="connsiteY23" fmla="*/ 2330823 h 2680447"/>
              <a:gd name="connsiteX24" fmla="*/ 5441576 w 9475694"/>
              <a:gd name="connsiteY24" fmla="*/ 2286000 h 2680447"/>
              <a:gd name="connsiteX25" fmla="*/ 5674658 w 9475694"/>
              <a:gd name="connsiteY25" fmla="*/ 2277035 h 2680447"/>
              <a:gd name="connsiteX26" fmla="*/ 6660776 w 9475694"/>
              <a:gd name="connsiteY26" fmla="*/ 2303929 h 2680447"/>
              <a:gd name="connsiteX27" fmla="*/ 6965576 w 9475694"/>
              <a:gd name="connsiteY27" fmla="*/ 2348753 h 2680447"/>
              <a:gd name="connsiteX28" fmla="*/ 7476564 w 9475694"/>
              <a:gd name="connsiteY28" fmla="*/ 2411506 h 2680447"/>
              <a:gd name="connsiteX29" fmla="*/ 7772400 w 9475694"/>
              <a:gd name="connsiteY29" fmla="*/ 2429435 h 2680447"/>
              <a:gd name="connsiteX30" fmla="*/ 8928847 w 9475694"/>
              <a:gd name="connsiteY30" fmla="*/ 2420470 h 2680447"/>
              <a:gd name="connsiteX31" fmla="*/ 8964706 w 9475694"/>
              <a:gd name="connsiteY31" fmla="*/ 2375647 h 2680447"/>
              <a:gd name="connsiteX32" fmla="*/ 9045388 w 9475694"/>
              <a:gd name="connsiteY32" fmla="*/ 2312894 h 2680447"/>
              <a:gd name="connsiteX33" fmla="*/ 9126070 w 9475694"/>
              <a:gd name="connsiteY33" fmla="*/ 2259106 h 2680447"/>
              <a:gd name="connsiteX34" fmla="*/ 9359153 w 9475694"/>
              <a:gd name="connsiteY34" fmla="*/ 2017059 h 2680447"/>
              <a:gd name="connsiteX35" fmla="*/ 9386047 w 9475694"/>
              <a:gd name="connsiteY35" fmla="*/ 1918447 h 2680447"/>
              <a:gd name="connsiteX36" fmla="*/ 9439835 w 9475694"/>
              <a:gd name="connsiteY36" fmla="*/ 1766047 h 2680447"/>
              <a:gd name="connsiteX37" fmla="*/ 9475694 w 9475694"/>
              <a:gd name="connsiteY37" fmla="*/ 1622612 h 2680447"/>
              <a:gd name="connsiteX38" fmla="*/ 9430870 w 9475694"/>
              <a:gd name="connsiteY38" fmla="*/ 1129553 h 2680447"/>
              <a:gd name="connsiteX39" fmla="*/ 9350188 w 9475694"/>
              <a:gd name="connsiteY39" fmla="*/ 986117 h 2680447"/>
              <a:gd name="connsiteX40" fmla="*/ 9117106 w 9475694"/>
              <a:gd name="connsiteY40" fmla="*/ 690282 h 2680447"/>
              <a:gd name="connsiteX41" fmla="*/ 9036423 w 9475694"/>
              <a:gd name="connsiteY41" fmla="*/ 636494 h 2680447"/>
              <a:gd name="connsiteX42" fmla="*/ 8991600 w 9475694"/>
              <a:gd name="connsiteY42" fmla="*/ 573741 h 2680447"/>
              <a:gd name="connsiteX43" fmla="*/ 8973670 w 9475694"/>
              <a:gd name="connsiteY43" fmla="*/ 313764 h 2680447"/>
              <a:gd name="connsiteX44" fmla="*/ 8857129 w 9475694"/>
              <a:gd name="connsiteY44" fmla="*/ 233082 h 2680447"/>
              <a:gd name="connsiteX45" fmla="*/ 8552329 w 9475694"/>
              <a:gd name="connsiteY45" fmla="*/ 161364 h 2680447"/>
              <a:gd name="connsiteX46" fmla="*/ 8301317 w 9475694"/>
              <a:gd name="connsiteY46" fmla="*/ 224117 h 2680447"/>
              <a:gd name="connsiteX47" fmla="*/ 7906870 w 9475694"/>
              <a:gd name="connsiteY47" fmla="*/ 493059 h 2680447"/>
              <a:gd name="connsiteX48" fmla="*/ 7745506 w 9475694"/>
              <a:gd name="connsiteY48" fmla="*/ 654423 h 2680447"/>
              <a:gd name="connsiteX49" fmla="*/ 7539317 w 9475694"/>
              <a:gd name="connsiteY49" fmla="*/ 878541 h 2680447"/>
              <a:gd name="connsiteX50" fmla="*/ 7431741 w 9475694"/>
              <a:gd name="connsiteY50" fmla="*/ 896470 h 2680447"/>
              <a:gd name="connsiteX51" fmla="*/ 7109011 w 9475694"/>
              <a:gd name="connsiteY51" fmla="*/ 905435 h 2680447"/>
              <a:gd name="connsiteX52" fmla="*/ 6723529 w 9475694"/>
              <a:gd name="connsiteY52" fmla="*/ 833717 h 2680447"/>
              <a:gd name="connsiteX53" fmla="*/ 6436658 w 9475694"/>
              <a:gd name="connsiteY53" fmla="*/ 663388 h 2680447"/>
              <a:gd name="connsiteX54" fmla="*/ 6248400 w 9475694"/>
              <a:gd name="connsiteY54" fmla="*/ 385482 h 2680447"/>
              <a:gd name="connsiteX55" fmla="*/ 6131858 w 9475694"/>
              <a:gd name="connsiteY55" fmla="*/ 215153 h 2680447"/>
              <a:gd name="connsiteX56" fmla="*/ 5970494 w 9475694"/>
              <a:gd name="connsiteY56" fmla="*/ 17929 h 2680447"/>
              <a:gd name="connsiteX57" fmla="*/ 5889811 w 9475694"/>
              <a:gd name="connsiteY57" fmla="*/ 0 h 2680447"/>
              <a:gd name="connsiteX58" fmla="*/ 5656729 w 9475694"/>
              <a:gd name="connsiteY58" fmla="*/ 35859 h 2680447"/>
              <a:gd name="connsiteX59" fmla="*/ 5396753 w 9475694"/>
              <a:gd name="connsiteY59" fmla="*/ 215153 h 2680447"/>
              <a:gd name="connsiteX60" fmla="*/ 5127811 w 9475694"/>
              <a:gd name="connsiteY60" fmla="*/ 475129 h 2680447"/>
              <a:gd name="connsiteX61" fmla="*/ 5056094 w 9475694"/>
              <a:gd name="connsiteY61" fmla="*/ 824753 h 2680447"/>
              <a:gd name="connsiteX62" fmla="*/ 4939553 w 9475694"/>
              <a:gd name="connsiteY62" fmla="*/ 995082 h 2680447"/>
              <a:gd name="connsiteX63" fmla="*/ 4769223 w 9475694"/>
              <a:gd name="connsiteY63" fmla="*/ 1030941 h 2680447"/>
              <a:gd name="connsiteX64" fmla="*/ 3890682 w 9475694"/>
              <a:gd name="connsiteY64" fmla="*/ 878541 h 2680447"/>
              <a:gd name="connsiteX65" fmla="*/ 3756211 w 9475694"/>
              <a:gd name="connsiteY65" fmla="*/ 797859 h 2680447"/>
              <a:gd name="connsiteX66" fmla="*/ 3487270 w 9475694"/>
              <a:gd name="connsiteY66" fmla="*/ 627529 h 2680447"/>
              <a:gd name="connsiteX67" fmla="*/ 3236258 w 9475694"/>
              <a:gd name="connsiteY67" fmla="*/ 358588 h 2680447"/>
              <a:gd name="connsiteX68" fmla="*/ 2698376 w 9475694"/>
              <a:gd name="connsiteY68" fmla="*/ 340659 h 2680447"/>
              <a:gd name="connsiteX69" fmla="*/ 2653553 w 9475694"/>
              <a:gd name="connsiteY69" fmla="*/ 331694 h 2680447"/>
              <a:gd name="connsiteX70" fmla="*/ 2626658 w 9475694"/>
              <a:gd name="connsiteY70" fmla="*/ 313764 h 2680447"/>
              <a:gd name="connsiteX71" fmla="*/ 2026023 w 9475694"/>
              <a:gd name="connsiteY71" fmla="*/ 331694 h 2680447"/>
              <a:gd name="connsiteX72" fmla="*/ 1972235 w 9475694"/>
              <a:gd name="connsiteY72" fmla="*/ 349623 h 2680447"/>
              <a:gd name="connsiteX73" fmla="*/ 1936376 w 9475694"/>
              <a:gd name="connsiteY73" fmla="*/ 367553 h 2680447"/>
              <a:gd name="connsiteX74" fmla="*/ 1873623 w 9475694"/>
              <a:gd name="connsiteY74" fmla="*/ 385482 h 2680447"/>
              <a:gd name="connsiteX75" fmla="*/ 1775011 w 9475694"/>
              <a:gd name="connsiteY75" fmla="*/ 403412 h 2680447"/>
              <a:gd name="connsiteX76" fmla="*/ 1640541 w 9475694"/>
              <a:gd name="connsiteY76" fmla="*/ 403412 h 2680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9475694" h="2680447">
                <a:moveTo>
                  <a:pt x="1640541" y="403412"/>
                </a:moveTo>
                <a:cubicBezTo>
                  <a:pt x="1591235" y="410882"/>
                  <a:pt x="1592019" y="434264"/>
                  <a:pt x="1479176" y="448235"/>
                </a:cubicBezTo>
                <a:cubicBezTo>
                  <a:pt x="1201453" y="482620"/>
                  <a:pt x="921043" y="498215"/>
                  <a:pt x="645458" y="546847"/>
                </a:cubicBezTo>
                <a:lnTo>
                  <a:pt x="340658" y="600635"/>
                </a:lnTo>
                <a:cubicBezTo>
                  <a:pt x="218924" y="649329"/>
                  <a:pt x="137013" y="667697"/>
                  <a:pt x="44823" y="779929"/>
                </a:cubicBezTo>
                <a:cubicBezTo>
                  <a:pt x="16626" y="814256"/>
                  <a:pt x="14941" y="863600"/>
                  <a:pt x="0" y="905435"/>
                </a:cubicBezTo>
                <a:cubicBezTo>
                  <a:pt x="14941" y="962211"/>
                  <a:pt x="4626" y="1032974"/>
                  <a:pt x="44823" y="1075764"/>
                </a:cubicBezTo>
                <a:cubicBezTo>
                  <a:pt x="105240" y="1140079"/>
                  <a:pt x="195283" y="1170286"/>
                  <a:pt x="277906" y="1201270"/>
                </a:cubicBezTo>
                <a:cubicBezTo>
                  <a:pt x="474268" y="1274906"/>
                  <a:pt x="700674" y="1303060"/>
                  <a:pt x="905435" y="1344706"/>
                </a:cubicBezTo>
                <a:cubicBezTo>
                  <a:pt x="986427" y="1361179"/>
                  <a:pt x="1066800" y="1380565"/>
                  <a:pt x="1147482" y="1398494"/>
                </a:cubicBezTo>
                <a:cubicBezTo>
                  <a:pt x="1171388" y="1410447"/>
                  <a:pt x="1197818" y="1418316"/>
                  <a:pt x="1219200" y="1434353"/>
                </a:cubicBezTo>
                <a:cubicBezTo>
                  <a:pt x="1334118" y="1520542"/>
                  <a:pt x="1262879" y="1856368"/>
                  <a:pt x="1264023" y="1864659"/>
                </a:cubicBezTo>
                <a:cubicBezTo>
                  <a:pt x="1270782" y="1913659"/>
                  <a:pt x="1300220" y="1957398"/>
                  <a:pt x="1326776" y="1999129"/>
                </a:cubicBezTo>
                <a:cubicBezTo>
                  <a:pt x="1363360" y="2056618"/>
                  <a:pt x="1403315" y="2113106"/>
                  <a:pt x="1452282" y="2160494"/>
                </a:cubicBezTo>
                <a:cubicBezTo>
                  <a:pt x="1562055" y="2266725"/>
                  <a:pt x="1662257" y="2299386"/>
                  <a:pt x="1810870" y="2330823"/>
                </a:cubicBezTo>
                <a:cubicBezTo>
                  <a:pt x="2018225" y="2374687"/>
                  <a:pt x="2136441" y="2368798"/>
                  <a:pt x="2348753" y="2375647"/>
                </a:cubicBezTo>
                <a:cubicBezTo>
                  <a:pt x="2459667" y="2387121"/>
                  <a:pt x="2669993" y="2400630"/>
                  <a:pt x="2788023" y="2438400"/>
                </a:cubicBezTo>
                <a:cubicBezTo>
                  <a:pt x="2834537" y="2453285"/>
                  <a:pt x="2885418" y="2557270"/>
                  <a:pt x="2904564" y="2572870"/>
                </a:cubicBezTo>
                <a:cubicBezTo>
                  <a:pt x="3064140" y="2702894"/>
                  <a:pt x="3083058" y="2671837"/>
                  <a:pt x="3281082" y="2680447"/>
                </a:cubicBezTo>
                <a:lnTo>
                  <a:pt x="3926541" y="2671482"/>
                </a:lnTo>
                <a:cubicBezTo>
                  <a:pt x="4070020" y="2663140"/>
                  <a:pt x="4022222" y="2631319"/>
                  <a:pt x="4132729" y="2590800"/>
                </a:cubicBezTo>
                <a:cubicBezTo>
                  <a:pt x="4194004" y="2568333"/>
                  <a:pt x="4260074" y="2560440"/>
                  <a:pt x="4320988" y="2537012"/>
                </a:cubicBezTo>
                <a:cubicBezTo>
                  <a:pt x="4415857" y="2500524"/>
                  <a:pt x="4503796" y="2447392"/>
                  <a:pt x="4598894" y="2411506"/>
                </a:cubicBezTo>
                <a:cubicBezTo>
                  <a:pt x="4774231" y="2345341"/>
                  <a:pt x="4855645" y="2352917"/>
                  <a:pt x="5047129" y="2330823"/>
                </a:cubicBezTo>
                <a:cubicBezTo>
                  <a:pt x="5164964" y="2317227"/>
                  <a:pt x="5320767" y="2293879"/>
                  <a:pt x="5441576" y="2286000"/>
                </a:cubicBezTo>
                <a:cubicBezTo>
                  <a:pt x="5519163" y="2280940"/>
                  <a:pt x="5596964" y="2280023"/>
                  <a:pt x="5674658" y="2277035"/>
                </a:cubicBezTo>
                <a:cubicBezTo>
                  <a:pt x="6003364" y="2286000"/>
                  <a:pt x="6332454" y="2285689"/>
                  <a:pt x="6660776" y="2303929"/>
                </a:cubicBezTo>
                <a:cubicBezTo>
                  <a:pt x="6763311" y="2309625"/>
                  <a:pt x="6863854" y="2334668"/>
                  <a:pt x="6965576" y="2348753"/>
                </a:cubicBezTo>
                <a:cubicBezTo>
                  <a:pt x="7036670" y="2358597"/>
                  <a:pt x="7388814" y="2404070"/>
                  <a:pt x="7476564" y="2411506"/>
                </a:cubicBezTo>
                <a:cubicBezTo>
                  <a:pt x="7575004" y="2419848"/>
                  <a:pt x="7673788" y="2423459"/>
                  <a:pt x="7772400" y="2429435"/>
                </a:cubicBezTo>
                <a:lnTo>
                  <a:pt x="8928847" y="2420470"/>
                </a:lnTo>
                <a:cubicBezTo>
                  <a:pt x="8947962" y="2419608"/>
                  <a:pt x="8950646" y="2388625"/>
                  <a:pt x="8964706" y="2375647"/>
                </a:cubicBezTo>
                <a:cubicBezTo>
                  <a:pt x="8989742" y="2352537"/>
                  <a:pt x="9017767" y="2332842"/>
                  <a:pt x="9045388" y="2312894"/>
                </a:cubicBezTo>
                <a:cubicBezTo>
                  <a:pt x="9071591" y="2293969"/>
                  <a:pt x="9101644" y="2280275"/>
                  <a:pt x="9126070" y="2259106"/>
                </a:cubicBezTo>
                <a:cubicBezTo>
                  <a:pt x="9299696" y="2108631"/>
                  <a:pt x="9273822" y="2136522"/>
                  <a:pt x="9359153" y="2017059"/>
                </a:cubicBezTo>
                <a:cubicBezTo>
                  <a:pt x="9368118" y="1984188"/>
                  <a:pt x="9375621" y="1950884"/>
                  <a:pt x="9386047" y="1918447"/>
                </a:cubicBezTo>
                <a:cubicBezTo>
                  <a:pt x="9402532" y="1867160"/>
                  <a:pt x="9424212" y="1817603"/>
                  <a:pt x="9439835" y="1766047"/>
                </a:cubicBezTo>
                <a:cubicBezTo>
                  <a:pt x="9454127" y="1718882"/>
                  <a:pt x="9463741" y="1670424"/>
                  <a:pt x="9475694" y="1622612"/>
                </a:cubicBezTo>
                <a:cubicBezTo>
                  <a:pt x="9460753" y="1458259"/>
                  <a:pt x="9462797" y="1291466"/>
                  <a:pt x="9430870" y="1129553"/>
                </a:cubicBezTo>
                <a:cubicBezTo>
                  <a:pt x="9420258" y="1075732"/>
                  <a:pt x="9379015" y="1032789"/>
                  <a:pt x="9350188" y="986117"/>
                </a:cubicBezTo>
                <a:cubicBezTo>
                  <a:pt x="9272599" y="860497"/>
                  <a:pt x="9226019" y="789725"/>
                  <a:pt x="9117106" y="690282"/>
                </a:cubicBezTo>
                <a:cubicBezTo>
                  <a:pt x="9093236" y="668488"/>
                  <a:pt x="9063317" y="654423"/>
                  <a:pt x="9036423" y="636494"/>
                </a:cubicBezTo>
                <a:cubicBezTo>
                  <a:pt x="9021482" y="615576"/>
                  <a:pt x="8996506" y="598974"/>
                  <a:pt x="8991600" y="573741"/>
                </a:cubicBezTo>
                <a:cubicBezTo>
                  <a:pt x="8975020" y="488473"/>
                  <a:pt x="9005564" y="394562"/>
                  <a:pt x="8973670" y="313764"/>
                </a:cubicBezTo>
                <a:cubicBezTo>
                  <a:pt x="8956322" y="269816"/>
                  <a:pt x="8900305" y="252271"/>
                  <a:pt x="8857129" y="233082"/>
                </a:cubicBezTo>
                <a:cubicBezTo>
                  <a:pt x="8713585" y="169285"/>
                  <a:pt x="8679201" y="172898"/>
                  <a:pt x="8552329" y="161364"/>
                </a:cubicBezTo>
                <a:cubicBezTo>
                  <a:pt x="8468658" y="182282"/>
                  <a:pt x="8380239" y="189338"/>
                  <a:pt x="8301317" y="224117"/>
                </a:cubicBezTo>
                <a:cubicBezTo>
                  <a:pt x="8168747" y="282538"/>
                  <a:pt x="8017962" y="389134"/>
                  <a:pt x="7906870" y="493059"/>
                </a:cubicBezTo>
                <a:cubicBezTo>
                  <a:pt x="7851320" y="545025"/>
                  <a:pt x="7794870" y="596548"/>
                  <a:pt x="7745506" y="654423"/>
                </a:cubicBezTo>
                <a:cubicBezTo>
                  <a:pt x="7653923" y="761796"/>
                  <a:pt x="7668263" y="819441"/>
                  <a:pt x="7539317" y="878541"/>
                </a:cubicBezTo>
                <a:cubicBezTo>
                  <a:pt x="7506269" y="893688"/>
                  <a:pt x="7468023" y="894202"/>
                  <a:pt x="7431741" y="896470"/>
                </a:cubicBezTo>
                <a:cubicBezTo>
                  <a:pt x="7324332" y="903183"/>
                  <a:pt x="7216588" y="902447"/>
                  <a:pt x="7109011" y="905435"/>
                </a:cubicBezTo>
                <a:cubicBezTo>
                  <a:pt x="6980517" y="881529"/>
                  <a:pt x="6846502" y="877987"/>
                  <a:pt x="6723529" y="833717"/>
                </a:cubicBezTo>
                <a:cubicBezTo>
                  <a:pt x="6618894" y="796048"/>
                  <a:pt x="6436658" y="663388"/>
                  <a:pt x="6436658" y="663388"/>
                </a:cubicBezTo>
                <a:lnTo>
                  <a:pt x="6248400" y="385482"/>
                </a:lnTo>
                <a:lnTo>
                  <a:pt x="6131858" y="215153"/>
                </a:lnTo>
                <a:cubicBezTo>
                  <a:pt x="6091475" y="155457"/>
                  <a:pt x="6043315" y="56481"/>
                  <a:pt x="5970494" y="17929"/>
                </a:cubicBezTo>
                <a:cubicBezTo>
                  <a:pt x="5946145" y="5039"/>
                  <a:pt x="5916705" y="5976"/>
                  <a:pt x="5889811" y="0"/>
                </a:cubicBezTo>
                <a:cubicBezTo>
                  <a:pt x="5812117" y="11953"/>
                  <a:pt x="5728776" y="4420"/>
                  <a:pt x="5656729" y="35859"/>
                </a:cubicBezTo>
                <a:cubicBezTo>
                  <a:pt x="5560246" y="77961"/>
                  <a:pt x="5480744" y="151693"/>
                  <a:pt x="5396753" y="215153"/>
                </a:cubicBezTo>
                <a:cubicBezTo>
                  <a:pt x="5278861" y="304227"/>
                  <a:pt x="5227481" y="368340"/>
                  <a:pt x="5127811" y="475129"/>
                </a:cubicBezTo>
                <a:cubicBezTo>
                  <a:pt x="5048059" y="694453"/>
                  <a:pt x="5133172" y="439363"/>
                  <a:pt x="5056094" y="824753"/>
                </a:cubicBezTo>
                <a:cubicBezTo>
                  <a:pt x="5039949" y="905479"/>
                  <a:pt x="5022590" y="962460"/>
                  <a:pt x="4939553" y="995082"/>
                </a:cubicBezTo>
                <a:cubicBezTo>
                  <a:pt x="4885550" y="1016298"/>
                  <a:pt x="4826000" y="1018988"/>
                  <a:pt x="4769223" y="1030941"/>
                </a:cubicBezTo>
                <a:cubicBezTo>
                  <a:pt x="4216582" y="984888"/>
                  <a:pt x="4253482" y="1055516"/>
                  <a:pt x="3890682" y="878541"/>
                </a:cubicBezTo>
                <a:cubicBezTo>
                  <a:pt x="3843701" y="855623"/>
                  <a:pt x="3802409" y="822317"/>
                  <a:pt x="3756211" y="797859"/>
                </a:cubicBezTo>
                <a:cubicBezTo>
                  <a:pt x="3578749" y="703909"/>
                  <a:pt x="3609023" y="755370"/>
                  <a:pt x="3487270" y="627529"/>
                </a:cubicBezTo>
                <a:cubicBezTo>
                  <a:pt x="3430078" y="567477"/>
                  <a:pt x="3296084" y="368559"/>
                  <a:pt x="3236258" y="358588"/>
                </a:cubicBezTo>
                <a:cubicBezTo>
                  <a:pt x="3023274" y="323089"/>
                  <a:pt x="3200644" y="349960"/>
                  <a:pt x="2698376" y="340659"/>
                </a:cubicBezTo>
                <a:cubicBezTo>
                  <a:pt x="2683435" y="337671"/>
                  <a:pt x="2667820" y="337044"/>
                  <a:pt x="2653553" y="331694"/>
                </a:cubicBezTo>
                <a:cubicBezTo>
                  <a:pt x="2643464" y="327911"/>
                  <a:pt x="2637433" y="313764"/>
                  <a:pt x="2626658" y="313764"/>
                </a:cubicBezTo>
                <a:cubicBezTo>
                  <a:pt x="2426357" y="313764"/>
                  <a:pt x="2226235" y="325717"/>
                  <a:pt x="2026023" y="331694"/>
                </a:cubicBezTo>
                <a:cubicBezTo>
                  <a:pt x="2008094" y="337670"/>
                  <a:pt x="1989782" y="342604"/>
                  <a:pt x="1972235" y="349623"/>
                </a:cubicBezTo>
                <a:cubicBezTo>
                  <a:pt x="1959827" y="354586"/>
                  <a:pt x="1948935" y="362986"/>
                  <a:pt x="1936376" y="367553"/>
                </a:cubicBezTo>
                <a:cubicBezTo>
                  <a:pt x="1915931" y="374988"/>
                  <a:pt x="1894611" y="379758"/>
                  <a:pt x="1873623" y="385482"/>
                </a:cubicBezTo>
                <a:cubicBezTo>
                  <a:pt x="1837309" y="395386"/>
                  <a:pt x="1815585" y="399884"/>
                  <a:pt x="1775011" y="403412"/>
                </a:cubicBezTo>
                <a:cubicBezTo>
                  <a:pt x="1727286" y="407562"/>
                  <a:pt x="1689847" y="395942"/>
                  <a:pt x="1640541" y="4034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Shape&#10;&#10;Description automatically generated with medium confidence">
            <a:extLst>
              <a:ext uri="{FF2B5EF4-FFF2-40B4-BE49-F238E27FC236}">
                <a16:creationId xmlns:a16="http://schemas.microsoft.com/office/drawing/2014/main" id="{D3AEF40D-1FDC-478F-AFB7-17D151978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96" y="1237878"/>
            <a:ext cx="9479021" cy="3252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96056-A9C0-46F3-9EB1-464E5300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54" y="2339524"/>
            <a:ext cx="4500081" cy="429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5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55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728788" y="475117"/>
            <a:ext cx="9017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Group 1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367495"/>
              </p:ext>
            </p:extLst>
          </p:nvPr>
        </p:nvGraphicFramePr>
        <p:xfrm>
          <a:off x="959222" y="1461247"/>
          <a:ext cx="10273553" cy="4762267"/>
        </p:xfrm>
        <a:graphic>
          <a:graphicData uri="http://schemas.openxmlformats.org/drawingml/2006/table">
            <a:tbl>
              <a:tblPr/>
              <a:tblGrid>
                <a:gridCol w="4514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95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9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Hoạt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tế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Phân bố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 ích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Khai thác dầu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 xuất ô tô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lúa gạo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Trồng bông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 trâu,bò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Đánh bắt và nuôi trồng hải sản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AutoShape 109"/>
          <p:cNvSpPr>
            <a:spLocks/>
          </p:cNvSpPr>
          <p:nvPr/>
        </p:nvSpPr>
        <p:spPr bwMode="auto">
          <a:xfrm>
            <a:off x="5522210" y="2248420"/>
            <a:ext cx="183711" cy="1139539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rgbClr val="32A49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F62048-DE96-4F89-BA70-8F2CF3A34A72}"/>
              </a:ext>
            </a:extLst>
          </p:cNvPr>
          <p:cNvGrpSpPr/>
          <p:nvPr/>
        </p:nvGrpSpPr>
        <p:grpSpPr>
          <a:xfrm>
            <a:off x="5923628" y="2525801"/>
            <a:ext cx="2108747" cy="654088"/>
            <a:chOff x="6237394" y="2492524"/>
            <a:chExt cx="2108747" cy="654088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3788B81-E1C1-4AE7-B3F1-1F0FD9F05EFE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rgbClr val="A6E4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 Box 111"/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1-2</a:t>
              </a:r>
            </a:p>
          </p:txBody>
        </p:sp>
      </p:grpSp>
      <p:sp>
        <p:nvSpPr>
          <p:cNvPr id="8" name="AutoShape 114"/>
          <p:cNvSpPr>
            <a:spLocks/>
          </p:cNvSpPr>
          <p:nvPr/>
        </p:nvSpPr>
        <p:spPr bwMode="auto">
          <a:xfrm>
            <a:off x="5534190" y="3387958"/>
            <a:ext cx="199365" cy="1691107"/>
          </a:xfrm>
          <a:prstGeom prst="rightBrace">
            <a:avLst>
              <a:gd name="adj1" fmla="val 70833"/>
              <a:gd name="adj2" fmla="val 50000"/>
            </a:avLst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18"/>
          <p:cNvSpPr>
            <a:spLocks/>
          </p:cNvSpPr>
          <p:nvPr/>
        </p:nvSpPr>
        <p:spPr bwMode="auto">
          <a:xfrm>
            <a:off x="5549844" y="5079066"/>
            <a:ext cx="183711" cy="1144447"/>
          </a:xfrm>
          <a:prstGeom prst="rightBrace">
            <a:avLst>
              <a:gd name="adj1" fmla="val 50000"/>
              <a:gd name="adj2" fmla="val 50000"/>
            </a:avLst>
          </a:prstGeom>
          <a:noFill/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1">
            <a:extLst>
              <a:ext uri="{FF2B5EF4-FFF2-40B4-BE49-F238E27FC236}">
                <a16:creationId xmlns:a16="http://schemas.microsoft.com/office/drawing/2014/main" id="{AA0729DC-1215-4EFB-A31F-9B1AA0C44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90603" y="295937"/>
            <a:ext cx="1005113" cy="100511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84205F-46E4-4DB8-85D3-6037A3BD9AC8}"/>
              </a:ext>
            </a:extLst>
          </p:cNvPr>
          <p:cNvGrpSpPr/>
          <p:nvPr/>
        </p:nvGrpSpPr>
        <p:grpSpPr>
          <a:xfrm>
            <a:off x="5923628" y="3915579"/>
            <a:ext cx="2494230" cy="654088"/>
            <a:chOff x="6237394" y="2492524"/>
            <a:chExt cx="2494230" cy="654088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225693F-F1EA-48A4-B573-A8BEB85D80ED}"/>
                </a:ext>
              </a:extLst>
            </p:cNvPr>
            <p:cNvSpPr/>
            <p:nvPr/>
          </p:nvSpPr>
          <p:spPr>
            <a:xfrm>
              <a:off x="6237394" y="2492524"/>
              <a:ext cx="2494230" cy="65408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 Box 111">
              <a:extLst>
                <a:ext uri="{FF2B5EF4-FFF2-40B4-BE49-F238E27FC236}">
                  <a16:creationId xmlns:a16="http://schemas.microsoft.com/office/drawing/2014/main" id="{7A56B940-5642-4EF4-9CB7-1A41009D48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2347117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3-4-5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18FFDD-4BBF-4A1E-B791-625E59ACAB8C}"/>
              </a:ext>
            </a:extLst>
          </p:cNvPr>
          <p:cNvGrpSpPr/>
          <p:nvPr/>
        </p:nvGrpSpPr>
        <p:grpSpPr>
          <a:xfrm>
            <a:off x="5923628" y="5272753"/>
            <a:ext cx="2108747" cy="654088"/>
            <a:chOff x="6237394" y="2492524"/>
            <a:chExt cx="2108747" cy="6540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D3CB304-C4E5-45D2-AABF-04A28FE88C33}"/>
                </a:ext>
              </a:extLst>
            </p:cNvPr>
            <p:cNvSpPr/>
            <p:nvPr/>
          </p:nvSpPr>
          <p:spPr>
            <a:xfrm>
              <a:off x="6237394" y="2492524"/>
              <a:ext cx="2108747" cy="65408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11">
              <a:extLst>
                <a:ext uri="{FF2B5EF4-FFF2-40B4-BE49-F238E27FC236}">
                  <a16:creationId xmlns:a16="http://schemas.microsoft.com/office/drawing/2014/main" id="{156BC2A5-26B0-4C64-9EE1-12E40FE52A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49" y="2527180"/>
              <a:ext cx="19832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3200">
                  <a:latin typeface="Arial" panose="020B0604020202020204" pitchFamily="34" charset="0"/>
                  <a:cs typeface="Arial" panose="020B0604020202020204" pitchFamily="34" charset="0"/>
                </a:rPr>
                <a:t>Nhóm 6-7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56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E04169A-29F7-4682-B56C-2EA1A2C986B4}"/>
              </a:ext>
            </a:extLst>
          </p:cNvPr>
          <p:cNvSpPr/>
          <p:nvPr/>
        </p:nvSpPr>
        <p:spPr>
          <a:xfrm>
            <a:off x="201706" y="224118"/>
            <a:ext cx="11788588" cy="6508376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uoc do mot so nuoc Chau a">
            <a:extLst>
              <a:ext uri="{FF2B5EF4-FFF2-40B4-BE49-F238E27FC236}">
                <a16:creationId xmlns:a16="http://schemas.microsoft.com/office/drawing/2014/main" id="{DA936BBB-68D2-4106-84B9-4B0935CF4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247" y="847725"/>
            <a:ext cx="6477000" cy="5334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0C1FD-4BB5-49DA-AAE9-9B94497F4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CBCB95-DB3E-4E48-9D81-569042BE8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862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5127C3-6A1D-4E51-B4AF-E8DDE7F1E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14800"/>
            <a:ext cx="3333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86634-E344-4995-BA18-F59A40558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362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0E57D0-CFBD-48DC-B8AE-2D33207E6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667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A002D6-727B-49CB-8CBC-E407D924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812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73BD8-3D5D-4A25-9CDF-BCD80610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50" y="3581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CB6A4F-F844-4957-ACC5-8BE72274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00400"/>
            <a:ext cx="260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04B88B-D041-4F76-A3DC-EE1B706F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300905-BE10-4420-BC5A-8DF179E6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648200"/>
            <a:ext cx="171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BD13C1-15E4-45FA-A7EA-3ED5849F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912581-3F2F-4FF5-A1ED-9FBD742EE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267200"/>
            <a:ext cx="128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DE41D8-24D9-4D87-9019-8C2E52C9A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6576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804C90-6726-4B7A-A70D-20A2508A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0"/>
            <a:ext cx="228600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7D7F6-0B94-464F-AEA9-A694F983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562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A4C89E-8C05-48DC-BB1E-9E6DC706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FDC524F-7D80-4585-815E-9908A9EC0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105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6EBD6B-46F3-4E76-ADEC-E629BCE9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DC4128-1001-43CA-BA80-33F5D300C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D332-D8F5-4659-BA03-54A28628D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63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919DFCC-DAC6-4234-9FA1-8F39ADA34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C4EAE65-2CB2-42B4-B873-F8E5D4E9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D0F8237-81CE-4F2D-9F38-4B1ABF465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7432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E18E39F-F1B7-4A2A-A7FB-EE1AE7F5B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76600"/>
            <a:ext cx="228600" cy="1857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06E0EB4-520C-4ECF-8A9F-D65C6BB80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2862263"/>
            <a:ext cx="228600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01FEE56-9282-481D-8713-5DD85B5D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2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AFACB6-AE2D-4C71-8674-2CE9A4FD0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971800"/>
            <a:ext cx="2286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A7A3A75-4B47-46E9-B41A-0CBEF16F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5422" y="6226129"/>
            <a:ext cx="5708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Lược đồ kinh tế một số nước châu Á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E06CEC-09E6-42DF-978E-4592B239C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95" y="314325"/>
            <a:ext cx="71577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3.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Hoạt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động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kinh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tế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người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dân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châu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Á: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195E07E-CB19-4237-AD08-337314F05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6576" y="2570101"/>
            <a:ext cx="2062000" cy="36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757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3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16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7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/>
              <a:t>Trồng lúa mì</a:t>
            </a:r>
          </a:p>
          <a:p>
            <a:pPr fontAlgn="base"/>
            <a:r>
              <a:rPr lang="en-US" b="1"/>
              <a:t>Khu vực Trung Á:</a:t>
            </a:r>
            <a:r>
              <a:rPr lang="en-US"/>
              <a:t> Ca-dắc-xtan</a:t>
            </a:r>
          </a:p>
          <a:p>
            <a:pPr fontAlgn="base"/>
            <a:r>
              <a:rPr lang="en-US" b="1"/>
              <a:t>Khu vực Nam Á:</a:t>
            </a:r>
            <a:r>
              <a:rPr lang="en-US"/>
              <a:t> Ấn Độ</a:t>
            </a:r>
          </a:p>
          <a:p>
            <a:pPr fontAlgn="base"/>
            <a:r>
              <a:rPr lang="en-US" b="1"/>
              <a:t>Khu vực Đông Á: </a:t>
            </a:r>
            <a:r>
              <a:rPr lang="en-US"/>
              <a:t>Phía Đông Bắc Trung Quốc </a:t>
            </a:r>
          </a:p>
          <a:p>
            <a:pPr fontAlgn="base"/>
            <a:r>
              <a:rPr lang="en-US"/>
              <a:t>Cung cấp lương thực cho con người và thức ăn cho chăn nuôi</a:t>
            </a:r>
          </a:p>
        </p:txBody>
      </p:sp>
      <p:graphicFrame>
        <p:nvGraphicFramePr>
          <p:cNvPr id="3" name="Group 18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604879"/>
              </p:ext>
            </p:extLst>
          </p:nvPr>
        </p:nvGraphicFramePr>
        <p:xfrm>
          <a:off x="791289" y="651307"/>
          <a:ext cx="10818005" cy="3854604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93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HĐ kinh tế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Lợi ích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391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Khai thác dầu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Tây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Ả rập Xê-út, I-ran, I-rắc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ĐNA: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Việt Nam, Ma-lai-xi-a, In- đô- nê- xi-a,Bru- nây,…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nguồn nhiên liệu có giá trị cao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Sản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xuất ô tô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Tập trung ở Đông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Nhật Bản, Trung Quốc, Hàn Quốc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Là ngành CN kĩ thuật cao, mang lại giá trị kinh tế cao.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F1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684F0E7-9175-40BD-9F28-B32811BC9C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65058"/>
              </p:ext>
            </p:extLst>
          </p:nvPr>
        </p:nvGraphicFramePr>
        <p:xfrm>
          <a:off x="791289" y="4505913"/>
          <a:ext cx="10818005" cy="1700780"/>
        </p:xfrm>
        <a:graphic>
          <a:graphicData uri="http://schemas.openxmlformats.org/drawingml/2006/table">
            <a:tbl>
              <a:tblPr/>
              <a:tblGrid>
                <a:gridCol w="2128808">
                  <a:extLst>
                    <a:ext uri="{9D8B030D-6E8A-4147-A177-3AD203B41FA5}">
                      <a16:colId xmlns:a16="http://schemas.microsoft.com/office/drawing/2014/main" val="2283962020"/>
                    </a:ext>
                  </a:extLst>
                </a:gridCol>
                <a:gridCol w="5701553">
                  <a:extLst>
                    <a:ext uri="{9D8B030D-6E8A-4147-A177-3AD203B41FA5}">
                      <a16:colId xmlns:a16="http://schemas.microsoft.com/office/drawing/2014/main" val="2549264029"/>
                    </a:ext>
                  </a:extLst>
                </a:gridCol>
                <a:gridCol w="2987644">
                  <a:extLst>
                    <a:ext uri="{9D8B030D-6E8A-4147-A177-3AD203B41FA5}">
                      <a16:colId xmlns:a16="http://schemas.microsoft.com/office/drawing/2014/main" val="3362812622"/>
                    </a:ext>
                  </a:extLst>
                </a:gridCol>
              </a:tblGrid>
              <a:tr h="155441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Trồng lúa mì</a:t>
                      </a:r>
                    </a:p>
                  </a:txBody>
                  <a:tcPr marT="45718" marB="45718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Ca-dắc-xtan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Ấn Độ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Khu vực Đông Á: </a:t>
                      </a: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Phía Đông Bắc Trung Quốc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Cung cấp lương thực cho con người và thức ăn cho chăn nuôi</a:t>
                      </a:r>
                      <a:endParaRPr kumimoji="0" lang="en-US" sz="2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91858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4624F3EF-8BFC-4B58-8A6C-86DC1F2AD44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3" y="5124105"/>
            <a:ext cx="1201271" cy="16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29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376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Group 9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926932"/>
              </p:ext>
            </p:extLst>
          </p:nvPr>
        </p:nvGraphicFramePr>
        <p:xfrm>
          <a:off x="365239" y="612667"/>
          <a:ext cx="11461519" cy="2670028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46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lúa gạo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nước khu vực </a:t>
                      </a: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Đông Nam Á.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nguồn lương thực lớn cho con người, thức ăn để chăn nuôi gia súc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41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bông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Trung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Ca-dắc-xtan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 cấp nguyên liệu cho ngành dệt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31D6CE-160C-4DBF-886F-1CAC812180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333980"/>
              </p:ext>
            </p:extLst>
          </p:nvPr>
        </p:nvGraphicFramePr>
        <p:xfrm>
          <a:off x="365239" y="3282697"/>
          <a:ext cx="11461519" cy="2962636"/>
        </p:xfrm>
        <a:graphic>
          <a:graphicData uri="http://schemas.openxmlformats.org/drawingml/2006/table">
            <a:tbl>
              <a:tblPr/>
              <a:tblGrid>
                <a:gridCol w="2271549">
                  <a:extLst>
                    <a:ext uri="{9D8B030D-6E8A-4147-A177-3AD203B41FA5}">
                      <a16:colId xmlns:a16="http://schemas.microsoft.com/office/drawing/2014/main" val="648813771"/>
                    </a:ext>
                  </a:extLst>
                </a:gridCol>
                <a:gridCol w="4824158">
                  <a:extLst>
                    <a:ext uri="{9D8B030D-6E8A-4147-A177-3AD203B41FA5}">
                      <a16:colId xmlns:a16="http://schemas.microsoft.com/office/drawing/2014/main" val="2250090863"/>
                    </a:ext>
                  </a:extLst>
                </a:gridCol>
                <a:gridCol w="4365812">
                  <a:extLst>
                    <a:ext uri="{9D8B030D-6E8A-4147-A177-3AD203B41FA5}">
                      <a16:colId xmlns:a16="http://schemas.microsoft.com/office/drawing/2014/main" val="147566079"/>
                    </a:ext>
                  </a:extLst>
                </a:gridCol>
              </a:tblGrid>
              <a:tr h="15532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Nuôi trâu, bò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Nam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Ấn Độ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Khu vực Đông Á: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Trung Quốc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-Cung cấp thực phẩm thịt sữa cho con người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Cung cấp nguyên liệu cho ngành chế biến nông sản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2794846"/>
                  </a:ext>
                </a:extLst>
              </a:tr>
              <a:tr h="1256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Đánh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bắt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nuôi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trồng 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 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vùng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đời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nguyên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nghiệp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hải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408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73569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66699" y="147637"/>
            <a:ext cx="11744325" cy="6391275"/>
          </a:xfrm>
          <a:prstGeom prst="roundRect">
            <a:avLst>
              <a:gd name="adj" fmla="val 9373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76CFA6C-3EA4-4DF0-A6D3-7F4AA28EB788}"/>
              </a:ext>
            </a:extLst>
          </p:cNvPr>
          <p:cNvSpPr/>
          <p:nvPr/>
        </p:nvSpPr>
        <p:spPr>
          <a:xfrm>
            <a:off x="2648884" y="519953"/>
            <a:ext cx="9139705" cy="2575672"/>
          </a:xfrm>
          <a:custGeom>
            <a:avLst/>
            <a:gdLst>
              <a:gd name="connsiteX0" fmla="*/ 0 w 9139705"/>
              <a:gd name="connsiteY0" fmla="*/ 429287 h 2575672"/>
              <a:gd name="connsiteX1" fmla="*/ 429287 w 9139705"/>
              <a:gd name="connsiteY1" fmla="*/ 0 h 2575672"/>
              <a:gd name="connsiteX2" fmla="*/ 772362 w 9139705"/>
              <a:gd name="connsiteY2" fmla="*/ 0 h 2575672"/>
              <a:gd name="connsiteX3" fmla="*/ 1281060 w 9139705"/>
              <a:gd name="connsiteY3" fmla="*/ 0 h 2575672"/>
              <a:gd name="connsiteX4" fmla="*/ 1955381 w 9139705"/>
              <a:gd name="connsiteY4" fmla="*/ 0 h 2575672"/>
              <a:gd name="connsiteX5" fmla="*/ 2298457 w 9139705"/>
              <a:gd name="connsiteY5" fmla="*/ 0 h 2575672"/>
              <a:gd name="connsiteX6" fmla="*/ 2807155 w 9139705"/>
              <a:gd name="connsiteY6" fmla="*/ 0 h 2575672"/>
              <a:gd name="connsiteX7" fmla="*/ 3398664 w 9139705"/>
              <a:gd name="connsiteY7" fmla="*/ 0 h 2575672"/>
              <a:gd name="connsiteX8" fmla="*/ 4072985 w 9139705"/>
              <a:gd name="connsiteY8" fmla="*/ 0 h 2575672"/>
              <a:gd name="connsiteX9" fmla="*/ 4581683 w 9139705"/>
              <a:gd name="connsiteY9" fmla="*/ 0 h 2575672"/>
              <a:gd name="connsiteX10" fmla="*/ 4924758 w 9139705"/>
              <a:gd name="connsiteY10" fmla="*/ 0 h 2575672"/>
              <a:gd name="connsiteX11" fmla="*/ 5267834 w 9139705"/>
              <a:gd name="connsiteY11" fmla="*/ 0 h 2575672"/>
              <a:gd name="connsiteX12" fmla="*/ 5859343 w 9139705"/>
              <a:gd name="connsiteY12" fmla="*/ 0 h 2575672"/>
              <a:gd name="connsiteX13" fmla="*/ 6202418 w 9139705"/>
              <a:gd name="connsiteY13" fmla="*/ 0 h 2575672"/>
              <a:gd name="connsiteX14" fmla="*/ 6711116 w 9139705"/>
              <a:gd name="connsiteY14" fmla="*/ 0 h 2575672"/>
              <a:gd name="connsiteX15" fmla="*/ 7468248 w 9139705"/>
              <a:gd name="connsiteY15" fmla="*/ 0 h 2575672"/>
              <a:gd name="connsiteX16" fmla="*/ 8710418 w 9139705"/>
              <a:gd name="connsiteY16" fmla="*/ 0 h 2575672"/>
              <a:gd name="connsiteX17" fmla="*/ 9139705 w 9139705"/>
              <a:gd name="connsiteY17" fmla="*/ 429287 h 2575672"/>
              <a:gd name="connsiteX18" fmla="*/ 9139705 w 9139705"/>
              <a:gd name="connsiteY18" fmla="*/ 950140 h 2575672"/>
              <a:gd name="connsiteX19" fmla="*/ 9139705 w 9139705"/>
              <a:gd name="connsiteY19" fmla="*/ 1522506 h 2575672"/>
              <a:gd name="connsiteX20" fmla="*/ 9139705 w 9139705"/>
              <a:gd name="connsiteY20" fmla="*/ 2146385 h 2575672"/>
              <a:gd name="connsiteX21" fmla="*/ 8710418 w 9139705"/>
              <a:gd name="connsiteY21" fmla="*/ 2575672 h 2575672"/>
              <a:gd name="connsiteX22" fmla="*/ 8284531 w 9139705"/>
              <a:gd name="connsiteY22" fmla="*/ 2575672 h 2575672"/>
              <a:gd name="connsiteX23" fmla="*/ 7858645 w 9139705"/>
              <a:gd name="connsiteY23" fmla="*/ 2575672 h 2575672"/>
              <a:gd name="connsiteX24" fmla="*/ 7101513 w 9139705"/>
              <a:gd name="connsiteY24" fmla="*/ 2575672 h 2575672"/>
              <a:gd name="connsiteX25" fmla="*/ 6427192 w 9139705"/>
              <a:gd name="connsiteY25" fmla="*/ 2575672 h 2575672"/>
              <a:gd name="connsiteX26" fmla="*/ 5670060 w 9139705"/>
              <a:gd name="connsiteY26" fmla="*/ 2575672 h 2575672"/>
              <a:gd name="connsiteX27" fmla="*/ 5161362 w 9139705"/>
              <a:gd name="connsiteY27" fmla="*/ 2575672 h 2575672"/>
              <a:gd name="connsiteX28" fmla="*/ 4818286 w 9139705"/>
              <a:gd name="connsiteY28" fmla="*/ 2575672 h 2575672"/>
              <a:gd name="connsiteX29" fmla="*/ 4475211 w 9139705"/>
              <a:gd name="connsiteY29" fmla="*/ 2575672 h 2575672"/>
              <a:gd name="connsiteX30" fmla="*/ 3883702 w 9139705"/>
              <a:gd name="connsiteY30" fmla="*/ 2575672 h 2575672"/>
              <a:gd name="connsiteX31" fmla="*/ 3292192 w 9139705"/>
              <a:gd name="connsiteY31" fmla="*/ 2575672 h 2575672"/>
              <a:gd name="connsiteX32" fmla="*/ 2866306 w 9139705"/>
              <a:gd name="connsiteY32" fmla="*/ 2575672 h 2575672"/>
              <a:gd name="connsiteX33" fmla="*/ 2191985 w 9139705"/>
              <a:gd name="connsiteY33" fmla="*/ 2575672 h 2575672"/>
              <a:gd name="connsiteX34" fmla="*/ 1766098 w 9139705"/>
              <a:gd name="connsiteY34" fmla="*/ 2575672 h 2575672"/>
              <a:gd name="connsiteX35" fmla="*/ 1008966 w 9139705"/>
              <a:gd name="connsiteY35" fmla="*/ 2575672 h 2575672"/>
              <a:gd name="connsiteX36" fmla="*/ 429287 w 9139705"/>
              <a:gd name="connsiteY36" fmla="*/ 2575672 h 2575672"/>
              <a:gd name="connsiteX37" fmla="*/ 0 w 9139705"/>
              <a:gd name="connsiteY37" fmla="*/ 2146385 h 2575672"/>
              <a:gd name="connsiteX38" fmla="*/ 0 w 9139705"/>
              <a:gd name="connsiteY38" fmla="*/ 1539677 h 2575672"/>
              <a:gd name="connsiteX39" fmla="*/ 0 w 9139705"/>
              <a:gd name="connsiteY39" fmla="*/ 932969 h 2575672"/>
              <a:gd name="connsiteX40" fmla="*/ 0 w 9139705"/>
              <a:gd name="connsiteY40" fmla="*/ 429287 h 2575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139705" h="2575672" fill="none" extrusionOk="0">
                <a:moveTo>
                  <a:pt x="0" y="429287"/>
                </a:moveTo>
                <a:cubicBezTo>
                  <a:pt x="-67754" y="208442"/>
                  <a:pt x="181797" y="27375"/>
                  <a:pt x="429287" y="0"/>
                </a:cubicBezTo>
                <a:cubicBezTo>
                  <a:pt x="581271" y="-35685"/>
                  <a:pt x="688547" y="1277"/>
                  <a:pt x="772362" y="0"/>
                </a:cubicBezTo>
                <a:cubicBezTo>
                  <a:pt x="856177" y="-1277"/>
                  <a:pt x="1099606" y="40959"/>
                  <a:pt x="1281060" y="0"/>
                </a:cubicBezTo>
                <a:cubicBezTo>
                  <a:pt x="1462514" y="-40959"/>
                  <a:pt x="1809911" y="11253"/>
                  <a:pt x="1955381" y="0"/>
                </a:cubicBezTo>
                <a:cubicBezTo>
                  <a:pt x="2100851" y="-11253"/>
                  <a:pt x="2184458" y="15753"/>
                  <a:pt x="2298457" y="0"/>
                </a:cubicBezTo>
                <a:cubicBezTo>
                  <a:pt x="2412456" y="-15753"/>
                  <a:pt x="2700774" y="22870"/>
                  <a:pt x="2807155" y="0"/>
                </a:cubicBezTo>
                <a:cubicBezTo>
                  <a:pt x="2913536" y="-22870"/>
                  <a:pt x="3136292" y="65355"/>
                  <a:pt x="3398664" y="0"/>
                </a:cubicBezTo>
                <a:cubicBezTo>
                  <a:pt x="3661036" y="-65355"/>
                  <a:pt x="3736827" y="32593"/>
                  <a:pt x="4072985" y="0"/>
                </a:cubicBezTo>
                <a:cubicBezTo>
                  <a:pt x="4409143" y="-32593"/>
                  <a:pt x="4411063" y="42001"/>
                  <a:pt x="4581683" y="0"/>
                </a:cubicBezTo>
                <a:cubicBezTo>
                  <a:pt x="4752303" y="-42001"/>
                  <a:pt x="4830491" y="35959"/>
                  <a:pt x="4924758" y="0"/>
                </a:cubicBezTo>
                <a:cubicBezTo>
                  <a:pt x="5019026" y="-35959"/>
                  <a:pt x="5185066" y="39175"/>
                  <a:pt x="5267834" y="0"/>
                </a:cubicBezTo>
                <a:cubicBezTo>
                  <a:pt x="5350602" y="-39175"/>
                  <a:pt x="5672877" y="28279"/>
                  <a:pt x="5859343" y="0"/>
                </a:cubicBezTo>
                <a:cubicBezTo>
                  <a:pt x="6045809" y="-28279"/>
                  <a:pt x="6075813" y="29989"/>
                  <a:pt x="6202418" y="0"/>
                </a:cubicBezTo>
                <a:cubicBezTo>
                  <a:pt x="6329024" y="-29989"/>
                  <a:pt x="6552114" y="14572"/>
                  <a:pt x="6711116" y="0"/>
                </a:cubicBezTo>
                <a:cubicBezTo>
                  <a:pt x="6870118" y="-14572"/>
                  <a:pt x="7277948" y="4242"/>
                  <a:pt x="7468248" y="0"/>
                </a:cubicBezTo>
                <a:cubicBezTo>
                  <a:pt x="7658548" y="-4242"/>
                  <a:pt x="8431432" y="10493"/>
                  <a:pt x="8710418" y="0"/>
                </a:cubicBezTo>
                <a:cubicBezTo>
                  <a:pt x="8946819" y="-68659"/>
                  <a:pt x="9165863" y="206286"/>
                  <a:pt x="9139705" y="429287"/>
                </a:cubicBezTo>
                <a:cubicBezTo>
                  <a:pt x="9146533" y="667756"/>
                  <a:pt x="9126442" y="777584"/>
                  <a:pt x="9139705" y="950140"/>
                </a:cubicBezTo>
                <a:cubicBezTo>
                  <a:pt x="9152968" y="1122696"/>
                  <a:pt x="9071593" y="1313594"/>
                  <a:pt x="9139705" y="1522506"/>
                </a:cubicBezTo>
                <a:cubicBezTo>
                  <a:pt x="9207817" y="1731418"/>
                  <a:pt x="9127292" y="1983843"/>
                  <a:pt x="9139705" y="2146385"/>
                </a:cubicBezTo>
                <a:cubicBezTo>
                  <a:pt x="9126696" y="2325829"/>
                  <a:pt x="9006002" y="2581168"/>
                  <a:pt x="8710418" y="2575672"/>
                </a:cubicBezTo>
                <a:cubicBezTo>
                  <a:pt x="8603757" y="2586999"/>
                  <a:pt x="8471142" y="2537356"/>
                  <a:pt x="8284531" y="2575672"/>
                </a:cubicBezTo>
                <a:cubicBezTo>
                  <a:pt x="8097920" y="2613988"/>
                  <a:pt x="7948184" y="2543313"/>
                  <a:pt x="7858645" y="2575672"/>
                </a:cubicBezTo>
                <a:cubicBezTo>
                  <a:pt x="7769106" y="2608031"/>
                  <a:pt x="7476812" y="2550979"/>
                  <a:pt x="7101513" y="2575672"/>
                </a:cubicBezTo>
                <a:cubicBezTo>
                  <a:pt x="6726214" y="2600365"/>
                  <a:pt x="6594380" y="2532638"/>
                  <a:pt x="6427192" y="2575672"/>
                </a:cubicBezTo>
                <a:cubicBezTo>
                  <a:pt x="6260004" y="2618706"/>
                  <a:pt x="5870354" y="2535844"/>
                  <a:pt x="5670060" y="2575672"/>
                </a:cubicBezTo>
                <a:cubicBezTo>
                  <a:pt x="5469766" y="2615500"/>
                  <a:pt x="5379493" y="2570862"/>
                  <a:pt x="5161362" y="2575672"/>
                </a:cubicBezTo>
                <a:cubicBezTo>
                  <a:pt x="4943231" y="2580482"/>
                  <a:pt x="4912057" y="2560511"/>
                  <a:pt x="4818286" y="2575672"/>
                </a:cubicBezTo>
                <a:cubicBezTo>
                  <a:pt x="4724515" y="2590833"/>
                  <a:pt x="4572383" y="2541200"/>
                  <a:pt x="4475211" y="2575672"/>
                </a:cubicBezTo>
                <a:cubicBezTo>
                  <a:pt x="4378040" y="2610144"/>
                  <a:pt x="4137594" y="2561316"/>
                  <a:pt x="3883702" y="2575672"/>
                </a:cubicBezTo>
                <a:cubicBezTo>
                  <a:pt x="3629810" y="2590028"/>
                  <a:pt x="3576681" y="2549862"/>
                  <a:pt x="3292192" y="2575672"/>
                </a:cubicBezTo>
                <a:cubicBezTo>
                  <a:pt x="3007703" y="2601482"/>
                  <a:pt x="3072729" y="2562879"/>
                  <a:pt x="2866306" y="2575672"/>
                </a:cubicBezTo>
                <a:cubicBezTo>
                  <a:pt x="2659883" y="2588465"/>
                  <a:pt x="2474332" y="2497142"/>
                  <a:pt x="2191985" y="2575672"/>
                </a:cubicBezTo>
                <a:cubicBezTo>
                  <a:pt x="1909638" y="2654202"/>
                  <a:pt x="1967496" y="2571157"/>
                  <a:pt x="1766098" y="2575672"/>
                </a:cubicBezTo>
                <a:cubicBezTo>
                  <a:pt x="1564700" y="2580187"/>
                  <a:pt x="1221443" y="2523675"/>
                  <a:pt x="1008966" y="2575672"/>
                </a:cubicBezTo>
                <a:cubicBezTo>
                  <a:pt x="796489" y="2627669"/>
                  <a:pt x="658558" y="2524052"/>
                  <a:pt x="429287" y="2575672"/>
                </a:cubicBezTo>
                <a:cubicBezTo>
                  <a:pt x="207443" y="2581098"/>
                  <a:pt x="26502" y="2406888"/>
                  <a:pt x="0" y="2146385"/>
                </a:cubicBezTo>
                <a:cubicBezTo>
                  <a:pt x="-60364" y="1982202"/>
                  <a:pt x="2165" y="1839445"/>
                  <a:pt x="0" y="1539677"/>
                </a:cubicBezTo>
                <a:cubicBezTo>
                  <a:pt x="-2165" y="1239909"/>
                  <a:pt x="72733" y="1079189"/>
                  <a:pt x="0" y="932969"/>
                </a:cubicBezTo>
                <a:cubicBezTo>
                  <a:pt x="-72733" y="786749"/>
                  <a:pt x="50349" y="650724"/>
                  <a:pt x="0" y="429287"/>
                </a:cubicBezTo>
                <a:close/>
              </a:path>
              <a:path w="9139705" h="2575672" stroke="0" extrusionOk="0">
                <a:moveTo>
                  <a:pt x="0" y="429287"/>
                </a:moveTo>
                <a:cubicBezTo>
                  <a:pt x="60126" y="206525"/>
                  <a:pt x="221573" y="-35446"/>
                  <a:pt x="429287" y="0"/>
                </a:cubicBezTo>
                <a:cubicBezTo>
                  <a:pt x="651482" y="-15429"/>
                  <a:pt x="818497" y="82168"/>
                  <a:pt x="1186419" y="0"/>
                </a:cubicBezTo>
                <a:cubicBezTo>
                  <a:pt x="1554341" y="-82168"/>
                  <a:pt x="1614680" y="47404"/>
                  <a:pt x="1860740" y="0"/>
                </a:cubicBezTo>
                <a:cubicBezTo>
                  <a:pt x="2106800" y="-47404"/>
                  <a:pt x="2099179" y="3954"/>
                  <a:pt x="2203815" y="0"/>
                </a:cubicBezTo>
                <a:cubicBezTo>
                  <a:pt x="2308451" y="-3954"/>
                  <a:pt x="2647238" y="17522"/>
                  <a:pt x="2878136" y="0"/>
                </a:cubicBezTo>
                <a:cubicBezTo>
                  <a:pt x="3109034" y="-17522"/>
                  <a:pt x="3312959" y="58559"/>
                  <a:pt x="3635268" y="0"/>
                </a:cubicBezTo>
                <a:cubicBezTo>
                  <a:pt x="3957577" y="-58559"/>
                  <a:pt x="3962761" y="21571"/>
                  <a:pt x="4226777" y="0"/>
                </a:cubicBezTo>
                <a:cubicBezTo>
                  <a:pt x="4490793" y="-21571"/>
                  <a:pt x="4488009" y="16889"/>
                  <a:pt x="4735475" y="0"/>
                </a:cubicBezTo>
                <a:cubicBezTo>
                  <a:pt x="4982941" y="-16889"/>
                  <a:pt x="5174308" y="70541"/>
                  <a:pt x="5492607" y="0"/>
                </a:cubicBezTo>
                <a:cubicBezTo>
                  <a:pt x="5810906" y="-70541"/>
                  <a:pt x="5665563" y="4049"/>
                  <a:pt x="5835683" y="0"/>
                </a:cubicBezTo>
                <a:cubicBezTo>
                  <a:pt x="6005803" y="-4049"/>
                  <a:pt x="6104933" y="38598"/>
                  <a:pt x="6178758" y="0"/>
                </a:cubicBezTo>
                <a:cubicBezTo>
                  <a:pt x="6252583" y="-38598"/>
                  <a:pt x="6524381" y="50343"/>
                  <a:pt x="6770267" y="0"/>
                </a:cubicBezTo>
                <a:cubicBezTo>
                  <a:pt x="7016153" y="-50343"/>
                  <a:pt x="6992376" y="27664"/>
                  <a:pt x="7113343" y="0"/>
                </a:cubicBezTo>
                <a:cubicBezTo>
                  <a:pt x="7234310" y="-27664"/>
                  <a:pt x="7604576" y="71168"/>
                  <a:pt x="7870475" y="0"/>
                </a:cubicBezTo>
                <a:cubicBezTo>
                  <a:pt x="8136374" y="-71168"/>
                  <a:pt x="8394625" y="92787"/>
                  <a:pt x="8710418" y="0"/>
                </a:cubicBezTo>
                <a:cubicBezTo>
                  <a:pt x="9011714" y="30509"/>
                  <a:pt x="9132848" y="181540"/>
                  <a:pt x="9139705" y="429287"/>
                </a:cubicBezTo>
                <a:cubicBezTo>
                  <a:pt x="9195475" y="678803"/>
                  <a:pt x="9096573" y="807004"/>
                  <a:pt x="9139705" y="967311"/>
                </a:cubicBezTo>
                <a:cubicBezTo>
                  <a:pt x="9182837" y="1127618"/>
                  <a:pt x="9133142" y="1371334"/>
                  <a:pt x="9139705" y="1539677"/>
                </a:cubicBezTo>
                <a:cubicBezTo>
                  <a:pt x="9146268" y="1708020"/>
                  <a:pt x="9067161" y="1884407"/>
                  <a:pt x="9139705" y="2146385"/>
                </a:cubicBezTo>
                <a:cubicBezTo>
                  <a:pt x="9155642" y="2363658"/>
                  <a:pt x="8918586" y="2516853"/>
                  <a:pt x="8710418" y="2575672"/>
                </a:cubicBezTo>
                <a:cubicBezTo>
                  <a:pt x="8535940" y="2599544"/>
                  <a:pt x="8220508" y="2571609"/>
                  <a:pt x="8036097" y="2575672"/>
                </a:cubicBezTo>
                <a:cubicBezTo>
                  <a:pt x="7851686" y="2579735"/>
                  <a:pt x="7661115" y="2542902"/>
                  <a:pt x="7527399" y="2575672"/>
                </a:cubicBezTo>
                <a:cubicBezTo>
                  <a:pt x="7393683" y="2608442"/>
                  <a:pt x="7128785" y="2545742"/>
                  <a:pt x="6770267" y="2575672"/>
                </a:cubicBezTo>
                <a:cubicBezTo>
                  <a:pt x="6411749" y="2605602"/>
                  <a:pt x="6572477" y="2549635"/>
                  <a:pt x="6427192" y="2575672"/>
                </a:cubicBezTo>
                <a:cubicBezTo>
                  <a:pt x="6281907" y="2601709"/>
                  <a:pt x="6090517" y="2572634"/>
                  <a:pt x="6001305" y="2575672"/>
                </a:cubicBezTo>
                <a:cubicBezTo>
                  <a:pt x="5912093" y="2578710"/>
                  <a:pt x="5555100" y="2565666"/>
                  <a:pt x="5409796" y="2575672"/>
                </a:cubicBezTo>
                <a:cubicBezTo>
                  <a:pt x="5264492" y="2585678"/>
                  <a:pt x="5107451" y="2519921"/>
                  <a:pt x="4818286" y="2575672"/>
                </a:cubicBezTo>
                <a:cubicBezTo>
                  <a:pt x="4529121" y="2631423"/>
                  <a:pt x="4338822" y="2501056"/>
                  <a:pt x="4061154" y="2575672"/>
                </a:cubicBezTo>
                <a:cubicBezTo>
                  <a:pt x="3783486" y="2650288"/>
                  <a:pt x="3817898" y="2544600"/>
                  <a:pt x="3718079" y="2575672"/>
                </a:cubicBezTo>
                <a:cubicBezTo>
                  <a:pt x="3618260" y="2606744"/>
                  <a:pt x="3196577" y="2545688"/>
                  <a:pt x="3043758" y="2575672"/>
                </a:cubicBezTo>
                <a:cubicBezTo>
                  <a:pt x="2890939" y="2605656"/>
                  <a:pt x="2851771" y="2572965"/>
                  <a:pt x="2700683" y="2575672"/>
                </a:cubicBezTo>
                <a:cubicBezTo>
                  <a:pt x="2549596" y="2578379"/>
                  <a:pt x="2436684" y="2575280"/>
                  <a:pt x="2191985" y="2575672"/>
                </a:cubicBezTo>
                <a:cubicBezTo>
                  <a:pt x="1947286" y="2576064"/>
                  <a:pt x="1929030" y="2524021"/>
                  <a:pt x="1683287" y="2575672"/>
                </a:cubicBezTo>
                <a:cubicBezTo>
                  <a:pt x="1437544" y="2627323"/>
                  <a:pt x="794618" y="2514422"/>
                  <a:pt x="429287" y="2575672"/>
                </a:cubicBezTo>
                <a:cubicBezTo>
                  <a:pt x="195662" y="2564562"/>
                  <a:pt x="3440" y="2408006"/>
                  <a:pt x="0" y="2146385"/>
                </a:cubicBezTo>
                <a:cubicBezTo>
                  <a:pt x="-21089" y="1896261"/>
                  <a:pt x="51566" y="1812078"/>
                  <a:pt x="0" y="1574019"/>
                </a:cubicBezTo>
                <a:cubicBezTo>
                  <a:pt x="-51566" y="1335960"/>
                  <a:pt x="16271" y="1140819"/>
                  <a:pt x="0" y="967311"/>
                </a:cubicBezTo>
                <a:cubicBezTo>
                  <a:pt x="-16271" y="793803"/>
                  <a:pt x="31111" y="692494"/>
                  <a:pt x="0" y="42928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269149579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46107" y="672257"/>
            <a:ext cx="894248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Dựa vào bảng thống kê và lược đồ kinh tế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số nước châu Á, em hãy cho biết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 nghiệp hay công nghiệp là ngành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 xuất chính của đa số người dân châu Á?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2853042" y="672257"/>
            <a:ext cx="8372976" cy="1200329"/>
          </a:xfrm>
          <a:custGeom>
            <a:avLst/>
            <a:gdLst>
              <a:gd name="connsiteX0" fmla="*/ 0 w 8372976"/>
              <a:gd name="connsiteY0" fmla="*/ 0 h 1200329"/>
              <a:gd name="connsiteX1" fmla="*/ 514340 w 8372976"/>
              <a:gd name="connsiteY1" fmla="*/ 0 h 1200329"/>
              <a:gd name="connsiteX2" fmla="*/ 1112410 w 8372976"/>
              <a:gd name="connsiteY2" fmla="*/ 0 h 1200329"/>
              <a:gd name="connsiteX3" fmla="*/ 1459290 w 8372976"/>
              <a:gd name="connsiteY3" fmla="*/ 0 h 1200329"/>
              <a:gd name="connsiteX4" fmla="*/ 1973630 w 8372976"/>
              <a:gd name="connsiteY4" fmla="*/ 0 h 1200329"/>
              <a:gd name="connsiteX5" fmla="*/ 2655430 w 8372976"/>
              <a:gd name="connsiteY5" fmla="*/ 0 h 1200329"/>
              <a:gd name="connsiteX6" fmla="*/ 3086040 w 8372976"/>
              <a:gd name="connsiteY6" fmla="*/ 0 h 1200329"/>
              <a:gd name="connsiteX7" fmla="*/ 3516650 w 8372976"/>
              <a:gd name="connsiteY7" fmla="*/ 0 h 1200329"/>
              <a:gd name="connsiteX8" fmla="*/ 4198449 w 8372976"/>
              <a:gd name="connsiteY8" fmla="*/ 0 h 1200329"/>
              <a:gd name="connsiteX9" fmla="*/ 4880249 w 8372976"/>
              <a:gd name="connsiteY9" fmla="*/ 0 h 1200329"/>
              <a:gd name="connsiteX10" fmla="*/ 5478319 w 8372976"/>
              <a:gd name="connsiteY10" fmla="*/ 0 h 1200329"/>
              <a:gd name="connsiteX11" fmla="*/ 5908929 w 8372976"/>
              <a:gd name="connsiteY11" fmla="*/ 0 h 1200329"/>
              <a:gd name="connsiteX12" fmla="*/ 6255809 w 8372976"/>
              <a:gd name="connsiteY12" fmla="*/ 0 h 1200329"/>
              <a:gd name="connsiteX13" fmla="*/ 7021338 w 8372976"/>
              <a:gd name="connsiteY13" fmla="*/ 0 h 1200329"/>
              <a:gd name="connsiteX14" fmla="*/ 7786868 w 8372976"/>
              <a:gd name="connsiteY14" fmla="*/ 0 h 1200329"/>
              <a:gd name="connsiteX15" fmla="*/ 8372976 w 8372976"/>
              <a:gd name="connsiteY15" fmla="*/ 0 h 1200329"/>
              <a:gd name="connsiteX16" fmla="*/ 8372976 w 8372976"/>
              <a:gd name="connsiteY16" fmla="*/ 376103 h 1200329"/>
              <a:gd name="connsiteX17" fmla="*/ 8372976 w 8372976"/>
              <a:gd name="connsiteY17" fmla="*/ 776213 h 1200329"/>
              <a:gd name="connsiteX18" fmla="*/ 8372976 w 8372976"/>
              <a:gd name="connsiteY18" fmla="*/ 1200329 h 1200329"/>
              <a:gd name="connsiteX19" fmla="*/ 7607447 w 8372976"/>
              <a:gd name="connsiteY19" fmla="*/ 1200329 h 1200329"/>
              <a:gd name="connsiteX20" fmla="*/ 6841918 w 8372976"/>
              <a:gd name="connsiteY20" fmla="*/ 1200329 h 1200329"/>
              <a:gd name="connsiteX21" fmla="*/ 6160118 w 8372976"/>
              <a:gd name="connsiteY21" fmla="*/ 1200329 h 1200329"/>
              <a:gd name="connsiteX22" fmla="*/ 5478319 w 8372976"/>
              <a:gd name="connsiteY22" fmla="*/ 1200329 h 1200329"/>
              <a:gd name="connsiteX23" fmla="*/ 4963979 w 8372976"/>
              <a:gd name="connsiteY23" fmla="*/ 1200329 h 1200329"/>
              <a:gd name="connsiteX24" fmla="*/ 4198449 w 8372976"/>
              <a:gd name="connsiteY24" fmla="*/ 1200329 h 1200329"/>
              <a:gd name="connsiteX25" fmla="*/ 3684109 w 8372976"/>
              <a:gd name="connsiteY25" fmla="*/ 1200329 h 1200329"/>
              <a:gd name="connsiteX26" fmla="*/ 3169769 w 8372976"/>
              <a:gd name="connsiteY26" fmla="*/ 1200329 h 1200329"/>
              <a:gd name="connsiteX27" fmla="*/ 2739159 w 8372976"/>
              <a:gd name="connsiteY27" fmla="*/ 1200329 h 1200329"/>
              <a:gd name="connsiteX28" fmla="*/ 2141090 w 8372976"/>
              <a:gd name="connsiteY28" fmla="*/ 1200329 h 1200329"/>
              <a:gd name="connsiteX29" fmla="*/ 1375560 w 8372976"/>
              <a:gd name="connsiteY29" fmla="*/ 1200329 h 1200329"/>
              <a:gd name="connsiteX30" fmla="*/ 693761 w 8372976"/>
              <a:gd name="connsiteY30" fmla="*/ 1200329 h 1200329"/>
              <a:gd name="connsiteX31" fmla="*/ 0 w 8372976"/>
              <a:gd name="connsiteY31" fmla="*/ 1200329 h 1200329"/>
              <a:gd name="connsiteX32" fmla="*/ 0 w 8372976"/>
              <a:gd name="connsiteY32" fmla="*/ 788216 h 1200329"/>
              <a:gd name="connsiteX33" fmla="*/ 0 w 8372976"/>
              <a:gd name="connsiteY33" fmla="*/ 376103 h 1200329"/>
              <a:gd name="connsiteX34" fmla="*/ 0 w 8372976"/>
              <a:gd name="connsiteY3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372976" h="1200329" fill="none" extrusionOk="0">
                <a:moveTo>
                  <a:pt x="0" y="0"/>
                </a:moveTo>
                <a:cubicBezTo>
                  <a:pt x="104911" y="-42825"/>
                  <a:pt x="390296" y="22871"/>
                  <a:pt x="514340" y="0"/>
                </a:cubicBezTo>
                <a:cubicBezTo>
                  <a:pt x="638384" y="-22871"/>
                  <a:pt x="866796" y="63870"/>
                  <a:pt x="1112410" y="0"/>
                </a:cubicBezTo>
                <a:cubicBezTo>
                  <a:pt x="1358024" y="-63870"/>
                  <a:pt x="1308757" y="39964"/>
                  <a:pt x="1459290" y="0"/>
                </a:cubicBezTo>
                <a:cubicBezTo>
                  <a:pt x="1609823" y="-39964"/>
                  <a:pt x="1727702" y="9177"/>
                  <a:pt x="1973630" y="0"/>
                </a:cubicBezTo>
                <a:cubicBezTo>
                  <a:pt x="2219558" y="-9177"/>
                  <a:pt x="2508981" y="39980"/>
                  <a:pt x="2655430" y="0"/>
                </a:cubicBezTo>
                <a:cubicBezTo>
                  <a:pt x="2801879" y="-39980"/>
                  <a:pt x="2995725" y="49466"/>
                  <a:pt x="3086040" y="0"/>
                </a:cubicBezTo>
                <a:cubicBezTo>
                  <a:pt x="3176355" y="-49466"/>
                  <a:pt x="3417456" y="23035"/>
                  <a:pt x="3516650" y="0"/>
                </a:cubicBezTo>
                <a:cubicBezTo>
                  <a:pt x="3615844" y="-23035"/>
                  <a:pt x="4040032" y="7315"/>
                  <a:pt x="4198449" y="0"/>
                </a:cubicBezTo>
                <a:cubicBezTo>
                  <a:pt x="4356866" y="-7315"/>
                  <a:pt x="4580688" y="46371"/>
                  <a:pt x="4880249" y="0"/>
                </a:cubicBezTo>
                <a:cubicBezTo>
                  <a:pt x="5179810" y="-46371"/>
                  <a:pt x="5187745" y="63155"/>
                  <a:pt x="5478319" y="0"/>
                </a:cubicBezTo>
                <a:cubicBezTo>
                  <a:pt x="5768893" y="-63155"/>
                  <a:pt x="5745676" y="325"/>
                  <a:pt x="5908929" y="0"/>
                </a:cubicBezTo>
                <a:cubicBezTo>
                  <a:pt x="6072182" y="-325"/>
                  <a:pt x="6084992" y="27456"/>
                  <a:pt x="6255809" y="0"/>
                </a:cubicBezTo>
                <a:cubicBezTo>
                  <a:pt x="6426626" y="-27456"/>
                  <a:pt x="6844015" y="8730"/>
                  <a:pt x="7021338" y="0"/>
                </a:cubicBezTo>
                <a:cubicBezTo>
                  <a:pt x="7198661" y="-8730"/>
                  <a:pt x="7608700" y="37361"/>
                  <a:pt x="7786868" y="0"/>
                </a:cubicBezTo>
                <a:cubicBezTo>
                  <a:pt x="7965036" y="-37361"/>
                  <a:pt x="8158424" y="21045"/>
                  <a:pt x="8372976" y="0"/>
                </a:cubicBezTo>
                <a:cubicBezTo>
                  <a:pt x="8387703" y="142125"/>
                  <a:pt x="8334776" y="235732"/>
                  <a:pt x="8372976" y="376103"/>
                </a:cubicBezTo>
                <a:cubicBezTo>
                  <a:pt x="8411176" y="516474"/>
                  <a:pt x="8345588" y="587236"/>
                  <a:pt x="8372976" y="776213"/>
                </a:cubicBezTo>
                <a:cubicBezTo>
                  <a:pt x="8400364" y="965190"/>
                  <a:pt x="8349980" y="1024154"/>
                  <a:pt x="8372976" y="1200329"/>
                </a:cubicBezTo>
                <a:cubicBezTo>
                  <a:pt x="8074451" y="1270932"/>
                  <a:pt x="7961249" y="1177704"/>
                  <a:pt x="7607447" y="1200329"/>
                </a:cubicBezTo>
                <a:cubicBezTo>
                  <a:pt x="7253645" y="1222954"/>
                  <a:pt x="7105151" y="1143156"/>
                  <a:pt x="6841918" y="1200329"/>
                </a:cubicBezTo>
                <a:cubicBezTo>
                  <a:pt x="6578685" y="1257502"/>
                  <a:pt x="6465439" y="1143916"/>
                  <a:pt x="6160118" y="1200329"/>
                </a:cubicBezTo>
                <a:cubicBezTo>
                  <a:pt x="5854797" y="1256742"/>
                  <a:pt x="5707046" y="1146047"/>
                  <a:pt x="5478319" y="1200329"/>
                </a:cubicBezTo>
                <a:cubicBezTo>
                  <a:pt x="5249592" y="1254611"/>
                  <a:pt x="5124972" y="1166341"/>
                  <a:pt x="4963979" y="1200329"/>
                </a:cubicBezTo>
                <a:cubicBezTo>
                  <a:pt x="4802986" y="1234317"/>
                  <a:pt x="4447338" y="1152493"/>
                  <a:pt x="4198449" y="1200329"/>
                </a:cubicBezTo>
                <a:cubicBezTo>
                  <a:pt x="3949560" y="1248165"/>
                  <a:pt x="3843798" y="1173042"/>
                  <a:pt x="3684109" y="1200329"/>
                </a:cubicBezTo>
                <a:cubicBezTo>
                  <a:pt x="3524420" y="1227616"/>
                  <a:pt x="3354808" y="1193471"/>
                  <a:pt x="3169769" y="1200329"/>
                </a:cubicBezTo>
                <a:cubicBezTo>
                  <a:pt x="2984730" y="1207187"/>
                  <a:pt x="2928260" y="1155327"/>
                  <a:pt x="2739159" y="1200329"/>
                </a:cubicBezTo>
                <a:cubicBezTo>
                  <a:pt x="2550058" y="1245331"/>
                  <a:pt x="2329896" y="1184094"/>
                  <a:pt x="2141090" y="1200329"/>
                </a:cubicBezTo>
                <a:cubicBezTo>
                  <a:pt x="1952284" y="1216564"/>
                  <a:pt x="1736083" y="1173790"/>
                  <a:pt x="1375560" y="1200329"/>
                </a:cubicBezTo>
                <a:cubicBezTo>
                  <a:pt x="1015037" y="1226868"/>
                  <a:pt x="846423" y="1146523"/>
                  <a:pt x="693761" y="1200329"/>
                </a:cubicBezTo>
                <a:cubicBezTo>
                  <a:pt x="541099" y="1254135"/>
                  <a:pt x="204131" y="1127700"/>
                  <a:pt x="0" y="1200329"/>
                </a:cubicBezTo>
                <a:cubicBezTo>
                  <a:pt x="-20424" y="1023434"/>
                  <a:pt x="46731" y="991392"/>
                  <a:pt x="0" y="788216"/>
                </a:cubicBezTo>
                <a:cubicBezTo>
                  <a:pt x="-46731" y="585040"/>
                  <a:pt x="42941" y="461536"/>
                  <a:pt x="0" y="376103"/>
                </a:cubicBezTo>
                <a:cubicBezTo>
                  <a:pt x="-42941" y="290670"/>
                  <a:pt x="6379" y="124396"/>
                  <a:pt x="0" y="0"/>
                </a:cubicBezTo>
                <a:close/>
              </a:path>
              <a:path w="8372976" h="1200329" stroke="0" extrusionOk="0">
                <a:moveTo>
                  <a:pt x="0" y="0"/>
                </a:moveTo>
                <a:cubicBezTo>
                  <a:pt x="164466" y="-61600"/>
                  <a:pt x="306801" y="12135"/>
                  <a:pt x="514340" y="0"/>
                </a:cubicBezTo>
                <a:cubicBezTo>
                  <a:pt x="721879" y="-12135"/>
                  <a:pt x="1004714" y="46692"/>
                  <a:pt x="1196139" y="0"/>
                </a:cubicBezTo>
                <a:cubicBezTo>
                  <a:pt x="1387564" y="-46692"/>
                  <a:pt x="1607216" y="33900"/>
                  <a:pt x="1710479" y="0"/>
                </a:cubicBezTo>
                <a:cubicBezTo>
                  <a:pt x="1813742" y="-33900"/>
                  <a:pt x="1998902" y="42290"/>
                  <a:pt x="2224819" y="0"/>
                </a:cubicBezTo>
                <a:cubicBezTo>
                  <a:pt x="2450736" y="-42290"/>
                  <a:pt x="2446534" y="8826"/>
                  <a:pt x="2571700" y="0"/>
                </a:cubicBezTo>
                <a:cubicBezTo>
                  <a:pt x="2696866" y="-8826"/>
                  <a:pt x="2753158" y="33216"/>
                  <a:pt x="2918580" y="0"/>
                </a:cubicBezTo>
                <a:cubicBezTo>
                  <a:pt x="3084002" y="-33216"/>
                  <a:pt x="3238736" y="53944"/>
                  <a:pt x="3516650" y="0"/>
                </a:cubicBezTo>
                <a:cubicBezTo>
                  <a:pt x="3794564" y="-53944"/>
                  <a:pt x="4035855" y="76534"/>
                  <a:pt x="4282179" y="0"/>
                </a:cubicBezTo>
                <a:cubicBezTo>
                  <a:pt x="4528503" y="-76534"/>
                  <a:pt x="4585256" y="14004"/>
                  <a:pt x="4796519" y="0"/>
                </a:cubicBezTo>
                <a:cubicBezTo>
                  <a:pt x="5007782" y="-14004"/>
                  <a:pt x="5284772" y="3742"/>
                  <a:pt x="5478319" y="0"/>
                </a:cubicBezTo>
                <a:cubicBezTo>
                  <a:pt x="5671866" y="-3742"/>
                  <a:pt x="5807060" y="39459"/>
                  <a:pt x="5908929" y="0"/>
                </a:cubicBezTo>
                <a:cubicBezTo>
                  <a:pt x="6010798" y="-39459"/>
                  <a:pt x="6421614" y="61908"/>
                  <a:pt x="6590728" y="0"/>
                </a:cubicBezTo>
                <a:cubicBezTo>
                  <a:pt x="6759842" y="-61908"/>
                  <a:pt x="6890183" y="57889"/>
                  <a:pt x="7188798" y="0"/>
                </a:cubicBezTo>
                <a:cubicBezTo>
                  <a:pt x="7487413" y="-57889"/>
                  <a:pt x="7530630" y="26730"/>
                  <a:pt x="7786868" y="0"/>
                </a:cubicBezTo>
                <a:cubicBezTo>
                  <a:pt x="8043106" y="-26730"/>
                  <a:pt x="8144939" y="44563"/>
                  <a:pt x="8372976" y="0"/>
                </a:cubicBezTo>
                <a:cubicBezTo>
                  <a:pt x="8376835" y="175252"/>
                  <a:pt x="8372652" y="240456"/>
                  <a:pt x="8372976" y="376103"/>
                </a:cubicBezTo>
                <a:cubicBezTo>
                  <a:pt x="8373300" y="511750"/>
                  <a:pt x="8328213" y="710094"/>
                  <a:pt x="8372976" y="800219"/>
                </a:cubicBezTo>
                <a:cubicBezTo>
                  <a:pt x="8417739" y="890344"/>
                  <a:pt x="8368601" y="1014470"/>
                  <a:pt x="8372976" y="1200329"/>
                </a:cubicBezTo>
                <a:cubicBezTo>
                  <a:pt x="8198699" y="1205788"/>
                  <a:pt x="8083613" y="1183092"/>
                  <a:pt x="7858636" y="1200329"/>
                </a:cubicBezTo>
                <a:cubicBezTo>
                  <a:pt x="7633659" y="1217566"/>
                  <a:pt x="7550233" y="1167768"/>
                  <a:pt x="7260566" y="1200329"/>
                </a:cubicBezTo>
                <a:cubicBezTo>
                  <a:pt x="6970899" y="1232890"/>
                  <a:pt x="6792813" y="1191875"/>
                  <a:pt x="6495037" y="1200329"/>
                </a:cubicBezTo>
                <a:cubicBezTo>
                  <a:pt x="6197261" y="1208783"/>
                  <a:pt x="6045934" y="1192479"/>
                  <a:pt x="5896967" y="1200329"/>
                </a:cubicBezTo>
                <a:cubicBezTo>
                  <a:pt x="5748000" y="1208179"/>
                  <a:pt x="5466230" y="1147199"/>
                  <a:pt x="5298898" y="1200329"/>
                </a:cubicBezTo>
                <a:cubicBezTo>
                  <a:pt x="5131566" y="1253459"/>
                  <a:pt x="5057848" y="1184552"/>
                  <a:pt x="4952017" y="1200329"/>
                </a:cubicBezTo>
                <a:cubicBezTo>
                  <a:pt x="4846186" y="1216106"/>
                  <a:pt x="4658143" y="1198656"/>
                  <a:pt x="4521407" y="1200329"/>
                </a:cubicBezTo>
                <a:cubicBezTo>
                  <a:pt x="4384671" y="1202002"/>
                  <a:pt x="3919239" y="1129768"/>
                  <a:pt x="3755878" y="1200329"/>
                </a:cubicBezTo>
                <a:cubicBezTo>
                  <a:pt x="3592517" y="1270890"/>
                  <a:pt x="3486148" y="1165080"/>
                  <a:pt x="3408997" y="1200329"/>
                </a:cubicBezTo>
                <a:cubicBezTo>
                  <a:pt x="3331846" y="1235578"/>
                  <a:pt x="3024334" y="1191407"/>
                  <a:pt x="2727198" y="1200329"/>
                </a:cubicBezTo>
                <a:cubicBezTo>
                  <a:pt x="2430062" y="1209251"/>
                  <a:pt x="2458742" y="1176444"/>
                  <a:pt x="2296588" y="1200329"/>
                </a:cubicBezTo>
                <a:cubicBezTo>
                  <a:pt x="2134434" y="1224214"/>
                  <a:pt x="1899371" y="1165359"/>
                  <a:pt x="1614788" y="1200329"/>
                </a:cubicBezTo>
                <a:cubicBezTo>
                  <a:pt x="1330205" y="1235299"/>
                  <a:pt x="1325412" y="1162121"/>
                  <a:pt x="1184178" y="1200329"/>
                </a:cubicBezTo>
                <a:cubicBezTo>
                  <a:pt x="1042944" y="1238537"/>
                  <a:pt x="827867" y="1161784"/>
                  <a:pt x="586108" y="1200329"/>
                </a:cubicBezTo>
                <a:cubicBezTo>
                  <a:pt x="344349" y="1238874"/>
                  <a:pt x="279249" y="1190904"/>
                  <a:pt x="0" y="1200329"/>
                </a:cubicBezTo>
                <a:cubicBezTo>
                  <a:pt x="-31148" y="1066512"/>
                  <a:pt x="3303" y="991568"/>
                  <a:pt x="0" y="836229"/>
                </a:cubicBezTo>
                <a:cubicBezTo>
                  <a:pt x="-3303" y="680890"/>
                  <a:pt x="6510" y="598372"/>
                  <a:pt x="0" y="472129"/>
                </a:cubicBezTo>
                <a:cubicBezTo>
                  <a:pt x="-6510" y="345886"/>
                  <a:pt x="3817" y="20771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 sản phẩm nông nghiệp chủ yếu của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dân châu Á là gì?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853042" y="774456"/>
            <a:ext cx="87270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Ngoài những sản phẩm trên, em còn biết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những sản phẩm nông nghiệp nào khác?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69125" y="1018317"/>
            <a:ext cx="9995049" cy="646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 cư các vùng ven biển phát triển</a:t>
            </a:r>
            <a:r>
              <a:rPr kumimoji="0" lang="en-US" altLang="en-US" sz="3600" b="0" i="0" u="none" strike="noStrike" kern="0" cap="none" spc="0" normalizeH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gì?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752165" y="1224035"/>
            <a:ext cx="861453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rgbClr val="40949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Ngành công nghiệp nào phát triển ở các nước châu Á?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6FD0B-2047-4227-A22B-65213603E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40" y="1783224"/>
            <a:ext cx="2497524" cy="492713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488E86-A77A-40AB-AD4B-6BB19BC076FC}"/>
              </a:ext>
            </a:extLst>
          </p:cNvPr>
          <p:cNvSpPr/>
          <p:nvPr/>
        </p:nvSpPr>
        <p:spPr>
          <a:xfrm>
            <a:off x="2752165" y="3765176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A. Nông nghiệp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6A4E7E-96F8-47AF-9403-2FC5A45A4275}"/>
              </a:ext>
            </a:extLst>
          </p:cNvPr>
          <p:cNvSpPr/>
          <p:nvPr/>
        </p:nvSpPr>
        <p:spPr>
          <a:xfrm>
            <a:off x="7920504" y="3737063"/>
            <a:ext cx="3550023" cy="11687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B. Công nghiệp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522614BC-4076-43AE-A0A1-668E1FE8E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542" y="3247929"/>
            <a:ext cx="4195794" cy="1754326"/>
          </a:xfrm>
          <a:custGeom>
            <a:avLst/>
            <a:gdLst>
              <a:gd name="connsiteX0" fmla="*/ 0 w 4195794"/>
              <a:gd name="connsiteY0" fmla="*/ 0 h 1754326"/>
              <a:gd name="connsiteX1" fmla="*/ 683315 w 4195794"/>
              <a:gd name="connsiteY1" fmla="*/ 0 h 1754326"/>
              <a:gd name="connsiteX2" fmla="*/ 1282714 w 4195794"/>
              <a:gd name="connsiteY2" fmla="*/ 0 h 1754326"/>
              <a:gd name="connsiteX3" fmla="*/ 1798197 w 4195794"/>
              <a:gd name="connsiteY3" fmla="*/ 0 h 1754326"/>
              <a:gd name="connsiteX4" fmla="*/ 2397597 w 4195794"/>
              <a:gd name="connsiteY4" fmla="*/ 0 h 1754326"/>
              <a:gd name="connsiteX5" fmla="*/ 2871122 w 4195794"/>
              <a:gd name="connsiteY5" fmla="*/ 0 h 1754326"/>
              <a:gd name="connsiteX6" fmla="*/ 3554437 w 4195794"/>
              <a:gd name="connsiteY6" fmla="*/ 0 h 1754326"/>
              <a:gd name="connsiteX7" fmla="*/ 4195794 w 4195794"/>
              <a:gd name="connsiteY7" fmla="*/ 0 h 1754326"/>
              <a:gd name="connsiteX8" fmla="*/ 4195794 w 4195794"/>
              <a:gd name="connsiteY8" fmla="*/ 549689 h 1754326"/>
              <a:gd name="connsiteX9" fmla="*/ 4195794 w 4195794"/>
              <a:gd name="connsiteY9" fmla="*/ 1099378 h 1754326"/>
              <a:gd name="connsiteX10" fmla="*/ 4195794 w 4195794"/>
              <a:gd name="connsiteY10" fmla="*/ 1754326 h 1754326"/>
              <a:gd name="connsiteX11" fmla="*/ 3596395 w 4195794"/>
              <a:gd name="connsiteY11" fmla="*/ 1754326 h 1754326"/>
              <a:gd name="connsiteX12" fmla="*/ 2955038 w 4195794"/>
              <a:gd name="connsiteY12" fmla="*/ 1754326 h 1754326"/>
              <a:gd name="connsiteX13" fmla="*/ 2481512 w 4195794"/>
              <a:gd name="connsiteY13" fmla="*/ 1754326 h 1754326"/>
              <a:gd name="connsiteX14" fmla="*/ 2007987 w 4195794"/>
              <a:gd name="connsiteY14" fmla="*/ 1754326 h 1754326"/>
              <a:gd name="connsiteX15" fmla="*/ 1450546 w 4195794"/>
              <a:gd name="connsiteY15" fmla="*/ 1754326 h 1754326"/>
              <a:gd name="connsiteX16" fmla="*/ 809189 w 4195794"/>
              <a:gd name="connsiteY16" fmla="*/ 1754326 h 1754326"/>
              <a:gd name="connsiteX17" fmla="*/ 0 w 4195794"/>
              <a:gd name="connsiteY17" fmla="*/ 1754326 h 1754326"/>
              <a:gd name="connsiteX18" fmla="*/ 0 w 4195794"/>
              <a:gd name="connsiteY18" fmla="*/ 1134464 h 1754326"/>
              <a:gd name="connsiteX19" fmla="*/ 0 w 4195794"/>
              <a:gd name="connsiteY19" fmla="*/ 532146 h 1754326"/>
              <a:gd name="connsiteX20" fmla="*/ 0 w 4195794"/>
              <a:gd name="connsiteY20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95794" h="1754326" fill="none" extrusionOk="0">
                <a:moveTo>
                  <a:pt x="0" y="0"/>
                </a:moveTo>
                <a:cubicBezTo>
                  <a:pt x="337583" y="-14537"/>
                  <a:pt x="385319" y="6203"/>
                  <a:pt x="683315" y="0"/>
                </a:cubicBezTo>
                <a:cubicBezTo>
                  <a:pt x="981311" y="-6203"/>
                  <a:pt x="1095695" y="36799"/>
                  <a:pt x="1282714" y="0"/>
                </a:cubicBezTo>
                <a:cubicBezTo>
                  <a:pt x="1469733" y="-36799"/>
                  <a:pt x="1679540" y="51889"/>
                  <a:pt x="1798197" y="0"/>
                </a:cubicBezTo>
                <a:cubicBezTo>
                  <a:pt x="1916854" y="-51889"/>
                  <a:pt x="2121890" y="11069"/>
                  <a:pt x="2397597" y="0"/>
                </a:cubicBezTo>
                <a:cubicBezTo>
                  <a:pt x="2673304" y="-11069"/>
                  <a:pt x="2764446" y="53250"/>
                  <a:pt x="2871122" y="0"/>
                </a:cubicBezTo>
                <a:cubicBezTo>
                  <a:pt x="2977799" y="-53250"/>
                  <a:pt x="3376408" y="60649"/>
                  <a:pt x="3554437" y="0"/>
                </a:cubicBezTo>
                <a:cubicBezTo>
                  <a:pt x="3732467" y="-60649"/>
                  <a:pt x="3919514" y="14518"/>
                  <a:pt x="4195794" y="0"/>
                </a:cubicBezTo>
                <a:cubicBezTo>
                  <a:pt x="4223417" y="209933"/>
                  <a:pt x="4137869" y="343057"/>
                  <a:pt x="4195794" y="549689"/>
                </a:cubicBezTo>
                <a:cubicBezTo>
                  <a:pt x="4253719" y="756321"/>
                  <a:pt x="4164904" y="975951"/>
                  <a:pt x="4195794" y="1099378"/>
                </a:cubicBezTo>
                <a:cubicBezTo>
                  <a:pt x="4226684" y="1222805"/>
                  <a:pt x="4173984" y="1603979"/>
                  <a:pt x="4195794" y="1754326"/>
                </a:cubicBezTo>
                <a:cubicBezTo>
                  <a:pt x="4017528" y="1787398"/>
                  <a:pt x="3836238" y="1723807"/>
                  <a:pt x="3596395" y="1754326"/>
                </a:cubicBezTo>
                <a:cubicBezTo>
                  <a:pt x="3356552" y="1784845"/>
                  <a:pt x="3197712" y="1686843"/>
                  <a:pt x="2955038" y="1754326"/>
                </a:cubicBezTo>
                <a:cubicBezTo>
                  <a:pt x="2712364" y="1821809"/>
                  <a:pt x="2623169" y="1718486"/>
                  <a:pt x="2481512" y="1754326"/>
                </a:cubicBezTo>
                <a:cubicBezTo>
                  <a:pt x="2339855" y="1790166"/>
                  <a:pt x="2169308" y="1741252"/>
                  <a:pt x="2007987" y="1754326"/>
                </a:cubicBezTo>
                <a:cubicBezTo>
                  <a:pt x="1846667" y="1767400"/>
                  <a:pt x="1656186" y="1715277"/>
                  <a:pt x="1450546" y="1754326"/>
                </a:cubicBezTo>
                <a:cubicBezTo>
                  <a:pt x="1244906" y="1793375"/>
                  <a:pt x="987673" y="1707080"/>
                  <a:pt x="809189" y="1754326"/>
                </a:cubicBezTo>
                <a:cubicBezTo>
                  <a:pt x="630705" y="1801572"/>
                  <a:pt x="393881" y="1679016"/>
                  <a:pt x="0" y="1754326"/>
                </a:cubicBezTo>
                <a:cubicBezTo>
                  <a:pt x="-8143" y="1555874"/>
                  <a:pt x="49431" y="1424348"/>
                  <a:pt x="0" y="1134464"/>
                </a:cubicBezTo>
                <a:cubicBezTo>
                  <a:pt x="-49431" y="844580"/>
                  <a:pt x="69890" y="677186"/>
                  <a:pt x="0" y="532146"/>
                </a:cubicBezTo>
                <a:cubicBezTo>
                  <a:pt x="-69890" y="387106"/>
                  <a:pt x="41318" y="211345"/>
                  <a:pt x="0" y="0"/>
                </a:cubicBezTo>
                <a:close/>
              </a:path>
              <a:path w="4195794" h="1754326" stroke="0" extrusionOk="0">
                <a:moveTo>
                  <a:pt x="0" y="0"/>
                </a:moveTo>
                <a:cubicBezTo>
                  <a:pt x="249577" y="-60759"/>
                  <a:pt x="386029" y="24095"/>
                  <a:pt x="557441" y="0"/>
                </a:cubicBezTo>
                <a:cubicBezTo>
                  <a:pt x="728853" y="-24095"/>
                  <a:pt x="963985" y="7388"/>
                  <a:pt x="1198798" y="0"/>
                </a:cubicBezTo>
                <a:cubicBezTo>
                  <a:pt x="1433611" y="-7388"/>
                  <a:pt x="1574161" y="21763"/>
                  <a:pt x="1756239" y="0"/>
                </a:cubicBezTo>
                <a:cubicBezTo>
                  <a:pt x="1938317" y="-21763"/>
                  <a:pt x="2117644" y="33738"/>
                  <a:pt x="2313681" y="0"/>
                </a:cubicBezTo>
                <a:cubicBezTo>
                  <a:pt x="2509718" y="-33738"/>
                  <a:pt x="2684880" y="52922"/>
                  <a:pt x="2787206" y="0"/>
                </a:cubicBezTo>
                <a:cubicBezTo>
                  <a:pt x="2889532" y="-52922"/>
                  <a:pt x="3091565" y="15759"/>
                  <a:pt x="3260731" y="0"/>
                </a:cubicBezTo>
                <a:cubicBezTo>
                  <a:pt x="3429897" y="-15759"/>
                  <a:pt x="3760913" y="84612"/>
                  <a:pt x="4195794" y="0"/>
                </a:cubicBezTo>
                <a:cubicBezTo>
                  <a:pt x="4211445" y="227715"/>
                  <a:pt x="4165117" y="416184"/>
                  <a:pt x="4195794" y="619862"/>
                </a:cubicBezTo>
                <a:cubicBezTo>
                  <a:pt x="4226471" y="823540"/>
                  <a:pt x="4146503" y="1095156"/>
                  <a:pt x="4195794" y="1222180"/>
                </a:cubicBezTo>
                <a:cubicBezTo>
                  <a:pt x="4245085" y="1349204"/>
                  <a:pt x="4192832" y="1596179"/>
                  <a:pt x="4195794" y="1754326"/>
                </a:cubicBezTo>
                <a:cubicBezTo>
                  <a:pt x="4022966" y="1780217"/>
                  <a:pt x="3822889" y="1750235"/>
                  <a:pt x="3596395" y="1754326"/>
                </a:cubicBezTo>
                <a:cubicBezTo>
                  <a:pt x="3369901" y="1758417"/>
                  <a:pt x="3156665" y="1721708"/>
                  <a:pt x="3038954" y="1754326"/>
                </a:cubicBezTo>
                <a:cubicBezTo>
                  <a:pt x="2921243" y="1786944"/>
                  <a:pt x="2599548" y="1699571"/>
                  <a:pt x="2355639" y="1754326"/>
                </a:cubicBezTo>
                <a:cubicBezTo>
                  <a:pt x="2111731" y="1809081"/>
                  <a:pt x="2042965" y="1701109"/>
                  <a:pt x="1882113" y="1754326"/>
                </a:cubicBezTo>
                <a:cubicBezTo>
                  <a:pt x="1721261" y="1807543"/>
                  <a:pt x="1558036" y="1736577"/>
                  <a:pt x="1408588" y="1754326"/>
                </a:cubicBezTo>
                <a:cubicBezTo>
                  <a:pt x="1259140" y="1772075"/>
                  <a:pt x="1030295" y="1736963"/>
                  <a:pt x="935063" y="1754326"/>
                </a:cubicBezTo>
                <a:cubicBezTo>
                  <a:pt x="839831" y="1771689"/>
                  <a:pt x="192092" y="1735560"/>
                  <a:pt x="0" y="1754326"/>
                </a:cubicBezTo>
                <a:cubicBezTo>
                  <a:pt x="-60698" y="1561408"/>
                  <a:pt x="7247" y="1458492"/>
                  <a:pt x="0" y="1222180"/>
                </a:cubicBezTo>
                <a:cubicBezTo>
                  <a:pt x="-7247" y="985868"/>
                  <a:pt x="24761" y="910163"/>
                  <a:pt x="0" y="690035"/>
                </a:cubicBezTo>
                <a:cubicBezTo>
                  <a:pt x="-24761" y="469907"/>
                  <a:pt x="76405" y="27096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Nông sản chính là lúa gạo, lúa mì, thịt, trứng,sữa.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CB416-605E-4E73-8A02-027CA13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0571" y="3530365"/>
            <a:ext cx="3485429" cy="23428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841C88-FCF0-4A2A-AEF7-2C31A93D2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692" y="3534487"/>
            <a:ext cx="3485429" cy="22705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E5E4F1-3E16-4BF7-89E1-19345AE4D880}"/>
              </a:ext>
            </a:extLst>
          </p:cNvPr>
          <p:cNvSpPr txBox="1"/>
          <p:nvPr/>
        </p:nvSpPr>
        <p:spPr>
          <a:xfrm>
            <a:off x="2985712" y="5832022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các loại đậu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10E3D0-CAAB-4A78-8F4B-7C8554EB5377}"/>
              </a:ext>
            </a:extLst>
          </p:cNvPr>
          <p:cNvSpPr txBox="1"/>
          <p:nvPr/>
        </p:nvSpPr>
        <p:spPr>
          <a:xfrm>
            <a:off x="8558070" y="5831051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cây ăn quả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55722AC6-B793-4FE8-A509-5FC24DC8E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230" y="3787789"/>
            <a:ext cx="6633048" cy="1200329"/>
          </a:xfrm>
          <a:custGeom>
            <a:avLst/>
            <a:gdLst>
              <a:gd name="connsiteX0" fmla="*/ 0 w 6633048"/>
              <a:gd name="connsiteY0" fmla="*/ 0 h 1200329"/>
              <a:gd name="connsiteX1" fmla="*/ 353763 w 6633048"/>
              <a:gd name="connsiteY1" fmla="*/ 0 h 1200329"/>
              <a:gd name="connsiteX2" fmla="*/ 1039178 w 6633048"/>
              <a:gd name="connsiteY2" fmla="*/ 0 h 1200329"/>
              <a:gd name="connsiteX3" fmla="*/ 1724592 w 6633048"/>
              <a:gd name="connsiteY3" fmla="*/ 0 h 1200329"/>
              <a:gd name="connsiteX4" fmla="*/ 2277346 w 6633048"/>
              <a:gd name="connsiteY4" fmla="*/ 0 h 1200329"/>
              <a:gd name="connsiteX5" fmla="*/ 2631109 w 6633048"/>
              <a:gd name="connsiteY5" fmla="*/ 0 h 1200329"/>
              <a:gd name="connsiteX6" fmla="*/ 2984872 w 6633048"/>
              <a:gd name="connsiteY6" fmla="*/ 0 h 1200329"/>
              <a:gd name="connsiteX7" fmla="*/ 3404965 w 6633048"/>
              <a:gd name="connsiteY7" fmla="*/ 0 h 1200329"/>
              <a:gd name="connsiteX8" fmla="*/ 3957719 w 6633048"/>
              <a:gd name="connsiteY8" fmla="*/ 0 h 1200329"/>
              <a:gd name="connsiteX9" fmla="*/ 4311481 w 6633048"/>
              <a:gd name="connsiteY9" fmla="*/ 0 h 1200329"/>
              <a:gd name="connsiteX10" fmla="*/ 4797905 w 6633048"/>
              <a:gd name="connsiteY10" fmla="*/ 0 h 1200329"/>
              <a:gd name="connsiteX11" fmla="*/ 5416989 w 6633048"/>
              <a:gd name="connsiteY11" fmla="*/ 0 h 1200329"/>
              <a:gd name="connsiteX12" fmla="*/ 5837082 w 6633048"/>
              <a:gd name="connsiteY12" fmla="*/ 0 h 1200329"/>
              <a:gd name="connsiteX13" fmla="*/ 6633048 w 6633048"/>
              <a:gd name="connsiteY13" fmla="*/ 0 h 1200329"/>
              <a:gd name="connsiteX14" fmla="*/ 6633048 w 6633048"/>
              <a:gd name="connsiteY14" fmla="*/ 412113 h 1200329"/>
              <a:gd name="connsiteX15" fmla="*/ 6633048 w 6633048"/>
              <a:gd name="connsiteY15" fmla="*/ 812223 h 1200329"/>
              <a:gd name="connsiteX16" fmla="*/ 6633048 w 6633048"/>
              <a:gd name="connsiteY16" fmla="*/ 1200329 h 1200329"/>
              <a:gd name="connsiteX17" fmla="*/ 6212955 w 6633048"/>
              <a:gd name="connsiteY17" fmla="*/ 1200329 h 1200329"/>
              <a:gd name="connsiteX18" fmla="*/ 5859192 w 6633048"/>
              <a:gd name="connsiteY18" fmla="*/ 1200329 h 1200329"/>
              <a:gd name="connsiteX19" fmla="*/ 5173777 w 6633048"/>
              <a:gd name="connsiteY19" fmla="*/ 1200329 h 1200329"/>
              <a:gd name="connsiteX20" fmla="*/ 4621023 w 6633048"/>
              <a:gd name="connsiteY20" fmla="*/ 1200329 h 1200329"/>
              <a:gd name="connsiteX21" fmla="*/ 4200930 w 6633048"/>
              <a:gd name="connsiteY21" fmla="*/ 1200329 h 1200329"/>
              <a:gd name="connsiteX22" fmla="*/ 3780837 w 6633048"/>
              <a:gd name="connsiteY22" fmla="*/ 1200329 h 1200329"/>
              <a:gd name="connsiteX23" fmla="*/ 3228083 w 6633048"/>
              <a:gd name="connsiteY23" fmla="*/ 1200329 h 1200329"/>
              <a:gd name="connsiteX24" fmla="*/ 2807990 w 6633048"/>
              <a:gd name="connsiteY24" fmla="*/ 1200329 h 1200329"/>
              <a:gd name="connsiteX25" fmla="*/ 2122575 w 6633048"/>
              <a:gd name="connsiteY25" fmla="*/ 1200329 h 1200329"/>
              <a:gd name="connsiteX26" fmla="*/ 1437160 w 6633048"/>
              <a:gd name="connsiteY26" fmla="*/ 1200329 h 1200329"/>
              <a:gd name="connsiteX27" fmla="*/ 818076 w 6633048"/>
              <a:gd name="connsiteY27" fmla="*/ 1200329 h 1200329"/>
              <a:gd name="connsiteX28" fmla="*/ 0 w 6633048"/>
              <a:gd name="connsiteY28" fmla="*/ 1200329 h 1200329"/>
              <a:gd name="connsiteX29" fmla="*/ 0 w 6633048"/>
              <a:gd name="connsiteY29" fmla="*/ 812223 h 1200329"/>
              <a:gd name="connsiteX30" fmla="*/ 0 w 6633048"/>
              <a:gd name="connsiteY30" fmla="*/ 424116 h 1200329"/>
              <a:gd name="connsiteX31" fmla="*/ 0 w 6633048"/>
              <a:gd name="connsiteY3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33048" h="1200329" fill="none" extrusionOk="0">
                <a:moveTo>
                  <a:pt x="0" y="0"/>
                </a:moveTo>
                <a:cubicBezTo>
                  <a:pt x="150216" y="-4787"/>
                  <a:pt x="220745" y="35916"/>
                  <a:pt x="353763" y="0"/>
                </a:cubicBezTo>
                <a:cubicBezTo>
                  <a:pt x="486781" y="-35916"/>
                  <a:pt x="725245" y="65142"/>
                  <a:pt x="1039178" y="0"/>
                </a:cubicBezTo>
                <a:cubicBezTo>
                  <a:pt x="1353111" y="-65142"/>
                  <a:pt x="1490186" y="53126"/>
                  <a:pt x="1724592" y="0"/>
                </a:cubicBezTo>
                <a:cubicBezTo>
                  <a:pt x="1958998" y="-53126"/>
                  <a:pt x="2164987" y="54312"/>
                  <a:pt x="2277346" y="0"/>
                </a:cubicBezTo>
                <a:cubicBezTo>
                  <a:pt x="2389705" y="-54312"/>
                  <a:pt x="2497018" y="22982"/>
                  <a:pt x="2631109" y="0"/>
                </a:cubicBezTo>
                <a:cubicBezTo>
                  <a:pt x="2765200" y="-22982"/>
                  <a:pt x="2816626" y="28994"/>
                  <a:pt x="2984872" y="0"/>
                </a:cubicBezTo>
                <a:cubicBezTo>
                  <a:pt x="3153118" y="-28994"/>
                  <a:pt x="3227495" y="45115"/>
                  <a:pt x="3404965" y="0"/>
                </a:cubicBezTo>
                <a:cubicBezTo>
                  <a:pt x="3582435" y="-45115"/>
                  <a:pt x="3698209" y="4885"/>
                  <a:pt x="3957719" y="0"/>
                </a:cubicBezTo>
                <a:cubicBezTo>
                  <a:pt x="4217229" y="-4885"/>
                  <a:pt x="4187229" y="5103"/>
                  <a:pt x="4311481" y="0"/>
                </a:cubicBezTo>
                <a:cubicBezTo>
                  <a:pt x="4435733" y="-5103"/>
                  <a:pt x="4624937" y="38786"/>
                  <a:pt x="4797905" y="0"/>
                </a:cubicBezTo>
                <a:cubicBezTo>
                  <a:pt x="4970873" y="-38786"/>
                  <a:pt x="5136722" y="2895"/>
                  <a:pt x="5416989" y="0"/>
                </a:cubicBezTo>
                <a:cubicBezTo>
                  <a:pt x="5697256" y="-2895"/>
                  <a:pt x="5650220" y="36441"/>
                  <a:pt x="5837082" y="0"/>
                </a:cubicBezTo>
                <a:cubicBezTo>
                  <a:pt x="6023944" y="-36441"/>
                  <a:pt x="6386794" y="7142"/>
                  <a:pt x="6633048" y="0"/>
                </a:cubicBezTo>
                <a:cubicBezTo>
                  <a:pt x="6675367" y="152587"/>
                  <a:pt x="6626584" y="264796"/>
                  <a:pt x="6633048" y="412113"/>
                </a:cubicBezTo>
                <a:cubicBezTo>
                  <a:pt x="6639512" y="559430"/>
                  <a:pt x="6617127" y="676105"/>
                  <a:pt x="6633048" y="812223"/>
                </a:cubicBezTo>
                <a:cubicBezTo>
                  <a:pt x="6648969" y="948341"/>
                  <a:pt x="6588116" y="1020138"/>
                  <a:pt x="6633048" y="1200329"/>
                </a:cubicBezTo>
                <a:cubicBezTo>
                  <a:pt x="6452881" y="1228449"/>
                  <a:pt x="6313561" y="1173204"/>
                  <a:pt x="6212955" y="1200329"/>
                </a:cubicBezTo>
                <a:cubicBezTo>
                  <a:pt x="6112349" y="1227454"/>
                  <a:pt x="5999752" y="1173500"/>
                  <a:pt x="5859192" y="1200329"/>
                </a:cubicBezTo>
                <a:cubicBezTo>
                  <a:pt x="5718632" y="1227158"/>
                  <a:pt x="5449561" y="1189404"/>
                  <a:pt x="5173777" y="1200329"/>
                </a:cubicBezTo>
                <a:cubicBezTo>
                  <a:pt x="4897994" y="1211254"/>
                  <a:pt x="4849708" y="1187862"/>
                  <a:pt x="4621023" y="1200329"/>
                </a:cubicBezTo>
                <a:cubicBezTo>
                  <a:pt x="4392338" y="1212796"/>
                  <a:pt x="4297090" y="1192740"/>
                  <a:pt x="4200930" y="1200329"/>
                </a:cubicBezTo>
                <a:cubicBezTo>
                  <a:pt x="4104770" y="1207918"/>
                  <a:pt x="3868746" y="1173518"/>
                  <a:pt x="3780837" y="1200329"/>
                </a:cubicBezTo>
                <a:cubicBezTo>
                  <a:pt x="3692928" y="1227140"/>
                  <a:pt x="3495209" y="1190688"/>
                  <a:pt x="3228083" y="1200329"/>
                </a:cubicBezTo>
                <a:cubicBezTo>
                  <a:pt x="2960957" y="1209970"/>
                  <a:pt x="3010194" y="1161292"/>
                  <a:pt x="2807990" y="1200329"/>
                </a:cubicBezTo>
                <a:cubicBezTo>
                  <a:pt x="2605786" y="1239366"/>
                  <a:pt x="2427960" y="1167312"/>
                  <a:pt x="2122575" y="1200329"/>
                </a:cubicBezTo>
                <a:cubicBezTo>
                  <a:pt x="1817190" y="1233346"/>
                  <a:pt x="1593561" y="1147247"/>
                  <a:pt x="1437160" y="1200329"/>
                </a:cubicBezTo>
                <a:cubicBezTo>
                  <a:pt x="1280759" y="1253411"/>
                  <a:pt x="998642" y="1195956"/>
                  <a:pt x="818076" y="1200329"/>
                </a:cubicBezTo>
                <a:cubicBezTo>
                  <a:pt x="637510" y="1204702"/>
                  <a:pt x="201645" y="1116745"/>
                  <a:pt x="0" y="1200329"/>
                </a:cubicBezTo>
                <a:cubicBezTo>
                  <a:pt x="-3021" y="1100443"/>
                  <a:pt x="14786" y="927201"/>
                  <a:pt x="0" y="812223"/>
                </a:cubicBezTo>
                <a:cubicBezTo>
                  <a:pt x="-14786" y="697245"/>
                  <a:pt x="19693" y="529767"/>
                  <a:pt x="0" y="424116"/>
                </a:cubicBezTo>
                <a:cubicBezTo>
                  <a:pt x="-19693" y="318465"/>
                  <a:pt x="213" y="86270"/>
                  <a:pt x="0" y="0"/>
                </a:cubicBezTo>
                <a:close/>
              </a:path>
              <a:path w="6633048" h="1200329" stroke="0" extrusionOk="0">
                <a:moveTo>
                  <a:pt x="0" y="0"/>
                </a:moveTo>
                <a:cubicBezTo>
                  <a:pt x="195111" y="-26875"/>
                  <a:pt x="373834" y="43312"/>
                  <a:pt x="486424" y="0"/>
                </a:cubicBezTo>
                <a:cubicBezTo>
                  <a:pt x="599014" y="-43312"/>
                  <a:pt x="872558" y="5529"/>
                  <a:pt x="1105508" y="0"/>
                </a:cubicBezTo>
                <a:cubicBezTo>
                  <a:pt x="1338458" y="-5529"/>
                  <a:pt x="1446745" y="43570"/>
                  <a:pt x="1591932" y="0"/>
                </a:cubicBezTo>
                <a:cubicBezTo>
                  <a:pt x="1737119" y="-43570"/>
                  <a:pt x="1863031" y="46486"/>
                  <a:pt x="2078355" y="0"/>
                </a:cubicBezTo>
                <a:cubicBezTo>
                  <a:pt x="2293679" y="-46486"/>
                  <a:pt x="2312873" y="16842"/>
                  <a:pt x="2432118" y="0"/>
                </a:cubicBezTo>
                <a:cubicBezTo>
                  <a:pt x="2551363" y="-16842"/>
                  <a:pt x="2646104" y="34222"/>
                  <a:pt x="2785880" y="0"/>
                </a:cubicBezTo>
                <a:cubicBezTo>
                  <a:pt x="2925656" y="-34222"/>
                  <a:pt x="3186484" y="38258"/>
                  <a:pt x="3338634" y="0"/>
                </a:cubicBezTo>
                <a:cubicBezTo>
                  <a:pt x="3490784" y="-38258"/>
                  <a:pt x="3788658" y="18827"/>
                  <a:pt x="4024049" y="0"/>
                </a:cubicBezTo>
                <a:cubicBezTo>
                  <a:pt x="4259440" y="-18827"/>
                  <a:pt x="4371498" y="46476"/>
                  <a:pt x="4510473" y="0"/>
                </a:cubicBezTo>
                <a:cubicBezTo>
                  <a:pt x="4649448" y="-46476"/>
                  <a:pt x="4903338" y="73683"/>
                  <a:pt x="5129557" y="0"/>
                </a:cubicBezTo>
                <a:cubicBezTo>
                  <a:pt x="5355776" y="-73683"/>
                  <a:pt x="5372451" y="13479"/>
                  <a:pt x="5549650" y="0"/>
                </a:cubicBezTo>
                <a:cubicBezTo>
                  <a:pt x="5726849" y="-13479"/>
                  <a:pt x="6236944" y="116831"/>
                  <a:pt x="6633048" y="0"/>
                </a:cubicBezTo>
                <a:cubicBezTo>
                  <a:pt x="6667953" y="177602"/>
                  <a:pt x="6592964" y="272778"/>
                  <a:pt x="6633048" y="400110"/>
                </a:cubicBezTo>
                <a:cubicBezTo>
                  <a:pt x="6673132" y="527442"/>
                  <a:pt x="6631312" y="724327"/>
                  <a:pt x="6633048" y="812223"/>
                </a:cubicBezTo>
                <a:cubicBezTo>
                  <a:pt x="6634784" y="900119"/>
                  <a:pt x="6615473" y="1009575"/>
                  <a:pt x="6633048" y="1200329"/>
                </a:cubicBezTo>
                <a:cubicBezTo>
                  <a:pt x="6436319" y="1203431"/>
                  <a:pt x="6217392" y="1169836"/>
                  <a:pt x="6013964" y="1200329"/>
                </a:cubicBezTo>
                <a:cubicBezTo>
                  <a:pt x="5810536" y="1230822"/>
                  <a:pt x="5755237" y="1155677"/>
                  <a:pt x="5527540" y="1200329"/>
                </a:cubicBezTo>
                <a:cubicBezTo>
                  <a:pt x="5299843" y="1244981"/>
                  <a:pt x="5286807" y="1162291"/>
                  <a:pt x="5173777" y="1200329"/>
                </a:cubicBezTo>
                <a:cubicBezTo>
                  <a:pt x="5060747" y="1238367"/>
                  <a:pt x="4795677" y="1179650"/>
                  <a:pt x="4488362" y="1200329"/>
                </a:cubicBezTo>
                <a:cubicBezTo>
                  <a:pt x="4181047" y="1221008"/>
                  <a:pt x="4121085" y="1134890"/>
                  <a:pt x="3935608" y="1200329"/>
                </a:cubicBezTo>
                <a:cubicBezTo>
                  <a:pt x="3750131" y="1265768"/>
                  <a:pt x="3443426" y="1200255"/>
                  <a:pt x="3250194" y="1200329"/>
                </a:cubicBezTo>
                <a:cubicBezTo>
                  <a:pt x="3056962" y="1200403"/>
                  <a:pt x="2945557" y="1140243"/>
                  <a:pt x="2697440" y="1200329"/>
                </a:cubicBezTo>
                <a:cubicBezTo>
                  <a:pt x="2449323" y="1260415"/>
                  <a:pt x="2287867" y="1156160"/>
                  <a:pt x="2144686" y="1200329"/>
                </a:cubicBezTo>
                <a:cubicBezTo>
                  <a:pt x="2001505" y="1244498"/>
                  <a:pt x="1933903" y="1200152"/>
                  <a:pt x="1790923" y="1200329"/>
                </a:cubicBezTo>
                <a:cubicBezTo>
                  <a:pt x="1647943" y="1200506"/>
                  <a:pt x="1506748" y="1154156"/>
                  <a:pt x="1370830" y="1200329"/>
                </a:cubicBezTo>
                <a:cubicBezTo>
                  <a:pt x="1234912" y="1246502"/>
                  <a:pt x="934206" y="1183875"/>
                  <a:pt x="685415" y="1200329"/>
                </a:cubicBezTo>
                <a:cubicBezTo>
                  <a:pt x="436624" y="1216783"/>
                  <a:pt x="243014" y="1145111"/>
                  <a:pt x="0" y="1200329"/>
                </a:cubicBezTo>
                <a:cubicBezTo>
                  <a:pt x="-25601" y="1045349"/>
                  <a:pt x="367" y="962048"/>
                  <a:pt x="0" y="788216"/>
                </a:cubicBezTo>
                <a:cubicBezTo>
                  <a:pt x="-367" y="614384"/>
                  <a:pt x="21206" y="573263"/>
                  <a:pt x="0" y="424116"/>
                </a:cubicBezTo>
                <a:cubicBezTo>
                  <a:pt x="-21206" y="274969"/>
                  <a:pt x="5750" y="8550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37580149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kern="0" noProof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 bắt, nuôi trồng hải sản, khai thác dầu khí...</a:t>
            </a:r>
            <a:endParaRPr kumimoji="0" lang="en-US" altLang="en-US" sz="36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BC21A-7E97-4935-881B-8886432CFA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56" y="2698662"/>
            <a:ext cx="4631421" cy="31745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601AF8-9313-4EF8-AD5A-0B009B118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178" y="2697619"/>
            <a:ext cx="4465444" cy="317457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A1F872F-059C-4A83-A918-22E81348A86C}"/>
              </a:ext>
            </a:extLst>
          </p:cNvPr>
          <p:cNvSpPr txBox="1"/>
          <p:nvPr/>
        </p:nvSpPr>
        <p:spPr>
          <a:xfrm>
            <a:off x="2487763" y="5936297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khai thác khoáng sản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FF22EB0-414F-4050-A3D8-26FB49136D70}"/>
              </a:ext>
            </a:extLst>
          </p:cNvPr>
          <p:cNvSpPr txBox="1"/>
          <p:nvPr/>
        </p:nvSpPr>
        <p:spPr>
          <a:xfrm>
            <a:off x="7533937" y="5932854"/>
            <a:ext cx="60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CN sản xuất máy móc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91221F-D8D9-406D-BB1A-DF2A1D7D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9" b="91483" l="6585" r="93415">
                        <a14:foregroundMark x1="38897" y1="6309" x2="40582" y2="14196"/>
                        <a14:foregroundMark x1="50995" y1="4574" x2="49923" y2="9464"/>
                        <a14:foregroundMark x1="30475" y1="9779" x2="26799" y2="18139"/>
                        <a14:foregroundMark x1="13783" y1="22871" x2="12404" y2="31703"/>
                        <a14:foregroundMark x1="6738" y1="39274" x2="12404" y2="53628"/>
                        <a14:foregroundMark x1="23430" y1="68297" x2="25574" y2="77760"/>
                        <a14:foregroundMark x1="39051" y1="47792" x2="36141" y2="68297"/>
                        <a14:foregroundMark x1="42420" y1="91798" x2="59418" y2="84227"/>
                        <a14:foregroundMark x1="92190" y1="43691" x2="90658" y2="65615"/>
                        <a14:foregroundMark x1="90658" y1="65615" x2="90658" y2="65615"/>
                        <a14:foregroundMark x1="94181" y1="41956" x2="93415" y2="51735"/>
                        <a14:foregroundMark x1="93415" y1="51735" x2="93415" y2="517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632" y="2502691"/>
            <a:ext cx="3431950" cy="3332092"/>
          </a:xfrm>
          <a:prstGeom prst="rect">
            <a:avLst/>
          </a:prstGeom>
        </p:spPr>
      </p:pic>
      <p:pic>
        <p:nvPicPr>
          <p:cNvPr id="3076" name="Picture 4" descr="Wheat/கோதுமை – Vishnu Ram Store">
            <a:extLst>
              <a:ext uri="{FF2B5EF4-FFF2-40B4-BE49-F238E27FC236}">
                <a16:creationId xmlns:a16="http://schemas.microsoft.com/office/drawing/2014/main" id="{47ACA011-E865-46FD-93F1-4D94070D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86" y="4284923"/>
            <a:ext cx="3365027" cy="23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1538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4" grpId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8" grpId="0"/>
      <p:bldP spid="18" grpId="1"/>
      <p:bldP spid="19" grpId="0"/>
      <p:bldP spid="19" grpId="1"/>
      <p:bldP spid="20" grpId="0" animBg="1"/>
      <p:bldP spid="20" grpId="1" animBg="1"/>
      <p:bldP spid="23" grpId="0"/>
      <p:bldP spid="23" grpId="1"/>
      <p:bldP spid="25" grpId="0"/>
      <p:bldP spid="2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B228CC-6773-4886-9C30-AA2A9784744F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7E8379E-F98C-40EC-8950-4EA39D6AF66B}"/>
              </a:ext>
            </a:extLst>
          </p:cNvPr>
          <p:cNvSpPr/>
          <p:nvPr/>
        </p:nvSpPr>
        <p:spPr>
          <a:xfrm>
            <a:off x="152401" y="4517655"/>
            <a:ext cx="12129482" cy="2170572"/>
          </a:xfrm>
          <a:custGeom>
            <a:avLst/>
            <a:gdLst>
              <a:gd name="connsiteX0" fmla="*/ 16855 w 12129482"/>
              <a:gd name="connsiteY0" fmla="*/ 206189 h 2170572"/>
              <a:gd name="connsiteX1" fmla="*/ 16855 w 12129482"/>
              <a:gd name="connsiteY1" fmla="*/ 502024 h 2170572"/>
              <a:gd name="connsiteX2" fmla="*/ 134894 w 12129482"/>
              <a:gd name="connsiteY2" fmla="*/ 744071 h 2170572"/>
              <a:gd name="connsiteX3" fmla="*/ 207534 w 12129482"/>
              <a:gd name="connsiteY3" fmla="*/ 860612 h 2170572"/>
              <a:gd name="connsiteX4" fmla="*/ 298333 w 12129482"/>
              <a:gd name="connsiteY4" fmla="*/ 1021977 h 2170572"/>
              <a:gd name="connsiteX5" fmla="*/ 416372 w 12129482"/>
              <a:gd name="connsiteY5" fmla="*/ 1165412 h 2170572"/>
              <a:gd name="connsiteX6" fmla="*/ 670610 w 12129482"/>
              <a:gd name="connsiteY6" fmla="*/ 1497106 h 2170572"/>
              <a:gd name="connsiteX7" fmla="*/ 716011 w 12129482"/>
              <a:gd name="connsiteY7" fmla="*/ 1541930 h 2170572"/>
              <a:gd name="connsiteX8" fmla="*/ 770490 w 12129482"/>
              <a:gd name="connsiteY8" fmla="*/ 1604683 h 2170572"/>
              <a:gd name="connsiteX9" fmla="*/ 888529 w 12129482"/>
              <a:gd name="connsiteY9" fmla="*/ 1721224 h 2170572"/>
              <a:gd name="connsiteX10" fmla="*/ 1051968 w 12129482"/>
              <a:gd name="connsiteY10" fmla="*/ 1846730 h 2170572"/>
              <a:gd name="connsiteX11" fmla="*/ 1160927 w 12129482"/>
              <a:gd name="connsiteY11" fmla="*/ 1891553 h 2170572"/>
              <a:gd name="connsiteX12" fmla="*/ 1251726 w 12129482"/>
              <a:gd name="connsiteY12" fmla="*/ 1936377 h 2170572"/>
              <a:gd name="connsiteX13" fmla="*/ 1369765 w 12129482"/>
              <a:gd name="connsiteY13" fmla="*/ 1963271 h 2170572"/>
              <a:gd name="connsiteX14" fmla="*/ 1487805 w 12129482"/>
              <a:gd name="connsiteY14" fmla="*/ 2017059 h 2170572"/>
              <a:gd name="connsiteX15" fmla="*/ 1596763 w 12129482"/>
              <a:gd name="connsiteY15" fmla="*/ 2043953 h 2170572"/>
              <a:gd name="connsiteX16" fmla="*/ 1832841 w 12129482"/>
              <a:gd name="connsiteY16" fmla="*/ 2088777 h 2170572"/>
              <a:gd name="connsiteX17" fmla="*/ 2087079 w 12129482"/>
              <a:gd name="connsiteY17" fmla="*/ 2115671 h 2170572"/>
              <a:gd name="connsiteX18" fmla="*/ 2377638 w 12129482"/>
              <a:gd name="connsiteY18" fmla="*/ 2061883 h 2170572"/>
              <a:gd name="connsiteX19" fmla="*/ 2586476 w 12129482"/>
              <a:gd name="connsiteY19" fmla="*/ 2017059 h 2170572"/>
              <a:gd name="connsiteX20" fmla="*/ 2886113 w 12129482"/>
              <a:gd name="connsiteY20" fmla="*/ 1855694 h 2170572"/>
              <a:gd name="connsiteX21" fmla="*/ 3022312 w 12129482"/>
              <a:gd name="connsiteY21" fmla="*/ 1801906 h 2170572"/>
              <a:gd name="connsiteX22" fmla="*/ 3104031 w 12129482"/>
              <a:gd name="connsiteY22" fmla="*/ 1739153 h 2170572"/>
              <a:gd name="connsiteX23" fmla="*/ 3303790 w 12129482"/>
              <a:gd name="connsiteY23" fmla="*/ 1613647 h 2170572"/>
              <a:gd name="connsiteX24" fmla="*/ 3476309 w 12129482"/>
              <a:gd name="connsiteY24" fmla="*/ 1443318 h 2170572"/>
              <a:gd name="connsiteX25" fmla="*/ 3512628 w 12129482"/>
              <a:gd name="connsiteY25" fmla="*/ 1380565 h 2170572"/>
              <a:gd name="connsiteX26" fmla="*/ 3594347 w 12129482"/>
              <a:gd name="connsiteY26" fmla="*/ 1264024 h 2170572"/>
              <a:gd name="connsiteX27" fmla="*/ 3694227 w 12129482"/>
              <a:gd name="connsiteY27" fmla="*/ 1156447 h 2170572"/>
              <a:gd name="connsiteX28" fmla="*/ 3812266 w 12129482"/>
              <a:gd name="connsiteY28" fmla="*/ 995083 h 2170572"/>
              <a:gd name="connsiteX29" fmla="*/ 4565900 w 12129482"/>
              <a:gd name="connsiteY29" fmla="*/ 466165 h 2170572"/>
              <a:gd name="connsiteX30" fmla="*/ 4765658 w 12129482"/>
              <a:gd name="connsiteY30" fmla="*/ 331694 h 2170572"/>
              <a:gd name="connsiteX31" fmla="*/ 5110696 w 12129482"/>
              <a:gd name="connsiteY31" fmla="*/ 134471 h 2170572"/>
              <a:gd name="connsiteX32" fmla="*/ 5292294 w 12129482"/>
              <a:gd name="connsiteY32" fmla="*/ 53789 h 2170572"/>
              <a:gd name="connsiteX33" fmla="*/ 5927890 w 12129482"/>
              <a:gd name="connsiteY33" fmla="*/ 0 h 2170572"/>
              <a:gd name="connsiteX34" fmla="*/ 6808643 w 12129482"/>
              <a:gd name="connsiteY34" fmla="*/ 26894 h 2170572"/>
              <a:gd name="connsiteX35" fmla="*/ 7235399 w 12129482"/>
              <a:gd name="connsiteY35" fmla="*/ 152400 h 2170572"/>
              <a:gd name="connsiteX36" fmla="*/ 7752956 w 12129482"/>
              <a:gd name="connsiteY36" fmla="*/ 466165 h 2170572"/>
              <a:gd name="connsiteX37" fmla="*/ 8016273 w 12129482"/>
              <a:gd name="connsiteY37" fmla="*/ 779930 h 2170572"/>
              <a:gd name="connsiteX38" fmla="*/ 8206952 w 12129482"/>
              <a:gd name="connsiteY38" fmla="*/ 1093694 h 2170572"/>
              <a:gd name="connsiteX39" fmla="*/ 8243272 w 12129482"/>
              <a:gd name="connsiteY39" fmla="*/ 1398494 h 2170572"/>
              <a:gd name="connsiteX40" fmla="*/ 8197872 w 12129482"/>
              <a:gd name="connsiteY40" fmla="*/ 1631577 h 2170572"/>
              <a:gd name="connsiteX41" fmla="*/ 8125233 w 12129482"/>
              <a:gd name="connsiteY41" fmla="*/ 1748118 h 2170572"/>
              <a:gd name="connsiteX42" fmla="*/ 8107073 w 12129482"/>
              <a:gd name="connsiteY42" fmla="*/ 1837765 h 2170572"/>
              <a:gd name="connsiteX43" fmla="*/ 8134312 w 12129482"/>
              <a:gd name="connsiteY43" fmla="*/ 1927412 h 2170572"/>
              <a:gd name="connsiteX44" fmla="*/ 8197872 w 12129482"/>
              <a:gd name="connsiteY44" fmla="*/ 1990165 h 2170572"/>
              <a:gd name="connsiteX45" fmla="*/ 8279592 w 12129482"/>
              <a:gd name="connsiteY45" fmla="*/ 2052918 h 2170572"/>
              <a:gd name="connsiteX46" fmla="*/ 8379470 w 12129482"/>
              <a:gd name="connsiteY46" fmla="*/ 2088777 h 2170572"/>
              <a:gd name="connsiteX47" fmla="*/ 8642789 w 12129482"/>
              <a:gd name="connsiteY47" fmla="*/ 2115671 h 2170572"/>
              <a:gd name="connsiteX48" fmla="*/ 12011443 w 12129482"/>
              <a:gd name="connsiteY48" fmla="*/ 2115671 h 2170572"/>
              <a:gd name="connsiteX49" fmla="*/ 12111321 w 12129482"/>
              <a:gd name="connsiteY49" fmla="*/ 2169459 h 2170572"/>
              <a:gd name="connsiteX50" fmla="*/ 12129482 w 12129482"/>
              <a:gd name="connsiteY50" fmla="*/ 2169459 h 2170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129482" h="2170572" extrusionOk="0">
                <a:moveTo>
                  <a:pt x="16855" y="206189"/>
                </a:moveTo>
                <a:cubicBezTo>
                  <a:pt x="-797" y="316840"/>
                  <a:pt x="-8720" y="337161"/>
                  <a:pt x="16855" y="502024"/>
                </a:cubicBezTo>
                <a:cubicBezTo>
                  <a:pt x="23225" y="545607"/>
                  <a:pt x="120730" y="711758"/>
                  <a:pt x="134894" y="744071"/>
                </a:cubicBezTo>
                <a:cubicBezTo>
                  <a:pt x="149114" y="783706"/>
                  <a:pt x="183483" y="823036"/>
                  <a:pt x="207534" y="860612"/>
                </a:cubicBezTo>
                <a:cubicBezTo>
                  <a:pt x="241247" y="911394"/>
                  <a:pt x="263173" y="973344"/>
                  <a:pt x="298333" y="1021977"/>
                </a:cubicBezTo>
                <a:cubicBezTo>
                  <a:pt x="330298" y="1072297"/>
                  <a:pt x="376712" y="1116707"/>
                  <a:pt x="416372" y="1165412"/>
                </a:cubicBezTo>
                <a:cubicBezTo>
                  <a:pt x="468282" y="1273622"/>
                  <a:pt x="568035" y="1402026"/>
                  <a:pt x="670610" y="1497106"/>
                </a:cubicBezTo>
                <a:cubicBezTo>
                  <a:pt x="689840" y="1513919"/>
                  <a:pt x="702359" y="1525310"/>
                  <a:pt x="716011" y="1541930"/>
                </a:cubicBezTo>
                <a:cubicBezTo>
                  <a:pt x="734052" y="1565257"/>
                  <a:pt x="747514" y="1582185"/>
                  <a:pt x="770490" y="1604683"/>
                </a:cubicBezTo>
                <a:cubicBezTo>
                  <a:pt x="817768" y="1658419"/>
                  <a:pt x="848681" y="1683274"/>
                  <a:pt x="888529" y="1721224"/>
                </a:cubicBezTo>
                <a:cubicBezTo>
                  <a:pt x="951927" y="1780199"/>
                  <a:pt x="986496" y="1826535"/>
                  <a:pt x="1051968" y="1846730"/>
                </a:cubicBezTo>
                <a:cubicBezTo>
                  <a:pt x="1077686" y="1857030"/>
                  <a:pt x="1130638" y="1875020"/>
                  <a:pt x="1160927" y="1891553"/>
                </a:cubicBezTo>
                <a:cubicBezTo>
                  <a:pt x="1195900" y="1907989"/>
                  <a:pt x="1223838" y="1932411"/>
                  <a:pt x="1251726" y="1936377"/>
                </a:cubicBezTo>
                <a:cubicBezTo>
                  <a:pt x="1294433" y="1953021"/>
                  <a:pt x="1326650" y="1939925"/>
                  <a:pt x="1369765" y="1963271"/>
                </a:cubicBezTo>
                <a:cubicBezTo>
                  <a:pt x="1411439" y="1975118"/>
                  <a:pt x="1436055" y="2001744"/>
                  <a:pt x="1487805" y="2017059"/>
                </a:cubicBezTo>
                <a:cubicBezTo>
                  <a:pt x="1516777" y="2024883"/>
                  <a:pt x="1566253" y="2044274"/>
                  <a:pt x="1596763" y="2043953"/>
                </a:cubicBezTo>
                <a:cubicBezTo>
                  <a:pt x="1669778" y="2071993"/>
                  <a:pt x="1746060" y="2060263"/>
                  <a:pt x="1832841" y="2088777"/>
                </a:cubicBezTo>
                <a:cubicBezTo>
                  <a:pt x="2037583" y="2112151"/>
                  <a:pt x="1941752" y="2114482"/>
                  <a:pt x="2087079" y="2115671"/>
                </a:cubicBezTo>
                <a:cubicBezTo>
                  <a:pt x="2190750" y="2098495"/>
                  <a:pt x="2278345" y="2086694"/>
                  <a:pt x="2377638" y="2061883"/>
                </a:cubicBezTo>
                <a:cubicBezTo>
                  <a:pt x="2492480" y="2031269"/>
                  <a:pt x="2428336" y="2051748"/>
                  <a:pt x="2586476" y="2017059"/>
                </a:cubicBezTo>
                <a:cubicBezTo>
                  <a:pt x="2745219" y="1918765"/>
                  <a:pt x="2727877" y="1926399"/>
                  <a:pt x="2886113" y="1855694"/>
                </a:cubicBezTo>
                <a:cubicBezTo>
                  <a:pt x="2942067" y="1837436"/>
                  <a:pt x="2978416" y="1823904"/>
                  <a:pt x="3022312" y="1801906"/>
                </a:cubicBezTo>
                <a:cubicBezTo>
                  <a:pt x="3061291" y="1781500"/>
                  <a:pt x="3071995" y="1750378"/>
                  <a:pt x="3104031" y="1739153"/>
                </a:cubicBezTo>
                <a:cubicBezTo>
                  <a:pt x="3178545" y="1704295"/>
                  <a:pt x="3249607" y="1675181"/>
                  <a:pt x="3303790" y="1613647"/>
                </a:cubicBezTo>
                <a:cubicBezTo>
                  <a:pt x="3376912" y="1551198"/>
                  <a:pt x="3430028" y="1517812"/>
                  <a:pt x="3476309" y="1443318"/>
                </a:cubicBezTo>
                <a:cubicBezTo>
                  <a:pt x="3491030" y="1418202"/>
                  <a:pt x="3499757" y="1401314"/>
                  <a:pt x="3512628" y="1380565"/>
                </a:cubicBezTo>
                <a:cubicBezTo>
                  <a:pt x="3549966" y="1346123"/>
                  <a:pt x="3567573" y="1288915"/>
                  <a:pt x="3594347" y="1264024"/>
                </a:cubicBezTo>
                <a:cubicBezTo>
                  <a:pt x="3624854" y="1224565"/>
                  <a:pt x="3664226" y="1198444"/>
                  <a:pt x="3694227" y="1156447"/>
                </a:cubicBezTo>
                <a:cubicBezTo>
                  <a:pt x="3724914" y="1109627"/>
                  <a:pt x="3764593" y="1039745"/>
                  <a:pt x="3812266" y="995083"/>
                </a:cubicBezTo>
                <a:cubicBezTo>
                  <a:pt x="4026001" y="875026"/>
                  <a:pt x="4322521" y="619307"/>
                  <a:pt x="4565900" y="466165"/>
                </a:cubicBezTo>
                <a:cubicBezTo>
                  <a:pt x="4639001" y="407915"/>
                  <a:pt x="4693427" y="375646"/>
                  <a:pt x="4765658" y="331694"/>
                </a:cubicBezTo>
                <a:cubicBezTo>
                  <a:pt x="4881118" y="261985"/>
                  <a:pt x="4982524" y="172787"/>
                  <a:pt x="5110696" y="134471"/>
                </a:cubicBezTo>
                <a:cubicBezTo>
                  <a:pt x="5161067" y="98007"/>
                  <a:pt x="5231136" y="65205"/>
                  <a:pt x="5292294" y="53789"/>
                </a:cubicBezTo>
                <a:cubicBezTo>
                  <a:pt x="5526244" y="-24167"/>
                  <a:pt x="5641208" y="-14537"/>
                  <a:pt x="5927890" y="0"/>
                </a:cubicBezTo>
                <a:cubicBezTo>
                  <a:pt x="6187410" y="-64504"/>
                  <a:pt x="6575863" y="-56156"/>
                  <a:pt x="6808643" y="26894"/>
                </a:cubicBezTo>
                <a:cubicBezTo>
                  <a:pt x="6973408" y="83846"/>
                  <a:pt x="7063854" y="87144"/>
                  <a:pt x="7235399" y="152400"/>
                </a:cubicBezTo>
                <a:cubicBezTo>
                  <a:pt x="7439063" y="240080"/>
                  <a:pt x="7602735" y="290881"/>
                  <a:pt x="7752956" y="466165"/>
                </a:cubicBezTo>
                <a:cubicBezTo>
                  <a:pt x="7866361" y="568582"/>
                  <a:pt x="7960122" y="677334"/>
                  <a:pt x="8016273" y="779930"/>
                </a:cubicBezTo>
                <a:cubicBezTo>
                  <a:pt x="8175053" y="985791"/>
                  <a:pt x="8137957" y="906695"/>
                  <a:pt x="8206952" y="1093694"/>
                </a:cubicBezTo>
                <a:cubicBezTo>
                  <a:pt x="8209397" y="1156661"/>
                  <a:pt x="8244560" y="1328898"/>
                  <a:pt x="8243272" y="1398494"/>
                </a:cubicBezTo>
                <a:cubicBezTo>
                  <a:pt x="8225817" y="1487584"/>
                  <a:pt x="8209286" y="1547867"/>
                  <a:pt x="8197872" y="1631577"/>
                </a:cubicBezTo>
                <a:cubicBezTo>
                  <a:pt x="8183263" y="1674850"/>
                  <a:pt x="8125233" y="1748118"/>
                  <a:pt x="8125233" y="1748118"/>
                </a:cubicBezTo>
                <a:cubicBezTo>
                  <a:pt x="8118970" y="1778752"/>
                  <a:pt x="8094087" y="1811998"/>
                  <a:pt x="8107073" y="1837765"/>
                </a:cubicBezTo>
                <a:cubicBezTo>
                  <a:pt x="8112089" y="1868866"/>
                  <a:pt x="8112001" y="1898964"/>
                  <a:pt x="8134312" y="1927412"/>
                </a:cubicBezTo>
                <a:cubicBezTo>
                  <a:pt x="8145975" y="1953914"/>
                  <a:pt x="8173174" y="1971997"/>
                  <a:pt x="8197872" y="1990165"/>
                </a:cubicBezTo>
                <a:cubicBezTo>
                  <a:pt x="8229864" y="2014901"/>
                  <a:pt x="8252008" y="2036487"/>
                  <a:pt x="8279592" y="2052918"/>
                </a:cubicBezTo>
                <a:cubicBezTo>
                  <a:pt x="8306357" y="2067685"/>
                  <a:pt x="8338042" y="2084032"/>
                  <a:pt x="8379470" y="2088777"/>
                </a:cubicBezTo>
                <a:cubicBezTo>
                  <a:pt x="8456547" y="2092004"/>
                  <a:pt x="8565287" y="2108748"/>
                  <a:pt x="8642789" y="2115671"/>
                </a:cubicBezTo>
                <a:cubicBezTo>
                  <a:pt x="9870344" y="2051761"/>
                  <a:pt x="9995748" y="2078056"/>
                  <a:pt x="12011443" y="2115671"/>
                </a:cubicBezTo>
                <a:cubicBezTo>
                  <a:pt x="12048420" y="2115274"/>
                  <a:pt x="12075697" y="2155588"/>
                  <a:pt x="12111321" y="2169459"/>
                </a:cubicBezTo>
                <a:cubicBezTo>
                  <a:pt x="12115946" y="2170686"/>
                  <a:pt x="12123562" y="2169307"/>
                  <a:pt x="12129482" y="2169459"/>
                </a:cubicBezTo>
              </a:path>
            </a:pathLst>
          </a:custGeom>
          <a:noFill/>
          <a:ln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11843655">
                  <a:custGeom>
                    <a:avLst/>
                    <a:gdLst>
                      <a:gd name="connsiteX0" fmla="*/ 16642 w 11975560"/>
                      <a:gd name="connsiteY0" fmla="*/ 206189 h 2170572"/>
                      <a:gd name="connsiteX1" fmla="*/ 16642 w 11975560"/>
                      <a:gd name="connsiteY1" fmla="*/ 502024 h 2170572"/>
                      <a:gd name="connsiteX2" fmla="*/ 133183 w 11975560"/>
                      <a:gd name="connsiteY2" fmla="*/ 744071 h 2170572"/>
                      <a:gd name="connsiteX3" fmla="*/ 204901 w 11975560"/>
                      <a:gd name="connsiteY3" fmla="*/ 860612 h 2170572"/>
                      <a:gd name="connsiteX4" fmla="*/ 294548 w 11975560"/>
                      <a:gd name="connsiteY4" fmla="*/ 1021977 h 2170572"/>
                      <a:gd name="connsiteX5" fmla="*/ 411089 w 11975560"/>
                      <a:gd name="connsiteY5" fmla="*/ 1165412 h 2170572"/>
                      <a:gd name="connsiteX6" fmla="*/ 662101 w 11975560"/>
                      <a:gd name="connsiteY6" fmla="*/ 1497106 h 2170572"/>
                      <a:gd name="connsiteX7" fmla="*/ 706925 w 11975560"/>
                      <a:gd name="connsiteY7" fmla="*/ 1541930 h 2170572"/>
                      <a:gd name="connsiteX8" fmla="*/ 760713 w 11975560"/>
                      <a:gd name="connsiteY8" fmla="*/ 1604683 h 2170572"/>
                      <a:gd name="connsiteX9" fmla="*/ 877254 w 11975560"/>
                      <a:gd name="connsiteY9" fmla="*/ 1721224 h 2170572"/>
                      <a:gd name="connsiteX10" fmla="*/ 1038619 w 11975560"/>
                      <a:gd name="connsiteY10" fmla="*/ 1846730 h 2170572"/>
                      <a:gd name="connsiteX11" fmla="*/ 1146195 w 11975560"/>
                      <a:gd name="connsiteY11" fmla="*/ 1891553 h 2170572"/>
                      <a:gd name="connsiteX12" fmla="*/ 1235842 w 11975560"/>
                      <a:gd name="connsiteY12" fmla="*/ 1936377 h 2170572"/>
                      <a:gd name="connsiteX13" fmla="*/ 1352383 w 11975560"/>
                      <a:gd name="connsiteY13" fmla="*/ 1963271 h 2170572"/>
                      <a:gd name="connsiteX14" fmla="*/ 1468925 w 11975560"/>
                      <a:gd name="connsiteY14" fmla="*/ 2017059 h 2170572"/>
                      <a:gd name="connsiteX15" fmla="*/ 1576501 w 11975560"/>
                      <a:gd name="connsiteY15" fmla="*/ 2043953 h 2170572"/>
                      <a:gd name="connsiteX16" fmla="*/ 1809583 w 11975560"/>
                      <a:gd name="connsiteY16" fmla="*/ 2088777 h 2170572"/>
                      <a:gd name="connsiteX17" fmla="*/ 2060595 w 11975560"/>
                      <a:gd name="connsiteY17" fmla="*/ 2115671 h 2170572"/>
                      <a:gd name="connsiteX18" fmla="*/ 2347466 w 11975560"/>
                      <a:gd name="connsiteY18" fmla="*/ 2061883 h 2170572"/>
                      <a:gd name="connsiteX19" fmla="*/ 2553654 w 11975560"/>
                      <a:gd name="connsiteY19" fmla="*/ 2017059 h 2170572"/>
                      <a:gd name="connsiteX20" fmla="*/ 2849489 w 11975560"/>
                      <a:gd name="connsiteY20" fmla="*/ 1855694 h 2170572"/>
                      <a:gd name="connsiteX21" fmla="*/ 2983960 w 11975560"/>
                      <a:gd name="connsiteY21" fmla="*/ 1801906 h 2170572"/>
                      <a:gd name="connsiteX22" fmla="*/ 3064642 w 11975560"/>
                      <a:gd name="connsiteY22" fmla="*/ 1739153 h 2170572"/>
                      <a:gd name="connsiteX23" fmla="*/ 3261866 w 11975560"/>
                      <a:gd name="connsiteY23" fmla="*/ 1613647 h 2170572"/>
                      <a:gd name="connsiteX24" fmla="*/ 3432195 w 11975560"/>
                      <a:gd name="connsiteY24" fmla="*/ 1443318 h 2170572"/>
                      <a:gd name="connsiteX25" fmla="*/ 3468054 w 11975560"/>
                      <a:gd name="connsiteY25" fmla="*/ 1380565 h 2170572"/>
                      <a:gd name="connsiteX26" fmla="*/ 3548736 w 11975560"/>
                      <a:gd name="connsiteY26" fmla="*/ 1264024 h 2170572"/>
                      <a:gd name="connsiteX27" fmla="*/ 3647348 w 11975560"/>
                      <a:gd name="connsiteY27" fmla="*/ 1156447 h 2170572"/>
                      <a:gd name="connsiteX28" fmla="*/ 3763889 w 11975560"/>
                      <a:gd name="connsiteY28" fmla="*/ 995083 h 2170572"/>
                      <a:gd name="connsiteX29" fmla="*/ 4507960 w 11975560"/>
                      <a:gd name="connsiteY29" fmla="*/ 466165 h 2170572"/>
                      <a:gd name="connsiteX30" fmla="*/ 4705183 w 11975560"/>
                      <a:gd name="connsiteY30" fmla="*/ 331694 h 2170572"/>
                      <a:gd name="connsiteX31" fmla="*/ 5045842 w 11975560"/>
                      <a:gd name="connsiteY31" fmla="*/ 134471 h 2170572"/>
                      <a:gd name="connsiteX32" fmla="*/ 5225136 w 11975560"/>
                      <a:gd name="connsiteY32" fmla="*/ 53789 h 2170572"/>
                      <a:gd name="connsiteX33" fmla="*/ 5852666 w 11975560"/>
                      <a:gd name="connsiteY33" fmla="*/ 0 h 2170572"/>
                      <a:gd name="connsiteX34" fmla="*/ 6722242 w 11975560"/>
                      <a:gd name="connsiteY34" fmla="*/ 26894 h 2170572"/>
                      <a:gd name="connsiteX35" fmla="*/ 7143583 w 11975560"/>
                      <a:gd name="connsiteY35" fmla="*/ 152400 h 2170572"/>
                      <a:gd name="connsiteX36" fmla="*/ 7654572 w 11975560"/>
                      <a:gd name="connsiteY36" fmla="*/ 466165 h 2170572"/>
                      <a:gd name="connsiteX37" fmla="*/ 7914548 w 11975560"/>
                      <a:gd name="connsiteY37" fmla="*/ 779930 h 2170572"/>
                      <a:gd name="connsiteX38" fmla="*/ 8102807 w 11975560"/>
                      <a:gd name="connsiteY38" fmla="*/ 1093694 h 2170572"/>
                      <a:gd name="connsiteX39" fmla="*/ 8138666 w 11975560"/>
                      <a:gd name="connsiteY39" fmla="*/ 1398494 h 2170572"/>
                      <a:gd name="connsiteX40" fmla="*/ 8093842 w 11975560"/>
                      <a:gd name="connsiteY40" fmla="*/ 1631577 h 2170572"/>
                      <a:gd name="connsiteX41" fmla="*/ 8022125 w 11975560"/>
                      <a:gd name="connsiteY41" fmla="*/ 1748118 h 2170572"/>
                      <a:gd name="connsiteX42" fmla="*/ 8004195 w 11975560"/>
                      <a:gd name="connsiteY42" fmla="*/ 1837765 h 2170572"/>
                      <a:gd name="connsiteX43" fmla="*/ 8031089 w 11975560"/>
                      <a:gd name="connsiteY43" fmla="*/ 1927412 h 2170572"/>
                      <a:gd name="connsiteX44" fmla="*/ 8093842 w 11975560"/>
                      <a:gd name="connsiteY44" fmla="*/ 1990165 h 2170572"/>
                      <a:gd name="connsiteX45" fmla="*/ 8174525 w 11975560"/>
                      <a:gd name="connsiteY45" fmla="*/ 2052918 h 2170572"/>
                      <a:gd name="connsiteX46" fmla="*/ 8273136 w 11975560"/>
                      <a:gd name="connsiteY46" fmla="*/ 2088777 h 2170572"/>
                      <a:gd name="connsiteX47" fmla="*/ 8533113 w 11975560"/>
                      <a:gd name="connsiteY47" fmla="*/ 2115671 h 2170572"/>
                      <a:gd name="connsiteX48" fmla="*/ 11859019 w 11975560"/>
                      <a:gd name="connsiteY48" fmla="*/ 2115671 h 2170572"/>
                      <a:gd name="connsiteX49" fmla="*/ 11957630 w 11975560"/>
                      <a:gd name="connsiteY49" fmla="*/ 2169459 h 2170572"/>
                      <a:gd name="connsiteX50" fmla="*/ 11975560 w 11975560"/>
                      <a:gd name="connsiteY50" fmla="*/ 2169459 h 21705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975560" h="2170572">
                        <a:moveTo>
                          <a:pt x="16642" y="206189"/>
                        </a:moveTo>
                        <a:cubicBezTo>
                          <a:pt x="-2038" y="318267"/>
                          <a:pt x="-8802" y="336644"/>
                          <a:pt x="16642" y="502024"/>
                        </a:cubicBezTo>
                        <a:cubicBezTo>
                          <a:pt x="23638" y="547496"/>
                          <a:pt x="118204" y="717857"/>
                          <a:pt x="133183" y="744071"/>
                        </a:cubicBezTo>
                        <a:cubicBezTo>
                          <a:pt x="155814" y="783675"/>
                          <a:pt x="181997" y="821166"/>
                          <a:pt x="204901" y="860612"/>
                        </a:cubicBezTo>
                        <a:cubicBezTo>
                          <a:pt x="235798" y="913824"/>
                          <a:pt x="260071" y="971011"/>
                          <a:pt x="294548" y="1021977"/>
                        </a:cubicBezTo>
                        <a:cubicBezTo>
                          <a:pt x="329065" y="1073003"/>
                          <a:pt x="373395" y="1116686"/>
                          <a:pt x="411089" y="1165412"/>
                        </a:cubicBezTo>
                        <a:cubicBezTo>
                          <a:pt x="495928" y="1275082"/>
                          <a:pt x="564057" y="1399062"/>
                          <a:pt x="662101" y="1497106"/>
                        </a:cubicBezTo>
                        <a:cubicBezTo>
                          <a:pt x="677042" y="1512047"/>
                          <a:pt x="692647" y="1526354"/>
                          <a:pt x="706925" y="1541930"/>
                        </a:cubicBezTo>
                        <a:cubicBezTo>
                          <a:pt x="725541" y="1562239"/>
                          <a:pt x="741738" y="1584709"/>
                          <a:pt x="760713" y="1604683"/>
                        </a:cubicBezTo>
                        <a:cubicBezTo>
                          <a:pt x="798551" y="1644513"/>
                          <a:pt x="833889" y="1687495"/>
                          <a:pt x="877254" y="1721224"/>
                        </a:cubicBezTo>
                        <a:cubicBezTo>
                          <a:pt x="931042" y="1763059"/>
                          <a:pt x="975718" y="1820522"/>
                          <a:pt x="1038619" y="1846730"/>
                        </a:cubicBezTo>
                        <a:cubicBezTo>
                          <a:pt x="1074478" y="1861671"/>
                          <a:pt x="1110830" y="1875478"/>
                          <a:pt x="1146195" y="1891553"/>
                        </a:cubicBezTo>
                        <a:cubicBezTo>
                          <a:pt x="1176610" y="1905378"/>
                          <a:pt x="1204287" y="1925401"/>
                          <a:pt x="1235842" y="1936377"/>
                        </a:cubicBezTo>
                        <a:cubicBezTo>
                          <a:pt x="1273497" y="1949475"/>
                          <a:pt x="1314708" y="1950230"/>
                          <a:pt x="1352383" y="1963271"/>
                        </a:cubicBezTo>
                        <a:cubicBezTo>
                          <a:pt x="1392814" y="1977266"/>
                          <a:pt x="1428669" y="2002567"/>
                          <a:pt x="1468925" y="2017059"/>
                        </a:cubicBezTo>
                        <a:cubicBezTo>
                          <a:pt x="1503702" y="2029579"/>
                          <a:pt x="1540332" y="2036338"/>
                          <a:pt x="1576501" y="2043953"/>
                        </a:cubicBezTo>
                        <a:cubicBezTo>
                          <a:pt x="1653922" y="2060252"/>
                          <a:pt x="1731076" y="2078964"/>
                          <a:pt x="1809583" y="2088777"/>
                        </a:cubicBezTo>
                        <a:cubicBezTo>
                          <a:pt x="1988724" y="2111169"/>
                          <a:pt x="1905001" y="2102704"/>
                          <a:pt x="2060595" y="2115671"/>
                        </a:cubicBezTo>
                        <a:cubicBezTo>
                          <a:pt x="2156219" y="2097742"/>
                          <a:pt x="2253081" y="2085480"/>
                          <a:pt x="2347466" y="2061883"/>
                        </a:cubicBezTo>
                        <a:cubicBezTo>
                          <a:pt x="2463529" y="2032866"/>
                          <a:pt x="2395020" y="2048786"/>
                          <a:pt x="2553654" y="2017059"/>
                        </a:cubicBezTo>
                        <a:cubicBezTo>
                          <a:pt x="2711441" y="1920634"/>
                          <a:pt x="2693823" y="1923149"/>
                          <a:pt x="2849489" y="1855694"/>
                        </a:cubicBezTo>
                        <a:cubicBezTo>
                          <a:pt x="2893785" y="1836499"/>
                          <a:pt x="2941511" y="1824899"/>
                          <a:pt x="2983960" y="1801906"/>
                        </a:cubicBezTo>
                        <a:cubicBezTo>
                          <a:pt x="3013918" y="1785679"/>
                          <a:pt x="3036434" y="1758262"/>
                          <a:pt x="3064642" y="1739153"/>
                        </a:cubicBezTo>
                        <a:cubicBezTo>
                          <a:pt x="3129157" y="1695450"/>
                          <a:pt x="3203946" y="1665775"/>
                          <a:pt x="3261866" y="1613647"/>
                        </a:cubicBezTo>
                        <a:cubicBezTo>
                          <a:pt x="3329526" y="1552754"/>
                          <a:pt x="3376489" y="1516165"/>
                          <a:pt x="3432195" y="1443318"/>
                        </a:cubicBezTo>
                        <a:cubicBezTo>
                          <a:pt x="3446830" y="1424180"/>
                          <a:pt x="3454924" y="1400765"/>
                          <a:pt x="3468054" y="1380565"/>
                        </a:cubicBezTo>
                        <a:cubicBezTo>
                          <a:pt x="3493804" y="1340950"/>
                          <a:pt x="3519220" y="1300919"/>
                          <a:pt x="3548736" y="1264024"/>
                        </a:cubicBezTo>
                        <a:cubicBezTo>
                          <a:pt x="3579124" y="1226039"/>
                          <a:pt x="3616960" y="1194432"/>
                          <a:pt x="3647348" y="1156447"/>
                        </a:cubicBezTo>
                        <a:cubicBezTo>
                          <a:pt x="3688796" y="1104637"/>
                          <a:pt x="3713674" y="1038450"/>
                          <a:pt x="3763889" y="995083"/>
                        </a:cubicBezTo>
                        <a:cubicBezTo>
                          <a:pt x="3975548" y="812287"/>
                          <a:pt x="4267323" y="628133"/>
                          <a:pt x="4507960" y="466165"/>
                        </a:cubicBezTo>
                        <a:cubicBezTo>
                          <a:pt x="4573968" y="421736"/>
                          <a:pt x="4637216" y="373065"/>
                          <a:pt x="4705183" y="331694"/>
                        </a:cubicBezTo>
                        <a:cubicBezTo>
                          <a:pt x="4828739" y="256487"/>
                          <a:pt x="4919946" y="195621"/>
                          <a:pt x="5045842" y="134471"/>
                        </a:cubicBezTo>
                        <a:cubicBezTo>
                          <a:pt x="5104793" y="105838"/>
                          <a:pt x="5162438" y="72871"/>
                          <a:pt x="5225136" y="53789"/>
                        </a:cubicBezTo>
                        <a:cubicBezTo>
                          <a:pt x="5443259" y="-12596"/>
                          <a:pt x="5618672" y="5318"/>
                          <a:pt x="5852666" y="0"/>
                        </a:cubicBezTo>
                        <a:cubicBezTo>
                          <a:pt x="6142525" y="8965"/>
                          <a:pt x="6434245" y="-7106"/>
                          <a:pt x="6722242" y="26894"/>
                        </a:cubicBezTo>
                        <a:cubicBezTo>
                          <a:pt x="6867777" y="44075"/>
                          <a:pt x="7004755" y="105472"/>
                          <a:pt x="7143583" y="152400"/>
                        </a:cubicBezTo>
                        <a:cubicBezTo>
                          <a:pt x="7326936" y="214378"/>
                          <a:pt x="7529284" y="314955"/>
                          <a:pt x="7654572" y="466165"/>
                        </a:cubicBezTo>
                        <a:cubicBezTo>
                          <a:pt x="7741231" y="570753"/>
                          <a:pt x="7829699" y="673868"/>
                          <a:pt x="7914548" y="779930"/>
                        </a:cubicBezTo>
                        <a:cubicBezTo>
                          <a:pt x="8067090" y="970607"/>
                          <a:pt x="8028314" y="907463"/>
                          <a:pt x="8102807" y="1093694"/>
                        </a:cubicBezTo>
                        <a:cubicBezTo>
                          <a:pt x="8114969" y="1166664"/>
                          <a:pt x="8146160" y="1319802"/>
                          <a:pt x="8138666" y="1398494"/>
                        </a:cubicBezTo>
                        <a:cubicBezTo>
                          <a:pt x="8131165" y="1477256"/>
                          <a:pt x="8118861" y="1556519"/>
                          <a:pt x="8093842" y="1631577"/>
                        </a:cubicBezTo>
                        <a:cubicBezTo>
                          <a:pt x="8079418" y="1674850"/>
                          <a:pt x="8022125" y="1748118"/>
                          <a:pt x="8022125" y="1748118"/>
                        </a:cubicBezTo>
                        <a:cubicBezTo>
                          <a:pt x="8016148" y="1778000"/>
                          <a:pt x="7995438" y="1808576"/>
                          <a:pt x="8004195" y="1837765"/>
                        </a:cubicBezTo>
                        <a:cubicBezTo>
                          <a:pt x="8013160" y="1867647"/>
                          <a:pt x="8015271" y="1900521"/>
                          <a:pt x="8031089" y="1927412"/>
                        </a:cubicBezTo>
                        <a:cubicBezTo>
                          <a:pt x="8046088" y="1952910"/>
                          <a:pt x="8071579" y="1970685"/>
                          <a:pt x="8093842" y="1990165"/>
                        </a:cubicBezTo>
                        <a:cubicBezTo>
                          <a:pt x="8119483" y="2012601"/>
                          <a:pt x="8144671" y="2036498"/>
                          <a:pt x="8174525" y="2052918"/>
                        </a:cubicBezTo>
                        <a:cubicBezTo>
                          <a:pt x="8205172" y="2069774"/>
                          <a:pt x="8239126" y="2080615"/>
                          <a:pt x="8273136" y="2088777"/>
                        </a:cubicBezTo>
                        <a:cubicBezTo>
                          <a:pt x="8347847" y="2106708"/>
                          <a:pt x="8457746" y="2110646"/>
                          <a:pt x="8533113" y="2115671"/>
                        </a:cubicBezTo>
                        <a:cubicBezTo>
                          <a:pt x="9736389" y="2082246"/>
                          <a:pt x="9865679" y="2075343"/>
                          <a:pt x="11859019" y="2115671"/>
                        </a:cubicBezTo>
                        <a:cubicBezTo>
                          <a:pt x="11896454" y="2116428"/>
                          <a:pt x="11923634" y="2153769"/>
                          <a:pt x="11957630" y="2169459"/>
                        </a:cubicBezTo>
                        <a:cubicBezTo>
                          <a:pt x="11963057" y="2171964"/>
                          <a:pt x="11969583" y="2169459"/>
                          <a:pt x="11975560" y="2169459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FD1EA-3B76-48BB-BBD4-75D7B3642DD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24" y="4338918"/>
            <a:ext cx="1288373" cy="22913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608704-9628-44E1-A4EF-79A578907E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285" y="3558988"/>
            <a:ext cx="1917191" cy="307123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23CA61A-C0D0-49E8-9152-5A5CAF35324E}"/>
              </a:ext>
            </a:extLst>
          </p:cNvPr>
          <p:cNvSpPr/>
          <p:nvPr/>
        </p:nvSpPr>
        <p:spPr>
          <a:xfrm>
            <a:off x="2303929" y="1048870"/>
            <a:ext cx="9135035" cy="3774141"/>
          </a:xfrm>
          <a:custGeom>
            <a:avLst/>
            <a:gdLst>
              <a:gd name="connsiteX0" fmla="*/ 2663366 w 9441561"/>
              <a:gd name="connsiteY0" fmla="*/ 224118 h 3890682"/>
              <a:gd name="connsiteX1" fmla="*/ 1596566 w 9441561"/>
              <a:gd name="connsiteY1" fmla="*/ 251012 h 3890682"/>
              <a:gd name="connsiteX2" fmla="*/ 1462096 w 9441561"/>
              <a:gd name="connsiteY2" fmla="*/ 286870 h 3890682"/>
              <a:gd name="connsiteX3" fmla="*/ 1094543 w 9441561"/>
              <a:gd name="connsiteY3" fmla="*/ 546847 h 3890682"/>
              <a:gd name="connsiteX4" fmla="*/ 744919 w 9441561"/>
              <a:gd name="connsiteY4" fmla="*/ 887506 h 3890682"/>
              <a:gd name="connsiteX5" fmla="*/ 664237 w 9441561"/>
              <a:gd name="connsiteY5" fmla="*/ 1264023 h 3890682"/>
              <a:gd name="connsiteX6" fmla="*/ 744919 w 9441561"/>
              <a:gd name="connsiteY6" fmla="*/ 1577788 h 3890682"/>
              <a:gd name="connsiteX7" fmla="*/ 735955 w 9441561"/>
              <a:gd name="connsiteY7" fmla="*/ 1658470 h 3890682"/>
              <a:gd name="connsiteX8" fmla="*/ 386331 w 9441561"/>
              <a:gd name="connsiteY8" fmla="*/ 1918447 h 3890682"/>
              <a:gd name="connsiteX9" fmla="*/ 189107 w 9441561"/>
              <a:gd name="connsiteY9" fmla="*/ 2061882 h 3890682"/>
              <a:gd name="connsiteX10" fmla="*/ 18778 w 9441561"/>
              <a:gd name="connsiteY10" fmla="*/ 2294965 h 3890682"/>
              <a:gd name="connsiteX11" fmla="*/ 849 w 9441561"/>
              <a:gd name="connsiteY11" fmla="*/ 2375647 h 3890682"/>
              <a:gd name="connsiteX12" fmla="*/ 332543 w 9441561"/>
              <a:gd name="connsiteY12" fmla="*/ 2779059 h 3890682"/>
              <a:gd name="connsiteX13" fmla="*/ 861460 w 9441561"/>
              <a:gd name="connsiteY13" fmla="*/ 3021106 h 3890682"/>
              <a:gd name="connsiteX14" fmla="*/ 2053766 w 9441561"/>
              <a:gd name="connsiteY14" fmla="*/ 3101788 h 3890682"/>
              <a:gd name="connsiteX15" fmla="*/ 2735084 w 9441561"/>
              <a:gd name="connsiteY15" fmla="*/ 3137647 h 3890682"/>
              <a:gd name="connsiteX16" fmla="*/ 2797837 w 9441561"/>
              <a:gd name="connsiteY16" fmla="*/ 3182470 h 3890682"/>
              <a:gd name="connsiteX17" fmla="*/ 2842660 w 9441561"/>
              <a:gd name="connsiteY17" fmla="*/ 3263153 h 3890682"/>
              <a:gd name="connsiteX18" fmla="*/ 2932307 w 9441561"/>
              <a:gd name="connsiteY18" fmla="*/ 3397623 h 3890682"/>
              <a:gd name="connsiteX19" fmla="*/ 3264002 w 9441561"/>
              <a:gd name="connsiteY19" fmla="*/ 3621741 h 3890682"/>
              <a:gd name="connsiteX20" fmla="*/ 4205296 w 9441561"/>
              <a:gd name="connsiteY20" fmla="*/ 3675529 h 3890682"/>
              <a:gd name="connsiteX21" fmla="*/ 5146590 w 9441561"/>
              <a:gd name="connsiteY21" fmla="*/ 3505200 h 3890682"/>
              <a:gd name="connsiteX22" fmla="*/ 5209343 w 9441561"/>
              <a:gd name="connsiteY22" fmla="*/ 3325906 h 3890682"/>
              <a:gd name="connsiteX23" fmla="*/ 5236237 w 9441561"/>
              <a:gd name="connsiteY23" fmla="*/ 3155576 h 3890682"/>
              <a:gd name="connsiteX24" fmla="*/ 5550002 w 9441561"/>
              <a:gd name="connsiteY24" fmla="*/ 3110753 h 3890682"/>
              <a:gd name="connsiteX25" fmla="*/ 5953413 w 9441561"/>
              <a:gd name="connsiteY25" fmla="*/ 3352800 h 3890682"/>
              <a:gd name="connsiteX26" fmla="*/ 6069955 w 9441561"/>
              <a:gd name="connsiteY26" fmla="*/ 3487270 h 3890682"/>
              <a:gd name="connsiteX27" fmla="*/ 6428543 w 9441561"/>
              <a:gd name="connsiteY27" fmla="*/ 3711388 h 3890682"/>
              <a:gd name="connsiteX28" fmla="*/ 6966425 w 9441561"/>
              <a:gd name="connsiteY28" fmla="*/ 3810000 h 3890682"/>
              <a:gd name="connsiteX29" fmla="*/ 7289155 w 9441561"/>
              <a:gd name="connsiteY29" fmla="*/ 3845859 h 3890682"/>
              <a:gd name="connsiteX30" fmla="*/ 7638778 w 9441561"/>
              <a:gd name="connsiteY30" fmla="*/ 3890682 h 3890682"/>
              <a:gd name="connsiteX31" fmla="*/ 8149766 w 9441561"/>
              <a:gd name="connsiteY31" fmla="*/ 3845859 h 3890682"/>
              <a:gd name="connsiteX32" fmla="*/ 9064166 w 9441561"/>
              <a:gd name="connsiteY32" fmla="*/ 3424518 h 3890682"/>
              <a:gd name="connsiteX33" fmla="*/ 9207602 w 9441561"/>
              <a:gd name="connsiteY33" fmla="*/ 3316941 h 3890682"/>
              <a:gd name="connsiteX34" fmla="*/ 9270355 w 9441561"/>
              <a:gd name="connsiteY34" fmla="*/ 3209365 h 3890682"/>
              <a:gd name="connsiteX35" fmla="*/ 9386896 w 9441561"/>
              <a:gd name="connsiteY35" fmla="*/ 3048000 h 3890682"/>
              <a:gd name="connsiteX36" fmla="*/ 9431719 w 9441561"/>
              <a:gd name="connsiteY36" fmla="*/ 2895600 h 3890682"/>
              <a:gd name="connsiteX37" fmla="*/ 9422755 w 9441561"/>
              <a:gd name="connsiteY37" fmla="*/ 2474259 h 3890682"/>
              <a:gd name="connsiteX38" fmla="*/ 9360002 w 9441561"/>
              <a:gd name="connsiteY38" fmla="*/ 2330823 h 3890682"/>
              <a:gd name="connsiteX39" fmla="*/ 9288284 w 9441561"/>
              <a:gd name="connsiteY39" fmla="*/ 2088776 h 3890682"/>
              <a:gd name="connsiteX40" fmla="*/ 9198637 w 9441561"/>
              <a:gd name="connsiteY40" fmla="*/ 1739153 h 3890682"/>
              <a:gd name="connsiteX41" fmla="*/ 9037272 w 9441561"/>
              <a:gd name="connsiteY41" fmla="*/ 1506070 h 3890682"/>
              <a:gd name="connsiteX42" fmla="*/ 8893837 w 9441561"/>
              <a:gd name="connsiteY42" fmla="*/ 1389529 h 3890682"/>
              <a:gd name="connsiteX43" fmla="*/ 8831084 w 9441561"/>
              <a:gd name="connsiteY43" fmla="*/ 1326776 h 3890682"/>
              <a:gd name="connsiteX44" fmla="*/ 8813155 w 9441561"/>
              <a:gd name="connsiteY44" fmla="*/ 1228165 h 3890682"/>
              <a:gd name="connsiteX45" fmla="*/ 8920731 w 9441561"/>
              <a:gd name="connsiteY45" fmla="*/ 896470 h 3890682"/>
              <a:gd name="connsiteX46" fmla="*/ 8911766 w 9441561"/>
              <a:gd name="connsiteY46" fmla="*/ 564776 h 3890682"/>
              <a:gd name="connsiteX47" fmla="*/ 8669719 w 9441561"/>
              <a:gd name="connsiteY47" fmla="*/ 313765 h 3890682"/>
              <a:gd name="connsiteX48" fmla="*/ 7898755 w 9441561"/>
              <a:gd name="connsiteY48" fmla="*/ 35859 h 3890682"/>
              <a:gd name="connsiteX49" fmla="*/ 7602919 w 9441561"/>
              <a:gd name="connsiteY49" fmla="*/ 0 h 3890682"/>
              <a:gd name="connsiteX50" fmla="*/ 7190543 w 9441561"/>
              <a:gd name="connsiteY50" fmla="*/ 17929 h 3890682"/>
              <a:gd name="connsiteX51" fmla="*/ 6876778 w 9441561"/>
              <a:gd name="connsiteY51" fmla="*/ 98612 h 3890682"/>
              <a:gd name="connsiteX52" fmla="*/ 6670590 w 9441561"/>
              <a:gd name="connsiteY52" fmla="*/ 125506 h 3890682"/>
              <a:gd name="connsiteX53" fmla="*/ 6132707 w 9441561"/>
              <a:gd name="connsiteY53" fmla="*/ 143435 h 3890682"/>
              <a:gd name="connsiteX54" fmla="*/ 5989272 w 9441561"/>
              <a:gd name="connsiteY54" fmla="*/ 224118 h 3890682"/>
              <a:gd name="connsiteX55" fmla="*/ 5845837 w 9441561"/>
              <a:gd name="connsiteY55" fmla="*/ 322729 h 3890682"/>
              <a:gd name="connsiteX56" fmla="*/ 5487249 w 9441561"/>
              <a:gd name="connsiteY56" fmla="*/ 268941 h 3890682"/>
              <a:gd name="connsiteX57" fmla="*/ 5218307 w 9441561"/>
              <a:gd name="connsiteY57" fmla="*/ 188259 h 3890682"/>
              <a:gd name="connsiteX58" fmla="*/ 4931437 w 9441561"/>
              <a:gd name="connsiteY58" fmla="*/ 152400 h 3890682"/>
              <a:gd name="connsiteX59" fmla="*/ 4779037 w 9441561"/>
              <a:gd name="connsiteY59" fmla="*/ 116541 h 3890682"/>
              <a:gd name="connsiteX60" fmla="*/ 4626637 w 9441561"/>
              <a:gd name="connsiteY60" fmla="*/ 98612 h 3890682"/>
              <a:gd name="connsiteX61" fmla="*/ 4411484 w 9441561"/>
              <a:gd name="connsiteY61" fmla="*/ 53788 h 3890682"/>
              <a:gd name="connsiteX62" fmla="*/ 4250119 w 9441561"/>
              <a:gd name="connsiteY62" fmla="*/ 8965 h 3890682"/>
              <a:gd name="connsiteX63" fmla="*/ 4061860 w 9441561"/>
              <a:gd name="connsiteY63" fmla="*/ 0 h 3890682"/>
              <a:gd name="connsiteX64" fmla="*/ 3703272 w 9441561"/>
              <a:gd name="connsiteY64" fmla="*/ 17929 h 3890682"/>
              <a:gd name="connsiteX65" fmla="*/ 3586731 w 9441561"/>
              <a:gd name="connsiteY65" fmla="*/ 62753 h 3890682"/>
              <a:gd name="connsiteX66" fmla="*/ 3407437 w 9441561"/>
              <a:gd name="connsiteY66" fmla="*/ 116541 h 3890682"/>
              <a:gd name="connsiteX67" fmla="*/ 3264002 w 9441561"/>
              <a:gd name="connsiteY67" fmla="*/ 170329 h 3890682"/>
              <a:gd name="connsiteX68" fmla="*/ 3192284 w 9441561"/>
              <a:gd name="connsiteY68" fmla="*/ 179294 h 3890682"/>
              <a:gd name="connsiteX69" fmla="*/ 3129531 w 9441561"/>
              <a:gd name="connsiteY69" fmla="*/ 188259 h 3890682"/>
              <a:gd name="connsiteX70" fmla="*/ 2699225 w 9441561"/>
              <a:gd name="connsiteY70" fmla="*/ 224118 h 3890682"/>
              <a:gd name="connsiteX71" fmla="*/ 2663366 w 9441561"/>
              <a:gd name="connsiteY71" fmla="*/ 224118 h 3890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441561" h="3890682">
                <a:moveTo>
                  <a:pt x="2663366" y="224118"/>
                </a:moveTo>
                <a:cubicBezTo>
                  <a:pt x="2479590" y="228600"/>
                  <a:pt x="1951795" y="232456"/>
                  <a:pt x="1596566" y="251012"/>
                </a:cubicBezTo>
                <a:cubicBezTo>
                  <a:pt x="1550240" y="253432"/>
                  <a:pt x="1502062" y="263318"/>
                  <a:pt x="1462096" y="286870"/>
                </a:cubicBezTo>
                <a:cubicBezTo>
                  <a:pt x="1332807" y="363058"/>
                  <a:pt x="1202026" y="442120"/>
                  <a:pt x="1094543" y="546847"/>
                </a:cubicBezTo>
                <a:lnTo>
                  <a:pt x="744919" y="887506"/>
                </a:lnTo>
                <a:cubicBezTo>
                  <a:pt x="683945" y="1039941"/>
                  <a:pt x="640154" y="1092427"/>
                  <a:pt x="664237" y="1264023"/>
                </a:cubicBezTo>
                <a:cubicBezTo>
                  <a:pt x="679246" y="1370966"/>
                  <a:pt x="744919" y="1577788"/>
                  <a:pt x="744919" y="1577788"/>
                </a:cubicBezTo>
                <a:cubicBezTo>
                  <a:pt x="741931" y="1604682"/>
                  <a:pt x="751199" y="1636113"/>
                  <a:pt x="735955" y="1658470"/>
                </a:cubicBezTo>
                <a:cubicBezTo>
                  <a:pt x="666792" y="1759909"/>
                  <a:pt x="470022" y="1861466"/>
                  <a:pt x="386331" y="1918447"/>
                </a:cubicBezTo>
                <a:cubicBezTo>
                  <a:pt x="319138" y="1964196"/>
                  <a:pt x="250060" y="2008100"/>
                  <a:pt x="189107" y="2061882"/>
                </a:cubicBezTo>
                <a:cubicBezTo>
                  <a:pt x="100512" y="2140054"/>
                  <a:pt x="74638" y="2199204"/>
                  <a:pt x="18778" y="2294965"/>
                </a:cubicBezTo>
                <a:cubicBezTo>
                  <a:pt x="12802" y="2321859"/>
                  <a:pt x="-3939" y="2348516"/>
                  <a:pt x="849" y="2375647"/>
                </a:cubicBezTo>
                <a:cubicBezTo>
                  <a:pt x="48300" y="2644536"/>
                  <a:pt x="83620" y="2629706"/>
                  <a:pt x="332543" y="2779059"/>
                </a:cubicBezTo>
                <a:cubicBezTo>
                  <a:pt x="437103" y="2841795"/>
                  <a:pt x="731791" y="2989520"/>
                  <a:pt x="861460" y="3021106"/>
                </a:cubicBezTo>
                <a:cubicBezTo>
                  <a:pt x="1304376" y="3128996"/>
                  <a:pt x="1568614" y="3095943"/>
                  <a:pt x="2053766" y="3101788"/>
                </a:cubicBezTo>
                <a:cubicBezTo>
                  <a:pt x="2280872" y="3113741"/>
                  <a:pt x="2508989" y="3113131"/>
                  <a:pt x="2735084" y="3137647"/>
                </a:cubicBezTo>
                <a:cubicBezTo>
                  <a:pt x="2760640" y="3140418"/>
                  <a:pt x="2781108" y="3162953"/>
                  <a:pt x="2797837" y="3182470"/>
                </a:cubicBezTo>
                <a:cubicBezTo>
                  <a:pt x="2817859" y="3205829"/>
                  <a:pt x="2826354" y="3237064"/>
                  <a:pt x="2842660" y="3263153"/>
                </a:cubicBezTo>
                <a:cubicBezTo>
                  <a:pt x="2871211" y="3308836"/>
                  <a:pt x="2897820" y="3356238"/>
                  <a:pt x="2932307" y="3397623"/>
                </a:cubicBezTo>
                <a:cubicBezTo>
                  <a:pt x="3027890" y="3512322"/>
                  <a:pt x="3111542" y="3586558"/>
                  <a:pt x="3264002" y="3621741"/>
                </a:cubicBezTo>
                <a:cubicBezTo>
                  <a:pt x="3529749" y="3683068"/>
                  <a:pt x="3955288" y="3671497"/>
                  <a:pt x="4205296" y="3675529"/>
                </a:cubicBezTo>
                <a:cubicBezTo>
                  <a:pt x="4527680" y="3654951"/>
                  <a:pt x="4969416" y="3830017"/>
                  <a:pt x="5146590" y="3505200"/>
                </a:cubicBezTo>
                <a:cubicBezTo>
                  <a:pt x="5176911" y="3449612"/>
                  <a:pt x="5188425" y="3385671"/>
                  <a:pt x="5209343" y="3325906"/>
                </a:cubicBezTo>
                <a:cubicBezTo>
                  <a:pt x="5218308" y="3269129"/>
                  <a:pt x="5218719" y="3210321"/>
                  <a:pt x="5236237" y="3155576"/>
                </a:cubicBezTo>
                <a:cubicBezTo>
                  <a:pt x="5276164" y="3030803"/>
                  <a:pt x="5497242" y="3108994"/>
                  <a:pt x="5550002" y="3110753"/>
                </a:cubicBezTo>
                <a:cubicBezTo>
                  <a:pt x="5800586" y="3240686"/>
                  <a:pt x="5755140" y="3202113"/>
                  <a:pt x="5953413" y="3352800"/>
                </a:cubicBezTo>
                <a:cubicBezTo>
                  <a:pt x="6162177" y="3511461"/>
                  <a:pt x="5858372" y="3285304"/>
                  <a:pt x="6069955" y="3487270"/>
                </a:cubicBezTo>
                <a:cubicBezTo>
                  <a:pt x="6148299" y="3562053"/>
                  <a:pt x="6338720" y="3677925"/>
                  <a:pt x="6428543" y="3711388"/>
                </a:cubicBezTo>
                <a:cubicBezTo>
                  <a:pt x="6529972" y="3749175"/>
                  <a:pt x="6876051" y="3798212"/>
                  <a:pt x="6966425" y="3810000"/>
                </a:cubicBezTo>
                <a:cubicBezTo>
                  <a:pt x="7073755" y="3824000"/>
                  <a:pt x="7181687" y="3832963"/>
                  <a:pt x="7289155" y="3845859"/>
                </a:cubicBezTo>
                <a:lnTo>
                  <a:pt x="7638778" y="3890682"/>
                </a:lnTo>
                <a:cubicBezTo>
                  <a:pt x="7809107" y="3875741"/>
                  <a:pt x="7985169" y="3892152"/>
                  <a:pt x="8149766" y="3845859"/>
                </a:cubicBezTo>
                <a:cubicBezTo>
                  <a:pt x="8248254" y="3818159"/>
                  <a:pt x="8865820" y="3542682"/>
                  <a:pt x="9064166" y="3424518"/>
                </a:cubicBezTo>
                <a:cubicBezTo>
                  <a:pt x="9115510" y="3393930"/>
                  <a:pt x="9159790" y="3352800"/>
                  <a:pt x="9207602" y="3316941"/>
                </a:cubicBezTo>
                <a:cubicBezTo>
                  <a:pt x="9228520" y="3281082"/>
                  <a:pt x="9247327" y="3243907"/>
                  <a:pt x="9270355" y="3209365"/>
                </a:cubicBezTo>
                <a:cubicBezTo>
                  <a:pt x="9307159" y="3154159"/>
                  <a:pt x="9356551" y="3107004"/>
                  <a:pt x="9386896" y="3048000"/>
                </a:cubicBezTo>
                <a:cubicBezTo>
                  <a:pt x="9411113" y="3000911"/>
                  <a:pt x="9416778" y="2946400"/>
                  <a:pt x="9431719" y="2895600"/>
                </a:cubicBezTo>
                <a:cubicBezTo>
                  <a:pt x="9439411" y="2749460"/>
                  <a:pt x="9453118" y="2622701"/>
                  <a:pt x="9422755" y="2474259"/>
                </a:cubicBezTo>
                <a:cubicBezTo>
                  <a:pt x="9412297" y="2423130"/>
                  <a:pt x="9377191" y="2380098"/>
                  <a:pt x="9360002" y="2330823"/>
                </a:cubicBezTo>
                <a:cubicBezTo>
                  <a:pt x="9332285" y="2251369"/>
                  <a:pt x="9310425" y="2169960"/>
                  <a:pt x="9288284" y="2088776"/>
                </a:cubicBezTo>
                <a:cubicBezTo>
                  <a:pt x="9256628" y="1972704"/>
                  <a:pt x="9246235" y="1849648"/>
                  <a:pt x="9198637" y="1739153"/>
                </a:cubicBezTo>
                <a:cubicBezTo>
                  <a:pt x="9161252" y="1652366"/>
                  <a:pt x="9099369" y="1577299"/>
                  <a:pt x="9037272" y="1506070"/>
                </a:cubicBezTo>
                <a:cubicBezTo>
                  <a:pt x="8996790" y="1459635"/>
                  <a:pt x="8940324" y="1429952"/>
                  <a:pt x="8893837" y="1389529"/>
                </a:cubicBezTo>
                <a:cubicBezTo>
                  <a:pt x="8871514" y="1370118"/>
                  <a:pt x="8852002" y="1347694"/>
                  <a:pt x="8831084" y="1326776"/>
                </a:cubicBezTo>
                <a:cubicBezTo>
                  <a:pt x="8825108" y="1293906"/>
                  <a:pt x="8814546" y="1261545"/>
                  <a:pt x="8813155" y="1228165"/>
                </a:cubicBezTo>
                <a:cubicBezTo>
                  <a:pt x="8806950" y="1079259"/>
                  <a:pt x="8848850" y="1053301"/>
                  <a:pt x="8920731" y="896470"/>
                </a:cubicBezTo>
                <a:cubicBezTo>
                  <a:pt x="8924509" y="832249"/>
                  <a:pt x="8945045" y="619858"/>
                  <a:pt x="8911766" y="564776"/>
                </a:cubicBezTo>
                <a:cubicBezTo>
                  <a:pt x="8851659" y="465290"/>
                  <a:pt x="8763909" y="381872"/>
                  <a:pt x="8669719" y="313765"/>
                </a:cubicBezTo>
                <a:cubicBezTo>
                  <a:pt x="8444996" y="151273"/>
                  <a:pt x="8163206" y="88096"/>
                  <a:pt x="7898755" y="35859"/>
                </a:cubicBezTo>
                <a:cubicBezTo>
                  <a:pt x="7801304" y="16609"/>
                  <a:pt x="7701531" y="11953"/>
                  <a:pt x="7602919" y="0"/>
                </a:cubicBezTo>
                <a:cubicBezTo>
                  <a:pt x="7465460" y="5976"/>
                  <a:pt x="7327549" y="5282"/>
                  <a:pt x="7190543" y="17929"/>
                </a:cubicBezTo>
                <a:cubicBezTo>
                  <a:pt x="6981869" y="37191"/>
                  <a:pt x="7066378" y="59719"/>
                  <a:pt x="6876778" y="98612"/>
                </a:cubicBezTo>
                <a:cubicBezTo>
                  <a:pt x="6808880" y="112540"/>
                  <a:pt x="6739776" y="121338"/>
                  <a:pt x="6670590" y="125506"/>
                </a:cubicBezTo>
                <a:cubicBezTo>
                  <a:pt x="6491521" y="136293"/>
                  <a:pt x="6312001" y="137459"/>
                  <a:pt x="6132707" y="143435"/>
                </a:cubicBezTo>
                <a:cubicBezTo>
                  <a:pt x="6084895" y="170329"/>
                  <a:pt x="6035157" y="194055"/>
                  <a:pt x="5989272" y="224118"/>
                </a:cubicBezTo>
                <a:cubicBezTo>
                  <a:pt x="5821290" y="334176"/>
                  <a:pt x="5927701" y="295443"/>
                  <a:pt x="5845837" y="322729"/>
                </a:cubicBezTo>
                <a:cubicBezTo>
                  <a:pt x="5726308" y="304800"/>
                  <a:pt x="5605433" y="294266"/>
                  <a:pt x="5487249" y="268941"/>
                </a:cubicBezTo>
                <a:cubicBezTo>
                  <a:pt x="5395732" y="249330"/>
                  <a:pt x="5309910" y="207466"/>
                  <a:pt x="5218307" y="188259"/>
                </a:cubicBezTo>
                <a:cubicBezTo>
                  <a:pt x="5123990" y="168483"/>
                  <a:pt x="5026545" y="167928"/>
                  <a:pt x="4931437" y="152400"/>
                </a:cubicBezTo>
                <a:cubicBezTo>
                  <a:pt x="4879932" y="143991"/>
                  <a:pt x="4830430" y="125610"/>
                  <a:pt x="4779037" y="116541"/>
                </a:cubicBezTo>
                <a:cubicBezTo>
                  <a:pt x="4728665" y="107652"/>
                  <a:pt x="4677058" y="107220"/>
                  <a:pt x="4626637" y="98612"/>
                </a:cubicBezTo>
                <a:cubicBezTo>
                  <a:pt x="4554424" y="86283"/>
                  <a:pt x="4482749" y="70756"/>
                  <a:pt x="4411484" y="53788"/>
                </a:cubicBezTo>
                <a:cubicBezTo>
                  <a:pt x="4357177" y="40858"/>
                  <a:pt x="4305295" y="17454"/>
                  <a:pt x="4250119" y="8965"/>
                </a:cubicBezTo>
                <a:cubicBezTo>
                  <a:pt x="4188025" y="-588"/>
                  <a:pt x="4124613" y="2988"/>
                  <a:pt x="4061860" y="0"/>
                </a:cubicBezTo>
                <a:cubicBezTo>
                  <a:pt x="3942331" y="5976"/>
                  <a:pt x="3821920" y="2258"/>
                  <a:pt x="3703272" y="17929"/>
                </a:cubicBezTo>
                <a:cubicBezTo>
                  <a:pt x="3662009" y="23379"/>
                  <a:pt x="3626216" y="49591"/>
                  <a:pt x="3586731" y="62753"/>
                </a:cubicBezTo>
                <a:cubicBezTo>
                  <a:pt x="3527537" y="82484"/>
                  <a:pt x="3465860" y="94632"/>
                  <a:pt x="3407437" y="116541"/>
                </a:cubicBezTo>
                <a:cubicBezTo>
                  <a:pt x="3359625" y="134470"/>
                  <a:pt x="3313022" y="156031"/>
                  <a:pt x="3264002" y="170329"/>
                </a:cubicBezTo>
                <a:cubicBezTo>
                  <a:pt x="3240874" y="177075"/>
                  <a:pt x="3216165" y="176110"/>
                  <a:pt x="3192284" y="179294"/>
                </a:cubicBezTo>
                <a:lnTo>
                  <a:pt x="3129531" y="188259"/>
                </a:lnTo>
                <a:cubicBezTo>
                  <a:pt x="2966136" y="210044"/>
                  <a:pt x="2946199" y="205594"/>
                  <a:pt x="2699225" y="224118"/>
                </a:cubicBezTo>
                <a:cubicBezTo>
                  <a:pt x="2651472" y="233668"/>
                  <a:pt x="2847142" y="219636"/>
                  <a:pt x="2663366" y="224118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>
            <a:outerShdw blurRad="215900" dist="38100" sx="101000" sy="101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AF2DDE-A63A-493C-8F90-9AE6777FD2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3" t="40940"/>
          <a:stretch/>
        </p:blipFill>
        <p:spPr>
          <a:xfrm>
            <a:off x="3141201" y="1157489"/>
            <a:ext cx="8410629" cy="359380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D97DF-0EC8-4DAC-9F3C-82EE33C4E7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28" y="708212"/>
            <a:ext cx="2922371" cy="59256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5F7182-B978-4A16-A040-DD61505E64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183" y="3356459"/>
            <a:ext cx="1629877" cy="331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041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940772" y="1231971"/>
            <a:ext cx="8518079" cy="3893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4000">
                <a:cs typeface="Arial" panose="020B0604020202020204" pitchFamily="34" charset="0"/>
              </a:rPr>
              <a:t>Người dân châu Á phần lớn làm nông nghiệp,nông sản chính là lúa gạo, lúa mì, thịt, trứng, sữa. Một số nước phát triển ngành công nghiệp khai thác dầu mỏ, sản xuất ô tô.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327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23EA195-637A-4E0E-B584-9541B7FDFB04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Picture1">
            <a:extLst>
              <a:ext uri="{FF2B5EF4-FFF2-40B4-BE49-F238E27FC236}">
                <a16:creationId xmlns:a16="http://schemas.microsoft.com/office/drawing/2014/main" id="{B27B3E8D-849B-4CD5-89D1-856DDF13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8" y="976228"/>
            <a:ext cx="69627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DA544022-607F-4E95-95DA-1BD3A9E1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878" y="5069203"/>
            <a:ext cx="3886200" cy="30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400" b="1">
              <a:solidFill>
                <a:srgbClr val="CC0099"/>
              </a:solidFill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F84204B-CFB3-47E9-83B1-59B10DC0A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973" y="4065266"/>
            <a:ext cx="3886200" cy="33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CC0099"/>
                </a:solidFill>
              </a:rPr>
              <a:t>¸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926FDBEC-40B4-49C6-84A3-A953A49FC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215" y="3601910"/>
            <a:ext cx="1431758" cy="337864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70C0"/>
                </a:solidFill>
              </a:rPr>
              <a:t> </a:t>
            </a:r>
            <a:r>
              <a:rPr lang="en-US" altLang="en-US" sz="1600" b="1">
                <a:solidFill>
                  <a:srgbClr val="0070C0"/>
                </a:solidFill>
              </a:rPr>
              <a:t>TÂY NAM Á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49DFAACA-068A-47C7-A710-6EF71432E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5073" y="3756362"/>
            <a:ext cx="1148389" cy="337864"/>
          </a:xfrm>
          <a:prstGeom prst="rect">
            <a:avLst/>
          </a:prstGeom>
          <a:solidFill>
            <a:srgbClr val="FFF8C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ĐÔNG Á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1C0F13DE-D742-425F-A83D-2D9EFEBD60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462" y="2255283"/>
            <a:ext cx="1124953" cy="337864"/>
          </a:xfrm>
          <a:prstGeom prst="rect">
            <a:avLst/>
          </a:pr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70C0"/>
                </a:solidFill>
              </a:rPr>
              <a:t>BẮC Á</a:t>
            </a: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0058" y="6313948"/>
            <a:ext cx="5638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/>
              <a:t>Lược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đồ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các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khu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vực</a:t>
            </a:r>
            <a:r>
              <a:rPr lang="en-US" altLang="en-US" sz="2800" b="1" dirty="0"/>
              <a:t> </a:t>
            </a:r>
            <a:r>
              <a:rPr lang="en-US" altLang="en-US" sz="2800" b="1" dirty="0" err="1"/>
              <a:t>châu</a:t>
            </a:r>
            <a:r>
              <a:rPr lang="en-US" altLang="en-US" sz="2800" b="1" dirty="0"/>
              <a:t> Á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C2719407-B7EB-4B3B-8626-9A5818738911}"/>
              </a:ext>
            </a:extLst>
          </p:cNvPr>
          <p:cNvSpPr>
            <a:spLocks/>
          </p:cNvSpPr>
          <p:nvPr/>
        </p:nvSpPr>
        <p:spPr bwMode="auto">
          <a:xfrm>
            <a:off x="2422008" y="4912586"/>
            <a:ext cx="4905375" cy="790575"/>
          </a:xfrm>
          <a:custGeom>
            <a:avLst/>
            <a:gdLst>
              <a:gd name="T0" fmla="*/ 0 w 3090"/>
              <a:gd name="T1" fmla="*/ 733425 h 498"/>
              <a:gd name="T2" fmla="*/ 519113 w 3090"/>
              <a:gd name="T3" fmla="*/ 781050 h 498"/>
              <a:gd name="T4" fmla="*/ 1252538 w 3090"/>
              <a:gd name="T5" fmla="*/ 790575 h 498"/>
              <a:gd name="T6" fmla="*/ 1909763 w 3090"/>
              <a:gd name="T7" fmla="*/ 766763 h 498"/>
              <a:gd name="T8" fmla="*/ 2609850 w 3090"/>
              <a:gd name="T9" fmla="*/ 690563 h 498"/>
              <a:gd name="T10" fmla="*/ 3338513 w 3090"/>
              <a:gd name="T11" fmla="*/ 557213 h 498"/>
              <a:gd name="T12" fmla="*/ 3943350 w 3090"/>
              <a:gd name="T13" fmla="*/ 395288 h 498"/>
              <a:gd name="T14" fmla="*/ 4471988 w 3090"/>
              <a:gd name="T15" fmla="*/ 200025 h 498"/>
              <a:gd name="T16" fmla="*/ 4905375 w 3090"/>
              <a:gd name="T17" fmla="*/ 0 h 4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090"/>
              <a:gd name="T28" fmla="*/ 0 h 498"/>
              <a:gd name="T29" fmla="*/ 3090 w 3090"/>
              <a:gd name="T30" fmla="*/ 498 h 4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090" h="498">
                <a:moveTo>
                  <a:pt x="0" y="462"/>
                </a:moveTo>
                <a:lnTo>
                  <a:pt x="327" y="492"/>
                </a:lnTo>
                <a:lnTo>
                  <a:pt x="789" y="498"/>
                </a:lnTo>
                <a:lnTo>
                  <a:pt x="1203" y="483"/>
                </a:lnTo>
                <a:lnTo>
                  <a:pt x="1644" y="435"/>
                </a:lnTo>
                <a:lnTo>
                  <a:pt x="2103" y="351"/>
                </a:lnTo>
                <a:lnTo>
                  <a:pt x="2484" y="249"/>
                </a:lnTo>
                <a:lnTo>
                  <a:pt x="2817" y="126"/>
                </a:lnTo>
                <a:lnTo>
                  <a:pt x="3090" y="0"/>
                </a:lnTo>
              </a:path>
            </a:pathLst>
          </a:custGeom>
          <a:noFill/>
          <a:ln w="63500" cap="rnd">
            <a:solidFill>
              <a:srgbClr val="FF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290E30B6-92B7-4840-9BFC-ACDA78CFED2C}"/>
              </a:ext>
            </a:extLst>
          </p:cNvPr>
          <p:cNvSpPr>
            <a:spLocks/>
          </p:cNvSpPr>
          <p:nvPr/>
        </p:nvSpPr>
        <p:spPr bwMode="auto">
          <a:xfrm>
            <a:off x="436045" y="3625223"/>
            <a:ext cx="6915150" cy="939800"/>
          </a:xfrm>
          <a:custGeom>
            <a:avLst/>
            <a:gdLst>
              <a:gd name="T0" fmla="*/ 0 w 4356"/>
              <a:gd name="T1" fmla="*/ 120650 h 592"/>
              <a:gd name="T2" fmla="*/ 558800 w 4356"/>
              <a:gd name="T3" fmla="*/ 412750 h 592"/>
              <a:gd name="T4" fmla="*/ 882650 w 4356"/>
              <a:gd name="T5" fmla="*/ 546100 h 592"/>
              <a:gd name="T6" fmla="*/ 1358900 w 4356"/>
              <a:gd name="T7" fmla="*/ 698500 h 592"/>
              <a:gd name="T8" fmla="*/ 1733550 w 4356"/>
              <a:gd name="T9" fmla="*/ 787400 h 592"/>
              <a:gd name="T10" fmla="*/ 2298700 w 4356"/>
              <a:gd name="T11" fmla="*/ 876300 h 592"/>
              <a:gd name="T12" fmla="*/ 3016250 w 4356"/>
              <a:gd name="T13" fmla="*/ 933450 h 592"/>
              <a:gd name="T14" fmla="*/ 3644900 w 4356"/>
              <a:gd name="T15" fmla="*/ 939800 h 592"/>
              <a:gd name="T16" fmla="*/ 4057650 w 4356"/>
              <a:gd name="T17" fmla="*/ 920750 h 592"/>
              <a:gd name="T18" fmla="*/ 4533900 w 4356"/>
              <a:gd name="T19" fmla="*/ 869950 h 592"/>
              <a:gd name="T20" fmla="*/ 4978400 w 4356"/>
              <a:gd name="T21" fmla="*/ 768350 h 592"/>
              <a:gd name="T22" fmla="*/ 5530850 w 4356"/>
              <a:gd name="T23" fmla="*/ 590550 h 592"/>
              <a:gd name="T24" fmla="*/ 5969000 w 4356"/>
              <a:gd name="T25" fmla="*/ 425450 h 592"/>
              <a:gd name="T26" fmla="*/ 6318250 w 4356"/>
              <a:gd name="T27" fmla="*/ 273050 h 592"/>
              <a:gd name="T28" fmla="*/ 6915150 w 4356"/>
              <a:gd name="T29" fmla="*/ 0 h 592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356"/>
              <a:gd name="T46" fmla="*/ 0 h 592"/>
              <a:gd name="T47" fmla="*/ 4356 w 4356"/>
              <a:gd name="T48" fmla="*/ 592 h 592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356" h="592">
                <a:moveTo>
                  <a:pt x="0" y="76"/>
                </a:moveTo>
                <a:lnTo>
                  <a:pt x="352" y="260"/>
                </a:lnTo>
                <a:lnTo>
                  <a:pt x="556" y="344"/>
                </a:lnTo>
                <a:lnTo>
                  <a:pt x="856" y="440"/>
                </a:lnTo>
                <a:lnTo>
                  <a:pt x="1092" y="496"/>
                </a:lnTo>
                <a:lnTo>
                  <a:pt x="1448" y="552"/>
                </a:lnTo>
                <a:lnTo>
                  <a:pt x="1900" y="588"/>
                </a:lnTo>
                <a:lnTo>
                  <a:pt x="2296" y="592"/>
                </a:lnTo>
                <a:lnTo>
                  <a:pt x="2556" y="580"/>
                </a:lnTo>
                <a:lnTo>
                  <a:pt x="2856" y="548"/>
                </a:lnTo>
                <a:lnTo>
                  <a:pt x="3136" y="484"/>
                </a:lnTo>
                <a:lnTo>
                  <a:pt x="3484" y="372"/>
                </a:lnTo>
                <a:lnTo>
                  <a:pt x="3760" y="268"/>
                </a:lnTo>
                <a:lnTo>
                  <a:pt x="3980" y="172"/>
                </a:lnTo>
                <a:lnTo>
                  <a:pt x="4356" y="0"/>
                </a:lnTo>
              </a:path>
            </a:pathLst>
          </a:custGeom>
          <a:noFill/>
          <a:ln w="53975" cap="rnd">
            <a:solidFill>
              <a:srgbClr val="0000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F448B21-FE27-4FFC-B46A-173E053A1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65" y="305540"/>
            <a:ext cx="5623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09496"/>
                </a:solidFill>
                <a:latin typeface="+mj-lt"/>
              </a:rPr>
              <a:t>4.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Khu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vực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</a:t>
            </a:r>
            <a:r>
              <a:rPr lang="en-US" altLang="en-US" b="1" dirty="0" err="1">
                <a:solidFill>
                  <a:srgbClr val="409496"/>
                </a:solidFill>
                <a:latin typeface="+mj-lt"/>
              </a:rPr>
              <a:t>Đông</a:t>
            </a:r>
            <a:r>
              <a:rPr lang="en-US" altLang="en-US" b="1" dirty="0">
                <a:solidFill>
                  <a:srgbClr val="409496"/>
                </a:solidFill>
                <a:latin typeface="+mj-lt"/>
              </a:rPr>
              <a:t> Nam Á:</a:t>
            </a:r>
          </a:p>
        </p:txBody>
      </p:sp>
      <p:sp>
        <p:nvSpPr>
          <p:cNvPr id="15" name="Text Box 21">
            <a:extLst>
              <a:ext uri="{FF2B5EF4-FFF2-40B4-BE49-F238E27FC236}">
                <a16:creationId xmlns:a16="http://schemas.microsoft.com/office/drawing/2014/main" id="{91886D11-4535-4A48-B062-ED5C7FB5E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2923" y="5193897"/>
            <a:ext cx="1639742" cy="307777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rgbClr val="0070C0"/>
                </a:solidFill>
              </a:rPr>
              <a:t>ĐÔNG NAM Á</a:t>
            </a:r>
          </a:p>
        </p:txBody>
      </p:sp>
      <p:sp>
        <p:nvSpPr>
          <p:cNvPr id="16" name="Text Box 22">
            <a:extLst>
              <a:ext uri="{FF2B5EF4-FFF2-40B4-BE49-F238E27FC236}">
                <a16:creationId xmlns:a16="http://schemas.microsoft.com/office/drawing/2014/main" id="{72D02F6C-55D3-4819-BF34-C4BE031EC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88" y="4442082"/>
            <a:ext cx="865188" cy="336550"/>
          </a:xfrm>
          <a:prstGeom prst="rect">
            <a:avLst/>
          </a:prstGeom>
          <a:solidFill>
            <a:srgbClr val="FFF8CD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rgbClr val="0070C0"/>
                </a:solidFill>
              </a:rPr>
              <a:t>NAM Á</a:t>
            </a:r>
          </a:p>
        </p:txBody>
      </p:sp>
      <p:sp>
        <p:nvSpPr>
          <p:cNvPr id="17" name="云形 1"/>
          <p:cNvSpPr/>
          <p:nvPr/>
        </p:nvSpPr>
        <p:spPr>
          <a:xfrm>
            <a:off x="7540842" y="1149354"/>
            <a:ext cx="4474393" cy="2872023"/>
          </a:xfrm>
          <a:prstGeom prst="cloud">
            <a:avLst/>
          </a:prstGeom>
          <a:solidFill>
            <a:srgbClr val="6BC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BE4F98E3-09A9-4DAA-93DF-C66B70B79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577" y="1721313"/>
            <a:ext cx="382892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Theo </a:t>
            </a:r>
            <a:r>
              <a:rPr lang="en-US" altLang="en-US" sz="2800" b="1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 biết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Đông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Nam Á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có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bao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nhiêu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>
                <a:solidFill>
                  <a:schemeClr val="bg1"/>
                </a:solidFill>
                <a:latin typeface="+mj-lt"/>
              </a:rPr>
              <a:t>? Đó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là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những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nước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+mj-lt"/>
              </a:rPr>
              <a:t>nào</a:t>
            </a:r>
            <a:r>
              <a:rPr lang="en-US" altLang="en-US" sz="2800" b="1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42059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8159262" y="2410374"/>
            <a:ext cx="3851762" cy="2625860"/>
          </a:xfrm>
          <a:prstGeom prst="round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kern="0">
                <a:solidFill>
                  <a:schemeClr val="bg2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Lược đồ vị trí </a:t>
            </a:r>
            <a:r>
              <a:rPr kumimoji="0" lang="en-US" altLang="en-US" sz="36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các quốc gia thuộc khu vực Đông Nam Á.</a:t>
            </a:r>
            <a:endParaRPr kumimoji="0" lang="en-US" altLang="en-US" sz="36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Bản đồ các nước Đông Nam Á khổ lớn Phóng to 2022">
            <a:extLst>
              <a:ext uri="{FF2B5EF4-FFF2-40B4-BE49-F238E27FC236}">
                <a16:creationId xmlns:a16="http://schemas.microsoft.com/office/drawing/2014/main" id="{F5402611-0FBA-42E8-9497-A891BD6D2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6" y="61898"/>
            <a:ext cx="7739135" cy="673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41B1C2-9AAA-45F7-8C89-79F4A1A879BF}"/>
              </a:ext>
            </a:extLst>
          </p:cNvPr>
          <p:cNvSpPr/>
          <p:nvPr/>
        </p:nvSpPr>
        <p:spPr>
          <a:xfrm>
            <a:off x="333834" y="628326"/>
            <a:ext cx="10472818" cy="5322875"/>
          </a:xfrm>
          <a:custGeom>
            <a:avLst/>
            <a:gdLst>
              <a:gd name="connsiteX0" fmla="*/ 0 w 10472818"/>
              <a:gd name="connsiteY0" fmla="*/ 1464270 h 5322875"/>
              <a:gd name="connsiteX1" fmla="*/ 1464270 w 10472818"/>
              <a:gd name="connsiteY1" fmla="*/ 0 h 5322875"/>
              <a:gd name="connsiteX2" fmla="*/ 2195485 w 10472818"/>
              <a:gd name="connsiteY2" fmla="*/ 0 h 5322875"/>
              <a:gd name="connsiteX3" fmla="*/ 2700371 w 10472818"/>
              <a:gd name="connsiteY3" fmla="*/ 0 h 5322875"/>
              <a:gd name="connsiteX4" fmla="*/ 3280700 w 10472818"/>
              <a:gd name="connsiteY4" fmla="*/ 0 h 5322875"/>
              <a:gd name="connsiteX5" fmla="*/ 3710144 w 10472818"/>
              <a:gd name="connsiteY5" fmla="*/ 0 h 5322875"/>
              <a:gd name="connsiteX6" fmla="*/ 4139587 w 10472818"/>
              <a:gd name="connsiteY6" fmla="*/ 0 h 5322875"/>
              <a:gd name="connsiteX7" fmla="*/ 4795359 w 10472818"/>
              <a:gd name="connsiteY7" fmla="*/ 0 h 5322875"/>
              <a:gd name="connsiteX8" fmla="*/ 5451131 w 10472818"/>
              <a:gd name="connsiteY8" fmla="*/ 0 h 5322875"/>
              <a:gd name="connsiteX9" fmla="*/ 5956017 w 10472818"/>
              <a:gd name="connsiteY9" fmla="*/ 0 h 5322875"/>
              <a:gd name="connsiteX10" fmla="*/ 6385461 w 10472818"/>
              <a:gd name="connsiteY10" fmla="*/ 0 h 5322875"/>
              <a:gd name="connsiteX11" fmla="*/ 6739461 w 10472818"/>
              <a:gd name="connsiteY11" fmla="*/ 0 h 5322875"/>
              <a:gd name="connsiteX12" fmla="*/ 7168905 w 10472818"/>
              <a:gd name="connsiteY12" fmla="*/ 0 h 5322875"/>
              <a:gd name="connsiteX13" fmla="*/ 7522906 w 10472818"/>
              <a:gd name="connsiteY13" fmla="*/ 0 h 5322875"/>
              <a:gd name="connsiteX14" fmla="*/ 7952349 w 10472818"/>
              <a:gd name="connsiteY14" fmla="*/ 0 h 5322875"/>
              <a:gd name="connsiteX15" fmla="*/ 9008548 w 10472818"/>
              <a:gd name="connsiteY15" fmla="*/ 0 h 5322875"/>
              <a:gd name="connsiteX16" fmla="*/ 10472818 w 10472818"/>
              <a:gd name="connsiteY16" fmla="*/ 1464270 h 5322875"/>
              <a:gd name="connsiteX17" fmla="*/ 10472818 w 10472818"/>
              <a:gd name="connsiteY17" fmla="*/ 2038910 h 5322875"/>
              <a:gd name="connsiteX18" fmla="*/ 10472818 w 10472818"/>
              <a:gd name="connsiteY18" fmla="*/ 2589607 h 5322875"/>
              <a:gd name="connsiteX19" fmla="*/ 10472818 w 10472818"/>
              <a:gd name="connsiteY19" fmla="*/ 3140305 h 5322875"/>
              <a:gd name="connsiteX20" fmla="*/ 10472818 w 10472818"/>
              <a:gd name="connsiteY20" fmla="*/ 3858605 h 5322875"/>
              <a:gd name="connsiteX21" fmla="*/ 9008548 w 10472818"/>
              <a:gd name="connsiteY21" fmla="*/ 5322875 h 5322875"/>
              <a:gd name="connsiteX22" fmla="*/ 8277333 w 10472818"/>
              <a:gd name="connsiteY22" fmla="*/ 5322875 h 5322875"/>
              <a:gd name="connsiteX23" fmla="*/ 7621562 w 10472818"/>
              <a:gd name="connsiteY23" fmla="*/ 5322875 h 5322875"/>
              <a:gd name="connsiteX24" fmla="*/ 7116675 w 10472818"/>
              <a:gd name="connsiteY24" fmla="*/ 5322875 h 5322875"/>
              <a:gd name="connsiteX25" fmla="*/ 6536346 w 10472818"/>
              <a:gd name="connsiteY25" fmla="*/ 5322875 h 5322875"/>
              <a:gd name="connsiteX26" fmla="*/ 5805131 w 10472818"/>
              <a:gd name="connsiteY26" fmla="*/ 5322875 h 5322875"/>
              <a:gd name="connsiteX27" fmla="*/ 5149360 w 10472818"/>
              <a:gd name="connsiteY27" fmla="*/ 5322875 h 5322875"/>
              <a:gd name="connsiteX28" fmla="*/ 4644473 w 10472818"/>
              <a:gd name="connsiteY28" fmla="*/ 5322875 h 5322875"/>
              <a:gd name="connsiteX29" fmla="*/ 3913259 w 10472818"/>
              <a:gd name="connsiteY29" fmla="*/ 5322875 h 5322875"/>
              <a:gd name="connsiteX30" fmla="*/ 3483815 w 10472818"/>
              <a:gd name="connsiteY30" fmla="*/ 5322875 h 5322875"/>
              <a:gd name="connsiteX31" fmla="*/ 2903486 w 10472818"/>
              <a:gd name="connsiteY31" fmla="*/ 5322875 h 5322875"/>
              <a:gd name="connsiteX32" fmla="*/ 2474043 w 10472818"/>
              <a:gd name="connsiteY32" fmla="*/ 5322875 h 5322875"/>
              <a:gd name="connsiteX33" fmla="*/ 1464270 w 10472818"/>
              <a:gd name="connsiteY33" fmla="*/ 5322875 h 5322875"/>
              <a:gd name="connsiteX34" fmla="*/ 0 w 10472818"/>
              <a:gd name="connsiteY34" fmla="*/ 3858605 h 5322875"/>
              <a:gd name="connsiteX35" fmla="*/ 0 w 10472818"/>
              <a:gd name="connsiteY35" fmla="*/ 3236078 h 5322875"/>
              <a:gd name="connsiteX36" fmla="*/ 0 w 10472818"/>
              <a:gd name="connsiteY36" fmla="*/ 2661438 h 5322875"/>
              <a:gd name="connsiteX37" fmla="*/ 0 w 10472818"/>
              <a:gd name="connsiteY37" fmla="*/ 2014967 h 5322875"/>
              <a:gd name="connsiteX38" fmla="*/ 0 w 10472818"/>
              <a:gd name="connsiteY38" fmla="*/ 1464270 h 532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72818" h="5322875" fill="none" extrusionOk="0">
                <a:moveTo>
                  <a:pt x="0" y="1464270"/>
                </a:moveTo>
                <a:cubicBezTo>
                  <a:pt x="88323" y="617586"/>
                  <a:pt x="724268" y="-51582"/>
                  <a:pt x="1464270" y="0"/>
                </a:cubicBezTo>
                <a:cubicBezTo>
                  <a:pt x="1643906" y="-33897"/>
                  <a:pt x="1854300" y="42844"/>
                  <a:pt x="2195485" y="0"/>
                </a:cubicBezTo>
                <a:cubicBezTo>
                  <a:pt x="2536671" y="-42844"/>
                  <a:pt x="2541262" y="57994"/>
                  <a:pt x="2700371" y="0"/>
                </a:cubicBezTo>
                <a:cubicBezTo>
                  <a:pt x="2859480" y="-57994"/>
                  <a:pt x="3111562" y="10616"/>
                  <a:pt x="3280700" y="0"/>
                </a:cubicBezTo>
                <a:cubicBezTo>
                  <a:pt x="3449838" y="-10616"/>
                  <a:pt x="3538642" y="32764"/>
                  <a:pt x="3710144" y="0"/>
                </a:cubicBezTo>
                <a:cubicBezTo>
                  <a:pt x="3881646" y="-32764"/>
                  <a:pt x="3961147" y="27612"/>
                  <a:pt x="4139587" y="0"/>
                </a:cubicBezTo>
                <a:cubicBezTo>
                  <a:pt x="4318027" y="-27612"/>
                  <a:pt x="4565366" y="33305"/>
                  <a:pt x="4795359" y="0"/>
                </a:cubicBezTo>
                <a:cubicBezTo>
                  <a:pt x="5025352" y="-33305"/>
                  <a:pt x="5307186" y="22594"/>
                  <a:pt x="5451131" y="0"/>
                </a:cubicBezTo>
                <a:cubicBezTo>
                  <a:pt x="5595076" y="-22594"/>
                  <a:pt x="5813446" y="30226"/>
                  <a:pt x="5956017" y="0"/>
                </a:cubicBezTo>
                <a:cubicBezTo>
                  <a:pt x="6098588" y="-30226"/>
                  <a:pt x="6179725" y="37395"/>
                  <a:pt x="6385461" y="0"/>
                </a:cubicBezTo>
                <a:cubicBezTo>
                  <a:pt x="6591197" y="-37395"/>
                  <a:pt x="6657428" y="22637"/>
                  <a:pt x="6739461" y="0"/>
                </a:cubicBezTo>
                <a:cubicBezTo>
                  <a:pt x="6821494" y="-22637"/>
                  <a:pt x="7061765" y="38823"/>
                  <a:pt x="7168905" y="0"/>
                </a:cubicBezTo>
                <a:cubicBezTo>
                  <a:pt x="7276045" y="-38823"/>
                  <a:pt x="7405359" y="25734"/>
                  <a:pt x="7522906" y="0"/>
                </a:cubicBezTo>
                <a:cubicBezTo>
                  <a:pt x="7640453" y="-25734"/>
                  <a:pt x="7847535" y="24988"/>
                  <a:pt x="7952349" y="0"/>
                </a:cubicBezTo>
                <a:cubicBezTo>
                  <a:pt x="8057163" y="-24988"/>
                  <a:pt x="8668244" y="9687"/>
                  <a:pt x="9008548" y="0"/>
                </a:cubicBezTo>
                <a:cubicBezTo>
                  <a:pt x="9785088" y="5178"/>
                  <a:pt x="10451837" y="765682"/>
                  <a:pt x="10472818" y="1464270"/>
                </a:cubicBezTo>
                <a:cubicBezTo>
                  <a:pt x="10535520" y="1676356"/>
                  <a:pt x="10410767" y="1902409"/>
                  <a:pt x="10472818" y="2038910"/>
                </a:cubicBezTo>
                <a:cubicBezTo>
                  <a:pt x="10534869" y="2175411"/>
                  <a:pt x="10472318" y="2376006"/>
                  <a:pt x="10472818" y="2589607"/>
                </a:cubicBezTo>
                <a:cubicBezTo>
                  <a:pt x="10473318" y="2803208"/>
                  <a:pt x="10431868" y="2914707"/>
                  <a:pt x="10472818" y="3140305"/>
                </a:cubicBezTo>
                <a:cubicBezTo>
                  <a:pt x="10513768" y="3365903"/>
                  <a:pt x="10457083" y="3642813"/>
                  <a:pt x="10472818" y="3858605"/>
                </a:cubicBezTo>
                <a:cubicBezTo>
                  <a:pt x="10432246" y="4667115"/>
                  <a:pt x="9614779" y="5268541"/>
                  <a:pt x="9008548" y="5322875"/>
                </a:cubicBezTo>
                <a:cubicBezTo>
                  <a:pt x="8737395" y="5372742"/>
                  <a:pt x="8582430" y="5258167"/>
                  <a:pt x="8277333" y="5322875"/>
                </a:cubicBezTo>
                <a:cubicBezTo>
                  <a:pt x="7972236" y="5387583"/>
                  <a:pt x="7816798" y="5316373"/>
                  <a:pt x="7621562" y="5322875"/>
                </a:cubicBezTo>
                <a:cubicBezTo>
                  <a:pt x="7426326" y="5329377"/>
                  <a:pt x="7248285" y="5264620"/>
                  <a:pt x="7116675" y="5322875"/>
                </a:cubicBezTo>
                <a:cubicBezTo>
                  <a:pt x="6985065" y="5381130"/>
                  <a:pt x="6679310" y="5313839"/>
                  <a:pt x="6536346" y="5322875"/>
                </a:cubicBezTo>
                <a:cubicBezTo>
                  <a:pt x="6393382" y="5331911"/>
                  <a:pt x="6106409" y="5243280"/>
                  <a:pt x="5805131" y="5322875"/>
                </a:cubicBezTo>
                <a:cubicBezTo>
                  <a:pt x="5503853" y="5402470"/>
                  <a:pt x="5463906" y="5315357"/>
                  <a:pt x="5149360" y="5322875"/>
                </a:cubicBezTo>
                <a:cubicBezTo>
                  <a:pt x="4834814" y="5330393"/>
                  <a:pt x="4747098" y="5302964"/>
                  <a:pt x="4644473" y="5322875"/>
                </a:cubicBezTo>
                <a:cubicBezTo>
                  <a:pt x="4541848" y="5342786"/>
                  <a:pt x="4083610" y="5279935"/>
                  <a:pt x="3913259" y="5322875"/>
                </a:cubicBezTo>
                <a:cubicBezTo>
                  <a:pt x="3742908" y="5365815"/>
                  <a:pt x="3651619" y="5309946"/>
                  <a:pt x="3483815" y="5322875"/>
                </a:cubicBezTo>
                <a:cubicBezTo>
                  <a:pt x="3316011" y="5335804"/>
                  <a:pt x="3180101" y="5280590"/>
                  <a:pt x="2903486" y="5322875"/>
                </a:cubicBezTo>
                <a:cubicBezTo>
                  <a:pt x="2626871" y="5365160"/>
                  <a:pt x="2675878" y="5317773"/>
                  <a:pt x="2474043" y="5322875"/>
                </a:cubicBezTo>
                <a:cubicBezTo>
                  <a:pt x="2272208" y="5327977"/>
                  <a:pt x="1788686" y="5279360"/>
                  <a:pt x="1464270" y="5322875"/>
                </a:cubicBezTo>
                <a:cubicBezTo>
                  <a:pt x="535333" y="5263250"/>
                  <a:pt x="190059" y="4540531"/>
                  <a:pt x="0" y="3858605"/>
                </a:cubicBezTo>
                <a:cubicBezTo>
                  <a:pt x="-53732" y="3575602"/>
                  <a:pt x="17273" y="3537985"/>
                  <a:pt x="0" y="3236078"/>
                </a:cubicBezTo>
                <a:cubicBezTo>
                  <a:pt x="-17273" y="2934171"/>
                  <a:pt x="4956" y="2919713"/>
                  <a:pt x="0" y="2661438"/>
                </a:cubicBezTo>
                <a:cubicBezTo>
                  <a:pt x="-4956" y="2403163"/>
                  <a:pt x="73347" y="2266974"/>
                  <a:pt x="0" y="2014967"/>
                </a:cubicBezTo>
                <a:cubicBezTo>
                  <a:pt x="-73347" y="1762960"/>
                  <a:pt x="16261" y="1728987"/>
                  <a:pt x="0" y="1464270"/>
                </a:cubicBezTo>
                <a:close/>
              </a:path>
              <a:path w="10472818" h="5322875" stroke="0" extrusionOk="0">
                <a:moveTo>
                  <a:pt x="0" y="1464270"/>
                </a:moveTo>
                <a:cubicBezTo>
                  <a:pt x="102293" y="606852"/>
                  <a:pt x="594361" y="33091"/>
                  <a:pt x="1464270" y="0"/>
                </a:cubicBezTo>
                <a:cubicBezTo>
                  <a:pt x="1749051" y="-11983"/>
                  <a:pt x="1904815" y="80130"/>
                  <a:pt x="2195485" y="0"/>
                </a:cubicBezTo>
                <a:cubicBezTo>
                  <a:pt x="2486156" y="-80130"/>
                  <a:pt x="2487007" y="36258"/>
                  <a:pt x="2700371" y="0"/>
                </a:cubicBezTo>
                <a:cubicBezTo>
                  <a:pt x="2913735" y="-36258"/>
                  <a:pt x="3113322" y="47191"/>
                  <a:pt x="3431586" y="0"/>
                </a:cubicBezTo>
                <a:cubicBezTo>
                  <a:pt x="3749851" y="-47191"/>
                  <a:pt x="3764593" y="4075"/>
                  <a:pt x="3861029" y="0"/>
                </a:cubicBezTo>
                <a:cubicBezTo>
                  <a:pt x="3957465" y="-4075"/>
                  <a:pt x="4193997" y="63326"/>
                  <a:pt x="4441358" y="0"/>
                </a:cubicBezTo>
                <a:cubicBezTo>
                  <a:pt x="4688719" y="-63326"/>
                  <a:pt x="4846283" y="55071"/>
                  <a:pt x="5097130" y="0"/>
                </a:cubicBezTo>
                <a:cubicBezTo>
                  <a:pt x="5347977" y="-55071"/>
                  <a:pt x="5562810" y="16406"/>
                  <a:pt x="5828345" y="0"/>
                </a:cubicBezTo>
                <a:cubicBezTo>
                  <a:pt x="6093880" y="-16406"/>
                  <a:pt x="6326694" y="3106"/>
                  <a:pt x="6559559" y="0"/>
                </a:cubicBezTo>
                <a:cubicBezTo>
                  <a:pt x="6792424" y="-3106"/>
                  <a:pt x="6747068" y="41367"/>
                  <a:pt x="6913560" y="0"/>
                </a:cubicBezTo>
                <a:cubicBezTo>
                  <a:pt x="7080052" y="-41367"/>
                  <a:pt x="7301111" y="60805"/>
                  <a:pt x="7644775" y="0"/>
                </a:cubicBezTo>
                <a:cubicBezTo>
                  <a:pt x="7988439" y="-60805"/>
                  <a:pt x="7926161" y="6825"/>
                  <a:pt x="8074218" y="0"/>
                </a:cubicBezTo>
                <a:cubicBezTo>
                  <a:pt x="8222275" y="-6825"/>
                  <a:pt x="8796014" y="50675"/>
                  <a:pt x="9008548" y="0"/>
                </a:cubicBezTo>
                <a:cubicBezTo>
                  <a:pt x="9869816" y="-157153"/>
                  <a:pt x="10404914" y="675300"/>
                  <a:pt x="10472818" y="1464270"/>
                </a:cubicBezTo>
                <a:cubicBezTo>
                  <a:pt x="10509569" y="1713047"/>
                  <a:pt x="10466682" y="1836560"/>
                  <a:pt x="10472818" y="2014967"/>
                </a:cubicBezTo>
                <a:cubicBezTo>
                  <a:pt x="10478954" y="2193374"/>
                  <a:pt x="10464888" y="2293939"/>
                  <a:pt x="10472818" y="2565664"/>
                </a:cubicBezTo>
                <a:cubicBezTo>
                  <a:pt x="10480748" y="2837389"/>
                  <a:pt x="10428282" y="2927424"/>
                  <a:pt x="10472818" y="3212135"/>
                </a:cubicBezTo>
                <a:cubicBezTo>
                  <a:pt x="10517354" y="3496846"/>
                  <a:pt x="10448950" y="3547911"/>
                  <a:pt x="10472818" y="3858605"/>
                </a:cubicBezTo>
                <a:cubicBezTo>
                  <a:pt x="10458373" y="4842662"/>
                  <a:pt x="9810317" y="5297690"/>
                  <a:pt x="9008548" y="5322875"/>
                </a:cubicBezTo>
                <a:cubicBezTo>
                  <a:pt x="8888867" y="5356934"/>
                  <a:pt x="8773664" y="5285603"/>
                  <a:pt x="8579104" y="5322875"/>
                </a:cubicBezTo>
                <a:cubicBezTo>
                  <a:pt x="8384544" y="5360147"/>
                  <a:pt x="8267594" y="5266509"/>
                  <a:pt x="8074218" y="5322875"/>
                </a:cubicBezTo>
                <a:cubicBezTo>
                  <a:pt x="7880842" y="5379241"/>
                  <a:pt x="7840153" y="5279877"/>
                  <a:pt x="7644775" y="5322875"/>
                </a:cubicBezTo>
                <a:cubicBezTo>
                  <a:pt x="7449397" y="5365873"/>
                  <a:pt x="7272495" y="5320289"/>
                  <a:pt x="7064446" y="5322875"/>
                </a:cubicBezTo>
                <a:cubicBezTo>
                  <a:pt x="6856397" y="5325461"/>
                  <a:pt x="6722881" y="5267879"/>
                  <a:pt x="6559559" y="5322875"/>
                </a:cubicBezTo>
                <a:cubicBezTo>
                  <a:pt x="6396237" y="5377871"/>
                  <a:pt x="6112511" y="5281843"/>
                  <a:pt x="5903787" y="5322875"/>
                </a:cubicBezTo>
                <a:cubicBezTo>
                  <a:pt x="5695063" y="5363907"/>
                  <a:pt x="5500875" y="5299455"/>
                  <a:pt x="5398901" y="5322875"/>
                </a:cubicBezTo>
                <a:cubicBezTo>
                  <a:pt x="5296927" y="5346295"/>
                  <a:pt x="4941671" y="5290083"/>
                  <a:pt x="4667687" y="5322875"/>
                </a:cubicBezTo>
                <a:cubicBezTo>
                  <a:pt x="4393703" y="5355667"/>
                  <a:pt x="4249558" y="5307246"/>
                  <a:pt x="3936472" y="5322875"/>
                </a:cubicBezTo>
                <a:cubicBezTo>
                  <a:pt x="3623387" y="5338504"/>
                  <a:pt x="3604944" y="5268567"/>
                  <a:pt x="3280700" y="5322875"/>
                </a:cubicBezTo>
                <a:cubicBezTo>
                  <a:pt x="2956456" y="5377183"/>
                  <a:pt x="2997554" y="5320208"/>
                  <a:pt x="2775814" y="5322875"/>
                </a:cubicBezTo>
                <a:cubicBezTo>
                  <a:pt x="2554074" y="5325542"/>
                  <a:pt x="2377195" y="5312520"/>
                  <a:pt x="2270927" y="5322875"/>
                </a:cubicBezTo>
                <a:cubicBezTo>
                  <a:pt x="2164659" y="5333230"/>
                  <a:pt x="1739356" y="5303107"/>
                  <a:pt x="1464270" y="5322875"/>
                </a:cubicBezTo>
                <a:cubicBezTo>
                  <a:pt x="599837" y="5418308"/>
                  <a:pt x="-36624" y="4657941"/>
                  <a:pt x="0" y="3858605"/>
                </a:cubicBezTo>
                <a:cubicBezTo>
                  <a:pt x="-28986" y="3702272"/>
                  <a:pt x="5963" y="3532100"/>
                  <a:pt x="0" y="3260021"/>
                </a:cubicBezTo>
                <a:cubicBezTo>
                  <a:pt x="-5963" y="2987942"/>
                  <a:pt x="39529" y="2861448"/>
                  <a:pt x="0" y="2661438"/>
                </a:cubicBezTo>
                <a:cubicBezTo>
                  <a:pt x="-39529" y="2461428"/>
                  <a:pt x="74143" y="2331917"/>
                  <a:pt x="0" y="2038910"/>
                </a:cubicBezTo>
                <a:cubicBezTo>
                  <a:pt x="-74143" y="1745903"/>
                  <a:pt x="56116" y="1614290"/>
                  <a:pt x="0" y="146427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750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885574" y="964515"/>
            <a:ext cx="9369338" cy="4536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</a:t>
            </a:r>
            <a:r>
              <a:rPr lang="en-US" altLang="en-US" sz="2800">
                <a:cs typeface="Arial" panose="020B0604020202020204" pitchFamily="34" charset="0"/>
              </a:rPr>
              <a:t>	</a:t>
            </a:r>
            <a:r>
              <a:rPr lang="vi-VN" altLang="en-US" sz="2800">
                <a:cs typeface="Arial" panose="020B0604020202020204" pitchFamily="34" charset="0"/>
              </a:rPr>
              <a:t>Châu Á đông dân nhất thế giới. Phần lớn dân cư là người da vàng, họ sống tập trung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đông đúc tại các đồng bằng châu thổ và sản xuất nông nghiệp là chính. Một số  nước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châu Á có nền công nghiệp phát triển.</a:t>
            </a:r>
          </a:p>
          <a:p>
            <a:pPr indent="225425" algn="just">
              <a:lnSpc>
                <a:spcPct val="150000"/>
              </a:lnSpc>
            </a:pPr>
            <a:r>
              <a:rPr lang="vi-VN" altLang="en-US" sz="2800">
                <a:cs typeface="Arial" panose="020B0604020202020204" pitchFamily="34" charset="0"/>
              </a:rPr>
              <a:t>     Khu vực Đông Nam Á chủ yếu có khí hậu gió mùa nóng ẩm; ở đây sản xuất nhiều</a:t>
            </a:r>
            <a:r>
              <a:rPr lang="en-US" altLang="en-US" sz="2800">
                <a:cs typeface="Arial" panose="020B0604020202020204" pitchFamily="34" charset="0"/>
              </a:rPr>
              <a:t> </a:t>
            </a:r>
            <a:r>
              <a:rPr lang="vi-VN" altLang="en-US" sz="2800">
                <a:cs typeface="Arial" panose="020B0604020202020204" pitchFamily="34" charset="0"/>
              </a:rPr>
              <a:t>nông sản và khai thác khoáng sản.</a:t>
            </a:r>
            <a:endParaRPr lang="vi-VN" altLang="en-US" sz="2800" dirty="0" err="1"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F12E2FF-6AF8-410F-A5C7-DD0C352D69BB}"/>
              </a:ext>
            </a:extLst>
          </p:cNvPr>
          <p:cNvSpPr/>
          <p:nvPr/>
        </p:nvSpPr>
        <p:spPr>
          <a:xfrm>
            <a:off x="523937" y="906799"/>
            <a:ext cx="10472818" cy="5322876"/>
          </a:xfrm>
          <a:custGeom>
            <a:avLst/>
            <a:gdLst>
              <a:gd name="connsiteX0" fmla="*/ 0 w 10472818"/>
              <a:gd name="connsiteY0" fmla="*/ 1315496 h 5322876"/>
              <a:gd name="connsiteX1" fmla="*/ 1315496 w 10472818"/>
              <a:gd name="connsiteY1" fmla="*/ 0 h 5322876"/>
              <a:gd name="connsiteX2" fmla="*/ 2032463 w 10472818"/>
              <a:gd name="connsiteY2" fmla="*/ 0 h 5322876"/>
              <a:gd name="connsiteX3" fmla="*/ 2514175 w 10472818"/>
              <a:gd name="connsiteY3" fmla="*/ 0 h 5322876"/>
              <a:gd name="connsiteX4" fmla="*/ 3231142 w 10472818"/>
              <a:gd name="connsiteY4" fmla="*/ 0 h 5322876"/>
              <a:gd name="connsiteX5" fmla="*/ 3634436 w 10472818"/>
              <a:gd name="connsiteY5" fmla="*/ 0 h 5322876"/>
              <a:gd name="connsiteX6" fmla="*/ 4194566 w 10472818"/>
              <a:gd name="connsiteY6" fmla="*/ 0 h 5322876"/>
              <a:gd name="connsiteX7" fmla="*/ 4833115 w 10472818"/>
              <a:gd name="connsiteY7" fmla="*/ 0 h 5322876"/>
              <a:gd name="connsiteX8" fmla="*/ 5550082 w 10472818"/>
              <a:gd name="connsiteY8" fmla="*/ 0 h 5322876"/>
              <a:gd name="connsiteX9" fmla="*/ 6267049 w 10472818"/>
              <a:gd name="connsiteY9" fmla="*/ 0 h 5322876"/>
              <a:gd name="connsiteX10" fmla="*/ 6591925 w 10472818"/>
              <a:gd name="connsiteY10" fmla="*/ 0 h 5322876"/>
              <a:gd name="connsiteX11" fmla="*/ 7308892 w 10472818"/>
              <a:gd name="connsiteY11" fmla="*/ 0 h 5322876"/>
              <a:gd name="connsiteX12" fmla="*/ 7712185 w 10472818"/>
              <a:gd name="connsiteY12" fmla="*/ 0 h 5322876"/>
              <a:gd name="connsiteX13" fmla="*/ 8193898 w 10472818"/>
              <a:gd name="connsiteY13" fmla="*/ 0 h 5322876"/>
              <a:gd name="connsiteX14" fmla="*/ 8597192 w 10472818"/>
              <a:gd name="connsiteY14" fmla="*/ 0 h 5322876"/>
              <a:gd name="connsiteX15" fmla="*/ 9157322 w 10472818"/>
              <a:gd name="connsiteY15" fmla="*/ 0 h 5322876"/>
              <a:gd name="connsiteX16" fmla="*/ 10472818 w 10472818"/>
              <a:gd name="connsiteY16" fmla="*/ 1315496 h 5322876"/>
              <a:gd name="connsiteX17" fmla="*/ 10472818 w 10472818"/>
              <a:gd name="connsiteY17" fmla="*/ 1826954 h 5322876"/>
              <a:gd name="connsiteX18" fmla="*/ 10472818 w 10472818"/>
              <a:gd name="connsiteY18" fmla="*/ 2392250 h 5322876"/>
              <a:gd name="connsiteX19" fmla="*/ 10472818 w 10472818"/>
              <a:gd name="connsiteY19" fmla="*/ 2957545 h 5322876"/>
              <a:gd name="connsiteX20" fmla="*/ 10472818 w 10472818"/>
              <a:gd name="connsiteY20" fmla="*/ 3442084 h 5322876"/>
              <a:gd name="connsiteX21" fmla="*/ 10472818 w 10472818"/>
              <a:gd name="connsiteY21" fmla="*/ 4007380 h 5322876"/>
              <a:gd name="connsiteX22" fmla="*/ 9157322 w 10472818"/>
              <a:gd name="connsiteY22" fmla="*/ 5322876 h 5322876"/>
              <a:gd name="connsiteX23" fmla="*/ 8675610 w 10472818"/>
              <a:gd name="connsiteY23" fmla="*/ 5322876 h 5322876"/>
              <a:gd name="connsiteX24" fmla="*/ 8193898 w 10472818"/>
              <a:gd name="connsiteY24" fmla="*/ 5322876 h 5322876"/>
              <a:gd name="connsiteX25" fmla="*/ 7555349 w 10472818"/>
              <a:gd name="connsiteY25" fmla="*/ 5322876 h 5322876"/>
              <a:gd name="connsiteX26" fmla="*/ 7073637 w 10472818"/>
              <a:gd name="connsiteY26" fmla="*/ 5322876 h 5322876"/>
              <a:gd name="connsiteX27" fmla="*/ 6356670 w 10472818"/>
              <a:gd name="connsiteY27" fmla="*/ 5322876 h 5322876"/>
              <a:gd name="connsiteX28" fmla="*/ 5639703 w 10472818"/>
              <a:gd name="connsiteY28" fmla="*/ 5322876 h 5322876"/>
              <a:gd name="connsiteX29" fmla="*/ 5001154 w 10472818"/>
              <a:gd name="connsiteY29" fmla="*/ 5322876 h 5322876"/>
              <a:gd name="connsiteX30" fmla="*/ 4519442 w 10472818"/>
              <a:gd name="connsiteY30" fmla="*/ 5322876 h 5322876"/>
              <a:gd name="connsiteX31" fmla="*/ 4037730 w 10472818"/>
              <a:gd name="connsiteY31" fmla="*/ 5322876 h 5322876"/>
              <a:gd name="connsiteX32" fmla="*/ 3712854 w 10472818"/>
              <a:gd name="connsiteY32" fmla="*/ 5322876 h 5322876"/>
              <a:gd name="connsiteX33" fmla="*/ 2995887 w 10472818"/>
              <a:gd name="connsiteY33" fmla="*/ 5322876 h 5322876"/>
              <a:gd name="connsiteX34" fmla="*/ 2514175 w 10472818"/>
              <a:gd name="connsiteY34" fmla="*/ 5322876 h 5322876"/>
              <a:gd name="connsiteX35" fmla="*/ 2110881 w 10472818"/>
              <a:gd name="connsiteY35" fmla="*/ 5322876 h 5322876"/>
              <a:gd name="connsiteX36" fmla="*/ 1315496 w 10472818"/>
              <a:gd name="connsiteY36" fmla="*/ 5322876 h 5322876"/>
              <a:gd name="connsiteX37" fmla="*/ 0 w 10472818"/>
              <a:gd name="connsiteY37" fmla="*/ 4007380 h 5322876"/>
              <a:gd name="connsiteX38" fmla="*/ 0 w 10472818"/>
              <a:gd name="connsiteY38" fmla="*/ 3522841 h 5322876"/>
              <a:gd name="connsiteX39" fmla="*/ 0 w 10472818"/>
              <a:gd name="connsiteY39" fmla="*/ 2957545 h 5322876"/>
              <a:gd name="connsiteX40" fmla="*/ 0 w 10472818"/>
              <a:gd name="connsiteY40" fmla="*/ 2392250 h 5322876"/>
              <a:gd name="connsiteX41" fmla="*/ 0 w 10472818"/>
              <a:gd name="connsiteY41" fmla="*/ 1880792 h 5322876"/>
              <a:gd name="connsiteX42" fmla="*/ 0 w 10472818"/>
              <a:gd name="connsiteY42" fmla="*/ 1315496 h 5322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472818" h="5322876" extrusionOk="0">
                <a:moveTo>
                  <a:pt x="0" y="1315496"/>
                </a:moveTo>
                <a:cubicBezTo>
                  <a:pt x="49783" y="565255"/>
                  <a:pt x="408482" y="97564"/>
                  <a:pt x="1315496" y="0"/>
                </a:cubicBezTo>
                <a:cubicBezTo>
                  <a:pt x="1476534" y="-35070"/>
                  <a:pt x="1818664" y="31179"/>
                  <a:pt x="2032463" y="0"/>
                </a:cubicBezTo>
                <a:cubicBezTo>
                  <a:pt x="2246262" y="-31179"/>
                  <a:pt x="2403330" y="33420"/>
                  <a:pt x="2514175" y="0"/>
                </a:cubicBezTo>
                <a:cubicBezTo>
                  <a:pt x="2625020" y="-33420"/>
                  <a:pt x="2913776" y="34971"/>
                  <a:pt x="3231142" y="0"/>
                </a:cubicBezTo>
                <a:cubicBezTo>
                  <a:pt x="3548508" y="-34971"/>
                  <a:pt x="3492296" y="43294"/>
                  <a:pt x="3634436" y="0"/>
                </a:cubicBezTo>
                <a:cubicBezTo>
                  <a:pt x="3776576" y="-43294"/>
                  <a:pt x="4051034" y="732"/>
                  <a:pt x="4194566" y="0"/>
                </a:cubicBezTo>
                <a:cubicBezTo>
                  <a:pt x="4338098" y="-732"/>
                  <a:pt x="4684319" y="34679"/>
                  <a:pt x="4833115" y="0"/>
                </a:cubicBezTo>
                <a:cubicBezTo>
                  <a:pt x="4981911" y="-34679"/>
                  <a:pt x="5214728" y="82088"/>
                  <a:pt x="5550082" y="0"/>
                </a:cubicBezTo>
                <a:cubicBezTo>
                  <a:pt x="5885436" y="-82088"/>
                  <a:pt x="5965184" y="15950"/>
                  <a:pt x="6267049" y="0"/>
                </a:cubicBezTo>
                <a:cubicBezTo>
                  <a:pt x="6568914" y="-15950"/>
                  <a:pt x="6520414" y="8658"/>
                  <a:pt x="6591925" y="0"/>
                </a:cubicBezTo>
                <a:cubicBezTo>
                  <a:pt x="6663436" y="-8658"/>
                  <a:pt x="6962010" y="44592"/>
                  <a:pt x="7308892" y="0"/>
                </a:cubicBezTo>
                <a:cubicBezTo>
                  <a:pt x="7655774" y="-44592"/>
                  <a:pt x="7588510" y="30371"/>
                  <a:pt x="7712185" y="0"/>
                </a:cubicBezTo>
                <a:cubicBezTo>
                  <a:pt x="7835860" y="-30371"/>
                  <a:pt x="7960632" y="26454"/>
                  <a:pt x="8193898" y="0"/>
                </a:cubicBezTo>
                <a:cubicBezTo>
                  <a:pt x="8427164" y="-26454"/>
                  <a:pt x="8490130" y="21898"/>
                  <a:pt x="8597192" y="0"/>
                </a:cubicBezTo>
                <a:cubicBezTo>
                  <a:pt x="8704254" y="-21898"/>
                  <a:pt x="8934450" y="33080"/>
                  <a:pt x="9157322" y="0"/>
                </a:cubicBezTo>
                <a:cubicBezTo>
                  <a:pt x="9790939" y="-84622"/>
                  <a:pt x="10491046" y="513216"/>
                  <a:pt x="10472818" y="1315496"/>
                </a:cubicBezTo>
                <a:cubicBezTo>
                  <a:pt x="10493732" y="1550641"/>
                  <a:pt x="10412806" y="1650868"/>
                  <a:pt x="10472818" y="1826954"/>
                </a:cubicBezTo>
                <a:cubicBezTo>
                  <a:pt x="10532830" y="2003040"/>
                  <a:pt x="10422375" y="2114244"/>
                  <a:pt x="10472818" y="2392250"/>
                </a:cubicBezTo>
                <a:cubicBezTo>
                  <a:pt x="10523261" y="2670256"/>
                  <a:pt x="10465603" y="2836033"/>
                  <a:pt x="10472818" y="2957545"/>
                </a:cubicBezTo>
                <a:cubicBezTo>
                  <a:pt x="10480033" y="3079057"/>
                  <a:pt x="10419263" y="3264310"/>
                  <a:pt x="10472818" y="3442084"/>
                </a:cubicBezTo>
                <a:cubicBezTo>
                  <a:pt x="10526373" y="3619858"/>
                  <a:pt x="10427904" y="3805308"/>
                  <a:pt x="10472818" y="4007380"/>
                </a:cubicBezTo>
                <a:cubicBezTo>
                  <a:pt x="10503924" y="4947648"/>
                  <a:pt x="9742963" y="5397319"/>
                  <a:pt x="9157322" y="5322876"/>
                </a:cubicBezTo>
                <a:cubicBezTo>
                  <a:pt x="9025319" y="5327806"/>
                  <a:pt x="8857772" y="5312593"/>
                  <a:pt x="8675610" y="5322876"/>
                </a:cubicBezTo>
                <a:cubicBezTo>
                  <a:pt x="8493448" y="5333159"/>
                  <a:pt x="8405000" y="5282421"/>
                  <a:pt x="8193898" y="5322876"/>
                </a:cubicBezTo>
                <a:cubicBezTo>
                  <a:pt x="7982796" y="5363331"/>
                  <a:pt x="7803598" y="5292174"/>
                  <a:pt x="7555349" y="5322876"/>
                </a:cubicBezTo>
                <a:cubicBezTo>
                  <a:pt x="7307100" y="5353578"/>
                  <a:pt x="7299781" y="5295515"/>
                  <a:pt x="7073637" y="5322876"/>
                </a:cubicBezTo>
                <a:cubicBezTo>
                  <a:pt x="6847493" y="5350237"/>
                  <a:pt x="6654235" y="5280723"/>
                  <a:pt x="6356670" y="5322876"/>
                </a:cubicBezTo>
                <a:cubicBezTo>
                  <a:pt x="6059105" y="5365029"/>
                  <a:pt x="5875506" y="5274212"/>
                  <a:pt x="5639703" y="5322876"/>
                </a:cubicBezTo>
                <a:cubicBezTo>
                  <a:pt x="5403900" y="5371540"/>
                  <a:pt x="5135376" y="5269376"/>
                  <a:pt x="5001154" y="5322876"/>
                </a:cubicBezTo>
                <a:cubicBezTo>
                  <a:pt x="4866932" y="5376376"/>
                  <a:pt x="4629647" y="5272662"/>
                  <a:pt x="4519442" y="5322876"/>
                </a:cubicBezTo>
                <a:cubicBezTo>
                  <a:pt x="4409237" y="5373090"/>
                  <a:pt x="4242456" y="5274253"/>
                  <a:pt x="4037730" y="5322876"/>
                </a:cubicBezTo>
                <a:cubicBezTo>
                  <a:pt x="3833004" y="5371499"/>
                  <a:pt x="3861851" y="5320710"/>
                  <a:pt x="3712854" y="5322876"/>
                </a:cubicBezTo>
                <a:cubicBezTo>
                  <a:pt x="3563857" y="5325042"/>
                  <a:pt x="3218849" y="5300238"/>
                  <a:pt x="2995887" y="5322876"/>
                </a:cubicBezTo>
                <a:cubicBezTo>
                  <a:pt x="2772925" y="5345514"/>
                  <a:pt x="2741143" y="5315817"/>
                  <a:pt x="2514175" y="5322876"/>
                </a:cubicBezTo>
                <a:cubicBezTo>
                  <a:pt x="2287207" y="5329935"/>
                  <a:pt x="2279561" y="5313856"/>
                  <a:pt x="2110881" y="5322876"/>
                </a:cubicBezTo>
                <a:cubicBezTo>
                  <a:pt x="1942201" y="5331896"/>
                  <a:pt x="1548564" y="5322254"/>
                  <a:pt x="1315496" y="5322876"/>
                </a:cubicBezTo>
                <a:cubicBezTo>
                  <a:pt x="607266" y="5342552"/>
                  <a:pt x="37210" y="4857964"/>
                  <a:pt x="0" y="4007380"/>
                </a:cubicBezTo>
                <a:cubicBezTo>
                  <a:pt x="-39062" y="3845484"/>
                  <a:pt x="50711" y="3701435"/>
                  <a:pt x="0" y="3522841"/>
                </a:cubicBezTo>
                <a:cubicBezTo>
                  <a:pt x="-50711" y="3344247"/>
                  <a:pt x="4872" y="3227577"/>
                  <a:pt x="0" y="2957545"/>
                </a:cubicBezTo>
                <a:cubicBezTo>
                  <a:pt x="-4872" y="2687513"/>
                  <a:pt x="4073" y="2524766"/>
                  <a:pt x="0" y="2392250"/>
                </a:cubicBezTo>
                <a:cubicBezTo>
                  <a:pt x="-4073" y="2259734"/>
                  <a:pt x="10536" y="2032541"/>
                  <a:pt x="0" y="1880792"/>
                </a:cubicBezTo>
                <a:cubicBezTo>
                  <a:pt x="-10536" y="1729043"/>
                  <a:pt x="34287" y="1561808"/>
                  <a:pt x="0" y="1315496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24714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15503CB-E89F-4F6C-ABA0-14E37B8B725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9333">
            <a:off x="8764429" y="5536919"/>
            <a:ext cx="1235762" cy="1107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2BA82C-A3D6-471B-8D06-4A3643AFE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426" y="2857495"/>
            <a:ext cx="2245725" cy="39037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386EE4-5CB2-4EC8-8CC1-2C4DDD4C8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1" y="-77691"/>
            <a:ext cx="1805940" cy="18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08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5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787791" y="872197"/>
            <a:ext cx="10192640" cy="3334043"/>
          </a:xfrm>
          <a:custGeom>
            <a:avLst/>
            <a:gdLst>
              <a:gd name="connsiteX0" fmla="*/ 5205046 w 10192640"/>
              <a:gd name="connsiteY0" fmla="*/ 647114 h 3334043"/>
              <a:gd name="connsiteX1" fmla="*/ 5120640 w 10192640"/>
              <a:gd name="connsiteY1" fmla="*/ 675249 h 3334043"/>
              <a:gd name="connsiteX2" fmla="*/ 4149969 w 10192640"/>
              <a:gd name="connsiteY2" fmla="*/ 689317 h 3334043"/>
              <a:gd name="connsiteX3" fmla="*/ 3784209 w 10192640"/>
              <a:gd name="connsiteY3" fmla="*/ 604911 h 3334043"/>
              <a:gd name="connsiteX4" fmla="*/ 3348111 w 10192640"/>
              <a:gd name="connsiteY4" fmla="*/ 506437 h 3334043"/>
              <a:gd name="connsiteX5" fmla="*/ 3094892 w 10192640"/>
              <a:gd name="connsiteY5" fmla="*/ 393895 h 3334043"/>
              <a:gd name="connsiteX6" fmla="*/ 2954215 w 10192640"/>
              <a:gd name="connsiteY6" fmla="*/ 309489 h 3334043"/>
              <a:gd name="connsiteX7" fmla="*/ 2757267 w 10192640"/>
              <a:gd name="connsiteY7" fmla="*/ 267286 h 3334043"/>
              <a:gd name="connsiteX8" fmla="*/ 2602523 w 10192640"/>
              <a:gd name="connsiteY8" fmla="*/ 211015 h 3334043"/>
              <a:gd name="connsiteX9" fmla="*/ 2349304 w 10192640"/>
              <a:gd name="connsiteY9" fmla="*/ 182880 h 3334043"/>
              <a:gd name="connsiteX10" fmla="*/ 1631852 w 10192640"/>
              <a:gd name="connsiteY10" fmla="*/ 0 h 3334043"/>
              <a:gd name="connsiteX11" fmla="*/ 1125415 w 10192640"/>
              <a:gd name="connsiteY11" fmla="*/ 56271 h 3334043"/>
              <a:gd name="connsiteX12" fmla="*/ 675249 w 10192640"/>
              <a:gd name="connsiteY12" fmla="*/ 253218 h 3334043"/>
              <a:gd name="connsiteX13" fmla="*/ 520504 w 10192640"/>
              <a:gd name="connsiteY13" fmla="*/ 393895 h 3334043"/>
              <a:gd name="connsiteX14" fmla="*/ 337624 w 10192640"/>
              <a:gd name="connsiteY14" fmla="*/ 534572 h 3334043"/>
              <a:gd name="connsiteX15" fmla="*/ 182880 w 10192640"/>
              <a:gd name="connsiteY15" fmla="*/ 787791 h 3334043"/>
              <a:gd name="connsiteX16" fmla="*/ 84406 w 10192640"/>
              <a:gd name="connsiteY16" fmla="*/ 956603 h 3334043"/>
              <a:gd name="connsiteX17" fmla="*/ 56271 w 10192640"/>
              <a:gd name="connsiteY17" fmla="*/ 1069145 h 3334043"/>
              <a:gd name="connsiteX18" fmla="*/ 0 w 10192640"/>
              <a:gd name="connsiteY18" fmla="*/ 1434905 h 3334043"/>
              <a:gd name="connsiteX19" fmla="*/ 42203 w 10192640"/>
              <a:gd name="connsiteY19" fmla="*/ 1842868 h 3334043"/>
              <a:gd name="connsiteX20" fmla="*/ 365760 w 10192640"/>
              <a:gd name="connsiteY20" fmla="*/ 2250831 h 3334043"/>
              <a:gd name="connsiteX21" fmla="*/ 1139483 w 10192640"/>
              <a:gd name="connsiteY21" fmla="*/ 2743200 h 3334043"/>
              <a:gd name="connsiteX22" fmla="*/ 1519311 w 10192640"/>
              <a:gd name="connsiteY22" fmla="*/ 2869809 h 3334043"/>
              <a:gd name="connsiteX23" fmla="*/ 2278966 w 10192640"/>
              <a:gd name="connsiteY23" fmla="*/ 2912012 h 3334043"/>
              <a:gd name="connsiteX24" fmla="*/ 3376246 w 10192640"/>
              <a:gd name="connsiteY24" fmla="*/ 2897945 h 3334043"/>
              <a:gd name="connsiteX25" fmla="*/ 3685735 w 10192640"/>
              <a:gd name="connsiteY25" fmla="*/ 2771335 h 3334043"/>
              <a:gd name="connsiteX26" fmla="*/ 4529797 w 10192640"/>
              <a:gd name="connsiteY26" fmla="*/ 2574388 h 3334043"/>
              <a:gd name="connsiteX27" fmla="*/ 4754880 w 10192640"/>
              <a:gd name="connsiteY27" fmla="*/ 2504049 h 3334043"/>
              <a:gd name="connsiteX28" fmla="*/ 4965895 w 10192640"/>
              <a:gd name="connsiteY28" fmla="*/ 2419643 h 3334043"/>
              <a:gd name="connsiteX29" fmla="*/ 5275384 w 10192640"/>
              <a:gd name="connsiteY29" fmla="*/ 2405575 h 3334043"/>
              <a:gd name="connsiteX30" fmla="*/ 5613009 w 10192640"/>
              <a:gd name="connsiteY30" fmla="*/ 2447778 h 3334043"/>
              <a:gd name="connsiteX31" fmla="*/ 5992837 w 10192640"/>
              <a:gd name="connsiteY31" fmla="*/ 2588455 h 3334043"/>
              <a:gd name="connsiteX32" fmla="*/ 6203852 w 10192640"/>
              <a:gd name="connsiteY32" fmla="*/ 2644726 h 3334043"/>
              <a:gd name="connsiteX33" fmla="*/ 6471138 w 10192640"/>
              <a:gd name="connsiteY33" fmla="*/ 2799471 h 3334043"/>
              <a:gd name="connsiteX34" fmla="*/ 7413674 w 10192640"/>
              <a:gd name="connsiteY34" fmla="*/ 3193366 h 3334043"/>
              <a:gd name="connsiteX35" fmla="*/ 8525021 w 10192640"/>
              <a:gd name="connsiteY35" fmla="*/ 3334043 h 3334043"/>
              <a:gd name="connsiteX36" fmla="*/ 9551963 w 10192640"/>
              <a:gd name="connsiteY36" fmla="*/ 3221501 h 3334043"/>
              <a:gd name="connsiteX37" fmla="*/ 9889587 w 10192640"/>
              <a:gd name="connsiteY37" fmla="*/ 2954215 h 3334043"/>
              <a:gd name="connsiteX38" fmla="*/ 10100603 w 10192640"/>
              <a:gd name="connsiteY38" fmla="*/ 2532185 h 3334043"/>
              <a:gd name="connsiteX39" fmla="*/ 10170941 w 10192640"/>
              <a:gd name="connsiteY39" fmla="*/ 2278966 h 3334043"/>
              <a:gd name="connsiteX40" fmla="*/ 10170941 w 10192640"/>
              <a:gd name="connsiteY40" fmla="*/ 1491175 h 3334043"/>
              <a:gd name="connsiteX41" fmla="*/ 10002129 w 10192640"/>
              <a:gd name="connsiteY41" fmla="*/ 1055077 h 3334043"/>
              <a:gd name="connsiteX42" fmla="*/ 9903655 w 10192640"/>
              <a:gd name="connsiteY42" fmla="*/ 900332 h 3334043"/>
              <a:gd name="connsiteX43" fmla="*/ 9706707 w 10192640"/>
              <a:gd name="connsiteY43" fmla="*/ 675249 h 3334043"/>
              <a:gd name="connsiteX44" fmla="*/ 9523827 w 10192640"/>
              <a:gd name="connsiteY44" fmla="*/ 562708 h 3334043"/>
              <a:gd name="connsiteX45" fmla="*/ 9340947 w 10192640"/>
              <a:gd name="connsiteY45" fmla="*/ 464234 h 3334043"/>
              <a:gd name="connsiteX46" fmla="*/ 8553157 w 10192640"/>
              <a:gd name="connsiteY46" fmla="*/ 196948 h 3334043"/>
              <a:gd name="connsiteX47" fmla="*/ 8342141 w 10192640"/>
              <a:gd name="connsiteY47" fmla="*/ 126609 h 3334043"/>
              <a:gd name="connsiteX48" fmla="*/ 8102991 w 10192640"/>
              <a:gd name="connsiteY48" fmla="*/ 98474 h 3334043"/>
              <a:gd name="connsiteX49" fmla="*/ 7934178 w 10192640"/>
              <a:gd name="connsiteY49" fmla="*/ 70338 h 3334043"/>
              <a:gd name="connsiteX50" fmla="*/ 7441809 w 10192640"/>
              <a:gd name="connsiteY50" fmla="*/ 42203 h 3334043"/>
              <a:gd name="connsiteX51" fmla="*/ 6471138 w 10192640"/>
              <a:gd name="connsiteY51" fmla="*/ 56271 h 3334043"/>
              <a:gd name="connsiteX52" fmla="*/ 6372664 w 10192640"/>
              <a:gd name="connsiteY52" fmla="*/ 84406 h 3334043"/>
              <a:gd name="connsiteX53" fmla="*/ 6246055 w 10192640"/>
              <a:gd name="connsiteY53" fmla="*/ 98474 h 3334043"/>
              <a:gd name="connsiteX54" fmla="*/ 6119446 w 10192640"/>
              <a:gd name="connsiteY54" fmla="*/ 126609 h 3334043"/>
              <a:gd name="connsiteX55" fmla="*/ 5964701 w 10192640"/>
              <a:gd name="connsiteY55" fmla="*/ 154745 h 3334043"/>
              <a:gd name="connsiteX56" fmla="*/ 5767754 w 10192640"/>
              <a:gd name="connsiteY56" fmla="*/ 281354 h 3334043"/>
              <a:gd name="connsiteX57" fmla="*/ 5711483 w 10192640"/>
              <a:gd name="connsiteY57" fmla="*/ 337625 h 3334043"/>
              <a:gd name="connsiteX58" fmla="*/ 5641144 w 10192640"/>
              <a:gd name="connsiteY58" fmla="*/ 393895 h 3334043"/>
              <a:gd name="connsiteX59" fmla="*/ 5598941 w 10192640"/>
              <a:gd name="connsiteY59" fmla="*/ 436098 h 3334043"/>
              <a:gd name="connsiteX60" fmla="*/ 5472332 w 10192640"/>
              <a:gd name="connsiteY60" fmla="*/ 478301 h 3334043"/>
              <a:gd name="connsiteX61" fmla="*/ 5331655 w 10192640"/>
              <a:gd name="connsiteY61" fmla="*/ 548640 h 3334043"/>
              <a:gd name="connsiteX62" fmla="*/ 5261317 w 10192640"/>
              <a:gd name="connsiteY62" fmla="*/ 604911 h 3334043"/>
              <a:gd name="connsiteX63" fmla="*/ 5205046 w 10192640"/>
              <a:gd name="connsiteY63" fmla="*/ 647114 h 3334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0192640" h="3334043">
                <a:moveTo>
                  <a:pt x="5205046" y="647114"/>
                </a:moveTo>
                <a:cubicBezTo>
                  <a:pt x="5181600" y="658837"/>
                  <a:pt x="5148986" y="666527"/>
                  <a:pt x="5120640" y="675249"/>
                </a:cubicBezTo>
                <a:cubicBezTo>
                  <a:pt x="4768238" y="783681"/>
                  <a:pt x="4837797" y="700411"/>
                  <a:pt x="4149969" y="689317"/>
                </a:cubicBezTo>
                <a:cubicBezTo>
                  <a:pt x="4028049" y="661182"/>
                  <a:pt x="3906679" y="630544"/>
                  <a:pt x="3784209" y="604911"/>
                </a:cubicBezTo>
                <a:cubicBezTo>
                  <a:pt x="3592657" y="564819"/>
                  <a:pt x="3526034" y="573158"/>
                  <a:pt x="3348111" y="506437"/>
                </a:cubicBezTo>
                <a:cubicBezTo>
                  <a:pt x="3261625" y="474005"/>
                  <a:pt x="3177508" y="435203"/>
                  <a:pt x="3094892" y="393895"/>
                </a:cubicBezTo>
                <a:cubicBezTo>
                  <a:pt x="3045980" y="369439"/>
                  <a:pt x="3005419" y="328690"/>
                  <a:pt x="2954215" y="309489"/>
                </a:cubicBezTo>
                <a:cubicBezTo>
                  <a:pt x="2891350" y="285915"/>
                  <a:pt x="2821920" y="285389"/>
                  <a:pt x="2757267" y="267286"/>
                </a:cubicBezTo>
                <a:cubicBezTo>
                  <a:pt x="2704414" y="252487"/>
                  <a:pt x="2656271" y="222135"/>
                  <a:pt x="2602523" y="211015"/>
                </a:cubicBezTo>
                <a:cubicBezTo>
                  <a:pt x="2519359" y="193809"/>
                  <a:pt x="2433026" y="197130"/>
                  <a:pt x="2349304" y="182880"/>
                </a:cubicBezTo>
                <a:cubicBezTo>
                  <a:pt x="1962750" y="117084"/>
                  <a:pt x="1974334" y="108972"/>
                  <a:pt x="1631852" y="0"/>
                </a:cubicBezTo>
                <a:cubicBezTo>
                  <a:pt x="1463040" y="18757"/>
                  <a:pt x="1291968" y="22960"/>
                  <a:pt x="1125415" y="56271"/>
                </a:cubicBezTo>
                <a:cubicBezTo>
                  <a:pt x="1025372" y="76280"/>
                  <a:pt x="772407" y="184398"/>
                  <a:pt x="675249" y="253218"/>
                </a:cubicBezTo>
                <a:cubicBezTo>
                  <a:pt x="618363" y="293512"/>
                  <a:pt x="574057" y="349267"/>
                  <a:pt x="520504" y="393895"/>
                </a:cubicBezTo>
                <a:cubicBezTo>
                  <a:pt x="461421" y="443131"/>
                  <a:pt x="393456" y="481678"/>
                  <a:pt x="337624" y="534572"/>
                </a:cubicBezTo>
                <a:cubicBezTo>
                  <a:pt x="256872" y="611074"/>
                  <a:pt x="234934" y="692359"/>
                  <a:pt x="182880" y="787791"/>
                </a:cubicBezTo>
                <a:cubicBezTo>
                  <a:pt x="151685" y="844981"/>
                  <a:pt x="117231" y="900332"/>
                  <a:pt x="84406" y="956603"/>
                </a:cubicBezTo>
                <a:cubicBezTo>
                  <a:pt x="75028" y="994117"/>
                  <a:pt x="63855" y="1031227"/>
                  <a:pt x="56271" y="1069145"/>
                </a:cubicBezTo>
                <a:cubicBezTo>
                  <a:pt x="36748" y="1166759"/>
                  <a:pt x="13516" y="1340291"/>
                  <a:pt x="0" y="1434905"/>
                </a:cubicBezTo>
                <a:cubicBezTo>
                  <a:pt x="14068" y="1570893"/>
                  <a:pt x="6231" y="1710972"/>
                  <a:pt x="42203" y="1842868"/>
                </a:cubicBezTo>
                <a:cubicBezTo>
                  <a:pt x="78816" y="1977117"/>
                  <a:pt x="266734" y="2172875"/>
                  <a:pt x="365760" y="2250831"/>
                </a:cubicBezTo>
                <a:cubicBezTo>
                  <a:pt x="536796" y="2385476"/>
                  <a:pt x="907129" y="2643620"/>
                  <a:pt x="1139483" y="2743200"/>
                </a:cubicBezTo>
                <a:cubicBezTo>
                  <a:pt x="1262150" y="2795772"/>
                  <a:pt x="1387294" y="2850251"/>
                  <a:pt x="1519311" y="2869809"/>
                </a:cubicBezTo>
                <a:cubicBezTo>
                  <a:pt x="1770182" y="2906975"/>
                  <a:pt x="2025748" y="2897944"/>
                  <a:pt x="2278966" y="2912012"/>
                </a:cubicBezTo>
                <a:cubicBezTo>
                  <a:pt x="2644726" y="2907323"/>
                  <a:pt x="3012271" y="2934342"/>
                  <a:pt x="3376246" y="2897945"/>
                </a:cubicBezTo>
                <a:cubicBezTo>
                  <a:pt x="3487155" y="2886854"/>
                  <a:pt x="3579474" y="2804984"/>
                  <a:pt x="3685735" y="2771335"/>
                </a:cubicBezTo>
                <a:cubicBezTo>
                  <a:pt x="4489887" y="2516686"/>
                  <a:pt x="3943317" y="2713291"/>
                  <a:pt x="4529797" y="2574388"/>
                </a:cubicBezTo>
                <a:cubicBezTo>
                  <a:pt x="4606287" y="2556272"/>
                  <a:pt x="4680800" y="2530336"/>
                  <a:pt x="4754880" y="2504049"/>
                </a:cubicBezTo>
                <a:cubicBezTo>
                  <a:pt x="4826275" y="2478715"/>
                  <a:pt x="4891459" y="2433726"/>
                  <a:pt x="4965895" y="2419643"/>
                </a:cubicBezTo>
                <a:cubicBezTo>
                  <a:pt x="5067365" y="2400446"/>
                  <a:pt x="5172221" y="2410264"/>
                  <a:pt x="5275384" y="2405575"/>
                </a:cubicBezTo>
                <a:cubicBezTo>
                  <a:pt x="5387926" y="2419643"/>
                  <a:pt x="5503106" y="2419763"/>
                  <a:pt x="5613009" y="2447778"/>
                </a:cubicBezTo>
                <a:cubicBezTo>
                  <a:pt x="5743840" y="2481127"/>
                  <a:pt x="5864751" y="2545760"/>
                  <a:pt x="5992837" y="2588455"/>
                </a:cubicBezTo>
                <a:cubicBezTo>
                  <a:pt x="6061898" y="2611475"/>
                  <a:pt x="6133514" y="2625969"/>
                  <a:pt x="6203852" y="2644726"/>
                </a:cubicBezTo>
                <a:cubicBezTo>
                  <a:pt x="6292947" y="2696308"/>
                  <a:pt x="6379987" y="2751616"/>
                  <a:pt x="6471138" y="2799471"/>
                </a:cubicBezTo>
                <a:cubicBezTo>
                  <a:pt x="6715904" y="2927973"/>
                  <a:pt x="7216701" y="3137750"/>
                  <a:pt x="7413674" y="3193366"/>
                </a:cubicBezTo>
                <a:cubicBezTo>
                  <a:pt x="7630693" y="3254642"/>
                  <a:pt x="8305856" y="3312126"/>
                  <a:pt x="8525021" y="3334043"/>
                </a:cubicBezTo>
                <a:cubicBezTo>
                  <a:pt x="8867335" y="3296529"/>
                  <a:pt x="9220212" y="3313844"/>
                  <a:pt x="9551963" y="3221501"/>
                </a:cubicBezTo>
                <a:cubicBezTo>
                  <a:pt x="9690245" y="3183010"/>
                  <a:pt x="9889587" y="2954215"/>
                  <a:pt x="9889587" y="2954215"/>
                </a:cubicBezTo>
                <a:cubicBezTo>
                  <a:pt x="9982656" y="2791346"/>
                  <a:pt x="10036920" y="2712619"/>
                  <a:pt x="10100603" y="2532185"/>
                </a:cubicBezTo>
                <a:cubicBezTo>
                  <a:pt x="10129759" y="2449577"/>
                  <a:pt x="10147495" y="2363372"/>
                  <a:pt x="10170941" y="2278966"/>
                </a:cubicBezTo>
                <a:cubicBezTo>
                  <a:pt x="10189841" y="1995475"/>
                  <a:pt x="10208447" y="1812651"/>
                  <a:pt x="10170941" y="1491175"/>
                </a:cubicBezTo>
                <a:cubicBezTo>
                  <a:pt x="10156067" y="1363680"/>
                  <a:pt x="10068744" y="1172934"/>
                  <a:pt x="10002129" y="1055077"/>
                </a:cubicBezTo>
                <a:cubicBezTo>
                  <a:pt x="9972045" y="1001851"/>
                  <a:pt x="9938180" y="950791"/>
                  <a:pt x="9903655" y="900332"/>
                </a:cubicBezTo>
                <a:cubicBezTo>
                  <a:pt x="9852544" y="825631"/>
                  <a:pt x="9778724" y="730119"/>
                  <a:pt x="9706707" y="675249"/>
                </a:cubicBezTo>
                <a:cubicBezTo>
                  <a:pt x="9649772" y="631870"/>
                  <a:pt x="9585827" y="598477"/>
                  <a:pt x="9523827" y="562708"/>
                </a:cubicBezTo>
                <a:cubicBezTo>
                  <a:pt x="9463856" y="528109"/>
                  <a:pt x="9405736" y="488647"/>
                  <a:pt x="9340947" y="464234"/>
                </a:cubicBezTo>
                <a:cubicBezTo>
                  <a:pt x="9081458" y="366456"/>
                  <a:pt x="8815854" y="285747"/>
                  <a:pt x="8553157" y="196948"/>
                </a:cubicBezTo>
                <a:cubicBezTo>
                  <a:pt x="8482918" y="173205"/>
                  <a:pt x="8415777" y="135272"/>
                  <a:pt x="8342141" y="126609"/>
                </a:cubicBezTo>
                <a:cubicBezTo>
                  <a:pt x="8262424" y="117231"/>
                  <a:pt x="8182505" y="109441"/>
                  <a:pt x="8102991" y="98474"/>
                </a:cubicBezTo>
                <a:cubicBezTo>
                  <a:pt x="8046479" y="90679"/>
                  <a:pt x="7990746" y="77716"/>
                  <a:pt x="7934178" y="70338"/>
                </a:cubicBezTo>
                <a:cubicBezTo>
                  <a:pt x="7786122" y="51026"/>
                  <a:pt x="7572682" y="47656"/>
                  <a:pt x="7441809" y="42203"/>
                </a:cubicBezTo>
                <a:cubicBezTo>
                  <a:pt x="7118252" y="46892"/>
                  <a:pt x="6794477" y="43508"/>
                  <a:pt x="6471138" y="56271"/>
                </a:cubicBezTo>
                <a:cubicBezTo>
                  <a:pt x="6437026" y="57618"/>
                  <a:pt x="6406217" y="78115"/>
                  <a:pt x="6372664" y="84406"/>
                </a:cubicBezTo>
                <a:cubicBezTo>
                  <a:pt x="6330929" y="92231"/>
                  <a:pt x="6287940" y="91493"/>
                  <a:pt x="6246055" y="98474"/>
                </a:cubicBezTo>
                <a:cubicBezTo>
                  <a:pt x="6203411" y="105581"/>
                  <a:pt x="6161839" y="118130"/>
                  <a:pt x="6119446" y="126609"/>
                </a:cubicBezTo>
                <a:cubicBezTo>
                  <a:pt x="6068037" y="136891"/>
                  <a:pt x="6016283" y="145366"/>
                  <a:pt x="5964701" y="154745"/>
                </a:cubicBezTo>
                <a:cubicBezTo>
                  <a:pt x="5909951" y="187595"/>
                  <a:pt x="5822312" y="233616"/>
                  <a:pt x="5767754" y="281354"/>
                </a:cubicBezTo>
                <a:cubicBezTo>
                  <a:pt x="5747791" y="298822"/>
                  <a:pt x="5731309" y="320002"/>
                  <a:pt x="5711483" y="337625"/>
                </a:cubicBezTo>
                <a:cubicBezTo>
                  <a:pt x="5689041" y="357573"/>
                  <a:pt x="5663741" y="374123"/>
                  <a:pt x="5641144" y="393895"/>
                </a:cubicBezTo>
                <a:cubicBezTo>
                  <a:pt x="5626172" y="406996"/>
                  <a:pt x="5615812" y="425554"/>
                  <a:pt x="5598941" y="436098"/>
                </a:cubicBezTo>
                <a:cubicBezTo>
                  <a:pt x="5563621" y="458173"/>
                  <a:pt x="5512545" y="468248"/>
                  <a:pt x="5472332" y="478301"/>
                </a:cubicBezTo>
                <a:cubicBezTo>
                  <a:pt x="5425440" y="501747"/>
                  <a:pt x="5372594" y="515889"/>
                  <a:pt x="5331655" y="548640"/>
                </a:cubicBezTo>
                <a:cubicBezTo>
                  <a:pt x="5308209" y="567397"/>
                  <a:pt x="5284114" y="585371"/>
                  <a:pt x="5261317" y="604911"/>
                </a:cubicBezTo>
                <a:cubicBezTo>
                  <a:pt x="5261308" y="604919"/>
                  <a:pt x="5228492" y="635391"/>
                  <a:pt x="5205046" y="64711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46219574-5421-40D1-87B0-A7049FD6E4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" t="43908" r="16477" b="7533"/>
          <a:stretch/>
        </p:blipFill>
        <p:spPr>
          <a:xfrm>
            <a:off x="1533379" y="1032754"/>
            <a:ext cx="8341639" cy="286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03654E-F294-48AA-BAEC-3E212EE2C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39" y="3447384"/>
            <a:ext cx="3470031" cy="31271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1" y="2182251"/>
            <a:ext cx="2641996" cy="439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1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C79DFB-A2C1-490F-9267-0C184A8F857F}"/>
              </a:ext>
            </a:extLst>
          </p:cNvPr>
          <p:cNvSpPr/>
          <p:nvPr/>
        </p:nvSpPr>
        <p:spPr>
          <a:xfrm>
            <a:off x="201706" y="233153"/>
            <a:ext cx="11788588" cy="6392730"/>
          </a:xfrm>
          <a:prstGeom prst="roundRect">
            <a:avLst>
              <a:gd name="adj" fmla="val 8857"/>
            </a:avLst>
          </a:prstGeom>
          <a:solidFill>
            <a:srgbClr val="FFF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A42FBD-9527-4A9A-B228-60D88EC30653}"/>
              </a:ext>
            </a:extLst>
          </p:cNvPr>
          <p:cNvSpPr/>
          <p:nvPr/>
        </p:nvSpPr>
        <p:spPr>
          <a:xfrm>
            <a:off x="2702226" y="1454248"/>
            <a:ext cx="9016162" cy="4130626"/>
          </a:xfrm>
          <a:prstGeom prst="roundRect">
            <a:avLst>
              <a:gd name="adj" fmla="val 3200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CBC110-A92F-4D76-8F4C-7A25A37F2A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677" y="2201476"/>
            <a:ext cx="2906606" cy="44756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B32A4C-8E79-495C-A4E1-9732F57CFBFD}"/>
              </a:ext>
            </a:extLst>
          </p:cNvPr>
          <p:cNvSpPr txBox="1"/>
          <p:nvPr/>
        </p:nvSpPr>
        <p:spPr>
          <a:xfrm>
            <a:off x="2105164" y="349796"/>
            <a:ext cx="7981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Hướng dẫn viên du lịch nhí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DE1AA-2B63-4465-952F-BCF9BAC8F152}"/>
              </a:ext>
            </a:extLst>
          </p:cNvPr>
          <p:cNvSpPr txBox="1"/>
          <p:nvPr/>
        </p:nvSpPr>
        <p:spPr>
          <a:xfrm>
            <a:off x="3244231" y="1618100"/>
            <a:ext cx="83562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Em hãy đóng vai là 1 hướng dẫn viên du lịch thực thụ trong 1 tour du lịch xuyên Á. </a:t>
            </a:r>
          </a:p>
          <a:p>
            <a:r>
              <a:rPr lang="en-US" sz="4000">
                <a:solidFill>
                  <a:sysClr val="windowText" lastClr="000000"/>
                </a:solidFill>
                <a:latin typeface="#9Slide07 Itim" panose="00000500000000000000" pitchFamily="2" charset="-34"/>
                <a:cs typeface="#9Slide07 Itim" panose="00000500000000000000" pitchFamily="2" charset="-34"/>
              </a:rPr>
              <a:t>	Nhiệm vụ của em là giới thiệu đến du khách của mình những nét nổi bật của khu vực Châu Á. </a:t>
            </a:r>
          </a:p>
        </p:txBody>
      </p:sp>
    </p:spTree>
    <p:extLst>
      <p:ext uri="{BB962C8B-B14F-4D97-AF65-F5344CB8AC3E}">
        <p14:creationId xmlns:p14="http://schemas.microsoft.com/office/powerpoint/2010/main" val="20083312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790208" y="2064259"/>
            <a:ext cx="8518079" cy="2583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Xem lại nội dung đã học</a:t>
            </a:r>
          </a:p>
          <a:p>
            <a:pPr lvl="0" algn="just" fontAlgn="base">
              <a:lnSpc>
                <a:spcPct val="126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400">
                <a:cs typeface="Arial" panose="020B0604020202020204" pitchFamily="34" charset="0"/>
              </a:rPr>
              <a:t>- Chuẩn bị bài địa lí "Các nước láng giềng của Việt Nam"</a:t>
            </a:r>
            <a:endParaRPr lang="vi-VN" altLang="en-US" sz="4400"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3FF134-898C-448E-8EDE-A7D808F73106}"/>
              </a:ext>
            </a:extLst>
          </p:cNvPr>
          <p:cNvSpPr txBox="1"/>
          <p:nvPr/>
        </p:nvSpPr>
        <p:spPr>
          <a:xfrm>
            <a:off x="5653617" y="960745"/>
            <a:ext cx="22060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chemeClr val="accent1">
                    <a:lumMod val="50000"/>
                  </a:schemeClr>
                </a:solidFill>
                <a:latin typeface="LNTH-marlon regular" pitchFamily="2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99962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7">
            <a:extLst>
              <a:ext uri="{FF2B5EF4-FFF2-40B4-BE49-F238E27FC236}">
                <a16:creationId xmlns:a16="http://schemas.microsoft.com/office/drawing/2014/main" id="{3D76CB04-B16F-4791-AD64-BE75E956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175461"/>
            <a:ext cx="9901238" cy="6435754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85F08BF4-EA70-4028-86A6-A5A24BFC9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36" y="2978567"/>
            <a:ext cx="9202128" cy="1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01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3552A6-2143-413E-82E9-E467FFA3FF50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47E45F80-8861-42D0-B16B-64B63452EB6E}"/>
              </a:ext>
            </a:extLst>
          </p:cNvPr>
          <p:cNvGrpSpPr>
            <a:grpSpLocks/>
          </p:cNvGrpSpPr>
          <p:nvPr/>
        </p:nvGrpSpPr>
        <p:grpSpPr bwMode="auto">
          <a:xfrm>
            <a:off x="499363" y="669215"/>
            <a:ext cx="11458982" cy="5501640"/>
            <a:chOff x="288" y="1248"/>
            <a:chExt cx="5477" cy="2736"/>
          </a:xfrm>
        </p:grpSpPr>
        <p:grpSp>
          <p:nvGrpSpPr>
            <p:cNvPr id="4" name="Group 10">
              <a:extLst>
                <a:ext uri="{FF2B5EF4-FFF2-40B4-BE49-F238E27FC236}">
                  <a16:creationId xmlns:a16="http://schemas.microsoft.com/office/drawing/2014/main" id="{5FB617D4-6566-4594-B15E-A01ED1F04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248"/>
              <a:ext cx="3792" cy="2736"/>
              <a:chOff x="336" y="1344"/>
              <a:chExt cx="3985" cy="2377"/>
            </a:xfrm>
          </p:grpSpPr>
          <p:sp>
            <p:nvSpPr>
              <p:cNvPr id="6" name="Rectangle 11">
                <a:extLst>
                  <a:ext uri="{FF2B5EF4-FFF2-40B4-BE49-F238E27FC236}">
                    <a16:creationId xmlns:a16="http://schemas.microsoft.com/office/drawing/2014/main" id="{DA69DA7D-4B22-4346-82D9-28580CAE30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3984" cy="2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7" name="Picture 12">
                <a:extLst>
                  <a:ext uri="{FF2B5EF4-FFF2-40B4-BE49-F238E27FC236}">
                    <a16:creationId xmlns:a16="http://schemas.microsoft.com/office/drawing/2014/main" id="{CC8887E8-E90A-4400-8883-CBBE6BB65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" y="1345"/>
                <a:ext cx="3984" cy="23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" name="Text Box 14">
              <a:extLst>
                <a:ext uri="{FF2B5EF4-FFF2-40B4-BE49-F238E27FC236}">
                  <a16:creationId xmlns:a16="http://schemas.microsoft.com/office/drawing/2014/main" id="{3784760F-C1B6-49E5-A1FD-8A0C46DC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11" y="1858"/>
              <a:ext cx="1654" cy="1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/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Dựa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lược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đồ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các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lục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đại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dương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, em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hãy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cho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biết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vị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trí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địa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lí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và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giới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hạn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</a:t>
              </a:r>
              <a:r>
                <a:rPr lang="en-US" altLang="en-US" sz="320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của </a:t>
              </a:r>
              <a:r>
                <a:rPr lang="en-US" altLang="en-US" sz="3200" dirty="0" err="1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châu</a:t>
              </a:r>
              <a:r>
                <a:rPr lang="en-US" altLang="en-US" sz="3200" dirty="0">
                  <a:solidFill>
                    <a:schemeClr val="tx1">
                      <a:lumMod val="50000"/>
                    </a:schemeClr>
                  </a:solidFill>
                  <a:latin typeface="+mj-lt"/>
                </a:rPr>
                <a:t> Á.</a:t>
              </a:r>
            </a:p>
          </p:txBody>
        </p:sp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188B34B5-DEB4-47FE-865D-8F589A82D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8086" y="1091883"/>
            <a:ext cx="4527176" cy="164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553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4FE59F7-E2A4-48BF-B629-BD43E0B0C583}"/>
              </a:ext>
            </a:extLst>
          </p:cNvPr>
          <p:cNvSpPr/>
          <p:nvPr/>
        </p:nvSpPr>
        <p:spPr>
          <a:xfrm>
            <a:off x="233081" y="206188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D34B614-3AC6-4EEA-9289-9E9CB0B61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14" y="749806"/>
            <a:ext cx="6201355" cy="1418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175246" y="5588807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Nam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361519" y="2145614"/>
            <a:ext cx="813727" cy="748534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3300306" y="5482770"/>
            <a:ext cx="936157" cy="735295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300304" y="3216383"/>
            <a:ext cx="936159" cy="740692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MH_SubTitle_2">
            <a:extLst>
              <a:ext uri="{FF2B5EF4-FFF2-40B4-BE49-F238E27FC236}">
                <a16:creationId xmlns:a16="http://schemas.microsoft.com/office/drawing/2014/main" id="{D0E5DBF4-E6BE-4082-828E-6959FB247EC2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3300305" y="4284738"/>
            <a:ext cx="936158" cy="748533"/>
          </a:xfrm>
          <a:custGeom>
            <a:avLst/>
            <a:gdLst>
              <a:gd name="T0" fmla="*/ 1859239 w 5162"/>
              <a:gd name="T1" fmla="*/ 620001 h 4955"/>
              <a:gd name="T2" fmla="*/ 1781002 w 5162"/>
              <a:gd name="T3" fmla="*/ 565046 h 4955"/>
              <a:gd name="T4" fmla="*/ 1678777 w 5162"/>
              <a:gd name="T5" fmla="*/ 539227 h 4955"/>
              <a:gd name="T6" fmla="*/ 1565480 w 5162"/>
              <a:gd name="T7" fmla="*/ 535170 h 4955"/>
              <a:gd name="T8" fmla="*/ 1354388 w 5162"/>
              <a:gd name="T9" fmla="*/ 562464 h 4955"/>
              <a:gd name="T10" fmla="*/ 1243675 w 5162"/>
              <a:gd name="T11" fmla="*/ 583487 h 4955"/>
              <a:gd name="T12" fmla="*/ 1226330 w 5162"/>
              <a:gd name="T13" fmla="*/ 403130 h 4955"/>
              <a:gd name="T14" fmla="*/ 1184259 w 5162"/>
              <a:gd name="T15" fmla="*/ 226461 h 4955"/>
              <a:gd name="T16" fmla="*/ 1138867 w 5162"/>
              <a:gd name="T17" fmla="*/ 125402 h 4955"/>
              <a:gd name="T18" fmla="*/ 1075760 w 5162"/>
              <a:gd name="T19" fmla="*/ 46104 h 4955"/>
              <a:gd name="T20" fmla="*/ 990511 w 5162"/>
              <a:gd name="T21" fmla="*/ 4057 h 4955"/>
              <a:gd name="T22" fmla="*/ 902679 w 5162"/>
              <a:gd name="T23" fmla="*/ 6639 h 4955"/>
              <a:gd name="T24" fmla="*/ 820383 w 5162"/>
              <a:gd name="T25" fmla="*/ 54218 h 4955"/>
              <a:gd name="T26" fmla="*/ 759491 w 5162"/>
              <a:gd name="T27" fmla="*/ 136835 h 4955"/>
              <a:gd name="T28" fmla="*/ 716312 w 5162"/>
              <a:gd name="T29" fmla="*/ 240107 h 4955"/>
              <a:gd name="T30" fmla="*/ 674611 w 5162"/>
              <a:gd name="T31" fmla="*/ 428948 h 4955"/>
              <a:gd name="T32" fmla="*/ 660956 w 5162"/>
              <a:gd name="T33" fmla="*/ 590126 h 4955"/>
              <a:gd name="T34" fmla="*/ 527362 w 5162"/>
              <a:gd name="T35" fmla="*/ 558038 h 4955"/>
              <a:gd name="T36" fmla="*/ 325127 w 5162"/>
              <a:gd name="T37" fmla="*/ 534433 h 4955"/>
              <a:gd name="T38" fmla="*/ 212938 w 5162"/>
              <a:gd name="T39" fmla="*/ 541072 h 4955"/>
              <a:gd name="T40" fmla="*/ 112927 w 5162"/>
              <a:gd name="T41" fmla="*/ 570209 h 4955"/>
              <a:gd name="T42" fmla="*/ 38011 w 5162"/>
              <a:gd name="T43" fmla="*/ 629222 h 4955"/>
              <a:gd name="T44" fmla="*/ 2952 w 5162"/>
              <a:gd name="T45" fmla="*/ 709258 h 4955"/>
              <a:gd name="T46" fmla="*/ 11071 w 5162"/>
              <a:gd name="T47" fmla="*/ 804784 h 4955"/>
              <a:gd name="T48" fmla="*/ 61999 w 5162"/>
              <a:gd name="T49" fmla="*/ 890352 h 4955"/>
              <a:gd name="T50" fmla="*/ 141713 w 5162"/>
              <a:gd name="T51" fmla="*/ 965962 h 4955"/>
              <a:gd name="T52" fmla="*/ 284901 w 5162"/>
              <a:gd name="T53" fmla="*/ 1057063 h 4955"/>
              <a:gd name="T54" fmla="*/ 457244 w 5162"/>
              <a:gd name="T55" fmla="*/ 1135623 h 4955"/>
              <a:gd name="T56" fmla="*/ 439161 w 5162"/>
              <a:gd name="T57" fmla="*/ 1204594 h 4955"/>
              <a:gd name="T58" fmla="*/ 348746 w 5162"/>
              <a:gd name="T59" fmla="*/ 1379788 h 4955"/>
              <a:gd name="T60" fmla="*/ 302984 w 5162"/>
              <a:gd name="T61" fmla="*/ 1514410 h 4955"/>
              <a:gd name="T62" fmla="*/ 289699 w 5162"/>
              <a:gd name="T63" fmla="*/ 1621740 h 4955"/>
              <a:gd name="T64" fmla="*/ 308151 w 5162"/>
              <a:gd name="T65" fmla="*/ 1717266 h 4955"/>
              <a:gd name="T66" fmla="*/ 369412 w 5162"/>
              <a:gd name="T67" fmla="*/ 1792507 h 4955"/>
              <a:gd name="T68" fmla="*/ 448756 w 5162"/>
              <a:gd name="T69" fmla="*/ 1825333 h 4955"/>
              <a:gd name="T70" fmla="*/ 545446 w 5162"/>
              <a:gd name="T71" fmla="*/ 1817588 h 4955"/>
              <a:gd name="T72" fmla="*/ 642504 w 5162"/>
              <a:gd name="T73" fmla="*/ 1774804 h 4955"/>
              <a:gd name="T74" fmla="*/ 746574 w 5162"/>
              <a:gd name="T75" fmla="*/ 1700300 h 4955"/>
              <a:gd name="T76" fmla="*/ 892346 w 5162"/>
              <a:gd name="T77" fmla="*/ 1555350 h 4955"/>
              <a:gd name="T78" fmla="*/ 958036 w 5162"/>
              <a:gd name="T79" fmla="*/ 1488961 h 4955"/>
              <a:gd name="T80" fmla="*/ 1077237 w 5162"/>
              <a:gd name="T81" fmla="*/ 1625059 h 4955"/>
              <a:gd name="T82" fmla="*/ 1214890 w 5162"/>
              <a:gd name="T83" fmla="*/ 1744191 h 4955"/>
              <a:gd name="T84" fmla="*/ 1310841 w 5162"/>
              <a:gd name="T85" fmla="*/ 1799884 h 4955"/>
              <a:gd name="T86" fmla="*/ 1408268 w 5162"/>
              <a:gd name="T87" fmla="*/ 1827177 h 4955"/>
              <a:gd name="T88" fmla="*/ 1502374 w 5162"/>
              <a:gd name="T89" fmla="*/ 1812055 h 4955"/>
              <a:gd name="T90" fmla="*/ 1572123 w 5162"/>
              <a:gd name="T91" fmla="*/ 1758206 h 4955"/>
              <a:gd name="T92" fmla="*/ 1610504 w 5162"/>
              <a:gd name="T93" fmla="*/ 1671163 h 4955"/>
              <a:gd name="T94" fmla="*/ 1611980 w 5162"/>
              <a:gd name="T95" fmla="*/ 1568997 h 4955"/>
              <a:gd name="T96" fmla="*/ 1586516 w 5162"/>
              <a:gd name="T97" fmla="*/ 1459824 h 4955"/>
              <a:gd name="T98" fmla="*/ 1510124 w 5162"/>
              <a:gd name="T99" fmla="*/ 1282417 h 4955"/>
              <a:gd name="T100" fmla="*/ 1426720 w 5162"/>
              <a:gd name="T101" fmla="*/ 1143738 h 4955"/>
              <a:gd name="T102" fmla="*/ 1530052 w 5162"/>
              <a:gd name="T103" fmla="*/ 1101322 h 4955"/>
              <a:gd name="T104" fmla="*/ 1716788 w 5162"/>
              <a:gd name="T105" fmla="*/ 999894 h 4955"/>
              <a:gd name="T106" fmla="*/ 1805727 w 5162"/>
              <a:gd name="T107" fmla="*/ 929448 h 4955"/>
              <a:gd name="T108" fmla="*/ 1872893 w 5162"/>
              <a:gd name="T109" fmla="*/ 849044 h 4955"/>
              <a:gd name="T110" fmla="*/ 1904262 w 5162"/>
              <a:gd name="T111" fmla="*/ 758312 h 495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5162" h="4955">
                <a:moveTo>
                  <a:pt x="5137" y="1856"/>
                </a:moveTo>
                <a:lnTo>
                  <a:pt x="5137" y="1856"/>
                </a:lnTo>
                <a:lnTo>
                  <a:pt x="5125" y="1823"/>
                </a:lnTo>
                <a:lnTo>
                  <a:pt x="5111" y="1791"/>
                </a:lnTo>
                <a:lnTo>
                  <a:pt x="5096" y="1762"/>
                </a:lnTo>
                <a:lnTo>
                  <a:pt x="5078" y="1733"/>
                </a:lnTo>
                <a:lnTo>
                  <a:pt x="5059" y="1706"/>
                </a:lnTo>
                <a:lnTo>
                  <a:pt x="5038" y="1681"/>
                </a:lnTo>
                <a:lnTo>
                  <a:pt x="5016" y="1658"/>
                </a:lnTo>
                <a:lnTo>
                  <a:pt x="4993" y="1635"/>
                </a:lnTo>
                <a:lnTo>
                  <a:pt x="4968" y="1614"/>
                </a:lnTo>
                <a:lnTo>
                  <a:pt x="4941" y="1596"/>
                </a:lnTo>
                <a:lnTo>
                  <a:pt x="4914" y="1578"/>
                </a:lnTo>
                <a:lnTo>
                  <a:pt x="4886" y="1562"/>
                </a:lnTo>
                <a:lnTo>
                  <a:pt x="4856" y="1546"/>
                </a:lnTo>
                <a:lnTo>
                  <a:pt x="4826" y="1532"/>
                </a:lnTo>
                <a:lnTo>
                  <a:pt x="4793" y="1520"/>
                </a:lnTo>
                <a:lnTo>
                  <a:pt x="4760" y="1508"/>
                </a:lnTo>
                <a:lnTo>
                  <a:pt x="4727" y="1498"/>
                </a:lnTo>
                <a:lnTo>
                  <a:pt x="4693" y="1488"/>
                </a:lnTo>
                <a:lnTo>
                  <a:pt x="4657" y="1480"/>
                </a:lnTo>
                <a:lnTo>
                  <a:pt x="4622" y="1474"/>
                </a:lnTo>
                <a:lnTo>
                  <a:pt x="4586" y="1467"/>
                </a:lnTo>
                <a:lnTo>
                  <a:pt x="4549" y="1462"/>
                </a:lnTo>
                <a:lnTo>
                  <a:pt x="4511" y="1458"/>
                </a:lnTo>
                <a:lnTo>
                  <a:pt x="4473" y="1455"/>
                </a:lnTo>
                <a:lnTo>
                  <a:pt x="4436" y="1452"/>
                </a:lnTo>
                <a:lnTo>
                  <a:pt x="4397" y="1451"/>
                </a:lnTo>
                <a:lnTo>
                  <a:pt x="4359" y="1449"/>
                </a:lnTo>
                <a:lnTo>
                  <a:pt x="4320" y="1448"/>
                </a:lnTo>
                <a:lnTo>
                  <a:pt x="4281" y="1449"/>
                </a:lnTo>
                <a:lnTo>
                  <a:pt x="4242" y="1451"/>
                </a:lnTo>
                <a:lnTo>
                  <a:pt x="4164" y="1455"/>
                </a:lnTo>
                <a:lnTo>
                  <a:pt x="4088" y="1460"/>
                </a:lnTo>
                <a:lnTo>
                  <a:pt x="4012" y="1468"/>
                </a:lnTo>
                <a:lnTo>
                  <a:pt x="3938" y="1478"/>
                </a:lnTo>
                <a:lnTo>
                  <a:pt x="3867" y="1488"/>
                </a:lnTo>
                <a:lnTo>
                  <a:pt x="3798" y="1500"/>
                </a:lnTo>
                <a:lnTo>
                  <a:pt x="3732" y="1513"/>
                </a:lnTo>
                <a:lnTo>
                  <a:pt x="3670" y="1525"/>
                </a:lnTo>
                <a:lnTo>
                  <a:pt x="3614" y="1538"/>
                </a:lnTo>
                <a:lnTo>
                  <a:pt x="3560" y="1549"/>
                </a:lnTo>
                <a:lnTo>
                  <a:pt x="3514" y="1561"/>
                </a:lnTo>
                <a:lnTo>
                  <a:pt x="3437" y="1581"/>
                </a:lnTo>
                <a:lnTo>
                  <a:pt x="3388" y="1595"/>
                </a:lnTo>
                <a:lnTo>
                  <a:pt x="3371" y="1600"/>
                </a:lnTo>
                <a:lnTo>
                  <a:pt x="3370" y="1582"/>
                </a:lnTo>
                <a:lnTo>
                  <a:pt x="3368" y="1531"/>
                </a:lnTo>
                <a:lnTo>
                  <a:pt x="3363" y="1453"/>
                </a:lnTo>
                <a:lnTo>
                  <a:pt x="3360" y="1403"/>
                </a:lnTo>
                <a:lnTo>
                  <a:pt x="3355" y="1350"/>
                </a:lnTo>
                <a:lnTo>
                  <a:pt x="3350" y="1292"/>
                </a:lnTo>
                <a:lnTo>
                  <a:pt x="3342" y="1229"/>
                </a:lnTo>
                <a:lnTo>
                  <a:pt x="3333" y="1163"/>
                </a:lnTo>
                <a:lnTo>
                  <a:pt x="3323" y="1093"/>
                </a:lnTo>
                <a:lnTo>
                  <a:pt x="3311" y="1023"/>
                </a:lnTo>
                <a:lnTo>
                  <a:pt x="3297" y="949"/>
                </a:lnTo>
                <a:lnTo>
                  <a:pt x="3281" y="875"/>
                </a:lnTo>
                <a:lnTo>
                  <a:pt x="3264" y="800"/>
                </a:lnTo>
                <a:lnTo>
                  <a:pt x="3244" y="725"/>
                </a:lnTo>
                <a:lnTo>
                  <a:pt x="3232" y="687"/>
                </a:lnTo>
                <a:lnTo>
                  <a:pt x="3220" y="651"/>
                </a:lnTo>
                <a:lnTo>
                  <a:pt x="3209" y="614"/>
                </a:lnTo>
                <a:lnTo>
                  <a:pt x="3196" y="577"/>
                </a:lnTo>
                <a:lnTo>
                  <a:pt x="3183" y="541"/>
                </a:lnTo>
                <a:lnTo>
                  <a:pt x="3168" y="507"/>
                </a:lnTo>
                <a:lnTo>
                  <a:pt x="3153" y="471"/>
                </a:lnTo>
                <a:lnTo>
                  <a:pt x="3137" y="437"/>
                </a:lnTo>
                <a:lnTo>
                  <a:pt x="3122" y="404"/>
                </a:lnTo>
                <a:lnTo>
                  <a:pt x="3104" y="371"/>
                </a:lnTo>
                <a:lnTo>
                  <a:pt x="3086" y="340"/>
                </a:lnTo>
                <a:lnTo>
                  <a:pt x="3068" y="308"/>
                </a:lnTo>
                <a:lnTo>
                  <a:pt x="3048" y="279"/>
                </a:lnTo>
                <a:lnTo>
                  <a:pt x="3028" y="250"/>
                </a:lnTo>
                <a:lnTo>
                  <a:pt x="3007" y="223"/>
                </a:lnTo>
                <a:lnTo>
                  <a:pt x="2985" y="197"/>
                </a:lnTo>
                <a:lnTo>
                  <a:pt x="2962" y="171"/>
                </a:lnTo>
                <a:lnTo>
                  <a:pt x="2939" y="147"/>
                </a:lnTo>
                <a:lnTo>
                  <a:pt x="2915" y="125"/>
                </a:lnTo>
                <a:lnTo>
                  <a:pt x="2888" y="105"/>
                </a:lnTo>
                <a:lnTo>
                  <a:pt x="2862" y="86"/>
                </a:lnTo>
                <a:lnTo>
                  <a:pt x="2835" y="68"/>
                </a:lnTo>
                <a:lnTo>
                  <a:pt x="2807" y="54"/>
                </a:lnTo>
                <a:lnTo>
                  <a:pt x="2778" y="40"/>
                </a:lnTo>
                <a:lnTo>
                  <a:pt x="2747" y="27"/>
                </a:lnTo>
                <a:lnTo>
                  <a:pt x="2716" y="18"/>
                </a:lnTo>
                <a:lnTo>
                  <a:pt x="2684" y="11"/>
                </a:lnTo>
                <a:lnTo>
                  <a:pt x="2651" y="4"/>
                </a:lnTo>
                <a:lnTo>
                  <a:pt x="2616" y="1"/>
                </a:lnTo>
                <a:lnTo>
                  <a:pt x="2580" y="0"/>
                </a:lnTo>
                <a:lnTo>
                  <a:pt x="2546" y="1"/>
                </a:lnTo>
                <a:lnTo>
                  <a:pt x="2511" y="4"/>
                </a:lnTo>
                <a:lnTo>
                  <a:pt x="2477" y="11"/>
                </a:lnTo>
                <a:lnTo>
                  <a:pt x="2446" y="18"/>
                </a:lnTo>
                <a:lnTo>
                  <a:pt x="2414" y="27"/>
                </a:lnTo>
                <a:lnTo>
                  <a:pt x="2384" y="40"/>
                </a:lnTo>
                <a:lnTo>
                  <a:pt x="2354" y="54"/>
                </a:lnTo>
                <a:lnTo>
                  <a:pt x="2326" y="68"/>
                </a:lnTo>
                <a:lnTo>
                  <a:pt x="2299" y="86"/>
                </a:lnTo>
                <a:lnTo>
                  <a:pt x="2272" y="105"/>
                </a:lnTo>
                <a:lnTo>
                  <a:pt x="2247" y="125"/>
                </a:lnTo>
                <a:lnTo>
                  <a:pt x="2223" y="147"/>
                </a:lnTo>
                <a:lnTo>
                  <a:pt x="2199" y="171"/>
                </a:lnTo>
                <a:lnTo>
                  <a:pt x="2177" y="197"/>
                </a:lnTo>
                <a:lnTo>
                  <a:pt x="2155" y="223"/>
                </a:lnTo>
                <a:lnTo>
                  <a:pt x="2134" y="250"/>
                </a:lnTo>
                <a:lnTo>
                  <a:pt x="2114" y="279"/>
                </a:lnTo>
                <a:lnTo>
                  <a:pt x="2094" y="308"/>
                </a:lnTo>
                <a:lnTo>
                  <a:pt x="2075" y="340"/>
                </a:lnTo>
                <a:lnTo>
                  <a:pt x="2058" y="371"/>
                </a:lnTo>
                <a:lnTo>
                  <a:pt x="2040" y="404"/>
                </a:lnTo>
                <a:lnTo>
                  <a:pt x="2024" y="437"/>
                </a:lnTo>
                <a:lnTo>
                  <a:pt x="2008" y="471"/>
                </a:lnTo>
                <a:lnTo>
                  <a:pt x="1994" y="507"/>
                </a:lnTo>
                <a:lnTo>
                  <a:pt x="1979" y="541"/>
                </a:lnTo>
                <a:lnTo>
                  <a:pt x="1965" y="577"/>
                </a:lnTo>
                <a:lnTo>
                  <a:pt x="1953" y="614"/>
                </a:lnTo>
                <a:lnTo>
                  <a:pt x="1941" y="651"/>
                </a:lnTo>
                <a:lnTo>
                  <a:pt x="1929" y="687"/>
                </a:lnTo>
                <a:lnTo>
                  <a:pt x="1918" y="725"/>
                </a:lnTo>
                <a:lnTo>
                  <a:pt x="1898" y="800"/>
                </a:lnTo>
                <a:lnTo>
                  <a:pt x="1880" y="875"/>
                </a:lnTo>
                <a:lnTo>
                  <a:pt x="1864" y="949"/>
                </a:lnTo>
                <a:lnTo>
                  <a:pt x="1851" y="1023"/>
                </a:lnTo>
                <a:lnTo>
                  <a:pt x="1838" y="1093"/>
                </a:lnTo>
                <a:lnTo>
                  <a:pt x="1828" y="1163"/>
                </a:lnTo>
                <a:lnTo>
                  <a:pt x="1819" y="1229"/>
                </a:lnTo>
                <a:lnTo>
                  <a:pt x="1812" y="1292"/>
                </a:lnTo>
                <a:lnTo>
                  <a:pt x="1807" y="1350"/>
                </a:lnTo>
                <a:lnTo>
                  <a:pt x="1801" y="1403"/>
                </a:lnTo>
                <a:lnTo>
                  <a:pt x="1798" y="1453"/>
                </a:lnTo>
                <a:lnTo>
                  <a:pt x="1793" y="1531"/>
                </a:lnTo>
                <a:lnTo>
                  <a:pt x="1791" y="1582"/>
                </a:lnTo>
                <a:lnTo>
                  <a:pt x="1791" y="1600"/>
                </a:lnTo>
                <a:lnTo>
                  <a:pt x="1774" y="1595"/>
                </a:lnTo>
                <a:lnTo>
                  <a:pt x="1725" y="1581"/>
                </a:lnTo>
                <a:lnTo>
                  <a:pt x="1648" y="1561"/>
                </a:lnTo>
                <a:lnTo>
                  <a:pt x="1601" y="1549"/>
                </a:lnTo>
                <a:lnTo>
                  <a:pt x="1548" y="1538"/>
                </a:lnTo>
                <a:lnTo>
                  <a:pt x="1491" y="1525"/>
                </a:lnTo>
                <a:lnTo>
                  <a:pt x="1429" y="1513"/>
                </a:lnTo>
                <a:lnTo>
                  <a:pt x="1364" y="1500"/>
                </a:lnTo>
                <a:lnTo>
                  <a:pt x="1295" y="1488"/>
                </a:lnTo>
                <a:lnTo>
                  <a:pt x="1223" y="1478"/>
                </a:lnTo>
                <a:lnTo>
                  <a:pt x="1150" y="1468"/>
                </a:lnTo>
                <a:lnTo>
                  <a:pt x="1074" y="1460"/>
                </a:lnTo>
                <a:lnTo>
                  <a:pt x="997" y="1455"/>
                </a:lnTo>
                <a:lnTo>
                  <a:pt x="919" y="1451"/>
                </a:lnTo>
                <a:lnTo>
                  <a:pt x="881" y="1449"/>
                </a:lnTo>
                <a:lnTo>
                  <a:pt x="842" y="1448"/>
                </a:lnTo>
                <a:lnTo>
                  <a:pt x="804" y="1449"/>
                </a:lnTo>
                <a:lnTo>
                  <a:pt x="765" y="1451"/>
                </a:lnTo>
                <a:lnTo>
                  <a:pt x="726" y="1452"/>
                </a:lnTo>
                <a:lnTo>
                  <a:pt x="688" y="1455"/>
                </a:lnTo>
                <a:lnTo>
                  <a:pt x="650" y="1458"/>
                </a:lnTo>
                <a:lnTo>
                  <a:pt x="614" y="1462"/>
                </a:lnTo>
                <a:lnTo>
                  <a:pt x="577" y="1467"/>
                </a:lnTo>
                <a:lnTo>
                  <a:pt x="540" y="1474"/>
                </a:lnTo>
                <a:lnTo>
                  <a:pt x="504" y="1480"/>
                </a:lnTo>
                <a:lnTo>
                  <a:pt x="470" y="1488"/>
                </a:lnTo>
                <a:lnTo>
                  <a:pt x="435" y="1498"/>
                </a:lnTo>
                <a:lnTo>
                  <a:pt x="401" y="1508"/>
                </a:lnTo>
                <a:lnTo>
                  <a:pt x="369" y="1520"/>
                </a:lnTo>
                <a:lnTo>
                  <a:pt x="337" y="1532"/>
                </a:lnTo>
                <a:lnTo>
                  <a:pt x="306" y="1546"/>
                </a:lnTo>
                <a:lnTo>
                  <a:pt x="276" y="1562"/>
                </a:lnTo>
                <a:lnTo>
                  <a:pt x="248" y="1578"/>
                </a:lnTo>
                <a:lnTo>
                  <a:pt x="220" y="1596"/>
                </a:lnTo>
                <a:lnTo>
                  <a:pt x="194" y="1614"/>
                </a:lnTo>
                <a:lnTo>
                  <a:pt x="169" y="1635"/>
                </a:lnTo>
                <a:lnTo>
                  <a:pt x="146" y="1658"/>
                </a:lnTo>
                <a:lnTo>
                  <a:pt x="124" y="1681"/>
                </a:lnTo>
                <a:lnTo>
                  <a:pt x="103" y="1706"/>
                </a:lnTo>
                <a:lnTo>
                  <a:pt x="84" y="1733"/>
                </a:lnTo>
                <a:lnTo>
                  <a:pt x="67" y="1762"/>
                </a:lnTo>
                <a:lnTo>
                  <a:pt x="51" y="1791"/>
                </a:lnTo>
                <a:lnTo>
                  <a:pt x="37" y="1823"/>
                </a:lnTo>
                <a:lnTo>
                  <a:pt x="25" y="1856"/>
                </a:lnTo>
                <a:lnTo>
                  <a:pt x="15" y="1890"/>
                </a:lnTo>
                <a:lnTo>
                  <a:pt x="8" y="1923"/>
                </a:lnTo>
                <a:lnTo>
                  <a:pt x="3" y="1957"/>
                </a:lnTo>
                <a:lnTo>
                  <a:pt x="1" y="1991"/>
                </a:lnTo>
                <a:lnTo>
                  <a:pt x="0" y="2023"/>
                </a:lnTo>
                <a:lnTo>
                  <a:pt x="2" y="2056"/>
                </a:lnTo>
                <a:lnTo>
                  <a:pt x="6" y="2087"/>
                </a:lnTo>
                <a:lnTo>
                  <a:pt x="12" y="2119"/>
                </a:lnTo>
                <a:lnTo>
                  <a:pt x="20" y="2151"/>
                </a:lnTo>
                <a:lnTo>
                  <a:pt x="30" y="2182"/>
                </a:lnTo>
                <a:lnTo>
                  <a:pt x="42" y="2213"/>
                </a:lnTo>
                <a:lnTo>
                  <a:pt x="55" y="2242"/>
                </a:lnTo>
                <a:lnTo>
                  <a:pt x="70" y="2272"/>
                </a:lnTo>
                <a:lnTo>
                  <a:pt x="87" y="2302"/>
                </a:lnTo>
                <a:lnTo>
                  <a:pt x="105" y="2330"/>
                </a:lnTo>
                <a:lnTo>
                  <a:pt x="125" y="2359"/>
                </a:lnTo>
                <a:lnTo>
                  <a:pt x="146" y="2387"/>
                </a:lnTo>
                <a:lnTo>
                  <a:pt x="168" y="2414"/>
                </a:lnTo>
                <a:lnTo>
                  <a:pt x="192" y="2442"/>
                </a:lnTo>
                <a:lnTo>
                  <a:pt x="216" y="2469"/>
                </a:lnTo>
                <a:lnTo>
                  <a:pt x="242" y="2495"/>
                </a:lnTo>
                <a:lnTo>
                  <a:pt x="269" y="2520"/>
                </a:lnTo>
                <a:lnTo>
                  <a:pt x="296" y="2547"/>
                </a:lnTo>
                <a:lnTo>
                  <a:pt x="325" y="2571"/>
                </a:lnTo>
                <a:lnTo>
                  <a:pt x="355" y="2596"/>
                </a:lnTo>
                <a:lnTo>
                  <a:pt x="384" y="2619"/>
                </a:lnTo>
                <a:lnTo>
                  <a:pt x="415" y="2643"/>
                </a:lnTo>
                <a:lnTo>
                  <a:pt x="446" y="2667"/>
                </a:lnTo>
                <a:lnTo>
                  <a:pt x="478" y="2689"/>
                </a:lnTo>
                <a:lnTo>
                  <a:pt x="511" y="2711"/>
                </a:lnTo>
                <a:lnTo>
                  <a:pt x="575" y="2753"/>
                </a:lnTo>
                <a:lnTo>
                  <a:pt x="641" y="2793"/>
                </a:lnTo>
                <a:lnTo>
                  <a:pt x="707" y="2831"/>
                </a:lnTo>
                <a:lnTo>
                  <a:pt x="772" y="2866"/>
                </a:lnTo>
                <a:lnTo>
                  <a:pt x="836" y="2900"/>
                </a:lnTo>
                <a:lnTo>
                  <a:pt x="898" y="2931"/>
                </a:lnTo>
                <a:lnTo>
                  <a:pt x="959" y="2960"/>
                </a:lnTo>
                <a:lnTo>
                  <a:pt x="1016" y="2986"/>
                </a:lnTo>
                <a:lnTo>
                  <a:pt x="1070" y="3010"/>
                </a:lnTo>
                <a:lnTo>
                  <a:pt x="1120" y="3031"/>
                </a:lnTo>
                <a:lnTo>
                  <a:pt x="1165" y="3049"/>
                </a:lnTo>
                <a:lnTo>
                  <a:pt x="1239" y="3079"/>
                </a:lnTo>
                <a:lnTo>
                  <a:pt x="1286" y="3095"/>
                </a:lnTo>
                <a:lnTo>
                  <a:pt x="1303" y="3102"/>
                </a:lnTo>
                <a:lnTo>
                  <a:pt x="1296" y="3101"/>
                </a:lnTo>
                <a:lnTo>
                  <a:pt x="1285" y="3115"/>
                </a:lnTo>
                <a:lnTo>
                  <a:pt x="1258" y="3157"/>
                </a:lnTo>
                <a:lnTo>
                  <a:pt x="1215" y="3225"/>
                </a:lnTo>
                <a:lnTo>
                  <a:pt x="1190" y="3266"/>
                </a:lnTo>
                <a:lnTo>
                  <a:pt x="1162" y="3313"/>
                </a:lnTo>
                <a:lnTo>
                  <a:pt x="1133" y="3363"/>
                </a:lnTo>
                <a:lnTo>
                  <a:pt x="1102" y="3418"/>
                </a:lnTo>
                <a:lnTo>
                  <a:pt x="1071" y="3477"/>
                </a:lnTo>
                <a:lnTo>
                  <a:pt x="1038" y="3539"/>
                </a:lnTo>
                <a:lnTo>
                  <a:pt x="1007" y="3604"/>
                </a:lnTo>
                <a:lnTo>
                  <a:pt x="975" y="3671"/>
                </a:lnTo>
                <a:lnTo>
                  <a:pt x="945" y="3741"/>
                </a:lnTo>
                <a:lnTo>
                  <a:pt x="915" y="3812"/>
                </a:lnTo>
                <a:lnTo>
                  <a:pt x="888" y="3885"/>
                </a:lnTo>
                <a:lnTo>
                  <a:pt x="874" y="3922"/>
                </a:lnTo>
                <a:lnTo>
                  <a:pt x="863" y="3958"/>
                </a:lnTo>
                <a:lnTo>
                  <a:pt x="851" y="3995"/>
                </a:lnTo>
                <a:lnTo>
                  <a:pt x="840" y="4033"/>
                </a:lnTo>
                <a:lnTo>
                  <a:pt x="830" y="4070"/>
                </a:lnTo>
                <a:lnTo>
                  <a:pt x="821" y="4106"/>
                </a:lnTo>
                <a:lnTo>
                  <a:pt x="812" y="4143"/>
                </a:lnTo>
                <a:lnTo>
                  <a:pt x="805" y="4180"/>
                </a:lnTo>
                <a:lnTo>
                  <a:pt x="799" y="4217"/>
                </a:lnTo>
                <a:lnTo>
                  <a:pt x="793" y="4254"/>
                </a:lnTo>
                <a:lnTo>
                  <a:pt x="789" y="4289"/>
                </a:lnTo>
                <a:lnTo>
                  <a:pt x="786" y="4326"/>
                </a:lnTo>
                <a:lnTo>
                  <a:pt x="785" y="4361"/>
                </a:lnTo>
                <a:lnTo>
                  <a:pt x="785" y="4397"/>
                </a:lnTo>
                <a:lnTo>
                  <a:pt x="785" y="4431"/>
                </a:lnTo>
                <a:lnTo>
                  <a:pt x="788" y="4465"/>
                </a:lnTo>
                <a:lnTo>
                  <a:pt x="791" y="4499"/>
                </a:lnTo>
                <a:lnTo>
                  <a:pt x="797" y="4531"/>
                </a:lnTo>
                <a:lnTo>
                  <a:pt x="804" y="4564"/>
                </a:lnTo>
                <a:lnTo>
                  <a:pt x="812" y="4595"/>
                </a:lnTo>
                <a:lnTo>
                  <a:pt x="823" y="4626"/>
                </a:lnTo>
                <a:lnTo>
                  <a:pt x="835" y="4656"/>
                </a:lnTo>
                <a:lnTo>
                  <a:pt x="849" y="4686"/>
                </a:lnTo>
                <a:lnTo>
                  <a:pt x="865" y="4713"/>
                </a:lnTo>
                <a:lnTo>
                  <a:pt x="883" y="4740"/>
                </a:lnTo>
                <a:lnTo>
                  <a:pt x="902" y="4767"/>
                </a:lnTo>
                <a:lnTo>
                  <a:pt x="924" y="4792"/>
                </a:lnTo>
                <a:lnTo>
                  <a:pt x="947" y="4816"/>
                </a:lnTo>
                <a:lnTo>
                  <a:pt x="973" y="4839"/>
                </a:lnTo>
                <a:lnTo>
                  <a:pt x="1001" y="4860"/>
                </a:lnTo>
                <a:lnTo>
                  <a:pt x="1031" y="4880"/>
                </a:lnTo>
                <a:lnTo>
                  <a:pt x="1060" y="4898"/>
                </a:lnTo>
                <a:lnTo>
                  <a:pt x="1091" y="4913"/>
                </a:lnTo>
                <a:lnTo>
                  <a:pt x="1121" y="4925"/>
                </a:lnTo>
                <a:lnTo>
                  <a:pt x="1153" y="4936"/>
                </a:lnTo>
                <a:lnTo>
                  <a:pt x="1184" y="4943"/>
                </a:lnTo>
                <a:lnTo>
                  <a:pt x="1216" y="4949"/>
                </a:lnTo>
                <a:lnTo>
                  <a:pt x="1247" y="4954"/>
                </a:lnTo>
                <a:lnTo>
                  <a:pt x="1280" y="4955"/>
                </a:lnTo>
                <a:lnTo>
                  <a:pt x="1313" y="4955"/>
                </a:lnTo>
                <a:lnTo>
                  <a:pt x="1345" y="4954"/>
                </a:lnTo>
                <a:lnTo>
                  <a:pt x="1378" y="4949"/>
                </a:lnTo>
                <a:lnTo>
                  <a:pt x="1411" y="4944"/>
                </a:lnTo>
                <a:lnTo>
                  <a:pt x="1444" y="4937"/>
                </a:lnTo>
                <a:lnTo>
                  <a:pt x="1478" y="4928"/>
                </a:lnTo>
                <a:lnTo>
                  <a:pt x="1510" y="4919"/>
                </a:lnTo>
                <a:lnTo>
                  <a:pt x="1544" y="4907"/>
                </a:lnTo>
                <a:lnTo>
                  <a:pt x="1576" y="4895"/>
                </a:lnTo>
                <a:lnTo>
                  <a:pt x="1610" y="4880"/>
                </a:lnTo>
                <a:lnTo>
                  <a:pt x="1643" y="4865"/>
                </a:lnTo>
                <a:lnTo>
                  <a:pt x="1676" y="4849"/>
                </a:lnTo>
                <a:lnTo>
                  <a:pt x="1709" y="4831"/>
                </a:lnTo>
                <a:lnTo>
                  <a:pt x="1741" y="4812"/>
                </a:lnTo>
                <a:lnTo>
                  <a:pt x="1774" y="4793"/>
                </a:lnTo>
                <a:lnTo>
                  <a:pt x="1806" y="4772"/>
                </a:lnTo>
                <a:lnTo>
                  <a:pt x="1838" y="4751"/>
                </a:lnTo>
                <a:lnTo>
                  <a:pt x="1870" y="4729"/>
                </a:lnTo>
                <a:lnTo>
                  <a:pt x="1901" y="4706"/>
                </a:lnTo>
                <a:lnTo>
                  <a:pt x="1932" y="4682"/>
                </a:lnTo>
                <a:lnTo>
                  <a:pt x="1963" y="4659"/>
                </a:lnTo>
                <a:lnTo>
                  <a:pt x="2023" y="4610"/>
                </a:lnTo>
                <a:lnTo>
                  <a:pt x="2081" y="4559"/>
                </a:lnTo>
                <a:lnTo>
                  <a:pt x="2138" y="4509"/>
                </a:lnTo>
                <a:lnTo>
                  <a:pt x="2191" y="4458"/>
                </a:lnTo>
                <a:lnTo>
                  <a:pt x="2243" y="4406"/>
                </a:lnTo>
                <a:lnTo>
                  <a:pt x="2291" y="4357"/>
                </a:lnTo>
                <a:lnTo>
                  <a:pt x="2337" y="4307"/>
                </a:lnTo>
                <a:lnTo>
                  <a:pt x="2380" y="4261"/>
                </a:lnTo>
                <a:lnTo>
                  <a:pt x="2418" y="4217"/>
                </a:lnTo>
                <a:lnTo>
                  <a:pt x="2454" y="4176"/>
                </a:lnTo>
                <a:lnTo>
                  <a:pt x="2486" y="4139"/>
                </a:lnTo>
                <a:lnTo>
                  <a:pt x="2535" y="4078"/>
                </a:lnTo>
                <a:lnTo>
                  <a:pt x="2567" y="4037"/>
                </a:lnTo>
                <a:lnTo>
                  <a:pt x="2577" y="4023"/>
                </a:lnTo>
                <a:lnTo>
                  <a:pt x="2584" y="4023"/>
                </a:lnTo>
                <a:lnTo>
                  <a:pt x="2596" y="4037"/>
                </a:lnTo>
                <a:lnTo>
                  <a:pt x="2627" y="4078"/>
                </a:lnTo>
                <a:lnTo>
                  <a:pt x="2677" y="4139"/>
                </a:lnTo>
                <a:lnTo>
                  <a:pt x="2709" y="4176"/>
                </a:lnTo>
                <a:lnTo>
                  <a:pt x="2743" y="4217"/>
                </a:lnTo>
                <a:lnTo>
                  <a:pt x="2782" y="4261"/>
                </a:lnTo>
                <a:lnTo>
                  <a:pt x="2824" y="4307"/>
                </a:lnTo>
                <a:lnTo>
                  <a:pt x="2870" y="4357"/>
                </a:lnTo>
                <a:lnTo>
                  <a:pt x="2919" y="4406"/>
                </a:lnTo>
                <a:lnTo>
                  <a:pt x="2970" y="4458"/>
                </a:lnTo>
                <a:lnTo>
                  <a:pt x="3024" y="4509"/>
                </a:lnTo>
                <a:lnTo>
                  <a:pt x="3081" y="4559"/>
                </a:lnTo>
                <a:lnTo>
                  <a:pt x="3138" y="4610"/>
                </a:lnTo>
                <a:lnTo>
                  <a:pt x="3199" y="4659"/>
                </a:lnTo>
                <a:lnTo>
                  <a:pt x="3230" y="4682"/>
                </a:lnTo>
                <a:lnTo>
                  <a:pt x="3260" y="4706"/>
                </a:lnTo>
                <a:lnTo>
                  <a:pt x="3292" y="4729"/>
                </a:lnTo>
                <a:lnTo>
                  <a:pt x="3323" y="4751"/>
                </a:lnTo>
                <a:lnTo>
                  <a:pt x="3356" y="4772"/>
                </a:lnTo>
                <a:lnTo>
                  <a:pt x="3388" y="4793"/>
                </a:lnTo>
                <a:lnTo>
                  <a:pt x="3420" y="4812"/>
                </a:lnTo>
                <a:lnTo>
                  <a:pt x="3453" y="4831"/>
                </a:lnTo>
                <a:lnTo>
                  <a:pt x="3486" y="4849"/>
                </a:lnTo>
                <a:lnTo>
                  <a:pt x="3519" y="4865"/>
                </a:lnTo>
                <a:lnTo>
                  <a:pt x="3552" y="4880"/>
                </a:lnTo>
                <a:lnTo>
                  <a:pt x="3585" y="4895"/>
                </a:lnTo>
                <a:lnTo>
                  <a:pt x="3618" y="4907"/>
                </a:lnTo>
                <a:lnTo>
                  <a:pt x="3651" y="4919"/>
                </a:lnTo>
                <a:lnTo>
                  <a:pt x="3684" y="4928"/>
                </a:lnTo>
                <a:lnTo>
                  <a:pt x="3718" y="4937"/>
                </a:lnTo>
                <a:lnTo>
                  <a:pt x="3750" y="4944"/>
                </a:lnTo>
                <a:lnTo>
                  <a:pt x="3784" y="4949"/>
                </a:lnTo>
                <a:lnTo>
                  <a:pt x="3816" y="4954"/>
                </a:lnTo>
                <a:lnTo>
                  <a:pt x="3849" y="4955"/>
                </a:lnTo>
                <a:lnTo>
                  <a:pt x="3882" y="4955"/>
                </a:lnTo>
                <a:lnTo>
                  <a:pt x="3914" y="4954"/>
                </a:lnTo>
                <a:lnTo>
                  <a:pt x="3946" y="4949"/>
                </a:lnTo>
                <a:lnTo>
                  <a:pt x="3977" y="4943"/>
                </a:lnTo>
                <a:lnTo>
                  <a:pt x="4009" y="4936"/>
                </a:lnTo>
                <a:lnTo>
                  <a:pt x="4040" y="4925"/>
                </a:lnTo>
                <a:lnTo>
                  <a:pt x="4071" y="4913"/>
                </a:lnTo>
                <a:lnTo>
                  <a:pt x="4101" y="4898"/>
                </a:lnTo>
                <a:lnTo>
                  <a:pt x="4131" y="4880"/>
                </a:lnTo>
                <a:lnTo>
                  <a:pt x="4160" y="4860"/>
                </a:lnTo>
                <a:lnTo>
                  <a:pt x="4189" y="4839"/>
                </a:lnTo>
                <a:lnTo>
                  <a:pt x="4214" y="4816"/>
                </a:lnTo>
                <a:lnTo>
                  <a:pt x="4238" y="4792"/>
                </a:lnTo>
                <a:lnTo>
                  <a:pt x="4260" y="4767"/>
                </a:lnTo>
                <a:lnTo>
                  <a:pt x="4279" y="4740"/>
                </a:lnTo>
                <a:lnTo>
                  <a:pt x="4297" y="4713"/>
                </a:lnTo>
                <a:lnTo>
                  <a:pt x="4313" y="4686"/>
                </a:lnTo>
                <a:lnTo>
                  <a:pt x="4326" y="4656"/>
                </a:lnTo>
                <a:lnTo>
                  <a:pt x="4339" y="4626"/>
                </a:lnTo>
                <a:lnTo>
                  <a:pt x="4349" y="4595"/>
                </a:lnTo>
                <a:lnTo>
                  <a:pt x="4358" y="4564"/>
                </a:lnTo>
                <a:lnTo>
                  <a:pt x="4364" y="4531"/>
                </a:lnTo>
                <a:lnTo>
                  <a:pt x="4370" y="4499"/>
                </a:lnTo>
                <a:lnTo>
                  <a:pt x="4374" y="4465"/>
                </a:lnTo>
                <a:lnTo>
                  <a:pt x="4376" y="4431"/>
                </a:lnTo>
                <a:lnTo>
                  <a:pt x="4377" y="4397"/>
                </a:lnTo>
                <a:lnTo>
                  <a:pt x="4377" y="4361"/>
                </a:lnTo>
                <a:lnTo>
                  <a:pt x="4375" y="4326"/>
                </a:lnTo>
                <a:lnTo>
                  <a:pt x="4373" y="4289"/>
                </a:lnTo>
                <a:lnTo>
                  <a:pt x="4368" y="4254"/>
                </a:lnTo>
                <a:lnTo>
                  <a:pt x="4363" y="4217"/>
                </a:lnTo>
                <a:lnTo>
                  <a:pt x="4357" y="4180"/>
                </a:lnTo>
                <a:lnTo>
                  <a:pt x="4349" y="4143"/>
                </a:lnTo>
                <a:lnTo>
                  <a:pt x="4341" y="4106"/>
                </a:lnTo>
                <a:lnTo>
                  <a:pt x="4332" y="4070"/>
                </a:lnTo>
                <a:lnTo>
                  <a:pt x="4322" y="4033"/>
                </a:lnTo>
                <a:lnTo>
                  <a:pt x="4311" y="3995"/>
                </a:lnTo>
                <a:lnTo>
                  <a:pt x="4299" y="3958"/>
                </a:lnTo>
                <a:lnTo>
                  <a:pt x="4287" y="3922"/>
                </a:lnTo>
                <a:lnTo>
                  <a:pt x="4275" y="3885"/>
                </a:lnTo>
                <a:lnTo>
                  <a:pt x="4246" y="3812"/>
                </a:lnTo>
                <a:lnTo>
                  <a:pt x="4218" y="3741"/>
                </a:lnTo>
                <a:lnTo>
                  <a:pt x="4188" y="3671"/>
                </a:lnTo>
                <a:lnTo>
                  <a:pt x="4156" y="3604"/>
                </a:lnTo>
                <a:lnTo>
                  <a:pt x="4123" y="3539"/>
                </a:lnTo>
                <a:lnTo>
                  <a:pt x="4092" y="3477"/>
                </a:lnTo>
                <a:lnTo>
                  <a:pt x="4060" y="3418"/>
                </a:lnTo>
                <a:lnTo>
                  <a:pt x="4029" y="3363"/>
                </a:lnTo>
                <a:lnTo>
                  <a:pt x="3999" y="3313"/>
                </a:lnTo>
                <a:lnTo>
                  <a:pt x="3972" y="3266"/>
                </a:lnTo>
                <a:lnTo>
                  <a:pt x="3947" y="3225"/>
                </a:lnTo>
                <a:lnTo>
                  <a:pt x="3905" y="3157"/>
                </a:lnTo>
                <a:lnTo>
                  <a:pt x="3876" y="3115"/>
                </a:lnTo>
                <a:lnTo>
                  <a:pt x="3866" y="3101"/>
                </a:lnTo>
                <a:lnTo>
                  <a:pt x="3859" y="3102"/>
                </a:lnTo>
                <a:lnTo>
                  <a:pt x="3875" y="3095"/>
                </a:lnTo>
                <a:lnTo>
                  <a:pt x="3924" y="3079"/>
                </a:lnTo>
                <a:lnTo>
                  <a:pt x="3997" y="3049"/>
                </a:lnTo>
                <a:lnTo>
                  <a:pt x="4042" y="3031"/>
                </a:lnTo>
                <a:lnTo>
                  <a:pt x="4092" y="3010"/>
                </a:lnTo>
                <a:lnTo>
                  <a:pt x="4146" y="2986"/>
                </a:lnTo>
                <a:lnTo>
                  <a:pt x="4203" y="2960"/>
                </a:lnTo>
                <a:lnTo>
                  <a:pt x="4263" y="2931"/>
                </a:lnTo>
                <a:lnTo>
                  <a:pt x="4325" y="2900"/>
                </a:lnTo>
                <a:lnTo>
                  <a:pt x="4390" y="2866"/>
                </a:lnTo>
                <a:lnTo>
                  <a:pt x="4456" y="2831"/>
                </a:lnTo>
                <a:lnTo>
                  <a:pt x="4521" y="2793"/>
                </a:lnTo>
                <a:lnTo>
                  <a:pt x="4587" y="2753"/>
                </a:lnTo>
                <a:lnTo>
                  <a:pt x="4652" y="2711"/>
                </a:lnTo>
                <a:lnTo>
                  <a:pt x="4684" y="2689"/>
                </a:lnTo>
                <a:lnTo>
                  <a:pt x="4715" y="2667"/>
                </a:lnTo>
                <a:lnTo>
                  <a:pt x="4747" y="2643"/>
                </a:lnTo>
                <a:lnTo>
                  <a:pt x="4777" y="2619"/>
                </a:lnTo>
                <a:lnTo>
                  <a:pt x="4808" y="2596"/>
                </a:lnTo>
                <a:lnTo>
                  <a:pt x="4837" y="2571"/>
                </a:lnTo>
                <a:lnTo>
                  <a:pt x="4866" y="2547"/>
                </a:lnTo>
                <a:lnTo>
                  <a:pt x="4893" y="2520"/>
                </a:lnTo>
                <a:lnTo>
                  <a:pt x="4920" y="2495"/>
                </a:lnTo>
                <a:lnTo>
                  <a:pt x="4945" y="2469"/>
                </a:lnTo>
                <a:lnTo>
                  <a:pt x="4971" y="2442"/>
                </a:lnTo>
                <a:lnTo>
                  <a:pt x="4994" y="2414"/>
                </a:lnTo>
                <a:lnTo>
                  <a:pt x="5016" y="2387"/>
                </a:lnTo>
                <a:lnTo>
                  <a:pt x="5037" y="2359"/>
                </a:lnTo>
                <a:lnTo>
                  <a:pt x="5057" y="2330"/>
                </a:lnTo>
                <a:lnTo>
                  <a:pt x="5075" y="2302"/>
                </a:lnTo>
                <a:lnTo>
                  <a:pt x="5092" y="2272"/>
                </a:lnTo>
                <a:lnTo>
                  <a:pt x="5107" y="2242"/>
                </a:lnTo>
                <a:lnTo>
                  <a:pt x="5120" y="2213"/>
                </a:lnTo>
                <a:lnTo>
                  <a:pt x="5133" y="2182"/>
                </a:lnTo>
                <a:lnTo>
                  <a:pt x="5142" y="2151"/>
                </a:lnTo>
                <a:lnTo>
                  <a:pt x="5150" y="2119"/>
                </a:lnTo>
                <a:lnTo>
                  <a:pt x="5156" y="2087"/>
                </a:lnTo>
                <a:lnTo>
                  <a:pt x="5160" y="2056"/>
                </a:lnTo>
                <a:lnTo>
                  <a:pt x="5162" y="2023"/>
                </a:lnTo>
                <a:lnTo>
                  <a:pt x="5162" y="1991"/>
                </a:lnTo>
                <a:lnTo>
                  <a:pt x="5159" y="1957"/>
                </a:lnTo>
                <a:lnTo>
                  <a:pt x="5155" y="1923"/>
                </a:lnTo>
                <a:lnTo>
                  <a:pt x="5147" y="1890"/>
                </a:lnTo>
                <a:lnTo>
                  <a:pt x="5137" y="1856"/>
                </a:lnTo>
                <a:close/>
              </a:path>
            </a:pathLst>
          </a:custGeom>
          <a:solidFill>
            <a:srgbClr val="E46B62"/>
          </a:solidFill>
          <a:ln w="38100">
            <a:solidFill>
              <a:srgbClr val="FFFFFF"/>
            </a:solidFill>
          </a:ln>
          <a:effectLst>
            <a:outerShdw blurRad="76200" dist="38100" dir="2700000" algn="tl" rotWithShape="0">
              <a:prstClr val="black">
                <a:alpha val="25000"/>
              </a:prstClr>
            </a:outerShdw>
          </a:effectLst>
        </p:spPr>
        <p:txBody>
          <a:bodyPr wrap="square" anchor="ctr">
            <a:normAutofit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3215963"/>
            <a:ext cx="103007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Á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72595" y="4181950"/>
            <a:ext cx="78338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 đặc điểm về hoạt động sản xuất của cư dân châu Á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45A7F0-1C80-4914-9EC4-ED9F242BBEBC}"/>
              </a:ext>
            </a:extLst>
          </p:cNvPr>
          <p:cNvSpPr txBox="1"/>
          <p:nvPr/>
        </p:nvSpPr>
        <p:spPr>
          <a:xfrm>
            <a:off x="4358126" y="2143057"/>
            <a:ext cx="7422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2800" dirty="0">
                <a:cs typeface="Arial" panose="020B0604020202020204" pitchFamily="34" charset="0"/>
              </a:rPr>
              <a:t>Nêu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vi-VN" altLang="en-US" sz="2800" dirty="0">
                <a:cs typeface="Arial" panose="020B0604020202020204" pitchFamily="34" charset="0"/>
              </a:rPr>
              <a:t> đặc điểm về dân cư của châu Á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5B7F48-4CB0-4124-A9CC-E244CDC109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8" y="679251"/>
            <a:ext cx="2954268" cy="5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54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8440903F-62A4-4387-9A0C-21428FB92B19}"/>
              </a:ext>
            </a:extLst>
          </p:cNvPr>
          <p:cNvSpPr/>
          <p:nvPr/>
        </p:nvSpPr>
        <p:spPr>
          <a:xfrm>
            <a:off x="233081" y="170329"/>
            <a:ext cx="11743765" cy="6427694"/>
          </a:xfrm>
          <a:prstGeom prst="rect">
            <a:avLst/>
          </a:prstGeom>
          <a:solidFill>
            <a:srgbClr val="FFF8C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AE391A9-FD31-43CA-8692-4237CF91B625}"/>
              </a:ext>
            </a:extLst>
          </p:cNvPr>
          <p:cNvSpPr/>
          <p:nvPr/>
        </p:nvSpPr>
        <p:spPr>
          <a:xfrm>
            <a:off x="1510696" y="1925118"/>
            <a:ext cx="9250761" cy="3319007"/>
          </a:xfrm>
          <a:custGeom>
            <a:avLst/>
            <a:gdLst>
              <a:gd name="connsiteX0" fmla="*/ 1485693 w 9250761"/>
              <a:gd name="connsiteY0" fmla="*/ 405857 h 3319007"/>
              <a:gd name="connsiteX1" fmla="*/ 672098 w 9250761"/>
              <a:gd name="connsiteY1" fmla="*/ 387819 h 3319007"/>
              <a:gd name="connsiteX2" fmla="*/ 495230 w 9250761"/>
              <a:gd name="connsiteY2" fmla="*/ 441933 h 3319007"/>
              <a:gd name="connsiteX3" fmla="*/ 123807 w 9250761"/>
              <a:gd name="connsiteY3" fmla="*/ 631333 h 3319007"/>
              <a:gd name="connsiteX4" fmla="*/ 35372 w 9250761"/>
              <a:gd name="connsiteY4" fmla="*/ 757600 h 3319007"/>
              <a:gd name="connsiteX5" fmla="*/ 0 w 9250761"/>
              <a:gd name="connsiteY5" fmla="*/ 1127380 h 3319007"/>
              <a:gd name="connsiteX6" fmla="*/ 159180 w 9250761"/>
              <a:gd name="connsiteY6" fmla="*/ 1506179 h 3319007"/>
              <a:gd name="connsiteX7" fmla="*/ 265302 w 9250761"/>
              <a:gd name="connsiteY7" fmla="*/ 1650485 h 3319007"/>
              <a:gd name="connsiteX8" fmla="*/ 389110 w 9250761"/>
              <a:gd name="connsiteY8" fmla="*/ 1812827 h 3319007"/>
              <a:gd name="connsiteX9" fmla="*/ 362580 w 9250761"/>
              <a:gd name="connsiteY9" fmla="*/ 2029284 h 3319007"/>
              <a:gd name="connsiteX10" fmla="*/ 256458 w 9250761"/>
              <a:gd name="connsiteY10" fmla="*/ 2236721 h 3319007"/>
              <a:gd name="connsiteX11" fmla="*/ 212242 w 9250761"/>
              <a:gd name="connsiteY11" fmla="*/ 2353970 h 3319007"/>
              <a:gd name="connsiteX12" fmla="*/ 265302 w 9250761"/>
              <a:gd name="connsiteY12" fmla="*/ 2696692 h 3319007"/>
              <a:gd name="connsiteX13" fmla="*/ 415640 w 9250761"/>
              <a:gd name="connsiteY13" fmla="*/ 2813941 h 3319007"/>
              <a:gd name="connsiteX14" fmla="*/ 1016992 w 9250761"/>
              <a:gd name="connsiteY14" fmla="*/ 3039416 h 3319007"/>
              <a:gd name="connsiteX15" fmla="*/ 1397259 w 9250761"/>
              <a:gd name="connsiteY15" fmla="*/ 3057455 h 3319007"/>
              <a:gd name="connsiteX16" fmla="*/ 1759839 w 9250761"/>
              <a:gd name="connsiteY16" fmla="*/ 3066473 h 3319007"/>
              <a:gd name="connsiteX17" fmla="*/ 2122419 w 9250761"/>
              <a:gd name="connsiteY17" fmla="*/ 3021378 h 3319007"/>
              <a:gd name="connsiteX18" fmla="*/ 3272063 w 9250761"/>
              <a:gd name="connsiteY18" fmla="*/ 2840998 h 3319007"/>
              <a:gd name="connsiteX19" fmla="*/ 3484305 w 9250761"/>
              <a:gd name="connsiteY19" fmla="*/ 2777864 h 3319007"/>
              <a:gd name="connsiteX20" fmla="*/ 4262525 w 9250761"/>
              <a:gd name="connsiteY20" fmla="*/ 2669635 h 3319007"/>
              <a:gd name="connsiteX21" fmla="*/ 4757756 w 9250761"/>
              <a:gd name="connsiteY21" fmla="*/ 2877074 h 3319007"/>
              <a:gd name="connsiteX22" fmla="*/ 4890408 w 9250761"/>
              <a:gd name="connsiteY22" fmla="*/ 3057455 h 3319007"/>
              <a:gd name="connsiteX23" fmla="*/ 5120336 w 9250761"/>
              <a:gd name="connsiteY23" fmla="*/ 3183721 h 3319007"/>
              <a:gd name="connsiteX24" fmla="*/ 5748218 w 9250761"/>
              <a:gd name="connsiteY24" fmla="*/ 3319007 h 3319007"/>
              <a:gd name="connsiteX25" fmla="*/ 7623023 w 9250761"/>
              <a:gd name="connsiteY25" fmla="*/ 3093530 h 3319007"/>
              <a:gd name="connsiteX26" fmla="*/ 7941386 w 9250761"/>
              <a:gd name="connsiteY26" fmla="*/ 2913149 h 3319007"/>
              <a:gd name="connsiteX27" fmla="*/ 8020976 w 9250761"/>
              <a:gd name="connsiteY27" fmla="*/ 2651598 h 3319007"/>
              <a:gd name="connsiteX28" fmla="*/ 8047507 w 9250761"/>
              <a:gd name="connsiteY28" fmla="*/ 2471217 h 3319007"/>
              <a:gd name="connsiteX29" fmla="*/ 8206688 w 9250761"/>
              <a:gd name="connsiteY29" fmla="*/ 2290836 h 3319007"/>
              <a:gd name="connsiteX30" fmla="*/ 8374713 w 9250761"/>
              <a:gd name="connsiteY30" fmla="*/ 2281817 h 3319007"/>
              <a:gd name="connsiteX31" fmla="*/ 9073343 w 9250761"/>
              <a:gd name="connsiteY31" fmla="*/ 2236721 h 3319007"/>
              <a:gd name="connsiteX32" fmla="*/ 9188307 w 9250761"/>
              <a:gd name="connsiteY32" fmla="*/ 2065360 h 3319007"/>
              <a:gd name="connsiteX33" fmla="*/ 9250211 w 9250761"/>
              <a:gd name="connsiteY33" fmla="*/ 1785770 h 3319007"/>
              <a:gd name="connsiteX34" fmla="*/ 8923005 w 9250761"/>
              <a:gd name="connsiteY34" fmla="*/ 748580 h 3319007"/>
              <a:gd name="connsiteX35" fmla="*/ 8410087 w 9250761"/>
              <a:gd name="connsiteY35" fmla="*/ 207438 h 3319007"/>
              <a:gd name="connsiteX36" fmla="*/ 8303965 w 9250761"/>
              <a:gd name="connsiteY36" fmla="*/ 144305 h 3319007"/>
              <a:gd name="connsiteX37" fmla="*/ 7817578 w 9250761"/>
              <a:gd name="connsiteY37" fmla="*/ 36076 h 3319007"/>
              <a:gd name="connsiteX38" fmla="*/ 7331190 w 9250761"/>
              <a:gd name="connsiteY38" fmla="*/ 0 h 3319007"/>
              <a:gd name="connsiteX39" fmla="*/ 6526440 w 9250761"/>
              <a:gd name="connsiteY39" fmla="*/ 54115 h 3319007"/>
              <a:gd name="connsiteX40" fmla="*/ 6349571 w 9250761"/>
              <a:gd name="connsiteY40" fmla="*/ 162343 h 3319007"/>
              <a:gd name="connsiteX41" fmla="*/ 6137329 w 9250761"/>
              <a:gd name="connsiteY41" fmla="*/ 369780 h 3319007"/>
              <a:gd name="connsiteX42" fmla="*/ 5783592 w 9250761"/>
              <a:gd name="connsiteY42" fmla="*/ 793675 h 3319007"/>
              <a:gd name="connsiteX43" fmla="*/ 4501297 w 9250761"/>
              <a:gd name="connsiteY43" fmla="*/ 459971 h 3319007"/>
              <a:gd name="connsiteX44" fmla="*/ 4368646 w 9250761"/>
              <a:gd name="connsiteY44" fmla="*/ 423895 h 3319007"/>
              <a:gd name="connsiteX45" fmla="*/ 3784981 w 9250761"/>
              <a:gd name="connsiteY45" fmla="*/ 198419 h 3319007"/>
              <a:gd name="connsiteX46" fmla="*/ 3333967 w 9250761"/>
              <a:gd name="connsiteY46" fmla="*/ 288609 h 3319007"/>
              <a:gd name="connsiteX47" fmla="*/ 3130568 w 9250761"/>
              <a:gd name="connsiteY47" fmla="*/ 351743 h 3319007"/>
              <a:gd name="connsiteX48" fmla="*/ 2882953 w 9250761"/>
              <a:gd name="connsiteY48" fmla="*/ 279590 h 3319007"/>
              <a:gd name="connsiteX49" fmla="*/ 2741457 w 9250761"/>
              <a:gd name="connsiteY49" fmla="*/ 189400 h 3319007"/>
              <a:gd name="connsiteX50" fmla="*/ 2591119 w 9250761"/>
              <a:gd name="connsiteY50" fmla="*/ 117248 h 3319007"/>
              <a:gd name="connsiteX51" fmla="*/ 2529216 w 9250761"/>
              <a:gd name="connsiteY51" fmla="*/ 108229 h 3319007"/>
              <a:gd name="connsiteX52" fmla="*/ 2175479 w 9250761"/>
              <a:gd name="connsiteY52" fmla="*/ 135286 h 3319007"/>
              <a:gd name="connsiteX53" fmla="*/ 2069358 w 9250761"/>
              <a:gd name="connsiteY53" fmla="*/ 144305 h 3319007"/>
              <a:gd name="connsiteX54" fmla="*/ 1936707 w 9250761"/>
              <a:gd name="connsiteY54" fmla="*/ 162343 h 3319007"/>
              <a:gd name="connsiteX55" fmla="*/ 1795212 w 9250761"/>
              <a:gd name="connsiteY55" fmla="*/ 198419 h 3319007"/>
              <a:gd name="connsiteX56" fmla="*/ 1750995 w 9250761"/>
              <a:gd name="connsiteY56" fmla="*/ 234495 h 3319007"/>
              <a:gd name="connsiteX57" fmla="*/ 1697935 w 9250761"/>
              <a:gd name="connsiteY57" fmla="*/ 270572 h 3319007"/>
              <a:gd name="connsiteX58" fmla="*/ 1671404 w 9250761"/>
              <a:gd name="connsiteY58" fmla="*/ 288609 h 3319007"/>
              <a:gd name="connsiteX59" fmla="*/ 1609501 w 9250761"/>
              <a:gd name="connsiteY59" fmla="*/ 333704 h 3319007"/>
              <a:gd name="connsiteX60" fmla="*/ 1547597 w 9250761"/>
              <a:gd name="connsiteY60" fmla="*/ 351743 h 3319007"/>
              <a:gd name="connsiteX61" fmla="*/ 1521066 w 9250761"/>
              <a:gd name="connsiteY61" fmla="*/ 369780 h 3319007"/>
              <a:gd name="connsiteX62" fmla="*/ 1485693 w 9250761"/>
              <a:gd name="connsiteY62" fmla="*/ 405857 h 3319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250761" h="3319007" fill="none" extrusionOk="0">
                <a:moveTo>
                  <a:pt x="1485693" y="405857"/>
                </a:moveTo>
                <a:cubicBezTo>
                  <a:pt x="1350816" y="404418"/>
                  <a:pt x="1375312" y="378858"/>
                  <a:pt x="672098" y="387819"/>
                </a:cubicBezTo>
                <a:cubicBezTo>
                  <a:pt x="614622" y="404107"/>
                  <a:pt x="548828" y="423262"/>
                  <a:pt x="495230" y="441933"/>
                </a:cubicBezTo>
                <a:cubicBezTo>
                  <a:pt x="310626" y="506386"/>
                  <a:pt x="293188" y="542249"/>
                  <a:pt x="123807" y="631333"/>
                </a:cubicBezTo>
                <a:cubicBezTo>
                  <a:pt x="105868" y="671381"/>
                  <a:pt x="54434" y="712758"/>
                  <a:pt x="35372" y="757600"/>
                </a:cubicBezTo>
                <a:cubicBezTo>
                  <a:pt x="-14651" y="830042"/>
                  <a:pt x="2106" y="1045842"/>
                  <a:pt x="0" y="1127380"/>
                </a:cubicBezTo>
                <a:cubicBezTo>
                  <a:pt x="73585" y="1350868"/>
                  <a:pt x="41499" y="1339984"/>
                  <a:pt x="159180" y="1506179"/>
                </a:cubicBezTo>
                <a:cubicBezTo>
                  <a:pt x="198847" y="1551750"/>
                  <a:pt x="221008" y="1604864"/>
                  <a:pt x="265302" y="1650485"/>
                </a:cubicBezTo>
                <a:cubicBezTo>
                  <a:pt x="365517" y="1783769"/>
                  <a:pt x="352051" y="1701915"/>
                  <a:pt x="389110" y="1812827"/>
                </a:cubicBezTo>
                <a:cubicBezTo>
                  <a:pt x="387835" y="1888500"/>
                  <a:pt x="363600" y="1959922"/>
                  <a:pt x="362580" y="2029284"/>
                </a:cubicBezTo>
                <a:cubicBezTo>
                  <a:pt x="319672" y="2098908"/>
                  <a:pt x="287463" y="2162377"/>
                  <a:pt x="256458" y="2236721"/>
                </a:cubicBezTo>
                <a:cubicBezTo>
                  <a:pt x="237318" y="2274121"/>
                  <a:pt x="230194" y="2304735"/>
                  <a:pt x="212242" y="2353970"/>
                </a:cubicBezTo>
                <a:cubicBezTo>
                  <a:pt x="207213" y="2498172"/>
                  <a:pt x="192138" y="2562913"/>
                  <a:pt x="265302" y="2696692"/>
                </a:cubicBezTo>
                <a:cubicBezTo>
                  <a:pt x="304371" y="2764810"/>
                  <a:pt x="355983" y="2776025"/>
                  <a:pt x="415640" y="2813941"/>
                </a:cubicBezTo>
                <a:cubicBezTo>
                  <a:pt x="584105" y="2931976"/>
                  <a:pt x="747298" y="3003583"/>
                  <a:pt x="1016992" y="3039416"/>
                </a:cubicBezTo>
                <a:cubicBezTo>
                  <a:pt x="1118975" y="3047194"/>
                  <a:pt x="1280747" y="3067999"/>
                  <a:pt x="1397259" y="3057455"/>
                </a:cubicBezTo>
                <a:cubicBezTo>
                  <a:pt x="1517337" y="3050322"/>
                  <a:pt x="1631523" y="3065216"/>
                  <a:pt x="1759839" y="3066473"/>
                </a:cubicBezTo>
                <a:cubicBezTo>
                  <a:pt x="1848459" y="3054674"/>
                  <a:pt x="2012026" y="3023747"/>
                  <a:pt x="2122419" y="3021378"/>
                </a:cubicBezTo>
                <a:cubicBezTo>
                  <a:pt x="3361990" y="2630233"/>
                  <a:pt x="2499470" y="3028182"/>
                  <a:pt x="3272063" y="2840998"/>
                </a:cubicBezTo>
                <a:cubicBezTo>
                  <a:pt x="3329129" y="2834884"/>
                  <a:pt x="3402326" y="2791344"/>
                  <a:pt x="3484305" y="2777864"/>
                </a:cubicBezTo>
                <a:cubicBezTo>
                  <a:pt x="3896238" y="2696656"/>
                  <a:pt x="3958006" y="2699515"/>
                  <a:pt x="4262525" y="2669635"/>
                </a:cubicBezTo>
                <a:cubicBezTo>
                  <a:pt x="4491794" y="2749733"/>
                  <a:pt x="4614934" y="2723750"/>
                  <a:pt x="4757756" y="2877074"/>
                </a:cubicBezTo>
                <a:cubicBezTo>
                  <a:pt x="4819877" y="2936517"/>
                  <a:pt x="4842057" y="3004953"/>
                  <a:pt x="4890408" y="3057455"/>
                </a:cubicBezTo>
                <a:cubicBezTo>
                  <a:pt x="4962026" y="3129722"/>
                  <a:pt x="5018523" y="3149704"/>
                  <a:pt x="5120336" y="3183721"/>
                </a:cubicBezTo>
                <a:cubicBezTo>
                  <a:pt x="5408647" y="3317851"/>
                  <a:pt x="5421546" y="3280114"/>
                  <a:pt x="5748218" y="3319007"/>
                </a:cubicBezTo>
                <a:cubicBezTo>
                  <a:pt x="6450792" y="3360497"/>
                  <a:pt x="7026771" y="3391445"/>
                  <a:pt x="7623023" y="3093530"/>
                </a:cubicBezTo>
                <a:cubicBezTo>
                  <a:pt x="7734358" y="3024962"/>
                  <a:pt x="7837598" y="2966960"/>
                  <a:pt x="7941386" y="2913149"/>
                </a:cubicBezTo>
                <a:cubicBezTo>
                  <a:pt x="7967258" y="2839198"/>
                  <a:pt x="8012107" y="2755352"/>
                  <a:pt x="8020976" y="2651598"/>
                </a:cubicBezTo>
                <a:cubicBezTo>
                  <a:pt x="8043242" y="2605478"/>
                  <a:pt x="8024640" y="2512153"/>
                  <a:pt x="8047507" y="2471217"/>
                </a:cubicBezTo>
                <a:cubicBezTo>
                  <a:pt x="8062009" y="2418713"/>
                  <a:pt x="8175724" y="2298569"/>
                  <a:pt x="8206688" y="2290836"/>
                </a:cubicBezTo>
                <a:cubicBezTo>
                  <a:pt x="8251557" y="2265183"/>
                  <a:pt x="8331233" y="2279625"/>
                  <a:pt x="8374713" y="2281817"/>
                </a:cubicBezTo>
                <a:cubicBezTo>
                  <a:pt x="8423267" y="2311371"/>
                  <a:pt x="8910411" y="2348419"/>
                  <a:pt x="9073343" y="2236721"/>
                </a:cubicBezTo>
                <a:cubicBezTo>
                  <a:pt x="9118566" y="2184650"/>
                  <a:pt x="9145366" y="2139628"/>
                  <a:pt x="9188307" y="2065360"/>
                </a:cubicBezTo>
                <a:cubicBezTo>
                  <a:pt x="9221936" y="1977325"/>
                  <a:pt x="9277415" y="1880092"/>
                  <a:pt x="9250211" y="1785770"/>
                </a:cubicBezTo>
                <a:cubicBezTo>
                  <a:pt x="9211983" y="1288252"/>
                  <a:pt x="9135621" y="1130648"/>
                  <a:pt x="8923005" y="748580"/>
                </a:cubicBezTo>
                <a:cubicBezTo>
                  <a:pt x="8697281" y="406915"/>
                  <a:pt x="8719433" y="423644"/>
                  <a:pt x="8410087" y="207438"/>
                </a:cubicBezTo>
                <a:cubicBezTo>
                  <a:pt x="8382371" y="193417"/>
                  <a:pt x="8346291" y="154269"/>
                  <a:pt x="8303965" y="144305"/>
                </a:cubicBezTo>
                <a:cubicBezTo>
                  <a:pt x="8162477" y="78415"/>
                  <a:pt x="7992445" y="41433"/>
                  <a:pt x="7817578" y="36076"/>
                </a:cubicBezTo>
                <a:cubicBezTo>
                  <a:pt x="7571786" y="7373"/>
                  <a:pt x="7631338" y="2282"/>
                  <a:pt x="7331190" y="0"/>
                </a:cubicBezTo>
                <a:cubicBezTo>
                  <a:pt x="7024287" y="59523"/>
                  <a:pt x="6857506" y="29142"/>
                  <a:pt x="6526440" y="54115"/>
                </a:cubicBezTo>
                <a:cubicBezTo>
                  <a:pt x="6476100" y="65999"/>
                  <a:pt x="6404921" y="118320"/>
                  <a:pt x="6349571" y="162343"/>
                </a:cubicBezTo>
                <a:cubicBezTo>
                  <a:pt x="6269962" y="220698"/>
                  <a:pt x="6227664" y="294124"/>
                  <a:pt x="6137329" y="369780"/>
                </a:cubicBezTo>
                <a:cubicBezTo>
                  <a:pt x="5780310" y="788277"/>
                  <a:pt x="6018275" y="770719"/>
                  <a:pt x="5783592" y="793675"/>
                </a:cubicBezTo>
                <a:cubicBezTo>
                  <a:pt x="5075607" y="731128"/>
                  <a:pt x="5633807" y="840561"/>
                  <a:pt x="4501297" y="459971"/>
                </a:cubicBezTo>
                <a:cubicBezTo>
                  <a:pt x="4451220" y="445285"/>
                  <a:pt x="4419021" y="452643"/>
                  <a:pt x="4368646" y="423895"/>
                </a:cubicBezTo>
                <a:cubicBezTo>
                  <a:pt x="3952026" y="195334"/>
                  <a:pt x="4112445" y="254639"/>
                  <a:pt x="3784981" y="198419"/>
                </a:cubicBezTo>
                <a:cubicBezTo>
                  <a:pt x="3601361" y="218403"/>
                  <a:pt x="3524733" y="225050"/>
                  <a:pt x="3333967" y="288609"/>
                </a:cubicBezTo>
                <a:cubicBezTo>
                  <a:pt x="3101313" y="360008"/>
                  <a:pt x="3301317" y="328476"/>
                  <a:pt x="3130568" y="351743"/>
                </a:cubicBezTo>
                <a:cubicBezTo>
                  <a:pt x="3063755" y="318419"/>
                  <a:pt x="2973487" y="316292"/>
                  <a:pt x="2882953" y="279590"/>
                </a:cubicBezTo>
                <a:cubicBezTo>
                  <a:pt x="2832510" y="246258"/>
                  <a:pt x="2790497" y="221088"/>
                  <a:pt x="2741457" y="189400"/>
                </a:cubicBezTo>
                <a:cubicBezTo>
                  <a:pt x="2728631" y="187885"/>
                  <a:pt x="2619232" y="130469"/>
                  <a:pt x="2591119" y="117248"/>
                </a:cubicBezTo>
                <a:cubicBezTo>
                  <a:pt x="2573386" y="113730"/>
                  <a:pt x="2548119" y="113107"/>
                  <a:pt x="2529216" y="108229"/>
                </a:cubicBezTo>
                <a:cubicBezTo>
                  <a:pt x="2395546" y="143887"/>
                  <a:pt x="2303114" y="93080"/>
                  <a:pt x="2175479" y="135286"/>
                </a:cubicBezTo>
                <a:cubicBezTo>
                  <a:pt x="2139623" y="135458"/>
                  <a:pt x="2107486" y="143370"/>
                  <a:pt x="2069358" y="144305"/>
                </a:cubicBezTo>
                <a:cubicBezTo>
                  <a:pt x="2021140" y="149984"/>
                  <a:pt x="1974261" y="153446"/>
                  <a:pt x="1936707" y="162343"/>
                </a:cubicBezTo>
                <a:cubicBezTo>
                  <a:pt x="1888976" y="171763"/>
                  <a:pt x="1795212" y="198418"/>
                  <a:pt x="1795212" y="198419"/>
                </a:cubicBezTo>
                <a:cubicBezTo>
                  <a:pt x="1781471" y="211261"/>
                  <a:pt x="1768424" y="226151"/>
                  <a:pt x="1750995" y="234495"/>
                </a:cubicBezTo>
                <a:cubicBezTo>
                  <a:pt x="1734415" y="250974"/>
                  <a:pt x="1715874" y="259220"/>
                  <a:pt x="1697935" y="270572"/>
                </a:cubicBezTo>
                <a:cubicBezTo>
                  <a:pt x="1688845" y="279479"/>
                  <a:pt x="1678197" y="280611"/>
                  <a:pt x="1671404" y="288609"/>
                </a:cubicBezTo>
                <a:cubicBezTo>
                  <a:pt x="1665030" y="293914"/>
                  <a:pt x="1623548" y="324588"/>
                  <a:pt x="1609501" y="333704"/>
                </a:cubicBezTo>
                <a:cubicBezTo>
                  <a:pt x="1594937" y="341925"/>
                  <a:pt x="1558990" y="347889"/>
                  <a:pt x="1547597" y="351743"/>
                </a:cubicBezTo>
                <a:cubicBezTo>
                  <a:pt x="1540122" y="355047"/>
                  <a:pt x="1529295" y="364599"/>
                  <a:pt x="1521066" y="369780"/>
                </a:cubicBezTo>
                <a:cubicBezTo>
                  <a:pt x="1491584" y="407692"/>
                  <a:pt x="1645448" y="435759"/>
                  <a:pt x="1485693" y="405857"/>
                </a:cubicBezTo>
                <a:close/>
              </a:path>
              <a:path w="9250761" h="3319007" stroke="0" extrusionOk="0">
                <a:moveTo>
                  <a:pt x="1485693" y="405857"/>
                </a:moveTo>
                <a:cubicBezTo>
                  <a:pt x="1350292" y="412669"/>
                  <a:pt x="1365053" y="378054"/>
                  <a:pt x="672098" y="387819"/>
                </a:cubicBezTo>
                <a:cubicBezTo>
                  <a:pt x="600159" y="393789"/>
                  <a:pt x="564660" y="412346"/>
                  <a:pt x="495230" y="441933"/>
                </a:cubicBezTo>
                <a:cubicBezTo>
                  <a:pt x="321292" y="513496"/>
                  <a:pt x="284397" y="535538"/>
                  <a:pt x="123807" y="631333"/>
                </a:cubicBezTo>
                <a:cubicBezTo>
                  <a:pt x="99373" y="674791"/>
                  <a:pt x="54880" y="725410"/>
                  <a:pt x="35372" y="757600"/>
                </a:cubicBezTo>
                <a:cubicBezTo>
                  <a:pt x="3818" y="845558"/>
                  <a:pt x="1527" y="1060562"/>
                  <a:pt x="0" y="1127380"/>
                </a:cubicBezTo>
                <a:cubicBezTo>
                  <a:pt x="78669" y="1377742"/>
                  <a:pt x="31186" y="1326930"/>
                  <a:pt x="159180" y="1506179"/>
                </a:cubicBezTo>
                <a:cubicBezTo>
                  <a:pt x="189263" y="1556991"/>
                  <a:pt x="227695" y="1616224"/>
                  <a:pt x="265302" y="1650485"/>
                </a:cubicBezTo>
                <a:cubicBezTo>
                  <a:pt x="382511" y="1833800"/>
                  <a:pt x="297018" y="1712594"/>
                  <a:pt x="389110" y="1812827"/>
                </a:cubicBezTo>
                <a:cubicBezTo>
                  <a:pt x="382068" y="1872396"/>
                  <a:pt x="381446" y="1957244"/>
                  <a:pt x="362580" y="2029284"/>
                </a:cubicBezTo>
                <a:cubicBezTo>
                  <a:pt x="341033" y="2104927"/>
                  <a:pt x="269515" y="2176426"/>
                  <a:pt x="256458" y="2236721"/>
                </a:cubicBezTo>
                <a:cubicBezTo>
                  <a:pt x="235697" y="2285643"/>
                  <a:pt x="223662" y="2318967"/>
                  <a:pt x="212242" y="2353970"/>
                </a:cubicBezTo>
                <a:cubicBezTo>
                  <a:pt x="202779" y="2463508"/>
                  <a:pt x="179266" y="2549804"/>
                  <a:pt x="265302" y="2696692"/>
                </a:cubicBezTo>
                <a:cubicBezTo>
                  <a:pt x="303730" y="2764980"/>
                  <a:pt x="356437" y="2785253"/>
                  <a:pt x="415640" y="2813941"/>
                </a:cubicBezTo>
                <a:cubicBezTo>
                  <a:pt x="638049" y="2920644"/>
                  <a:pt x="798881" y="3016779"/>
                  <a:pt x="1016992" y="3039416"/>
                </a:cubicBezTo>
                <a:cubicBezTo>
                  <a:pt x="1169767" y="3053075"/>
                  <a:pt x="1268077" y="3047564"/>
                  <a:pt x="1397259" y="3057455"/>
                </a:cubicBezTo>
                <a:cubicBezTo>
                  <a:pt x="1496272" y="3033972"/>
                  <a:pt x="1634598" y="3038639"/>
                  <a:pt x="1759839" y="3066473"/>
                </a:cubicBezTo>
                <a:cubicBezTo>
                  <a:pt x="1861894" y="3066948"/>
                  <a:pt x="2010394" y="3067675"/>
                  <a:pt x="2122419" y="3021378"/>
                </a:cubicBezTo>
                <a:cubicBezTo>
                  <a:pt x="3564208" y="2796225"/>
                  <a:pt x="2573201" y="2949494"/>
                  <a:pt x="3272063" y="2840998"/>
                </a:cubicBezTo>
                <a:cubicBezTo>
                  <a:pt x="3343738" y="2826056"/>
                  <a:pt x="3399411" y="2798115"/>
                  <a:pt x="3484305" y="2777864"/>
                </a:cubicBezTo>
                <a:cubicBezTo>
                  <a:pt x="3899774" y="2692847"/>
                  <a:pt x="3944942" y="2700322"/>
                  <a:pt x="4262525" y="2669635"/>
                </a:cubicBezTo>
                <a:cubicBezTo>
                  <a:pt x="4527426" y="2723794"/>
                  <a:pt x="4606879" y="2706258"/>
                  <a:pt x="4757756" y="2877074"/>
                </a:cubicBezTo>
                <a:cubicBezTo>
                  <a:pt x="4807441" y="2942987"/>
                  <a:pt x="4849392" y="2995996"/>
                  <a:pt x="4890408" y="3057455"/>
                </a:cubicBezTo>
                <a:cubicBezTo>
                  <a:pt x="4967291" y="3112309"/>
                  <a:pt x="5038750" y="3137120"/>
                  <a:pt x="5120336" y="3183721"/>
                </a:cubicBezTo>
                <a:cubicBezTo>
                  <a:pt x="5412593" y="3306475"/>
                  <a:pt x="5406981" y="3284626"/>
                  <a:pt x="5748218" y="3319007"/>
                </a:cubicBezTo>
                <a:cubicBezTo>
                  <a:pt x="6576611" y="3293530"/>
                  <a:pt x="6988097" y="3341902"/>
                  <a:pt x="7623023" y="3093530"/>
                </a:cubicBezTo>
                <a:cubicBezTo>
                  <a:pt x="7731284" y="3055372"/>
                  <a:pt x="7813948" y="2976746"/>
                  <a:pt x="7941386" y="2913149"/>
                </a:cubicBezTo>
                <a:cubicBezTo>
                  <a:pt x="7947465" y="2822235"/>
                  <a:pt x="8018472" y="2744033"/>
                  <a:pt x="8020976" y="2651598"/>
                </a:cubicBezTo>
                <a:cubicBezTo>
                  <a:pt x="8035943" y="2591452"/>
                  <a:pt x="8030550" y="2530823"/>
                  <a:pt x="8047507" y="2471217"/>
                </a:cubicBezTo>
                <a:cubicBezTo>
                  <a:pt x="8071115" y="2425134"/>
                  <a:pt x="8176315" y="2308666"/>
                  <a:pt x="8206688" y="2290836"/>
                </a:cubicBezTo>
                <a:cubicBezTo>
                  <a:pt x="8267617" y="2270971"/>
                  <a:pt x="8321878" y="2284679"/>
                  <a:pt x="8374713" y="2281817"/>
                </a:cubicBezTo>
                <a:cubicBezTo>
                  <a:pt x="8424119" y="2314469"/>
                  <a:pt x="8884501" y="2378503"/>
                  <a:pt x="9073343" y="2236721"/>
                </a:cubicBezTo>
                <a:cubicBezTo>
                  <a:pt x="9132009" y="2174144"/>
                  <a:pt x="9138725" y="2132653"/>
                  <a:pt x="9188307" y="2065360"/>
                </a:cubicBezTo>
                <a:cubicBezTo>
                  <a:pt x="9208851" y="1980153"/>
                  <a:pt x="9274711" y="1877632"/>
                  <a:pt x="9250211" y="1785770"/>
                </a:cubicBezTo>
                <a:cubicBezTo>
                  <a:pt x="9209556" y="1281965"/>
                  <a:pt x="9170567" y="1118023"/>
                  <a:pt x="8923005" y="748580"/>
                </a:cubicBezTo>
                <a:cubicBezTo>
                  <a:pt x="8707548" y="398378"/>
                  <a:pt x="8725989" y="425851"/>
                  <a:pt x="8410087" y="207438"/>
                </a:cubicBezTo>
                <a:cubicBezTo>
                  <a:pt x="8375410" y="182923"/>
                  <a:pt x="8338308" y="171162"/>
                  <a:pt x="8303965" y="144305"/>
                </a:cubicBezTo>
                <a:cubicBezTo>
                  <a:pt x="8129592" y="59373"/>
                  <a:pt x="7959799" y="24189"/>
                  <a:pt x="7817578" y="36076"/>
                </a:cubicBezTo>
                <a:cubicBezTo>
                  <a:pt x="7568097" y="-12709"/>
                  <a:pt x="7621418" y="13280"/>
                  <a:pt x="7331190" y="0"/>
                </a:cubicBezTo>
                <a:cubicBezTo>
                  <a:pt x="7094320" y="86096"/>
                  <a:pt x="6810674" y="36378"/>
                  <a:pt x="6526440" y="54115"/>
                </a:cubicBezTo>
                <a:cubicBezTo>
                  <a:pt x="6461735" y="70533"/>
                  <a:pt x="6400038" y="120475"/>
                  <a:pt x="6349571" y="162343"/>
                </a:cubicBezTo>
                <a:cubicBezTo>
                  <a:pt x="6268702" y="227561"/>
                  <a:pt x="6205821" y="308597"/>
                  <a:pt x="6137329" y="369780"/>
                </a:cubicBezTo>
                <a:cubicBezTo>
                  <a:pt x="5803775" y="812705"/>
                  <a:pt x="6080219" y="691766"/>
                  <a:pt x="5783592" y="793675"/>
                </a:cubicBezTo>
                <a:cubicBezTo>
                  <a:pt x="5067504" y="590047"/>
                  <a:pt x="5520213" y="678019"/>
                  <a:pt x="4501297" y="459971"/>
                </a:cubicBezTo>
                <a:cubicBezTo>
                  <a:pt x="4458500" y="460232"/>
                  <a:pt x="4410584" y="447893"/>
                  <a:pt x="4368646" y="423895"/>
                </a:cubicBezTo>
                <a:cubicBezTo>
                  <a:pt x="3973601" y="205674"/>
                  <a:pt x="4139643" y="245321"/>
                  <a:pt x="3784981" y="198419"/>
                </a:cubicBezTo>
                <a:cubicBezTo>
                  <a:pt x="3598354" y="224199"/>
                  <a:pt x="3511622" y="245916"/>
                  <a:pt x="3333967" y="288609"/>
                </a:cubicBezTo>
                <a:cubicBezTo>
                  <a:pt x="3107337" y="345872"/>
                  <a:pt x="3303327" y="322240"/>
                  <a:pt x="3130568" y="351743"/>
                </a:cubicBezTo>
                <a:cubicBezTo>
                  <a:pt x="3031464" y="321714"/>
                  <a:pt x="2954168" y="320091"/>
                  <a:pt x="2882953" y="279590"/>
                </a:cubicBezTo>
                <a:cubicBezTo>
                  <a:pt x="2829193" y="260878"/>
                  <a:pt x="2784021" y="218942"/>
                  <a:pt x="2741457" y="189400"/>
                </a:cubicBezTo>
                <a:cubicBezTo>
                  <a:pt x="2722979" y="177700"/>
                  <a:pt x="2623762" y="118511"/>
                  <a:pt x="2591119" y="117248"/>
                </a:cubicBezTo>
                <a:cubicBezTo>
                  <a:pt x="2572919" y="109696"/>
                  <a:pt x="2548525" y="107988"/>
                  <a:pt x="2529216" y="108229"/>
                </a:cubicBezTo>
                <a:cubicBezTo>
                  <a:pt x="2458785" y="120042"/>
                  <a:pt x="2316949" y="100154"/>
                  <a:pt x="2175479" y="135286"/>
                </a:cubicBezTo>
                <a:cubicBezTo>
                  <a:pt x="2142318" y="136988"/>
                  <a:pt x="2105021" y="135739"/>
                  <a:pt x="2069358" y="144305"/>
                </a:cubicBezTo>
                <a:cubicBezTo>
                  <a:pt x="2037333" y="149959"/>
                  <a:pt x="1981384" y="166535"/>
                  <a:pt x="1936707" y="162343"/>
                </a:cubicBezTo>
                <a:cubicBezTo>
                  <a:pt x="1888976" y="171764"/>
                  <a:pt x="1795212" y="198419"/>
                  <a:pt x="1795212" y="198419"/>
                </a:cubicBezTo>
                <a:cubicBezTo>
                  <a:pt x="1781886" y="214093"/>
                  <a:pt x="1769588" y="220473"/>
                  <a:pt x="1750995" y="234495"/>
                </a:cubicBezTo>
                <a:cubicBezTo>
                  <a:pt x="1735850" y="245609"/>
                  <a:pt x="1714766" y="257954"/>
                  <a:pt x="1697935" y="270572"/>
                </a:cubicBezTo>
                <a:cubicBezTo>
                  <a:pt x="1691235" y="277850"/>
                  <a:pt x="1679307" y="281565"/>
                  <a:pt x="1671404" y="288609"/>
                </a:cubicBezTo>
                <a:cubicBezTo>
                  <a:pt x="1663548" y="294154"/>
                  <a:pt x="1618815" y="329192"/>
                  <a:pt x="1609501" y="333704"/>
                </a:cubicBezTo>
                <a:cubicBezTo>
                  <a:pt x="1593402" y="339807"/>
                  <a:pt x="1559908" y="348523"/>
                  <a:pt x="1547597" y="351743"/>
                </a:cubicBezTo>
                <a:cubicBezTo>
                  <a:pt x="1535900" y="357782"/>
                  <a:pt x="1530591" y="364864"/>
                  <a:pt x="1521066" y="369780"/>
                </a:cubicBezTo>
                <a:cubicBezTo>
                  <a:pt x="1451411" y="360920"/>
                  <a:pt x="1618809" y="414856"/>
                  <a:pt x="1485693" y="40585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490894283">
                  <a:custGeom>
                    <a:avLst/>
                    <a:gdLst>
                      <a:gd name="connsiteX0" fmla="*/ 1506070 w 9377639"/>
                      <a:gd name="connsiteY0" fmla="*/ 403412 h 3299012"/>
                      <a:gd name="connsiteX1" fmla="*/ 681317 w 9377639"/>
                      <a:gd name="connsiteY1" fmla="*/ 385483 h 3299012"/>
                      <a:gd name="connsiteX2" fmla="*/ 502023 w 9377639"/>
                      <a:gd name="connsiteY2" fmla="*/ 439271 h 3299012"/>
                      <a:gd name="connsiteX3" fmla="*/ 125506 w 9377639"/>
                      <a:gd name="connsiteY3" fmla="*/ 627530 h 3299012"/>
                      <a:gd name="connsiteX4" fmla="*/ 35858 w 9377639"/>
                      <a:gd name="connsiteY4" fmla="*/ 753036 h 3299012"/>
                      <a:gd name="connsiteX5" fmla="*/ 0 w 9377639"/>
                      <a:gd name="connsiteY5" fmla="*/ 1120589 h 3299012"/>
                      <a:gd name="connsiteX6" fmla="*/ 161364 w 9377639"/>
                      <a:gd name="connsiteY6" fmla="*/ 1497106 h 3299012"/>
                      <a:gd name="connsiteX7" fmla="*/ 268941 w 9377639"/>
                      <a:gd name="connsiteY7" fmla="*/ 1640542 h 3299012"/>
                      <a:gd name="connsiteX8" fmla="*/ 394447 w 9377639"/>
                      <a:gd name="connsiteY8" fmla="*/ 1801906 h 3299012"/>
                      <a:gd name="connsiteX9" fmla="*/ 367553 w 9377639"/>
                      <a:gd name="connsiteY9" fmla="*/ 2017059 h 3299012"/>
                      <a:gd name="connsiteX10" fmla="*/ 259976 w 9377639"/>
                      <a:gd name="connsiteY10" fmla="*/ 2223247 h 3299012"/>
                      <a:gd name="connsiteX11" fmla="*/ 215153 w 9377639"/>
                      <a:gd name="connsiteY11" fmla="*/ 2339789 h 3299012"/>
                      <a:gd name="connsiteX12" fmla="*/ 268941 w 9377639"/>
                      <a:gd name="connsiteY12" fmla="*/ 2680447 h 3299012"/>
                      <a:gd name="connsiteX13" fmla="*/ 421341 w 9377639"/>
                      <a:gd name="connsiteY13" fmla="*/ 2796989 h 3299012"/>
                      <a:gd name="connsiteX14" fmla="*/ 1030941 w 9377639"/>
                      <a:gd name="connsiteY14" fmla="*/ 3021106 h 3299012"/>
                      <a:gd name="connsiteX15" fmla="*/ 1416423 w 9377639"/>
                      <a:gd name="connsiteY15" fmla="*/ 3039036 h 3299012"/>
                      <a:gd name="connsiteX16" fmla="*/ 1783976 w 9377639"/>
                      <a:gd name="connsiteY16" fmla="*/ 3048000 h 3299012"/>
                      <a:gd name="connsiteX17" fmla="*/ 2151529 w 9377639"/>
                      <a:gd name="connsiteY17" fmla="*/ 3003177 h 3299012"/>
                      <a:gd name="connsiteX18" fmla="*/ 3316941 w 9377639"/>
                      <a:gd name="connsiteY18" fmla="*/ 2823883 h 3299012"/>
                      <a:gd name="connsiteX19" fmla="*/ 3532094 w 9377639"/>
                      <a:gd name="connsiteY19" fmla="*/ 2761130 h 3299012"/>
                      <a:gd name="connsiteX20" fmla="*/ 4320988 w 9377639"/>
                      <a:gd name="connsiteY20" fmla="*/ 2653553 h 3299012"/>
                      <a:gd name="connsiteX21" fmla="*/ 4823011 w 9377639"/>
                      <a:gd name="connsiteY21" fmla="*/ 2859742 h 3299012"/>
                      <a:gd name="connsiteX22" fmla="*/ 4957482 w 9377639"/>
                      <a:gd name="connsiteY22" fmla="*/ 3039036 h 3299012"/>
                      <a:gd name="connsiteX23" fmla="*/ 5190564 w 9377639"/>
                      <a:gd name="connsiteY23" fmla="*/ 3164542 h 3299012"/>
                      <a:gd name="connsiteX24" fmla="*/ 5827058 w 9377639"/>
                      <a:gd name="connsiteY24" fmla="*/ 3299012 h 3299012"/>
                      <a:gd name="connsiteX25" fmla="*/ 7727576 w 9377639"/>
                      <a:gd name="connsiteY25" fmla="*/ 3074894 h 3299012"/>
                      <a:gd name="connsiteX26" fmla="*/ 8050306 w 9377639"/>
                      <a:gd name="connsiteY26" fmla="*/ 2895600 h 3299012"/>
                      <a:gd name="connsiteX27" fmla="*/ 8130988 w 9377639"/>
                      <a:gd name="connsiteY27" fmla="*/ 2635624 h 3299012"/>
                      <a:gd name="connsiteX28" fmla="*/ 8157882 w 9377639"/>
                      <a:gd name="connsiteY28" fmla="*/ 2456330 h 3299012"/>
                      <a:gd name="connsiteX29" fmla="*/ 8319247 w 9377639"/>
                      <a:gd name="connsiteY29" fmla="*/ 2277036 h 3299012"/>
                      <a:gd name="connsiteX30" fmla="*/ 8489576 w 9377639"/>
                      <a:gd name="connsiteY30" fmla="*/ 2268071 h 3299012"/>
                      <a:gd name="connsiteX31" fmla="*/ 9197788 w 9377639"/>
                      <a:gd name="connsiteY31" fmla="*/ 2223247 h 3299012"/>
                      <a:gd name="connsiteX32" fmla="*/ 9314329 w 9377639"/>
                      <a:gd name="connsiteY32" fmla="*/ 2052918 h 3299012"/>
                      <a:gd name="connsiteX33" fmla="*/ 9377082 w 9377639"/>
                      <a:gd name="connsiteY33" fmla="*/ 1775012 h 3299012"/>
                      <a:gd name="connsiteX34" fmla="*/ 9045388 w 9377639"/>
                      <a:gd name="connsiteY34" fmla="*/ 744071 h 3299012"/>
                      <a:gd name="connsiteX35" fmla="*/ 8525435 w 9377639"/>
                      <a:gd name="connsiteY35" fmla="*/ 206189 h 3299012"/>
                      <a:gd name="connsiteX36" fmla="*/ 8417858 w 9377639"/>
                      <a:gd name="connsiteY36" fmla="*/ 143436 h 3299012"/>
                      <a:gd name="connsiteX37" fmla="*/ 7924800 w 9377639"/>
                      <a:gd name="connsiteY37" fmla="*/ 35859 h 3299012"/>
                      <a:gd name="connsiteX38" fmla="*/ 7431741 w 9377639"/>
                      <a:gd name="connsiteY38" fmla="*/ 0 h 3299012"/>
                      <a:gd name="connsiteX39" fmla="*/ 6615953 w 9377639"/>
                      <a:gd name="connsiteY39" fmla="*/ 53789 h 3299012"/>
                      <a:gd name="connsiteX40" fmla="*/ 6436658 w 9377639"/>
                      <a:gd name="connsiteY40" fmla="*/ 161365 h 3299012"/>
                      <a:gd name="connsiteX41" fmla="*/ 6221506 w 9377639"/>
                      <a:gd name="connsiteY41" fmla="*/ 367553 h 3299012"/>
                      <a:gd name="connsiteX42" fmla="*/ 5862917 w 9377639"/>
                      <a:gd name="connsiteY42" fmla="*/ 788894 h 3299012"/>
                      <a:gd name="connsiteX43" fmla="*/ 4563035 w 9377639"/>
                      <a:gd name="connsiteY43" fmla="*/ 457200 h 3299012"/>
                      <a:gd name="connsiteX44" fmla="*/ 4428564 w 9377639"/>
                      <a:gd name="connsiteY44" fmla="*/ 421342 h 3299012"/>
                      <a:gd name="connsiteX45" fmla="*/ 3836894 w 9377639"/>
                      <a:gd name="connsiteY45" fmla="*/ 197224 h 3299012"/>
                      <a:gd name="connsiteX46" fmla="*/ 3379694 w 9377639"/>
                      <a:gd name="connsiteY46" fmla="*/ 286871 h 3299012"/>
                      <a:gd name="connsiteX47" fmla="*/ 3173506 w 9377639"/>
                      <a:gd name="connsiteY47" fmla="*/ 349624 h 3299012"/>
                      <a:gd name="connsiteX48" fmla="*/ 2922494 w 9377639"/>
                      <a:gd name="connsiteY48" fmla="*/ 277906 h 3299012"/>
                      <a:gd name="connsiteX49" fmla="*/ 2779058 w 9377639"/>
                      <a:gd name="connsiteY49" fmla="*/ 188259 h 3299012"/>
                      <a:gd name="connsiteX50" fmla="*/ 2626658 w 9377639"/>
                      <a:gd name="connsiteY50" fmla="*/ 116542 h 3299012"/>
                      <a:gd name="connsiteX51" fmla="*/ 2563906 w 9377639"/>
                      <a:gd name="connsiteY51" fmla="*/ 107577 h 3299012"/>
                      <a:gd name="connsiteX52" fmla="*/ 2205317 w 9377639"/>
                      <a:gd name="connsiteY52" fmla="*/ 134471 h 3299012"/>
                      <a:gd name="connsiteX53" fmla="*/ 2097741 w 9377639"/>
                      <a:gd name="connsiteY53" fmla="*/ 143436 h 3299012"/>
                      <a:gd name="connsiteX54" fmla="*/ 1963270 w 9377639"/>
                      <a:gd name="connsiteY54" fmla="*/ 161365 h 3299012"/>
                      <a:gd name="connsiteX55" fmla="*/ 1819835 w 9377639"/>
                      <a:gd name="connsiteY55" fmla="*/ 197224 h 3299012"/>
                      <a:gd name="connsiteX56" fmla="*/ 1775011 w 9377639"/>
                      <a:gd name="connsiteY56" fmla="*/ 233083 h 3299012"/>
                      <a:gd name="connsiteX57" fmla="*/ 1721223 w 9377639"/>
                      <a:gd name="connsiteY57" fmla="*/ 268942 h 3299012"/>
                      <a:gd name="connsiteX58" fmla="*/ 1694329 w 9377639"/>
                      <a:gd name="connsiteY58" fmla="*/ 286871 h 3299012"/>
                      <a:gd name="connsiteX59" fmla="*/ 1631576 w 9377639"/>
                      <a:gd name="connsiteY59" fmla="*/ 331694 h 3299012"/>
                      <a:gd name="connsiteX60" fmla="*/ 1568823 w 9377639"/>
                      <a:gd name="connsiteY60" fmla="*/ 349624 h 3299012"/>
                      <a:gd name="connsiteX61" fmla="*/ 1541929 w 9377639"/>
                      <a:gd name="connsiteY61" fmla="*/ 367553 h 3299012"/>
                      <a:gd name="connsiteX62" fmla="*/ 1506070 w 9377639"/>
                      <a:gd name="connsiteY62" fmla="*/ 403412 h 3299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9377639" h="3299012">
                        <a:moveTo>
                          <a:pt x="1506070" y="403412"/>
                        </a:moveTo>
                        <a:cubicBezTo>
                          <a:pt x="1362635" y="406400"/>
                          <a:pt x="1393215" y="375731"/>
                          <a:pt x="681317" y="385483"/>
                        </a:cubicBezTo>
                        <a:cubicBezTo>
                          <a:pt x="621552" y="403412"/>
                          <a:pt x="560502" y="417511"/>
                          <a:pt x="502023" y="439271"/>
                        </a:cubicBezTo>
                        <a:cubicBezTo>
                          <a:pt x="316391" y="508343"/>
                          <a:pt x="290032" y="532277"/>
                          <a:pt x="125506" y="627530"/>
                        </a:cubicBezTo>
                        <a:cubicBezTo>
                          <a:pt x="95623" y="669365"/>
                          <a:pt x="56300" y="705863"/>
                          <a:pt x="35858" y="753036"/>
                        </a:cubicBezTo>
                        <a:cubicBezTo>
                          <a:pt x="608" y="834381"/>
                          <a:pt x="2574" y="1056240"/>
                          <a:pt x="0" y="1120589"/>
                        </a:cubicBezTo>
                        <a:cubicBezTo>
                          <a:pt x="72795" y="1357176"/>
                          <a:pt x="39387" y="1319685"/>
                          <a:pt x="161364" y="1497106"/>
                        </a:cubicBezTo>
                        <a:cubicBezTo>
                          <a:pt x="195223" y="1546355"/>
                          <a:pt x="230336" y="1594918"/>
                          <a:pt x="268941" y="1640542"/>
                        </a:cubicBezTo>
                        <a:cubicBezTo>
                          <a:pt x="401609" y="1797332"/>
                          <a:pt x="324432" y="1661879"/>
                          <a:pt x="394447" y="1801906"/>
                        </a:cubicBezTo>
                        <a:cubicBezTo>
                          <a:pt x="385482" y="1873624"/>
                          <a:pt x="389528" y="1948205"/>
                          <a:pt x="367553" y="2017059"/>
                        </a:cubicBezTo>
                        <a:cubicBezTo>
                          <a:pt x="343983" y="2090911"/>
                          <a:pt x="293078" y="2153148"/>
                          <a:pt x="259976" y="2223247"/>
                        </a:cubicBezTo>
                        <a:cubicBezTo>
                          <a:pt x="242203" y="2260883"/>
                          <a:pt x="230094" y="2300942"/>
                          <a:pt x="215153" y="2339789"/>
                        </a:cubicBezTo>
                        <a:cubicBezTo>
                          <a:pt x="203506" y="2467898"/>
                          <a:pt x="185620" y="2541578"/>
                          <a:pt x="268941" y="2680447"/>
                        </a:cubicBezTo>
                        <a:cubicBezTo>
                          <a:pt x="301844" y="2735285"/>
                          <a:pt x="367181" y="2762982"/>
                          <a:pt x="421341" y="2796989"/>
                        </a:cubicBezTo>
                        <a:cubicBezTo>
                          <a:pt x="631177" y="2928747"/>
                          <a:pt x="771191" y="2981379"/>
                          <a:pt x="1030941" y="3021106"/>
                        </a:cubicBezTo>
                        <a:cubicBezTo>
                          <a:pt x="1158095" y="3040553"/>
                          <a:pt x="1287872" y="3034445"/>
                          <a:pt x="1416423" y="3039036"/>
                        </a:cubicBezTo>
                        <a:cubicBezTo>
                          <a:pt x="1538899" y="3043410"/>
                          <a:pt x="1661458" y="3045012"/>
                          <a:pt x="1783976" y="3048000"/>
                        </a:cubicBezTo>
                        <a:cubicBezTo>
                          <a:pt x="1906494" y="3033059"/>
                          <a:pt x="2029508" y="3021745"/>
                          <a:pt x="2151529" y="3003177"/>
                        </a:cubicBezTo>
                        <a:cubicBezTo>
                          <a:pt x="3518360" y="2795182"/>
                          <a:pt x="2594470" y="2911456"/>
                          <a:pt x="3316941" y="2823883"/>
                        </a:cubicBezTo>
                        <a:cubicBezTo>
                          <a:pt x="3388659" y="2802965"/>
                          <a:pt x="3458715" y="2775146"/>
                          <a:pt x="3532094" y="2761130"/>
                        </a:cubicBezTo>
                        <a:cubicBezTo>
                          <a:pt x="3950501" y="2681210"/>
                          <a:pt x="4000633" y="2681411"/>
                          <a:pt x="4320988" y="2653553"/>
                        </a:cubicBezTo>
                        <a:cubicBezTo>
                          <a:pt x="4571618" y="2720795"/>
                          <a:pt x="4667486" y="2693848"/>
                          <a:pt x="4823011" y="2859742"/>
                        </a:cubicBezTo>
                        <a:cubicBezTo>
                          <a:pt x="4874105" y="2914243"/>
                          <a:pt x="4899977" y="2991349"/>
                          <a:pt x="4957482" y="3039036"/>
                        </a:cubicBezTo>
                        <a:cubicBezTo>
                          <a:pt x="5025407" y="3095364"/>
                          <a:pt x="5109753" y="3129099"/>
                          <a:pt x="5190564" y="3164542"/>
                        </a:cubicBezTo>
                        <a:cubicBezTo>
                          <a:pt x="5484928" y="3293649"/>
                          <a:pt x="5488904" y="3265196"/>
                          <a:pt x="5827058" y="3299012"/>
                        </a:cubicBezTo>
                        <a:cubicBezTo>
                          <a:pt x="6603023" y="3256782"/>
                          <a:pt x="7058040" y="3320169"/>
                          <a:pt x="7727576" y="3074894"/>
                        </a:cubicBezTo>
                        <a:cubicBezTo>
                          <a:pt x="7843129" y="3032563"/>
                          <a:pt x="7942729" y="2955365"/>
                          <a:pt x="8050306" y="2895600"/>
                        </a:cubicBezTo>
                        <a:cubicBezTo>
                          <a:pt x="8077200" y="2808941"/>
                          <a:pt x="8109405" y="2723756"/>
                          <a:pt x="8130988" y="2635624"/>
                        </a:cubicBezTo>
                        <a:cubicBezTo>
                          <a:pt x="8145363" y="2576925"/>
                          <a:pt x="8138771" y="2513662"/>
                          <a:pt x="8157882" y="2456330"/>
                        </a:cubicBezTo>
                        <a:cubicBezTo>
                          <a:pt x="8172217" y="2413325"/>
                          <a:pt x="8283638" y="2290093"/>
                          <a:pt x="8319247" y="2277036"/>
                        </a:cubicBezTo>
                        <a:cubicBezTo>
                          <a:pt x="8372627" y="2257463"/>
                          <a:pt x="8432800" y="2271059"/>
                          <a:pt x="8489576" y="2268071"/>
                        </a:cubicBezTo>
                        <a:cubicBezTo>
                          <a:pt x="8553647" y="2270172"/>
                          <a:pt x="9037466" y="2357710"/>
                          <a:pt x="9197788" y="2223247"/>
                        </a:cubicBezTo>
                        <a:cubicBezTo>
                          <a:pt x="9250498" y="2179039"/>
                          <a:pt x="9275482" y="2109694"/>
                          <a:pt x="9314329" y="2052918"/>
                        </a:cubicBezTo>
                        <a:cubicBezTo>
                          <a:pt x="9335247" y="1960283"/>
                          <a:pt x="9383340" y="1869773"/>
                          <a:pt x="9377082" y="1775012"/>
                        </a:cubicBezTo>
                        <a:cubicBezTo>
                          <a:pt x="9342506" y="1251426"/>
                          <a:pt x="9294930" y="1128365"/>
                          <a:pt x="9045388" y="744071"/>
                        </a:cubicBezTo>
                        <a:cubicBezTo>
                          <a:pt x="8821966" y="400001"/>
                          <a:pt x="8840267" y="425839"/>
                          <a:pt x="8525435" y="206189"/>
                        </a:cubicBezTo>
                        <a:cubicBezTo>
                          <a:pt x="8491388" y="182435"/>
                          <a:pt x="8456142" y="159491"/>
                          <a:pt x="8417858" y="143436"/>
                        </a:cubicBezTo>
                        <a:cubicBezTo>
                          <a:pt x="8260130" y="77292"/>
                          <a:pt x="8092683" y="61910"/>
                          <a:pt x="7924800" y="35859"/>
                        </a:cubicBezTo>
                        <a:cubicBezTo>
                          <a:pt x="7674256" y="-3018"/>
                          <a:pt x="7727827" y="8973"/>
                          <a:pt x="7431741" y="0"/>
                        </a:cubicBezTo>
                        <a:cubicBezTo>
                          <a:pt x="7159812" y="17930"/>
                          <a:pt x="6884959" y="10166"/>
                          <a:pt x="6615953" y="53789"/>
                        </a:cubicBezTo>
                        <a:cubicBezTo>
                          <a:pt x="6547155" y="64946"/>
                          <a:pt x="6491203" y="117977"/>
                          <a:pt x="6436658" y="161365"/>
                        </a:cubicBezTo>
                        <a:cubicBezTo>
                          <a:pt x="6358920" y="223202"/>
                          <a:pt x="6284532" y="290775"/>
                          <a:pt x="6221506" y="367553"/>
                        </a:cubicBezTo>
                        <a:cubicBezTo>
                          <a:pt x="5860378" y="807473"/>
                          <a:pt x="6107975" y="707209"/>
                          <a:pt x="5862917" y="788894"/>
                        </a:cubicBezTo>
                        <a:cubicBezTo>
                          <a:pt x="5199690" y="678356"/>
                          <a:pt x="5665181" y="768289"/>
                          <a:pt x="4563035" y="457200"/>
                        </a:cubicBezTo>
                        <a:cubicBezTo>
                          <a:pt x="4518389" y="444598"/>
                          <a:pt x="4469863" y="442472"/>
                          <a:pt x="4428564" y="421342"/>
                        </a:cubicBezTo>
                        <a:cubicBezTo>
                          <a:pt x="3981378" y="192548"/>
                          <a:pt x="4186205" y="242786"/>
                          <a:pt x="3836894" y="197224"/>
                        </a:cubicBezTo>
                        <a:cubicBezTo>
                          <a:pt x="3649142" y="225039"/>
                          <a:pt x="3558486" y="230411"/>
                          <a:pt x="3379694" y="286871"/>
                        </a:cubicBezTo>
                        <a:cubicBezTo>
                          <a:pt x="3146453" y="360526"/>
                          <a:pt x="3348688" y="330159"/>
                          <a:pt x="3173506" y="349624"/>
                        </a:cubicBezTo>
                        <a:cubicBezTo>
                          <a:pt x="3089835" y="325718"/>
                          <a:pt x="3003034" y="310854"/>
                          <a:pt x="2922494" y="277906"/>
                        </a:cubicBezTo>
                        <a:cubicBezTo>
                          <a:pt x="2870310" y="256558"/>
                          <a:pt x="2827895" y="216434"/>
                          <a:pt x="2779058" y="188259"/>
                        </a:cubicBezTo>
                        <a:cubicBezTo>
                          <a:pt x="2765422" y="180392"/>
                          <a:pt x="2654477" y="124490"/>
                          <a:pt x="2626658" y="116542"/>
                        </a:cubicBezTo>
                        <a:cubicBezTo>
                          <a:pt x="2606341" y="110737"/>
                          <a:pt x="2584823" y="110565"/>
                          <a:pt x="2563906" y="107577"/>
                        </a:cubicBezTo>
                        <a:lnTo>
                          <a:pt x="2205317" y="134471"/>
                        </a:lnTo>
                        <a:cubicBezTo>
                          <a:pt x="2169440" y="137231"/>
                          <a:pt x="2133504" y="139462"/>
                          <a:pt x="2097741" y="143436"/>
                        </a:cubicBezTo>
                        <a:cubicBezTo>
                          <a:pt x="2052797" y="148430"/>
                          <a:pt x="2007666" y="152772"/>
                          <a:pt x="1963270" y="161365"/>
                        </a:cubicBezTo>
                        <a:cubicBezTo>
                          <a:pt x="1914885" y="170730"/>
                          <a:pt x="1819835" y="197224"/>
                          <a:pt x="1819835" y="197224"/>
                        </a:cubicBezTo>
                        <a:cubicBezTo>
                          <a:pt x="1804894" y="209177"/>
                          <a:pt x="1790486" y="221829"/>
                          <a:pt x="1775011" y="233083"/>
                        </a:cubicBezTo>
                        <a:cubicBezTo>
                          <a:pt x="1757584" y="245757"/>
                          <a:pt x="1739152" y="256989"/>
                          <a:pt x="1721223" y="268942"/>
                        </a:cubicBezTo>
                        <a:cubicBezTo>
                          <a:pt x="1712258" y="274918"/>
                          <a:pt x="1702948" y="280407"/>
                          <a:pt x="1694329" y="286871"/>
                        </a:cubicBezTo>
                        <a:cubicBezTo>
                          <a:pt x="1686206" y="292963"/>
                          <a:pt x="1644686" y="325139"/>
                          <a:pt x="1631576" y="331694"/>
                        </a:cubicBezTo>
                        <a:cubicBezTo>
                          <a:pt x="1618714" y="338125"/>
                          <a:pt x="1580314" y="346751"/>
                          <a:pt x="1568823" y="349624"/>
                        </a:cubicBezTo>
                        <a:cubicBezTo>
                          <a:pt x="1559858" y="355600"/>
                          <a:pt x="1551832" y="363309"/>
                          <a:pt x="1541929" y="367553"/>
                        </a:cubicBezTo>
                        <a:cubicBezTo>
                          <a:pt x="1484103" y="392335"/>
                          <a:pt x="1649505" y="400424"/>
                          <a:pt x="1506070" y="40341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BEEFBAC4-9320-4875-BC3F-45028E4F45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194" y="595670"/>
            <a:ext cx="9841020" cy="4760490"/>
          </a:xfrm>
          <a:prstGeom prst="rect">
            <a:avLst/>
          </a:prstGeom>
        </p:spPr>
      </p:pic>
      <p:grpSp>
        <p:nvGrpSpPr>
          <p:cNvPr id="6" name="Google Shape;600;p33"/>
          <p:cNvGrpSpPr/>
          <p:nvPr/>
        </p:nvGrpSpPr>
        <p:grpSpPr>
          <a:xfrm>
            <a:off x="205180" y="170329"/>
            <a:ext cx="3836151" cy="2153397"/>
            <a:chOff x="16962275" y="372175"/>
            <a:chExt cx="2739375" cy="1529525"/>
          </a:xfrm>
        </p:grpSpPr>
        <p:sp>
          <p:nvSpPr>
            <p:cNvPr id="7" name="Google Shape;601;p33"/>
            <p:cNvSpPr/>
            <p:nvPr/>
          </p:nvSpPr>
          <p:spPr>
            <a:xfrm>
              <a:off x="16962275" y="372175"/>
              <a:ext cx="2739375" cy="1529525"/>
            </a:xfrm>
            <a:custGeom>
              <a:avLst/>
              <a:gdLst/>
              <a:ahLst/>
              <a:cxnLst/>
              <a:rect l="l" t="t" r="r" b="b"/>
              <a:pathLst>
                <a:path w="109575" h="61181" extrusionOk="0">
                  <a:moveTo>
                    <a:pt x="16626" y="22663"/>
                  </a:moveTo>
                  <a:cubicBezTo>
                    <a:pt x="23594" y="27572"/>
                    <a:pt x="28629" y="34729"/>
                    <a:pt x="31036" y="42963"/>
                  </a:cubicBezTo>
                  <a:cubicBezTo>
                    <a:pt x="28597" y="38751"/>
                    <a:pt x="25557" y="34666"/>
                    <a:pt x="21630" y="31721"/>
                  </a:cubicBezTo>
                  <a:cubicBezTo>
                    <a:pt x="17576" y="28744"/>
                    <a:pt x="12826" y="27097"/>
                    <a:pt x="7981" y="26020"/>
                  </a:cubicBezTo>
                  <a:cubicBezTo>
                    <a:pt x="10831" y="25007"/>
                    <a:pt x="13618" y="23993"/>
                    <a:pt x="16436" y="22885"/>
                  </a:cubicBezTo>
                  <a:cubicBezTo>
                    <a:pt x="16563" y="22822"/>
                    <a:pt x="16595" y="22727"/>
                    <a:pt x="16626" y="22663"/>
                  </a:cubicBezTo>
                  <a:close/>
                  <a:moveTo>
                    <a:pt x="58554" y="1011"/>
                  </a:moveTo>
                  <a:cubicBezTo>
                    <a:pt x="58626" y="1011"/>
                    <a:pt x="58690" y="1018"/>
                    <a:pt x="58746" y="1034"/>
                  </a:cubicBezTo>
                  <a:cubicBezTo>
                    <a:pt x="60235" y="1445"/>
                    <a:pt x="60076" y="3504"/>
                    <a:pt x="60013" y="4612"/>
                  </a:cubicBezTo>
                  <a:cubicBezTo>
                    <a:pt x="60013" y="4802"/>
                    <a:pt x="60140" y="4929"/>
                    <a:pt x="60298" y="4960"/>
                  </a:cubicBezTo>
                  <a:lnTo>
                    <a:pt x="60298" y="5150"/>
                  </a:lnTo>
                  <a:cubicBezTo>
                    <a:pt x="50892" y="8444"/>
                    <a:pt x="41550" y="11991"/>
                    <a:pt x="32271" y="15760"/>
                  </a:cubicBezTo>
                  <a:cubicBezTo>
                    <a:pt x="32049" y="15886"/>
                    <a:pt x="31954" y="16013"/>
                    <a:pt x="31986" y="16235"/>
                  </a:cubicBezTo>
                  <a:cubicBezTo>
                    <a:pt x="33316" y="25419"/>
                    <a:pt x="32999" y="34508"/>
                    <a:pt x="31637" y="43597"/>
                  </a:cubicBezTo>
                  <a:cubicBezTo>
                    <a:pt x="29452" y="33716"/>
                    <a:pt x="23023" y="25197"/>
                    <a:pt x="14219" y="20162"/>
                  </a:cubicBezTo>
                  <a:cubicBezTo>
                    <a:pt x="21630" y="16076"/>
                    <a:pt x="29231" y="12371"/>
                    <a:pt x="36990" y="9077"/>
                  </a:cubicBezTo>
                  <a:cubicBezTo>
                    <a:pt x="41075" y="7367"/>
                    <a:pt x="45223" y="5721"/>
                    <a:pt x="49404" y="4200"/>
                  </a:cubicBezTo>
                  <a:cubicBezTo>
                    <a:pt x="51399" y="3504"/>
                    <a:pt x="53362" y="2807"/>
                    <a:pt x="55358" y="2142"/>
                  </a:cubicBezTo>
                  <a:cubicBezTo>
                    <a:pt x="55998" y="1938"/>
                    <a:pt x="57737" y="1011"/>
                    <a:pt x="58554" y="1011"/>
                  </a:cubicBezTo>
                  <a:close/>
                  <a:moveTo>
                    <a:pt x="74106" y="1382"/>
                  </a:moveTo>
                  <a:lnTo>
                    <a:pt x="74106" y="1382"/>
                  </a:lnTo>
                  <a:cubicBezTo>
                    <a:pt x="73472" y="3599"/>
                    <a:pt x="72997" y="5879"/>
                    <a:pt x="72776" y="8191"/>
                  </a:cubicBezTo>
                  <a:cubicBezTo>
                    <a:pt x="72744" y="8286"/>
                    <a:pt x="72776" y="8349"/>
                    <a:pt x="72776" y="8349"/>
                  </a:cubicBezTo>
                  <a:cubicBezTo>
                    <a:pt x="64162" y="12054"/>
                    <a:pt x="55611" y="15633"/>
                    <a:pt x="47124" y="19433"/>
                  </a:cubicBezTo>
                  <a:cubicBezTo>
                    <a:pt x="42912" y="21365"/>
                    <a:pt x="42057" y="25862"/>
                    <a:pt x="40156" y="29757"/>
                  </a:cubicBezTo>
                  <a:cubicBezTo>
                    <a:pt x="37781" y="34539"/>
                    <a:pt x="35089" y="39163"/>
                    <a:pt x="32144" y="43628"/>
                  </a:cubicBezTo>
                  <a:cubicBezTo>
                    <a:pt x="33253" y="38276"/>
                    <a:pt x="33728" y="32829"/>
                    <a:pt x="33664" y="27382"/>
                  </a:cubicBezTo>
                  <a:cubicBezTo>
                    <a:pt x="33633" y="24247"/>
                    <a:pt x="33411" y="21112"/>
                    <a:pt x="33031" y="18008"/>
                  </a:cubicBezTo>
                  <a:cubicBezTo>
                    <a:pt x="32778" y="16266"/>
                    <a:pt x="33569" y="16076"/>
                    <a:pt x="35089" y="15443"/>
                  </a:cubicBezTo>
                  <a:cubicBezTo>
                    <a:pt x="36546" y="14841"/>
                    <a:pt x="37971" y="14303"/>
                    <a:pt x="39428" y="13701"/>
                  </a:cubicBezTo>
                  <a:cubicBezTo>
                    <a:pt x="50829" y="9204"/>
                    <a:pt x="62388" y="5087"/>
                    <a:pt x="74106" y="1382"/>
                  </a:cubicBezTo>
                  <a:close/>
                  <a:moveTo>
                    <a:pt x="6334" y="26495"/>
                  </a:moveTo>
                  <a:cubicBezTo>
                    <a:pt x="11338" y="27509"/>
                    <a:pt x="16310" y="28997"/>
                    <a:pt x="20553" y="31911"/>
                  </a:cubicBezTo>
                  <a:cubicBezTo>
                    <a:pt x="24639" y="34761"/>
                    <a:pt x="27362" y="38751"/>
                    <a:pt x="30244" y="42710"/>
                  </a:cubicBezTo>
                  <a:cubicBezTo>
                    <a:pt x="30529" y="43121"/>
                    <a:pt x="30814" y="43502"/>
                    <a:pt x="31099" y="43882"/>
                  </a:cubicBezTo>
                  <a:cubicBezTo>
                    <a:pt x="30691" y="43786"/>
                    <a:pt x="30270" y="43744"/>
                    <a:pt x="29851" y="43744"/>
                  </a:cubicBezTo>
                  <a:cubicBezTo>
                    <a:pt x="29295" y="43744"/>
                    <a:pt x="28741" y="43819"/>
                    <a:pt x="28217" y="43945"/>
                  </a:cubicBezTo>
                  <a:cubicBezTo>
                    <a:pt x="28027" y="44040"/>
                    <a:pt x="27869" y="44103"/>
                    <a:pt x="27679" y="44198"/>
                  </a:cubicBezTo>
                  <a:cubicBezTo>
                    <a:pt x="27647" y="44230"/>
                    <a:pt x="27584" y="44230"/>
                    <a:pt x="27584" y="44262"/>
                  </a:cubicBezTo>
                  <a:cubicBezTo>
                    <a:pt x="27584" y="44230"/>
                    <a:pt x="27552" y="44230"/>
                    <a:pt x="27552" y="44230"/>
                  </a:cubicBezTo>
                  <a:cubicBezTo>
                    <a:pt x="25715" y="43470"/>
                    <a:pt x="23784" y="42805"/>
                    <a:pt x="21947" y="42076"/>
                  </a:cubicBezTo>
                  <a:cubicBezTo>
                    <a:pt x="17038" y="38244"/>
                    <a:pt x="11243" y="35584"/>
                    <a:pt x="5320" y="33906"/>
                  </a:cubicBezTo>
                  <a:cubicBezTo>
                    <a:pt x="5303" y="33899"/>
                    <a:pt x="5286" y="33896"/>
                    <a:pt x="5271" y="33896"/>
                  </a:cubicBezTo>
                  <a:cubicBezTo>
                    <a:pt x="5144" y="33896"/>
                    <a:pt x="5085" y="34099"/>
                    <a:pt x="5225" y="34128"/>
                  </a:cubicBezTo>
                  <a:cubicBezTo>
                    <a:pt x="10673" y="35806"/>
                    <a:pt x="15455" y="38276"/>
                    <a:pt x="20078" y="41380"/>
                  </a:cubicBezTo>
                  <a:cubicBezTo>
                    <a:pt x="18115" y="40651"/>
                    <a:pt x="16151" y="39955"/>
                    <a:pt x="14219" y="39195"/>
                  </a:cubicBezTo>
                  <a:cubicBezTo>
                    <a:pt x="10356" y="37706"/>
                    <a:pt x="6556" y="35838"/>
                    <a:pt x="2660" y="34413"/>
                  </a:cubicBezTo>
                  <a:cubicBezTo>
                    <a:pt x="4909" y="32481"/>
                    <a:pt x="6271" y="29472"/>
                    <a:pt x="6334" y="26495"/>
                  </a:cubicBezTo>
                  <a:close/>
                  <a:moveTo>
                    <a:pt x="79331" y="6354"/>
                  </a:moveTo>
                  <a:lnTo>
                    <a:pt x="79331" y="6354"/>
                  </a:lnTo>
                  <a:cubicBezTo>
                    <a:pt x="77178" y="9616"/>
                    <a:pt x="75626" y="13163"/>
                    <a:pt x="74644" y="17058"/>
                  </a:cubicBezTo>
                  <a:cubicBezTo>
                    <a:pt x="74644" y="17185"/>
                    <a:pt x="74676" y="17280"/>
                    <a:pt x="74707" y="17343"/>
                  </a:cubicBezTo>
                  <a:cubicBezTo>
                    <a:pt x="73599" y="17660"/>
                    <a:pt x="72491" y="17945"/>
                    <a:pt x="71350" y="18261"/>
                  </a:cubicBezTo>
                  <a:lnTo>
                    <a:pt x="63022" y="20478"/>
                  </a:lnTo>
                  <a:cubicBezTo>
                    <a:pt x="60583" y="21112"/>
                    <a:pt x="57891" y="21587"/>
                    <a:pt x="55548" y="22568"/>
                  </a:cubicBezTo>
                  <a:cubicBezTo>
                    <a:pt x="53584" y="23392"/>
                    <a:pt x="52159" y="24944"/>
                    <a:pt x="50639" y="26464"/>
                  </a:cubicBezTo>
                  <a:cubicBezTo>
                    <a:pt x="48675" y="28427"/>
                    <a:pt x="46680" y="30422"/>
                    <a:pt x="44717" y="32354"/>
                  </a:cubicBezTo>
                  <a:cubicBezTo>
                    <a:pt x="40631" y="36344"/>
                    <a:pt x="36483" y="40335"/>
                    <a:pt x="32303" y="44293"/>
                  </a:cubicBezTo>
                  <a:lnTo>
                    <a:pt x="32271" y="44293"/>
                  </a:lnTo>
                  <a:cubicBezTo>
                    <a:pt x="35216" y="40145"/>
                    <a:pt x="37813" y="35806"/>
                    <a:pt x="40125" y="31277"/>
                  </a:cubicBezTo>
                  <a:cubicBezTo>
                    <a:pt x="41233" y="29061"/>
                    <a:pt x="42247" y="26812"/>
                    <a:pt x="43228" y="24500"/>
                  </a:cubicBezTo>
                  <a:cubicBezTo>
                    <a:pt x="43830" y="23138"/>
                    <a:pt x="44432" y="21872"/>
                    <a:pt x="45667" y="20985"/>
                  </a:cubicBezTo>
                  <a:cubicBezTo>
                    <a:pt x="46712" y="20225"/>
                    <a:pt x="48074" y="19813"/>
                    <a:pt x="49245" y="19275"/>
                  </a:cubicBezTo>
                  <a:cubicBezTo>
                    <a:pt x="59316" y="14968"/>
                    <a:pt x="69324" y="10661"/>
                    <a:pt x="79331" y="6354"/>
                  </a:cubicBezTo>
                  <a:close/>
                  <a:moveTo>
                    <a:pt x="85507" y="15158"/>
                  </a:moveTo>
                  <a:lnTo>
                    <a:pt x="85507" y="15158"/>
                  </a:lnTo>
                  <a:cubicBezTo>
                    <a:pt x="78793" y="18895"/>
                    <a:pt x="72459" y="23233"/>
                    <a:pt x="66568" y="28269"/>
                  </a:cubicBezTo>
                  <a:cubicBezTo>
                    <a:pt x="66315" y="28427"/>
                    <a:pt x="66442" y="28680"/>
                    <a:pt x="66600" y="28775"/>
                  </a:cubicBezTo>
                  <a:cubicBezTo>
                    <a:pt x="54566" y="32069"/>
                    <a:pt x="43545" y="37738"/>
                    <a:pt x="33031" y="44388"/>
                  </a:cubicBezTo>
                  <a:cubicBezTo>
                    <a:pt x="32936" y="44452"/>
                    <a:pt x="32904" y="44515"/>
                    <a:pt x="32904" y="44578"/>
                  </a:cubicBezTo>
                  <a:cubicBezTo>
                    <a:pt x="32873" y="44547"/>
                    <a:pt x="32841" y="44547"/>
                    <a:pt x="32778" y="44515"/>
                  </a:cubicBezTo>
                  <a:cubicBezTo>
                    <a:pt x="36673" y="41031"/>
                    <a:pt x="40473" y="37421"/>
                    <a:pt x="44242" y="33779"/>
                  </a:cubicBezTo>
                  <a:cubicBezTo>
                    <a:pt x="46142" y="31942"/>
                    <a:pt x="47979" y="30106"/>
                    <a:pt x="49847" y="28237"/>
                  </a:cubicBezTo>
                  <a:cubicBezTo>
                    <a:pt x="51906" y="26179"/>
                    <a:pt x="53806" y="23867"/>
                    <a:pt x="56624" y="22885"/>
                  </a:cubicBezTo>
                  <a:cubicBezTo>
                    <a:pt x="61596" y="21175"/>
                    <a:pt x="66917" y="20130"/>
                    <a:pt x="72016" y="18768"/>
                  </a:cubicBezTo>
                  <a:cubicBezTo>
                    <a:pt x="76544" y="17596"/>
                    <a:pt x="81010" y="16361"/>
                    <a:pt x="85507" y="15158"/>
                  </a:cubicBezTo>
                  <a:close/>
                  <a:moveTo>
                    <a:pt x="94479" y="25886"/>
                  </a:moveTo>
                  <a:cubicBezTo>
                    <a:pt x="96640" y="25886"/>
                    <a:pt x="98802" y="25952"/>
                    <a:pt x="100961" y="26084"/>
                  </a:cubicBezTo>
                  <a:cubicBezTo>
                    <a:pt x="88832" y="30486"/>
                    <a:pt x="77241" y="36186"/>
                    <a:pt x="65713" y="42045"/>
                  </a:cubicBezTo>
                  <a:cubicBezTo>
                    <a:pt x="64852" y="42483"/>
                    <a:pt x="64285" y="42666"/>
                    <a:pt x="63724" y="42666"/>
                  </a:cubicBezTo>
                  <a:cubicBezTo>
                    <a:pt x="63152" y="42666"/>
                    <a:pt x="62587" y="42475"/>
                    <a:pt x="61723" y="42171"/>
                  </a:cubicBezTo>
                  <a:cubicBezTo>
                    <a:pt x="60330" y="41665"/>
                    <a:pt x="58905" y="41285"/>
                    <a:pt x="57479" y="40968"/>
                  </a:cubicBezTo>
                  <a:cubicBezTo>
                    <a:pt x="55214" y="40504"/>
                    <a:pt x="52901" y="40252"/>
                    <a:pt x="50542" y="40252"/>
                  </a:cubicBezTo>
                  <a:cubicBezTo>
                    <a:pt x="50164" y="40252"/>
                    <a:pt x="49784" y="40258"/>
                    <a:pt x="49404" y="40271"/>
                  </a:cubicBezTo>
                  <a:cubicBezTo>
                    <a:pt x="43923" y="40427"/>
                    <a:pt x="38595" y="41930"/>
                    <a:pt x="33781" y="44600"/>
                  </a:cubicBezTo>
                  <a:lnTo>
                    <a:pt x="33781" y="44600"/>
                  </a:lnTo>
                  <a:cubicBezTo>
                    <a:pt x="44485" y="38552"/>
                    <a:pt x="55088" y="32782"/>
                    <a:pt x="67043" y="29536"/>
                  </a:cubicBezTo>
                  <a:cubicBezTo>
                    <a:pt x="75978" y="27097"/>
                    <a:pt x="85224" y="25886"/>
                    <a:pt x="94479" y="25886"/>
                  </a:cubicBezTo>
                  <a:close/>
                  <a:moveTo>
                    <a:pt x="33499" y="44760"/>
                  </a:moveTo>
                  <a:cubicBezTo>
                    <a:pt x="33450" y="44794"/>
                    <a:pt x="33404" y="44845"/>
                    <a:pt x="33379" y="44895"/>
                  </a:cubicBezTo>
                  <a:cubicBezTo>
                    <a:pt x="33348" y="44895"/>
                    <a:pt x="33348" y="44863"/>
                    <a:pt x="33316" y="44863"/>
                  </a:cubicBezTo>
                  <a:cubicBezTo>
                    <a:pt x="33377" y="44829"/>
                    <a:pt x="33438" y="44794"/>
                    <a:pt x="33499" y="44760"/>
                  </a:cubicBezTo>
                  <a:close/>
                  <a:moveTo>
                    <a:pt x="29605" y="44212"/>
                  </a:moveTo>
                  <a:cubicBezTo>
                    <a:pt x="30264" y="44212"/>
                    <a:pt x="30910" y="44324"/>
                    <a:pt x="31511" y="44547"/>
                  </a:cubicBezTo>
                  <a:cubicBezTo>
                    <a:pt x="31479" y="44705"/>
                    <a:pt x="31479" y="44863"/>
                    <a:pt x="31447" y="45022"/>
                  </a:cubicBezTo>
                  <a:cubicBezTo>
                    <a:pt x="31429" y="45191"/>
                    <a:pt x="31555" y="45282"/>
                    <a:pt x="31667" y="45282"/>
                  </a:cubicBezTo>
                  <a:cubicBezTo>
                    <a:pt x="31744" y="45282"/>
                    <a:pt x="31815" y="45239"/>
                    <a:pt x="31827" y="45148"/>
                  </a:cubicBezTo>
                  <a:cubicBezTo>
                    <a:pt x="31891" y="44990"/>
                    <a:pt x="31891" y="44863"/>
                    <a:pt x="31922" y="44705"/>
                  </a:cubicBezTo>
                  <a:cubicBezTo>
                    <a:pt x="31954" y="44737"/>
                    <a:pt x="31986" y="44737"/>
                    <a:pt x="31986" y="44737"/>
                  </a:cubicBezTo>
                  <a:cubicBezTo>
                    <a:pt x="32038" y="44842"/>
                    <a:pt x="32156" y="44903"/>
                    <a:pt x="32249" y="44903"/>
                  </a:cubicBezTo>
                  <a:cubicBezTo>
                    <a:pt x="32268" y="44903"/>
                    <a:pt x="32286" y="44900"/>
                    <a:pt x="32303" y="44895"/>
                  </a:cubicBezTo>
                  <a:cubicBezTo>
                    <a:pt x="33221" y="45370"/>
                    <a:pt x="33981" y="46098"/>
                    <a:pt x="34583" y="47048"/>
                  </a:cubicBezTo>
                  <a:cubicBezTo>
                    <a:pt x="34630" y="47143"/>
                    <a:pt x="34709" y="47183"/>
                    <a:pt x="34789" y="47183"/>
                  </a:cubicBezTo>
                  <a:cubicBezTo>
                    <a:pt x="34868" y="47183"/>
                    <a:pt x="34947" y="47143"/>
                    <a:pt x="34994" y="47080"/>
                  </a:cubicBezTo>
                  <a:cubicBezTo>
                    <a:pt x="35058" y="47080"/>
                    <a:pt x="35058" y="47112"/>
                    <a:pt x="35089" y="47112"/>
                  </a:cubicBezTo>
                  <a:lnTo>
                    <a:pt x="35089" y="47143"/>
                  </a:lnTo>
                  <a:cubicBezTo>
                    <a:pt x="34803" y="47222"/>
                    <a:pt x="34538" y="47278"/>
                    <a:pt x="34241" y="47278"/>
                  </a:cubicBezTo>
                  <a:cubicBezTo>
                    <a:pt x="34177" y="47278"/>
                    <a:pt x="34112" y="47276"/>
                    <a:pt x="34044" y="47270"/>
                  </a:cubicBezTo>
                  <a:cubicBezTo>
                    <a:pt x="32928" y="45701"/>
                    <a:pt x="30689" y="45080"/>
                    <a:pt x="28754" y="45080"/>
                  </a:cubicBezTo>
                  <a:cubicBezTo>
                    <a:pt x="28659" y="45080"/>
                    <a:pt x="28564" y="45082"/>
                    <a:pt x="28471" y="45085"/>
                  </a:cubicBezTo>
                  <a:cubicBezTo>
                    <a:pt x="28281" y="44895"/>
                    <a:pt x="28091" y="44705"/>
                    <a:pt x="27932" y="44452"/>
                  </a:cubicBezTo>
                  <a:cubicBezTo>
                    <a:pt x="28484" y="44292"/>
                    <a:pt x="29049" y="44212"/>
                    <a:pt x="29605" y="44212"/>
                  </a:cubicBezTo>
                  <a:close/>
                  <a:moveTo>
                    <a:pt x="28787" y="45497"/>
                  </a:moveTo>
                  <a:cubicBezTo>
                    <a:pt x="30497" y="45877"/>
                    <a:pt x="32207" y="46098"/>
                    <a:pt x="33474" y="47397"/>
                  </a:cubicBezTo>
                  <a:cubicBezTo>
                    <a:pt x="31669" y="47397"/>
                    <a:pt x="30054" y="46763"/>
                    <a:pt x="28787" y="45497"/>
                  </a:cubicBezTo>
                  <a:close/>
                  <a:moveTo>
                    <a:pt x="50534" y="41051"/>
                  </a:moveTo>
                  <a:cubicBezTo>
                    <a:pt x="50834" y="41051"/>
                    <a:pt x="51134" y="41055"/>
                    <a:pt x="51431" y="41063"/>
                  </a:cubicBezTo>
                  <a:cubicBezTo>
                    <a:pt x="54439" y="41126"/>
                    <a:pt x="57479" y="41601"/>
                    <a:pt x="60393" y="42520"/>
                  </a:cubicBezTo>
                  <a:cubicBezTo>
                    <a:pt x="61235" y="42800"/>
                    <a:pt x="62937" y="43787"/>
                    <a:pt x="63775" y="43787"/>
                  </a:cubicBezTo>
                  <a:cubicBezTo>
                    <a:pt x="63788" y="43787"/>
                    <a:pt x="63801" y="43787"/>
                    <a:pt x="63813" y="43787"/>
                  </a:cubicBezTo>
                  <a:lnTo>
                    <a:pt x="63813" y="43787"/>
                  </a:lnTo>
                  <a:cubicBezTo>
                    <a:pt x="63465" y="45053"/>
                    <a:pt x="64098" y="46605"/>
                    <a:pt x="64257" y="47840"/>
                  </a:cubicBezTo>
                  <a:cubicBezTo>
                    <a:pt x="64605" y="50437"/>
                    <a:pt x="64605" y="52971"/>
                    <a:pt x="64415" y="55599"/>
                  </a:cubicBezTo>
                  <a:cubicBezTo>
                    <a:pt x="63275" y="55314"/>
                    <a:pt x="62166" y="54997"/>
                    <a:pt x="60963" y="54681"/>
                  </a:cubicBezTo>
                  <a:cubicBezTo>
                    <a:pt x="52222" y="52210"/>
                    <a:pt x="43672" y="49202"/>
                    <a:pt x="34963" y="46668"/>
                  </a:cubicBezTo>
                  <a:cubicBezTo>
                    <a:pt x="34931" y="46637"/>
                    <a:pt x="34899" y="46573"/>
                    <a:pt x="34836" y="46478"/>
                  </a:cubicBezTo>
                  <a:cubicBezTo>
                    <a:pt x="34614" y="46098"/>
                    <a:pt x="34329" y="45718"/>
                    <a:pt x="34013" y="45402"/>
                  </a:cubicBezTo>
                  <a:cubicBezTo>
                    <a:pt x="35438" y="44578"/>
                    <a:pt x="36958" y="43913"/>
                    <a:pt x="38446" y="43312"/>
                  </a:cubicBezTo>
                  <a:cubicBezTo>
                    <a:pt x="41550" y="42140"/>
                    <a:pt x="44780" y="41380"/>
                    <a:pt x="48074" y="41126"/>
                  </a:cubicBezTo>
                  <a:cubicBezTo>
                    <a:pt x="48885" y="41080"/>
                    <a:pt x="49714" y="41051"/>
                    <a:pt x="50534" y="41051"/>
                  </a:cubicBezTo>
                  <a:close/>
                  <a:moveTo>
                    <a:pt x="102513" y="26400"/>
                  </a:moveTo>
                  <a:cubicBezTo>
                    <a:pt x="104951" y="29536"/>
                    <a:pt x="106376" y="32924"/>
                    <a:pt x="106313" y="36914"/>
                  </a:cubicBezTo>
                  <a:cubicBezTo>
                    <a:pt x="106155" y="36978"/>
                    <a:pt x="106060" y="37136"/>
                    <a:pt x="106155" y="37294"/>
                  </a:cubicBezTo>
                  <a:cubicBezTo>
                    <a:pt x="106155" y="37358"/>
                    <a:pt x="106186" y="37389"/>
                    <a:pt x="106186" y="37421"/>
                  </a:cubicBezTo>
                  <a:cubicBezTo>
                    <a:pt x="106186" y="37516"/>
                    <a:pt x="106218" y="37548"/>
                    <a:pt x="106250" y="37579"/>
                  </a:cubicBezTo>
                  <a:cubicBezTo>
                    <a:pt x="104255" y="38561"/>
                    <a:pt x="97382" y="41696"/>
                    <a:pt x="96591" y="42108"/>
                  </a:cubicBezTo>
                  <a:cubicBezTo>
                    <a:pt x="93075" y="43755"/>
                    <a:pt x="89560" y="45433"/>
                    <a:pt x="86045" y="47017"/>
                  </a:cubicBezTo>
                  <a:cubicBezTo>
                    <a:pt x="79078" y="50120"/>
                    <a:pt x="71984" y="52907"/>
                    <a:pt x="65017" y="56042"/>
                  </a:cubicBezTo>
                  <a:cubicBezTo>
                    <a:pt x="65207" y="53889"/>
                    <a:pt x="65302" y="51799"/>
                    <a:pt x="65080" y="49645"/>
                  </a:cubicBezTo>
                  <a:cubicBezTo>
                    <a:pt x="64922" y="47872"/>
                    <a:pt x="64035" y="45528"/>
                    <a:pt x="64257" y="43755"/>
                  </a:cubicBezTo>
                  <a:cubicBezTo>
                    <a:pt x="65048" y="43502"/>
                    <a:pt x="65967" y="42836"/>
                    <a:pt x="66600" y="42520"/>
                  </a:cubicBezTo>
                  <a:cubicBezTo>
                    <a:pt x="78318" y="36598"/>
                    <a:pt x="90099" y="30834"/>
                    <a:pt x="102513" y="26400"/>
                  </a:cubicBezTo>
                  <a:close/>
                  <a:moveTo>
                    <a:pt x="106851" y="37674"/>
                  </a:moveTo>
                  <a:cubicBezTo>
                    <a:pt x="107200" y="37801"/>
                    <a:pt x="107612" y="37959"/>
                    <a:pt x="107960" y="38118"/>
                  </a:cubicBezTo>
                  <a:cubicBezTo>
                    <a:pt x="108118" y="38213"/>
                    <a:pt x="108245" y="38244"/>
                    <a:pt x="108403" y="38339"/>
                  </a:cubicBezTo>
                  <a:cubicBezTo>
                    <a:pt x="101183" y="41823"/>
                    <a:pt x="94026" y="45307"/>
                    <a:pt x="86837" y="48790"/>
                  </a:cubicBezTo>
                  <a:cubicBezTo>
                    <a:pt x="79648" y="52210"/>
                    <a:pt x="72522" y="56169"/>
                    <a:pt x="65048" y="58766"/>
                  </a:cubicBezTo>
                  <a:cubicBezTo>
                    <a:pt x="64257" y="57563"/>
                    <a:pt x="61311" y="57246"/>
                    <a:pt x="60140" y="56802"/>
                  </a:cubicBezTo>
                  <a:cubicBezTo>
                    <a:pt x="57416" y="55821"/>
                    <a:pt x="54661" y="54839"/>
                    <a:pt x="51937" y="53762"/>
                  </a:cubicBezTo>
                  <a:cubicBezTo>
                    <a:pt x="49182" y="52717"/>
                    <a:pt x="46427" y="51514"/>
                    <a:pt x="43703" y="50374"/>
                  </a:cubicBezTo>
                  <a:lnTo>
                    <a:pt x="43703" y="50374"/>
                  </a:lnTo>
                  <a:cubicBezTo>
                    <a:pt x="50449" y="52654"/>
                    <a:pt x="57448" y="54427"/>
                    <a:pt x="64257" y="56232"/>
                  </a:cubicBezTo>
                  <a:lnTo>
                    <a:pt x="64415" y="56232"/>
                  </a:lnTo>
                  <a:cubicBezTo>
                    <a:pt x="64415" y="56296"/>
                    <a:pt x="64510" y="56327"/>
                    <a:pt x="64542" y="56327"/>
                  </a:cubicBezTo>
                  <a:cubicBezTo>
                    <a:pt x="64542" y="56437"/>
                    <a:pt x="64613" y="56524"/>
                    <a:pt x="64715" y="56524"/>
                  </a:cubicBezTo>
                  <a:cubicBezTo>
                    <a:pt x="64731" y="56524"/>
                    <a:pt x="64747" y="56522"/>
                    <a:pt x="64763" y="56517"/>
                  </a:cubicBezTo>
                  <a:cubicBezTo>
                    <a:pt x="72586" y="53921"/>
                    <a:pt x="80154" y="50437"/>
                    <a:pt x="87660" y="47048"/>
                  </a:cubicBezTo>
                  <a:cubicBezTo>
                    <a:pt x="91460" y="45307"/>
                    <a:pt x="95261" y="43502"/>
                    <a:pt x="98998" y="41696"/>
                  </a:cubicBezTo>
                  <a:cubicBezTo>
                    <a:pt x="100993" y="40746"/>
                    <a:pt x="102925" y="39796"/>
                    <a:pt x="104888" y="38815"/>
                  </a:cubicBezTo>
                  <a:cubicBezTo>
                    <a:pt x="105458" y="38498"/>
                    <a:pt x="106408" y="38244"/>
                    <a:pt x="106851" y="37674"/>
                  </a:cubicBezTo>
                  <a:close/>
                  <a:moveTo>
                    <a:pt x="887" y="34603"/>
                  </a:moveTo>
                  <a:cubicBezTo>
                    <a:pt x="4845" y="36756"/>
                    <a:pt x="9342" y="38308"/>
                    <a:pt x="13554" y="39923"/>
                  </a:cubicBezTo>
                  <a:cubicBezTo>
                    <a:pt x="18115" y="41696"/>
                    <a:pt x="22643" y="43438"/>
                    <a:pt x="27362" y="44737"/>
                  </a:cubicBezTo>
                  <a:cubicBezTo>
                    <a:pt x="28442" y="46922"/>
                    <a:pt x="30874" y="48250"/>
                    <a:pt x="33270" y="48250"/>
                  </a:cubicBezTo>
                  <a:cubicBezTo>
                    <a:pt x="33964" y="48250"/>
                    <a:pt x="34656" y="48138"/>
                    <a:pt x="35311" y="47903"/>
                  </a:cubicBezTo>
                  <a:cubicBezTo>
                    <a:pt x="35564" y="47872"/>
                    <a:pt x="35596" y="47682"/>
                    <a:pt x="35596" y="47523"/>
                  </a:cubicBezTo>
                  <a:cubicBezTo>
                    <a:pt x="40030" y="49772"/>
                    <a:pt x="44622" y="51640"/>
                    <a:pt x="49214" y="53509"/>
                  </a:cubicBezTo>
                  <a:cubicBezTo>
                    <a:pt x="50354" y="53984"/>
                    <a:pt x="61438" y="58006"/>
                    <a:pt x="64257" y="58956"/>
                  </a:cubicBezTo>
                  <a:lnTo>
                    <a:pt x="64257" y="58988"/>
                  </a:lnTo>
                  <a:cubicBezTo>
                    <a:pt x="64257" y="59019"/>
                    <a:pt x="64225" y="59083"/>
                    <a:pt x="64225" y="59114"/>
                  </a:cubicBezTo>
                  <a:cubicBezTo>
                    <a:pt x="64193" y="59241"/>
                    <a:pt x="64257" y="59431"/>
                    <a:pt x="64383" y="59494"/>
                  </a:cubicBezTo>
                  <a:cubicBezTo>
                    <a:pt x="64415" y="59558"/>
                    <a:pt x="64510" y="59558"/>
                    <a:pt x="64542" y="59589"/>
                  </a:cubicBezTo>
                  <a:cubicBezTo>
                    <a:pt x="64542" y="59621"/>
                    <a:pt x="64573" y="59621"/>
                    <a:pt x="64605" y="59621"/>
                  </a:cubicBezTo>
                  <a:cubicBezTo>
                    <a:pt x="64668" y="59906"/>
                    <a:pt x="64827" y="60191"/>
                    <a:pt x="65017" y="60413"/>
                  </a:cubicBezTo>
                  <a:cubicBezTo>
                    <a:pt x="55073" y="56897"/>
                    <a:pt x="45445" y="52749"/>
                    <a:pt x="35659" y="48917"/>
                  </a:cubicBezTo>
                  <a:cubicBezTo>
                    <a:pt x="35764" y="48708"/>
                    <a:pt x="35610" y="48434"/>
                    <a:pt x="35374" y="48434"/>
                  </a:cubicBezTo>
                  <a:cubicBezTo>
                    <a:pt x="35325" y="48434"/>
                    <a:pt x="35271" y="48446"/>
                    <a:pt x="35216" y="48474"/>
                  </a:cubicBezTo>
                  <a:cubicBezTo>
                    <a:pt x="34317" y="48847"/>
                    <a:pt x="33363" y="49038"/>
                    <a:pt x="32414" y="49038"/>
                  </a:cubicBezTo>
                  <a:cubicBezTo>
                    <a:pt x="31590" y="49038"/>
                    <a:pt x="30770" y="48894"/>
                    <a:pt x="29991" y="48600"/>
                  </a:cubicBezTo>
                  <a:cubicBezTo>
                    <a:pt x="28439" y="48030"/>
                    <a:pt x="27520" y="46953"/>
                    <a:pt x="26507" y="45782"/>
                  </a:cubicBezTo>
                  <a:cubicBezTo>
                    <a:pt x="26602" y="45623"/>
                    <a:pt x="26602" y="45307"/>
                    <a:pt x="26317" y="45212"/>
                  </a:cubicBezTo>
                  <a:cubicBezTo>
                    <a:pt x="17671" y="42298"/>
                    <a:pt x="9184" y="38878"/>
                    <a:pt x="538" y="35964"/>
                  </a:cubicBezTo>
                  <a:cubicBezTo>
                    <a:pt x="697" y="35521"/>
                    <a:pt x="792" y="35078"/>
                    <a:pt x="887" y="34603"/>
                  </a:cubicBezTo>
                  <a:close/>
                  <a:moveTo>
                    <a:pt x="108910" y="38846"/>
                  </a:moveTo>
                  <a:lnTo>
                    <a:pt x="108910" y="38846"/>
                  </a:lnTo>
                  <a:cubicBezTo>
                    <a:pt x="108847" y="39290"/>
                    <a:pt x="108783" y="39765"/>
                    <a:pt x="108847" y="40176"/>
                  </a:cubicBezTo>
                  <a:cubicBezTo>
                    <a:pt x="94627" y="47397"/>
                    <a:pt x="80091" y="53762"/>
                    <a:pt x="65682" y="60539"/>
                  </a:cubicBezTo>
                  <a:cubicBezTo>
                    <a:pt x="65365" y="60191"/>
                    <a:pt x="65207" y="59811"/>
                    <a:pt x="65080" y="59399"/>
                  </a:cubicBezTo>
                  <a:cubicBezTo>
                    <a:pt x="65143" y="59304"/>
                    <a:pt x="65175" y="59273"/>
                    <a:pt x="65175" y="59178"/>
                  </a:cubicBezTo>
                  <a:cubicBezTo>
                    <a:pt x="72522" y="57056"/>
                    <a:pt x="79426" y="53097"/>
                    <a:pt x="86298" y="49772"/>
                  </a:cubicBezTo>
                  <a:cubicBezTo>
                    <a:pt x="93836" y="46130"/>
                    <a:pt x="101404" y="42488"/>
                    <a:pt x="108910" y="38846"/>
                  </a:cubicBezTo>
                  <a:close/>
                  <a:moveTo>
                    <a:pt x="59737" y="0"/>
                  </a:moveTo>
                  <a:cubicBezTo>
                    <a:pt x="59702" y="0"/>
                    <a:pt x="59667" y="7"/>
                    <a:pt x="59633" y="20"/>
                  </a:cubicBezTo>
                  <a:cubicBezTo>
                    <a:pt x="43577" y="5087"/>
                    <a:pt x="28122" y="11674"/>
                    <a:pt x="13396" y="19813"/>
                  </a:cubicBezTo>
                  <a:cubicBezTo>
                    <a:pt x="13111" y="19972"/>
                    <a:pt x="13111" y="20352"/>
                    <a:pt x="13396" y="20510"/>
                  </a:cubicBezTo>
                  <a:cubicBezTo>
                    <a:pt x="14409" y="21017"/>
                    <a:pt x="15360" y="21618"/>
                    <a:pt x="16278" y="22252"/>
                  </a:cubicBezTo>
                  <a:cubicBezTo>
                    <a:pt x="12984" y="23328"/>
                    <a:pt x="9786" y="24595"/>
                    <a:pt x="6524" y="25704"/>
                  </a:cubicBezTo>
                  <a:cubicBezTo>
                    <a:pt x="6271" y="25767"/>
                    <a:pt x="6176" y="26084"/>
                    <a:pt x="6271" y="26305"/>
                  </a:cubicBezTo>
                  <a:cubicBezTo>
                    <a:pt x="6176" y="26305"/>
                    <a:pt x="6144" y="26337"/>
                    <a:pt x="6144" y="26400"/>
                  </a:cubicBezTo>
                  <a:cubicBezTo>
                    <a:pt x="5669" y="29472"/>
                    <a:pt x="4434" y="31911"/>
                    <a:pt x="2312" y="34128"/>
                  </a:cubicBezTo>
                  <a:cubicBezTo>
                    <a:pt x="2280" y="34191"/>
                    <a:pt x="2217" y="34223"/>
                    <a:pt x="2217" y="34254"/>
                  </a:cubicBezTo>
                  <a:lnTo>
                    <a:pt x="1172" y="33906"/>
                  </a:lnTo>
                  <a:cubicBezTo>
                    <a:pt x="1135" y="33887"/>
                    <a:pt x="1098" y="33880"/>
                    <a:pt x="1062" y="33880"/>
                  </a:cubicBezTo>
                  <a:cubicBezTo>
                    <a:pt x="976" y="33880"/>
                    <a:pt x="900" y="33924"/>
                    <a:pt x="855" y="33969"/>
                  </a:cubicBezTo>
                  <a:cubicBezTo>
                    <a:pt x="760" y="33969"/>
                    <a:pt x="633" y="34001"/>
                    <a:pt x="602" y="34128"/>
                  </a:cubicBezTo>
                  <a:cubicBezTo>
                    <a:pt x="380" y="34634"/>
                    <a:pt x="222" y="35236"/>
                    <a:pt x="63" y="35806"/>
                  </a:cubicBezTo>
                  <a:cubicBezTo>
                    <a:pt x="0" y="35964"/>
                    <a:pt x="95" y="36091"/>
                    <a:pt x="158" y="36123"/>
                  </a:cubicBezTo>
                  <a:cubicBezTo>
                    <a:pt x="158" y="36186"/>
                    <a:pt x="158" y="36249"/>
                    <a:pt x="253" y="36281"/>
                  </a:cubicBezTo>
                  <a:cubicBezTo>
                    <a:pt x="8487" y="40113"/>
                    <a:pt x="17386" y="43026"/>
                    <a:pt x="26064" y="45813"/>
                  </a:cubicBezTo>
                  <a:cubicBezTo>
                    <a:pt x="26877" y="48416"/>
                    <a:pt x="29753" y="49654"/>
                    <a:pt x="32465" y="49654"/>
                  </a:cubicBezTo>
                  <a:cubicBezTo>
                    <a:pt x="33449" y="49654"/>
                    <a:pt x="34413" y="49491"/>
                    <a:pt x="35248" y="49170"/>
                  </a:cubicBezTo>
                  <a:cubicBezTo>
                    <a:pt x="44812" y="53952"/>
                    <a:pt x="55104" y="57658"/>
                    <a:pt x="65238" y="61173"/>
                  </a:cubicBezTo>
                  <a:cubicBezTo>
                    <a:pt x="65266" y="61178"/>
                    <a:pt x="65292" y="61181"/>
                    <a:pt x="65317" y="61181"/>
                  </a:cubicBezTo>
                  <a:cubicBezTo>
                    <a:pt x="65439" y="61181"/>
                    <a:pt x="65540" y="61119"/>
                    <a:pt x="65618" y="61014"/>
                  </a:cubicBezTo>
                  <a:cubicBezTo>
                    <a:pt x="80534" y="55124"/>
                    <a:pt x="95071" y="47872"/>
                    <a:pt x="109353" y="40620"/>
                  </a:cubicBezTo>
                  <a:cubicBezTo>
                    <a:pt x="109575" y="40556"/>
                    <a:pt x="109543" y="40271"/>
                    <a:pt x="109385" y="40145"/>
                  </a:cubicBezTo>
                  <a:cubicBezTo>
                    <a:pt x="109385" y="39638"/>
                    <a:pt x="109322" y="39068"/>
                    <a:pt x="109385" y="38593"/>
                  </a:cubicBezTo>
                  <a:lnTo>
                    <a:pt x="109385" y="38498"/>
                  </a:lnTo>
                  <a:cubicBezTo>
                    <a:pt x="109417" y="38371"/>
                    <a:pt x="109385" y="38244"/>
                    <a:pt x="109290" y="38181"/>
                  </a:cubicBezTo>
                  <a:cubicBezTo>
                    <a:pt x="109037" y="37959"/>
                    <a:pt x="108625" y="37896"/>
                    <a:pt x="108277" y="37769"/>
                  </a:cubicBezTo>
                  <a:cubicBezTo>
                    <a:pt x="107865" y="37643"/>
                    <a:pt x="107517" y="37548"/>
                    <a:pt x="107137" y="37421"/>
                  </a:cubicBezTo>
                  <a:cubicBezTo>
                    <a:pt x="107137" y="37389"/>
                    <a:pt x="107168" y="37389"/>
                    <a:pt x="107168" y="37326"/>
                  </a:cubicBezTo>
                  <a:cubicBezTo>
                    <a:pt x="107200" y="37231"/>
                    <a:pt x="107168" y="37073"/>
                    <a:pt x="107073" y="36978"/>
                  </a:cubicBezTo>
                  <a:cubicBezTo>
                    <a:pt x="107200" y="33051"/>
                    <a:pt x="105901" y="29061"/>
                    <a:pt x="103051" y="26305"/>
                  </a:cubicBezTo>
                  <a:cubicBezTo>
                    <a:pt x="103083" y="26242"/>
                    <a:pt x="103178" y="26242"/>
                    <a:pt x="103210" y="26210"/>
                  </a:cubicBezTo>
                  <a:cubicBezTo>
                    <a:pt x="103653" y="26052"/>
                    <a:pt x="103558" y="25419"/>
                    <a:pt x="103083" y="25387"/>
                  </a:cubicBezTo>
                  <a:cubicBezTo>
                    <a:pt x="100270" y="25164"/>
                    <a:pt x="97453" y="25053"/>
                    <a:pt x="94640" y="25053"/>
                  </a:cubicBezTo>
                  <a:cubicBezTo>
                    <a:pt x="85449" y="25053"/>
                    <a:pt x="76290" y="26241"/>
                    <a:pt x="67392" y="28617"/>
                  </a:cubicBezTo>
                  <a:cubicBezTo>
                    <a:pt x="73947" y="23012"/>
                    <a:pt x="81168" y="18230"/>
                    <a:pt x="88832" y="14303"/>
                  </a:cubicBezTo>
                  <a:cubicBezTo>
                    <a:pt x="89205" y="14131"/>
                    <a:pt x="89006" y="13620"/>
                    <a:pt x="88659" y="13620"/>
                  </a:cubicBezTo>
                  <a:cubicBezTo>
                    <a:pt x="88623" y="13620"/>
                    <a:pt x="88585" y="13626"/>
                    <a:pt x="88547" y="13638"/>
                  </a:cubicBezTo>
                  <a:cubicBezTo>
                    <a:pt x="84208" y="14778"/>
                    <a:pt x="79838" y="15950"/>
                    <a:pt x="75499" y="17121"/>
                  </a:cubicBezTo>
                  <a:cubicBezTo>
                    <a:pt x="76481" y="13004"/>
                    <a:pt x="78223" y="9204"/>
                    <a:pt x="80693" y="5752"/>
                  </a:cubicBezTo>
                  <a:cubicBezTo>
                    <a:pt x="80851" y="5488"/>
                    <a:pt x="80592" y="5246"/>
                    <a:pt x="80354" y="5246"/>
                  </a:cubicBezTo>
                  <a:cubicBezTo>
                    <a:pt x="80307" y="5246"/>
                    <a:pt x="80260" y="5256"/>
                    <a:pt x="80218" y="5277"/>
                  </a:cubicBezTo>
                  <a:cubicBezTo>
                    <a:pt x="78033" y="6227"/>
                    <a:pt x="75847" y="7146"/>
                    <a:pt x="73662" y="8096"/>
                  </a:cubicBezTo>
                  <a:cubicBezTo>
                    <a:pt x="73947" y="5657"/>
                    <a:pt x="74454" y="3282"/>
                    <a:pt x="75182" y="907"/>
                  </a:cubicBezTo>
                  <a:cubicBezTo>
                    <a:pt x="75268" y="678"/>
                    <a:pt x="75044" y="423"/>
                    <a:pt x="74789" y="423"/>
                  </a:cubicBezTo>
                  <a:cubicBezTo>
                    <a:pt x="74762" y="423"/>
                    <a:pt x="74735" y="426"/>
                    <a:pt x="74707" y="432"/>
                  </a:cubicBezTo>
                  <a:cubicBezTo>
                    <a:pt x="70052" y="1920"/>
                    <a:pt x="65365" y="3440"/>
                    <a:pt x="60741" y="5087"/>
                  </a:cubicBezTo>
                  <a:lnTo>
                    <a:pt x="60741" y="4960"/>
                  </a:lnTo>
                  <a:cubicBezTo>
                    <a:pt x="60900" y="4929"/>
                    <a:pt x="60995" y="4802"/>
                    <a:pt x="60995" y="4612"/>
                  </a:cubicBezTo>
                  <a:cubicBezTo>
                    <a:pt x="61090" y="3029"/>
                    <a:pt x="60773" y="1635"/>
                    <a:pt x="60045" y="210"/>
                  </a:cubicBezTo>
                  <a:cubicBezTo>
                    <a:pt x="59995" y="86"/>
                    <a:pt x="59867" y="0"/>
                    <a:pt x="59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602;p33"/>
            <p:cNvSpPr/>
            <p:nvPr/>
          </p:nvSpPr>
          <p:spPr>
            <a:xfrm>
              <a:off x="18588475" y="1343325"/>
              <a:ext cx="1096550" cy="542350"/>
            </a:xfrm>
            <a:custGeom>
              <a:avLst/>
              <a:gdLst/>
              <a:ahLst/>
              <a:cxnLst/>
              <a:rect l="l" t="t" r="r" b="b"/>
              <a:pathLst>
                <a:path w="43862" h="21694" extrusionOk="0">
                  <a:moveTo>
                    <a:pt x="43862" y="0"/>
                  </a:moveTo>
                  <a:lnTo>
                    <a:pt x="43862" y="0"/>
                  </a:lnTo>
                  <a:cubicBezTo>
                    <a:pt x="36293" y="3642"/>
                    <a:pt x="28788" y="7284"/>
                    <a:pt x="21219" y="10926"/>
                  </a:cubicBezTo>
                  <a:cubicBezTo>
                    <a:pt x="14346" y="14251"/>
                    <a:pt x="7443" y="18178"/>
                    <a:pt x="95" y="20332"/>
                  </a:cubicBezTo>
                  <a:cubicBezTo>
                    <a:pt x="95" y="20427"/>
                    <a:pt x="32" y="20490"/>
                    <a:pt x="0" y="20553"/>
                  </a:cubicBezTo>
                  <a:cubicBezTo>
                    <a:pt x="127" y="20965"/>
                    <a:pt x="285" y="21345"/>
                    <a:pt x="602" y="21693"/>
                  </a:cubicBezTo>
                  <a:cubicBezTo>
                    <a:pt x="15043" y="14916"/>
                    <a:pt x="29579" y="8551"/>
                    <a:pt x="43799" y="1330"/>
                  </a:cubicBezTo>
                  <a:cubicBezTo>
                    <a:pt x="43799" y="919"/>
                    <a:pt x="43830" y="444"/>
                    <a:pt x="43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603;p33"/>
            <p:cNvSpPr/>
            <p:nvPr/>
          </p:nvSpPr>
          <p:spPr>
            <a:xfrm>
              <a:off x="18054050" y="1315600"/>
              <a:ext cx="1618325" cy="527325"/>
            </a:xfrm>
            <a:custGeom>
              <a:avLst/>
              <a:gdLst/>
              <a:ahLst/>
              <a:cxnLst/>
              <a:rect l="l" t="t" r="r" b="b"/>
              <a:pathLst>
                <a:path w="64733" h="21093" extrusionOk="0">
                  <a:moveTo>
                    <a:pt x="63149" y="1"/>
                  </a:moveTo>
                  <a:cubicBezTo>
                    <a:pt x="62705" y="602"/>
                    <a:pt x="61755" y="824"/>
                    <a:pt x="61154" y="1141"/>
                  </a:cubicBezTo>
                  <a:cubicBezTo>
                    <a:pt x="59222" y="2154"/>
                    <a:pt x="57258" y="3104"/>
                    <a:pt x="55295" y="4054"/>
                  </a:cubicBezTo>
                  <a:cubicBezTo>
                    <a:pt x="51558" y="5860"/>
                    <a:pt x="47758" y="7633"/>
                    <a:pt x="43957" y="9375"/>
                  </a:cubicBezTo>
                  <a:cubicBezTo>
                    <a:pt x="36452" y="12795"/>
                    <a:pt x="28851" y="16247"/>
                    <a:pt x="21061" y="18844"/>
                  </a:cubicBezTo>
                  <a:cubicBezTo>
                    <a:pt x="21039" y="18849"/>
                    <a:pt x="21019" y="18852"/>
                    <a:pt x="21001" y="18852"/>
                  </a:cubicBezTo>
                  <a:cubicBezTo>
                    <a:pt x="20913" y="18852"/>
                    <a:pt x="20865" y="18790"/>
                    <a:pt x="20839" y="18685"/>
                  </a:cubicBezTo>
                  <a:lnTo>
                    <a:pt x="20712" y="18559"/>
                  </a:lnTo>
                  <a:lnTo>
                    <a:pt x="20554" y="18559"/>
                  </a:lnTo>
                  <a:cubicBezTo>
                    <a:pt x="13745" y="16817"/>
                    <a:pt x="6778" y="15012"/>
                    <a:pt x="1" y="12700"/>
                  </a:cubicBezTo>
                  <a:lnTo>
                    <a:pt x="1" y="12700"/>
                  </a:lnTo>
                  <a:cubicBezTo>
                    <a:pt x="2724" y="13840"/>
                    <a:pt x="5479" y="15044"/>
                    <a:pt x="8235" y="16120"/>
                  </a:cubicBezTo>
                  <a:cubicBezTo>
                    <a:pt x="10958" y="17134"/>
                    <a:pt x="13713" y="18179"/>
                    <a:pt x="16437" y="19160"/>
                  </a:cubicBezTo>
                  <a:cubicBezTo>
                    <a:pt x="17672" y="19604"/>
                    <a:pt x="20586" y="19921"/>
                    <a:pt x="21346" y="21092"/>
                  </a:cubicBezTo>
                  <a:cubicBezTo>
                    <a:pt x="28851" y="18464"/>
                    <a:pt x="35977" y="14473"/>
                    <a:pt x="43166" y="11053"/>
                  </a:cubicBezTo>
                  <a:cubicBezTo>
                    <a:pt x="50355" y="7570"/>
                    <a:pt x="57512" y="4086"/>
                    <a:pt x="64732" y="602"/>
                  </a:cubicBezTo>
                  <a:cubicBezTo>
                    <a:pt x="64574" y="507"/>
                    <a:pt x="64447" y="476"/>
                    <a:pt x="64257" y="476"/>
                  </a:cubicBezTo>
                  <a:cubicBezTo>
                    <a:pt x="63846" y="317"/>
                    <a:pt x="63497" y="159"/>
                    <a:pt x="631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604;p33"/>
            <p:cNvSpPr/>
            <p:nvPr/>
          </p:nvSpPr>
          <p:spPr>
            <a:xfrm>
              <a:off x="18561550" y="1032175"/>
              <a:ext cx="1060150" cy="741075"/>
            </a:xfrm>
            <a:custGeom>
              <a:avLst/>
              <a:gdLst/>
              <a:ahLst/>
              <a:cxnLst/>
              <a:rect l="l" t="t" r="r" b="b"/>
              <a:pathLst>
                <a:path w="42406" h="29643" extrusionOk="0">
                  <a:moveTo>
                    <a:pt x="38150" y="10536"/>
                  </a:moveTo>
                  <a:cubicBezTo>
                    <a:pt x="38293" y="10536"/>
                    <a:pt x="38426" y="10750"/>
                    <a:pt x="38257" y="10863"/>
                  </a:cubicBezTo>
                  <a:cubicBezTo>
                    <a:pt x="33538" y="13365"/>
                    <a:pt x="28661" y="15581"/>
                    <a:pt x="23752" y="17545"/>
                  </a:cubicBezTo>
                  <a:cubicBezTo>
                    <a:pt x="23744" y="17548"/>
                    <a:pt x="23736" y="17549"/>
                    <a:pt x="23728" y="17549"/>
                  </a:cubicBezTo>
                  <a:cubicBezTo>
                    <a:pt x="23647" y="17549"/>
                    <a:pt x="23603" y="17415"/>
                    <a:pt x="23689" y="17387"/>
                  </a:cubicBezTo>
                  <a:cubicBezTo>
                    <a:pt x="28598" y="15296"/>
                    <a:pt x="33380" y="12985"/>
                    <a:pt x="38098" y="10546"/>
                  </a:cubicBezTo>
                  <a:cubicBezTo>
                    <a:pt x="38116" y="10539"/>
                    <a:pt x="38133" y="10536"/>
                    <a:pt x="38150" y="10536"/>
                  </a:cubicBezTo>
                  <a:close/>
                  <a:moveTo>
                    <a:pt x="32455" y="3789"/>
                  </a:moveTo>
                  <a:cubicBezTo>
                    <a:pt x="32590" y="3789"/>
                    <a:pt x="32695" y="3971"/>
                    <a:pt x="32556" y="4054"/>
                  </a:cubicBezTo>
                  <a:cubicBezTo>
                    <a:pt x="22549" y="9153"/>
                    <a:pt x="12288" y="13840"/>
                    <a:pt x="2122" y="18590"/>
                  </a:cubicBezTo>
                  <a:cubicBezTo>
                    <a:pt x="2112" y="18593"/>
                    <a:pt x="2102" y="18595"/>
                    <a:pt x="2092" y="18595"/>
                  </a:cubicBezTo>
                  <a:cubicBezTo>
                    <a:pt x="2015" y="18595"/>
                    <a:pt x="1971" y="18491"/>
                    <a:pt x="2027" y="18463"/>
                  </a:cubicBezTo>
                  <a:cubicBezTo>
                    <a:pt x="12130" y="13555"/>
                    <a:pt x="22169" y="8456"/>
                    <a:pt x="32398" y="3801"/>
                  </a:cubicBezTo>
                  <a:cubicBezTo>
                    <a:pt x="32417" y="3793"/>
                    <a:pt x="32437" y="3789"/>
                    <a:pt x="32455" y="3789"/>
                  </a:cubicBezTo>
                  <a:close/>
                  <a:moveTo>
                    <a:pt x="28993" y="11517"/>
                  </a:moveTo>
                  <a:cubicBezTo>
                    <a:pt x="29107" y="11517"/>
                    <a:pt x="29212" y="11698"/>
                    <a:pt x="29073" y="11781"/>
                  </a:cubicBezTo>
                  <a:cubicBezTo>
                    <a:pt x="24386" y="13935"/>
                    <a:pt x="19794" y="16215"/>
                    <a:pt x="15297" y="18685"/>
                  </a:cubicBezTo>
                  <a:cubicBezTo>
                    <a:pt x="15281" y="18695"/>
                    <a:pt x="15267" y="18700"/>
                    <a:pt x="15254" y="18700"/>
                  </a:cubicBezTo>
                  <a:cubicBezTo>
                    <a:pt x="15185" y="18700"/>
                    <a:pt x="15149" y="18580"/>
                    <a:pt x="15202" y="18527"/>
                  </a:cubicBezTo>
                  <a:cubicBezTo>
                    <a:pt x="19730" y="16056"/>
                    <a:pt x="24291" y="13681"/>
                    <a:pt x="28946" y="11528"/>
                  </a:cubicBezTo>
                  <a:cubicBezTo>
                    <a:pt x="28962" y="11520"/>
                    <a:pt x="28977" y="11517"/>
                    <a:pt x="28993" y="11517"/>
                  </a:cubicBezTo>
                  <a:close/>
                  <a:moveTo>
                    <a:pt x="37948" y="4820"/>
                  </a:moveTo>
                  <a:cubicBezTo>
                    <a:pt x="38144" y="4820"/>
                    <a:pt x="38257" y="5108"/>
                    <a:pt x="38067" y="5162"/>
                  </a:cubicBezTo>
                  <a:cubicBezTo>
                    <a:pt x="26096" y="10419"/>
                    <a:pt x="14568" y="16310"/>
                    <a:pt x="2977" y="22264"/>
                  </a:cubicBezTo>
                  <a:cubicBezTo>
                    <a:pt x="2972" y="22269"/>
                    <a:pt x="2964" y="22272"/>
                    <a:pt x="2955" y="22272"/>
                  </a:cubicBezTo>
                  <a:cubicBezTo>
                    <a:pt x="2917" y="22272"/>
                    <a:pt x="2868" y="22220"/>
                    <a:pt x="2946" y="22169"/>
                  </a:cubicBezTo>
                  <a:cubicBezTo>
                    <a:pt x="14188" y="15676"/>
                    <a:pt x="26033" y="10103"/>
                    <a:pt x="37845" y="4846"/>
                  </a:cubicBezTo>
                  <a:cubicBezTo>
                    <a:pt x="37881" y="4828"/>
                    <a:pt x="37915" y="4820"/>
                    <a:pt x="37948" y="4820"/>
                  </a:cubicBezTo>
                  <a:close/>
                  <a:moveTo>
                    <a:pt x="41363" y="6928"/>
                  </a:moveTo>
                  <a:cubicBezTo>
                    <a:pt x="41581" y="6928"/>
                    <a:pt x="41718" y="7200"/>
                    <a:pt x="41487" y="7316"/>
                  </a:cubicBezTo>
                  <a:cubicBezTo>
                    <a:pt x="29263" y="13745"/>
                    <a:pt x="16722" y="19888"/>
                    <a:pt x="4213" y="25937"/>
                  </a:cubicBezTo>
                  <a:cubicBezTo>
                    <a:pt x="4196" y="25954"/>
                    <a:pt x="4179" y="25961"/>
                    <a:pt x="4164" y="25961"/>
                  </a:cubicBezTo>
                  <a:cubicBezTo>
                    <a:pt x="4090" y="25961"/>
                    <a:pt x="4039" y="25805"/>
                    <a:pt x="4118" y="25779"/>
                  </a:cubicBezTo>
                  <a:cubicBezTo>
                    <a:pt x="16437" y="19382"/>
                    <a:pt x="28788" y="12953"/>
                    <a:pt x="41297" y="6936"/>
                  </a:cubicBezTo>
                  <a:cubicBezTo>
                    <a:pt x="41320" y="6930"/>
                    <a:pt x="41342" y="6928"/>
                    <a:pt x="41363" y="6928"/>
                  </a:cubicBezTo>
                  <a:close/>
                  <a:moveTo>
                    <a:pt x="38542" y="0"/>
                  </a:moveTo>
                  <a:cubicBezTo>
                    <a:pt x="26128" y="4434"/>
                    <a:pt x="14347" y="10229"/>
                    <a:pt x="2597" y="16120"/>
                  </a:cubicBezTo>
                  <a:cubicBezTo>
                    <a:pt x="1964" y="16436"/>
                    <a:pt x="1046" y="17133"/>
                    <a:pt x="254" y="17355"/>
                  </a:cubicBezTo>
                  <a:cubicBezTo>
                    <a:pt x="1" y="19128"/>
                    <a:pt x="919" y="21472"/>
                    <a:pt x="1077" y="23245"/>
                  </a:cubicBezTo>
                  <a:cubicBezTo>
                    <a:pt x="1267" y="25399"/>
                    <a:pt x="1236" y="27489"/>
                    <a:pt x="1014" y="29642"/>
                  </a:cubicBezTo>
                  <a:cubicBezTo>
                    <a:pt x="7981" y="26507"/>
                    <a:pt x="15043" y="23720"/>
                    <a:pt x="22011" y="20617"/>
                  </a:cubicBezTo>
                  <a:cubicBezTo>
                    <a:pt x="25589" y="19033"/>
                    <a:pt x="29104" y="17387"/>
                    <a:pt x="32588" y="15708"/>
                  </a:cubicBezTo>
                  <a:cubicBezTo>
                    <a:pt x="33411" y="15328"/>
                    <a:pt x="40220" y="12225"/>
                    <a:pt x="42247" y="11179"/>
                  </a:cubicBezTo>
                  <a:cubicBezTo>
                    <a:pt x="42215" y="11148"/>
                    <a:pt x="42184" y="11084"/>
                    <a:pt x="42184" y="11021"/>
                  </a:cubicBezTo>
                  <a:cubicBezTo>
                    <a:pt x="42184" y="10989"/>
                    <a:pt x="42120" y="10926"/>
                    <a:pt x="42120" y="10894"/>
                  </a:cubicBezTo>
                  <a:cubicBezTo>
                    <a:pt x="42089" y="10736"/>
                    <a:pt x="42184" y="10578"/>
                    <a:pt x="42279" y="10514"/>
                  </a:cubicBezTo>
                  <a:lnTo>
                    <a:pt x="42342" y="10514"/>
                  </a:lnTo>
                  <a:cubicBezTo>
                    <a:pt x="42405" y="6524"/>
                    <a:pt x="40980" y="3136"/>
                    <a:pt x="3854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05;p33"/>
            <p:cNvSpPr/>
            <p:nvPr/>
          </p:nvSpPr>
          <p:spPr>
            <a:xfrm>
              <a:off x="18663175" y="1204925"/>
              <a:ext cx="941000" cy="477375"/>
            </a:xfrm>
            <a:custGeom>
              <a:avLst/>
              <a:gdLst/>
              <a:ahLst/>
              <a:cxnLst/>
              <a:rect l="l" t="t" r="r" b="b"/>
              <a:pathLst>
                <a:path w="37640" h="19095" extrusionOk="0">
                  <a:moveTo>
                    <a:pt x="37333" y="0"/>
                  </a:moveTo>
                  <a:cubicBezTo>
                    <a:pt x="37302" y="0"/>
                    <a:pt x="37267" y="8"/>
                    <a:pt x="37232" y="26"/>
                  </a:cubicBezTo>
                  <a:cubicBezTo>
                    <a:pt x="24723" y="6043"/>
                    <a:pt x="12372" y="12472"/>
                    <a:pt x="116" y="18900"/>
                  </a:cubicBezTo>
                  <a:cubicBezTo>
                    <a:pt x="1" y="18958"/>
                    <a:pt x="43" y="19095"/>
                    <a:pt x="147" y="19095"/>
                  </a:cubicBezTo>
                  <a:cubicBezTo>
                    <a:pt x="157" y="19095"/>
                    <a:pt x="168" y="19093"/>
                    <a:pt x="179" y="19090"/>
                  </a:cubicBezTo>
                  <a:cubicBezTo>
                    <a:pt x="12657" y="13010"/>
                    <a:pt x="25166" y="6898"/>
                    <a:pt x="37422" y="406"/>
                  </a:cubicBezTo>
                  <a:cubicBezTo>
                    <a:pt x="37640" y="297"/>
                    <a:pt x="37530" y="0"/>
                    <a:pt x="37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06;p33"/>
            <p:cNvSpPr/>
            <p:nvPr/>
          </p:nvSpPr>
          <p:spPr>
            <a:xfrm>
              <a:off x="19149950" y="1295875"/>
              <a:ext cx="371225" cy="176625"/>
            </a:xfrm>
            <a:custGeom>
              <a:avLst/>
              <a:gdLst/>
              <a:ahLst/>
              <a:cxnLst/>
              <a:rect l="l" t="t" r="r" b="b"/>
              <a:pathLst>
                <a:path w="14849" h="7065" extrusionOk="0">
                  <a:moveTo>
                    <a:pt x="14619" y="0"/>
                  </a:moveTo>
                  <a:cubicBezTo>
                    <a:pt x="14591" y="0"/>
                    <a:pt x="14561" y="9"/>
                    <a:pt x="14531" y="30"/>
                  </a:cubicBezTo>
                  <a:cubicBezTo>
                    <a:pt x="9812" y="2500"/>
                    <a:pt x="5030" y="4748"/>
                    <a:pt x="58" y="6870"/>
                  </a:cubicBezTo>
                  <a:cubicBezTo>
                    <a:pt x="0" y="6928"/>
                    <a:pt x="48" y="7064"/>
                    <a:pt x="128" y="7064"/>
                  </a:cubicBezTo>
                  <a:cubicBezTo>
                    <a:pt x="136" y="7064"/>
                    <a:pt x="145" y="7063"/>
                    <a:pt x="153" y="7060"/>
                  </a:cubicBezTo>
                  <a:cubicBezTo>
                    <a:pt x="5093" y="5065"/>
                    <a:pt x="9970" y="2817"/>
                    <a:pt x="14689" y="346"/>
                  </a:cubicBezTo>
                  <a:cubicBezTo>
                    <a:pt x="14848" y="240"/>
                    <a:pt x="14763" y="0"/>
                    <a:pt x="14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07;p33"/>
            <p:cNvSpPr/>
            <p:nvPr/>
          </p:nvSpPr>
          <p:spPr>
            <a:xfrm>
              <a:off x="18634575" y="1152875"/>
              <a:ext cx="882800" cy="436025"/>
            </a:xfrm>
            <a:custGeom>
              <a:avLst/>
              <a:gdLst/>
              <a:ahLst/>
              <a:cxnLst/>
              <a:rect l="l" t="t" r="r" b="b"/>
              <a:pathLst>
                <a:path w="35312" h="17441" extrusionOk="0">
                  <a:moveTo>
                    <a:pt x="35016" y="0"/>
                  </a:moveTo>
                  <a:cubicBezTo>
                    <a:pt x="34987" y="0"/>
                    <a:pt x="34957" y="5"/>
                    <a:pt x="34924" y="18"/>
                  </a:cubicBezTo>
                  <a:cubicBezTo>
                    <a:pt x="23048" y="5275"/>
                    <a:pt x="11267" y="10848"/>
                    <a:pt x="56" y="17341"/>
                  </a:cubicBezTo>
                  <a:cubicBezTo>
                    <a:pt x="0" y="17341"/>
                    <a:pt x="19" y="17441"/>
                    <a:pt x="68" y="17441"/>
                  </a:cubicBezTo>
                  <a:cubicBezTo>
                    <a:pt x="74" y="17441"/>
                    <a:pt x="81" y="17439"/>
                    <a:pt x="88" y="17436"/>
                  </a:cubicBezTo>
                  <a:cubicBezTo>
                    <a:pt x="11647" y="11482"/>
                    <a:pt x="23207" y="5560"/>
                    <a:pt x="35146" y="334"/>
                  </a:cubicBezTo>
                  <a:cubicBezTo>
                    <a:pt x="35311" y="251"/>
                    <a:pt x="35212" y="0"/>
                    <a:pt x="350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08;p33"/>
            <p:cNvSpPr/>
            <p:nvPr/>
          </p:nvSpPr>
          <p:spPr>
            <a:xfrm>
              <a:off x="18610800" y="1126900"/>
              <a:ext cx="768150" cy="370150"/>
            </a:xfrm>
            <a:custGeom>
              <a:avLst/>
              <a:gdLst/>
              <a:ahLst/>
              <a:cxnLst/>
              <a:rect l="l" t="t" r="r" b="b"/>
              <a:pathLst>
                <a:path w="30726" h="14806" extrusionOk="0">
                  <a:moveTo>
                    <a:pt x="30485" y="0"/>
                  </a:moveTo>
                  <a:cubicBezTo>
                    <a:pt x="30467" y="0"/>
                    <a:pt x="30447" y="4"/>
                    <a:pt x="30428" y="12"/>
                  </a:cubicBezTo>
                  <a:cubicBezTo>
                    <a:pt x="20199" y="4667"/>
                    <a:pt x="10160" y="9766"/>
                    <a:pt x="57" y="14674"/>
                  </a:cubicBezTo>
                  <a:cubicBezTo>
                    <a:pt x="1" y="14702"/>
                    <a:pt x="45" y="14806"/>
                    <a:pt x="122" y="14806"/>
                  </a:cubicBezTo>
                  <a:cubicBezTo>
                    <a:pt x="132" y="14806"/>
                    <a:pt x="142" y="14804"/>
                    <a:pt x="152" y="14801"/>
                  </a:cubicBezTo>
                  <a:cubicBezTo>
                    <a:pt x="10318" y="10051"/>
                    <a:pt x="20579" y="5332"/>
                    <a:pt x="30586" y="265"/>
                  </a:cubicBezTo>
                  <a:cubicBezTo>
                    <a:pt x="30725" y="182"/>
                    <a:pt x="30620" y="0"/>
                    <a:pt x="30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09;p33"/>
            <p:cNvSpPr/>
            <p:nvPr/>
          </p:nvSpPr>
          <p:spPr>
            <a:xfrm>
              <a:off x="17795950" y="1018800"/>
              <a:ext cx="1690350" cy="474175"/>
            </a:xfrm>
            <a:custGeom>
              <a:avLst/>
              <a:gdLst/>
              <a:ahLst/>
              <a:cxnLst/>
              <a:rect l="l" t="t" r="r" b="b"/>
              <a:pathLst>
                <a:path w="67614" h="18967" extrusionOk="0">
                  <a:moveTo>
                    <a:pt x="61237" y="1"/>
                  </a:moveTo>
                  <a:cubicBezTo>
                    <a:pt x="51947" y="1"/>
                    <a:pt x="42665" y="1191"/>
                    <a:pt x="33696" y="3639"/>
                  </a:cubicBezTo>
                  <a:cubicBezTo>
                    <a:pt x="21810" y="6898"/>
                    <a:pt x="11261" y="12620"/>
                    <a:pt x="650" y="18570"/>
                  </a:cubicBezTo>
                  <a:lnTo>
                    <a:pt x="650" y="18570"/>
                  </a:lnTo>
                  <a:cubicBezTo>
                    <a:pt x="5415" y="15966"/>
                    <a:pt x="10678" y="14527"/>
                    <a:pt x="16120" y="14311"/>
                  </a:cubicBezTo>
                  <a:cubicBezTo>
                    <a:pt x="16416" y="14304"/>
                    <a:pt x="16712" y="14301"/>
                    <a:pt x="17008" y="14301"/>
                  </a:cubicBezTo>
                  <a:cubicBezTo>
                    <a:pt x="19409" y="14301"/>
                    <a:pt x="21828" y="14532"/>
                    <a:pt x="24196" y="15040"/>
                  </a:cubicBezTo>
                  <a:cubicBezTo>
                    <a:pt x="25621" y="15356"/>
                    <a:pt x="27014" y="15736"/>
                    <a:pt x="28408" y="16211"/>
                  </a:cubicBezTo>
                  <a:cubicBezTo>
                    <a:pt x="29281" y="16519"/>
                    <a:pt x="29866" y="16710"/>
                    <a:pt x="30452" y="16710"/>
                  </a:cubicBezTo>
                  <a:cubicBezTo>
                    <a:pt x="31014" y="16710"/>
                    <a:pt x="31577" y="16535"/>
                    <a:pt x="32398" y="16116"/>
                  </a:cubicBezTo>
                  <a:cubicBezTo>
                    <a:pt x="43926" y="10321"/>
                    <a:pt x="55485" y="4621"/>
                    <a:pt x="67614" y="187"/>
                  </a:cubicBezTo>
                  <a:cubicBezTo>
                    <a:pt x="65491" y="63"/>
                    <a:pt x="63364" y="1"/>
                    <a:pt x="61237" y="1"/>
                  </a:cubicBezTo>
                  <a:close/>
                  <a:moveTo>
                    <a:pt x="650" y="18570"/>
                  </a:moveTo>
                  <a:lnTo>
                    <a:pt x="650" y="18570"/>
                  </a:lnTo>
                  <a:cubicBezTo>
                    <a:pt x="507" y="18649"/>
                    <a:pt x="364" y="18728"/>
                    <a:pt x="222" y="18808"/>
                  </a:cubicBezTo>
                  <a:cubicBezTo>
                    <a:pt x="208" y="18816"/>
                    <a:pt x="193" y="18825"/>
                    <a:pt x="179" y="18835"/>
                  </a:cubicBezTo>
                  <a:lnTo>
                    <a:pt x="179" y="18835"/>
                  </a:lnTo>
                  <a:cubicBezTo>
                    <a:pt x="336" y="18747"/>
                    <a:pt x="493" y="18659"/>
                    <a:pt x="650" y="18570"/>
                  </a:cubicBezTo>
                  <a:close/>
                  <a:moveTo>
                    <a:pt x="179" y="18835"/>
                  </a:moveTo>
                  <a:cubicBezTo>
                    <a:pt x="119" y="18868"/>
                    <a:pt x="60" y="18902"/>
                    <a:pt x="1" y="18935"/>
                  </a:cubicBezTo>
                  <a:cubicBezTo>
                    <a:pt x="32" y="18935"/>
                    <a:pt x="32" y="18967"/>
                    <a:pt x="64" y="18967"/>
                  </a:cubicBezTo>
                  <a:cubicBezTo>
                    <a:pt x="88" y="18918"/>
                    <a:pt x="131" y="18869"/>
                    <a:pt x="179" y="188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10;p33"/>
            <p:cNvSpPr/>
            <p:nvPr/>
          </p:nvSpPr>
          <p:spPr>
            <a:xfrm>
              <a:off x="18938225" y="1320075"/>
              <a:ext cx="352850" cy="179675"/>
            </a:xfrm>
            <a:custGeom>
              <a:avLst/>
              <a:gdLst/>
              <a:ahLst/>
              <a:cxnLst/>
              <a:rect l="l" t="t" r="r" b="b"/>
              <a:pathLst>
                <a:path w="14114" h="7187" extrusionOk="0">
                  <a:moveTo>
                    <a:pt x="13903" y="1"/>
                  </a:moveTo>
                  <a:cubicBezTo>
                    <a:pt x="13886" y="1"/>
                    <a:pt x="13867" y="4"/>
                    <a:pt x="13847" y="12"/>
                  </a:cubicBezTo>
                  <a:cubicBezTo>
                    <a:pt x="9160" y="2102"/>
                    <a:pt x="4632" y="4540"/>
                    <a:pt x="103" y="7011"/>
                  </a:cubicBezTo>
                  <a:cubicBezTo>
                    <a:pt x="0" y="7088"/>
                    <a:pt x="65" y="7186"/>
                    <a:pt x="143" y="7186"/>
                  </a:cubicBezTo>
                  <a:cubicBezTo>
                    <a:pt x="161" y="7186"/>
                    <a:pt x="180" y="7181"/>
                    <a:pt x="198" y="7169"/>
                  </a:cubicBezTo>
                  <a:cubicBezTo>
                    <a:pt x="4695" y="4730"/>
                    <a:pt x="9319" y="2482"/>
                    <a:pt x="13974" y="265"/>
                  </a:cubicBezTo>
                  <a:cubicBezTo>
                    <a:pt x="14113" y="182"/>
                    <a:pt x="14032" y="1"/>
                    <a:pt x="1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11;p33"/>
            <p:cNvSpPr/>
            <p:nvPr/>
          </p:nvSpPr>
          <p:spPr>
            <a:xfrm>
              <a:off x="17781700" y="751100"/>
              <a:ext cx="1318250" cy="735550"/>
            </a:xfrm>
            <a:custGeom>
              <a:avLst/>
              <a:gdLst/>
              <a:ahLst/>
              <a:cxnLst/>
              <a:rect l="l" t="t" r="r" b="b"/>
              <a:pathLst>
                <a:path w="52730" h="29422" extrusionOk="0">
                  <a:moveTo>
                    <a:pt x="52730" y="1"/>
                  </a:moveTo>
                  <a:lnTo>
                    <a:pt x="52730" y="1"/>
                  </a:lnTo>
                  <a:cubicBezTo>
                    <a:pt x="48233" y="1236"/>
                    <a:pt x="43767" y="2439"/>
                    <a:pt x="39239" y="3611"/>
                  </a:cubicBezTo>
                  <a:cubicBezTo>
                    <a:pt x="34171" y="4973"/>
                    <a:pt x="28819" y="6018"/>
                    <a:pt x="23847" y="7728"/>
                  </a:cubicBezTo>
                  <a:cubicBezTo>
                    <a:pt x="20997" y="8710"/>
                    <a:pt x="19129" y="11022"/>
                    <a:pt x="17070" y="13080"/>
                  </a:cubicBezTo>
                  <a:cubicBezTo>
                    <a:pt x="15202" y="14949"/>
                    <a:pt x="13333" y="16785"/>
                    <a:pt x="11433" y="18622"/>
                  </a:cubicBezTo>
                  <a:cubicBezTo>
                    <a:pt x="7728" y="22264"/>
                    <a:pt x="3896" y="25811"/>
                    <a:pt x="1" y="29358"/>
                  </a:cubicBezTo>
                  <a:cubicBezTo>
                    <a:pt x="64" y="29390"/>
                    <a:pt x="96" y="29390"/>
                    <a:pt x="127" y="29421"/>
                  </a:cubicBezTo>
                  <a:cubicBezTo>
                    <a:pt x="127" y="29358"/>
                    <a:pt x="159" y="29263"/>
                    <a:pt x="254" y="29231"/>
                  </a:cubicBezTo>
                  <a:cubicBezTo>
                    <a:pt x="10736" y="22581"/>
                    <a:pt x="21789" y="16975"/>
                    <a:pt x="33823" y="13618"/>
                  </a:cubicBezTo>
                  <a:cubicBezTo>
                    <a:pt x="33665" y="13523"/>
                    <a:pt x="33570" y="13270"/>
                    <a:pt x="33791" y="13112"/>
                  </a:cubicBezTo>
                  <a:cubicBezTo>
                    <a:pt x="39650" y="8076"/>
                    <a:pt x="45984" y="3738"/>
                    <a:pt x="5273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2;p33"/>
            <p:cNvSpPr/>
            <p:nvPr/>
          </p:nvSpPr>
          <p:spPr>
            <a:xfrm>
              <a:off x="17771400" y="531000"/>
              <a:ext cx="1174150" cy="946925"/>
            </a:xfrm>
            <a:custGeom>
              <a:avLst/>
              <a:gdLst/>
              <a:ahLst/>
              <a:cxnLst/>
              <a:rect l="l" t="t" r="r" b="b"/>
              <a:pathLst>
                <a:path w="46966" h="37877" extrusionOk="0">
                  <a:moveTo>
                    <a:pt x="46966" y="1"/>
                  </a:moveTo>
                  <a:cubicBezTo>
                    <a:pt x="36959" y="4308"/>
                    <a:pt x="26920" y="8615"/>
                    <a:pt x="16880" y="12922"/>
                  </a:cubicBezTo>
                  <a:cubicBezTo>
                    <a:pt x="15709" y="13460"/>
                    <a:pt x="14410" y="13872"/>
                    <a:pt x="13365" y="14569"/>
                  </a:cubicBezTo>
                  <a:cubicBezTo>
                    <a:pt x="12130" y="15487"/>
                    <a:pt x="11560" y="16754"/>
                    <a:pt x="10958" y="18084"/>
                  </a:cubicBezTo>
                  <a:cubicBezTo>
                    <a:pt x="9977" y="20396"/>
                    <a:pt x="8932" y="22644"/>
                    <a:pt x="7823" y="24861"/>
                  </a:cubicBezTo>
                  <a:cubicBezTo>
                    <a:pt x="5543" y="29421"/>
                    <a:pt x="2914" y="33728"/>
                    <a:pt x="1" y="37877"/>
                  </a:cubicBezTo>
                  <a:lnTo>
                    <a:pt x="33" y="37877"/>
                  </a:lnTo>
                  <a:cubicBezTo>
                    <a:pt x="4181" y="33918"/>
                    <a:pt x="8298" y="29960"/>
                    <a:pt x="12415" y="25938"/>
                  </a:cubicBezTo>
                  <a:cubicBezTo>
                    <a:pt x="14442" y="23974"/>
                    <a:pt x="16374" y="22011"/>
                    <a:pt x="18369" y="20016"/>
                  </a:cubicBezTo>
                  <a:cubicBezTo>
                    <a:pt x="19857" y="18559"/>
                    <a:pt x="21282" y="16975"/>
                    <a:pt x="23278" y="16152"/>
                  </a:cubicBezTo>
                  <a:cubicBezTo>
                    <a:pt x="25589" y="15139"/>
                    <a:pt x="28281" y="14727"/>
                    <a:pt x="30752" y="14030"/>
                  </a:cubicBezTo>
                  <a:lnTo>
                    <a:pt x="39049" y="11813"/>
                  </a:lnTo>
                  <a:cubicBezTo>
                    <a:pt x="40157" y="11497"/>
                    <a:pt x="41329" y="11243"/>
                    <a:pt x="42437" y="10927"/>
                  </a:cubicBezTo>
                  <a:cubicBezTo>
                    <a:pt x="42342" y="10832"/>
                    <a:pt x="42311" y="10768"/>
                    <a:pt x="42342" y="10642"/>
                  </a:cubicBezTo>
                  <a:cubicBezTo>
                    <a:pt x="43261" y="6810"/>
                    <a:pt x="44813" y="3263"/>
                    <a:pt x="469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13;p33"/>
            <p:cNvSpPr/>
            <p:nvPr/>
          </p:nvSpPr>
          <p:spPr>
            <a:xfrm>
              <a:off x="17769025" y="527850"/>
              <a:ext cx="1180500" cy="953250"/>
            </a:xfrm>
            <a:custGeom>
              <a:avLst/>
              <a:gdLst/>
              <a:ahLst/>
              <a:cxnLst/>
              <a:rect l="l" t="t" r="r" b="b"/>
              <a:pathLst>
                <a:path w="47220" h="38130" extrusionOk="0">
                  <a:moveTo>
                    <a:pt x="47029" y="159"/>
                  </a:moveTo>
                  <a:lnTo>
                    <a:pt x="47029" y="159"/>
                  </a:lnTo>
                  <a:cubicBezTo>
                    <a:pt x="44939" y="3420"/>
                    <a:pt x="43387" y="6936"/>
                    <a:pt x="42469" y="10704"/>
                  </a:cubicBezTo>
                  <a:cubicBezTo>
                    <a:pt x="42437" y="10799"/>
                    <a:pt x="42469" y="10894"/>
                    <a:pt x="42532" y="10958"/>
                  </a:cubicBezTo>
                  <a:cubicBezTo>
                    <a:pt x="41962" y="11116"/>
                    <a:pt x="41456" y="11243"/>
                    <a:pt x="40949" y="11401"/>
                  </a:cubicBezTo>
                  <a:cubicBezTo>
                    <a:pt x="40347" y="11559"/>
                    <a:pt x="39777" y="11718"/>
                    <a:pt x="39207" y="11876"/>
                  </a:cubicBezTo>
                  <a:lnTo>
                    <a:pt x="30878" y="14093"/>
                  </a:lnTo>
                  <a:cubicBezTo>
                    <a:pt x="30181" y="14283"/>
                    <a:pt x="29421" y="14473"/>
                    <a:pt x="28693" y="14631"/>
                  </a:cubicBezTo>
                  <a:cubicBezTo>
                    <a:pt x="26920" y="15075"/>
                    <a:pt x="25051" y="15518"/>
                    <a:pt x="23404" y="16215"/>
                  </a:cubicBezTo>
                  <a:cubicBezTo>
                    <a:pt x="21567" y="17006"/>
                    <a:pt x="20206" y="18400"/>
                    <a:pt x="18844" y="19762"/>
                  </a:cubicBezTo>
                  <a:lnTo>
                    <a:pt x="18464" y="20142"/>
                  </a:lnTo>
                  <a:cubicBezTo>
                    <a:pt x="16310" y="22295"/>
                    <a:pt x="14410" y="24195"/>
                    <a:pt x="12510" y="26064"/>
                  </a:cubicBezTo>
                  <a:cubicBezTo>
                    <a:pt x="8900" y="29579"/>
                    <a:pt x="5036" y="33316"/>
                    <a:pt x="286" y="37845"/>
                  </a:cubicBezTo>
                  <a:cubicBezTo>
                    <a:pt x="3168" y="33696"/>
                    <a:pt x="5796" y="29421"/>
                    <a:pt x="7950" y="25050"/>
                  </a:cubicBezTo>
                  <a:cubicBezTo>
                    <a:pt x="9153" y="22738"/>
                    <a:pt x="10230" y="20300"/>
                    <a:pt x="11085" y="18305"/>
                  </a:cubicBezTo>
                  <a:cubicBezTo>
                    <a:pt x="11655" y="17006"/>
                    <a:pt x="12193" y="15708"/>
                    <a:pt x="13460" y="14790"/>
                  </a:cubicBezTo>
                  <a:cubicBezTo>
                    <a:pt x="14252" y="14220"/>
                    <a:pt x="15202" y="13840"/>
                    <a:pt x="16152" y="13460"/>
                  </a:cubicBezTo>
                  <a:cubicBezTo>
                    <a:pt x="16437" y="13333"/>
                    <a:pt x="16754" y="13206"/>
                    <a:pt x="17039" y="13111"/>
                  </a:cubicBezTo>
                  <a:cubicBezTo>
                    <a:pt x="27901" y="8392"/>
                    <a:pt x="38732" y="3769"/>
                    <a:pt x="47029" y="159"/>
                  </a:cubicBezTo>
                  <a:close/>
                  <a:moveTo>
                    <a:pt x="47219" y="0"/>
                  </a:moveTo>
                  <a:lnTo>
                    <a:pt x="47061" y="95"/>
                  </a:lnTo>
                  <a:cubicBezTo>
                    <a:pt x="38827" y="3642"/>
                    <a:pt x="27933" y="8297"/>
                    <a:pt x="16975" y="13016"/>
                  </a:cubicBezTo>
                  <a:cubicBezTo>
                    <a:pt x="16722" y="13143"/>
                    <a:pt x="16405" y="13270"/>
                    <a:pt x="16120" y="13365"/>
                  </a:cubicBezTo>
                  <a:cubicBezTo>
                    <a:pt x="15170" y="13745"/>
                    <a:pt x="14220" y="14125"/>
                    <a:pt x="13397" y="14726"/>
                  </a:cubicBezTo>
                  <a:cubicBezTo>
                    <a:pt x="12130" y="15645"/>
                    <a:pt x="11528" y="17038"/>
                    <a:pt x="10958" y="18242"/>
                  </a:cubicBezTo>
                  <a:cubicBezTo>
                    <a:pt x="10103" y="20268"/>
                    <a:pt x="9027" y="22675"/>
                    <a:pt x="7855" y="25019"/>
                  </a:cubicBezTo>
                  <a:cubicBezTo>
                    <a:pt x="5638" y="29421"/>
                    <a:pt x="3009" y="33759"/>
                    <a:pt x="33" y="38003"/>
                  </a:cubicBezTo>
                  <a:lnTo>
                    <a:pt x="1" y="38035"/>
                  </a:lnTo>
                  <a:lnTo>
                    <a:pt x="33" y="38066"/>
                  </a:lnTo>
                  <a:cubicBezTo>
                    <a:pt x="33" y="38066"/>
                    <a:pt x="96" y="38130"/>
                    <a:pt x="128" y="38130"/>
                  </a:cubicBezTo>
                  <a:cubicBezTo>
                    <a:pt x="4941" y="33538"/>
                    <a:pt x="8868" y="29737"/>
                    <a:pt x="12510" y="26095"/>
                  </a:cubicBezTo>
                  <a:cubicBezTo>
                    <a:pt x="14410" y="24227"/>
                    <a:pt x="16342" y="22327"/>
                    <a:pt x="18464" y="20205"/>
                  </a:cubicBezTo>
                  <a:lnTo>
                    <a:pt x="18844" y="19793"/>
                  </a:lnTo>
                  <a:cubicBezTo>
                    <a:pt x="20206" y="18495"/>
                    <a:pt x="21567" y="17070"/>
                    <a:pt x="23373" y="16310"/>
                  </a:cubicBezTo>
                  <a:cubicBezTo>
                    <a:pt x="25019" y="15581"/>
                    <a:pt x="26888" y="15170"/>
                    <a:pt x="28661" y="14726"/>
                  </a:cubicBezTo>
                  <a:cubicBezTo>
                    <a:pt x="29390" y="14536"/>
                    <a:pt x="30118" y="14378"/>
                    <a:pt x="30847" y="14156"/>
                  </a:cubicBezTo>
                  <a:lnTo>
                    <a:pt x="39144" y="11971"/>
                  </a:lnTo>
                  <a:cubicBezTo>
                    <a:pt x="39746" y="11813"/>
                    <a:pt x="40316" y="11654"/>
                    <a:pt x="40886" y="11496"/>
                  </a:cubicBezTo>
                  <a:cubicBezTo>
                    <a:pt x="41424" y="11338"/>
                    <a:pt x="41962" y="11211"/>
                    <a:pt x="42532" y="11053"/>
                  </a:cubicBezTo>
                  <a:lnTo>
                    <a:pt x="42596" y="11053"/>
                  </a:lnTo>
                  <a:lnTo>
                    <a:pt x="42564" y="11021"/>
                  </a:lnTo>
                  <a:cubicBezTo>
                    <a:pt x="42532" y="10926"/>
                    <a:pt x="42469" y="10863"/>
                    <a:pt x="42532" y="10768"/>
                  </a:cubicBezTo>
                  <a:cubicBezTo>
                    <a:pt x="43419" y="6967"/>
                    <a:pt x="45003" y="3357"/>
                    <a:pt x="47156" y="127"/>
                  </a:cubicBezTo>
                  <a:lnTo>
                    <a:pt x="472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14;p33"/>
            <p:cNvSpPr/>
            <p:nvPr/>
          </p:nvSpPr>
          <p:spPr>
            <a:xfrm>
              <a:off x="17767450" y="406700"/>
              <a:ext cx="1047475" cy="1056975"/>
            </a:xfrm>
            <a:custGeom>
              <a:avLst/>
              <a:gdLst/>
              <a:ahLst/>
              <a:cxnLst/>
              <a:rect l="l" t="t" r="r" b="b"/>
              <a:pathLst>
                <a:path w="41899" h="42279" extrusionOk="0">
                  <a:moveTo>
                    <a:pt x="41899" y="1"/>
                  </a:moveTo>
                  <a:cubicBezTo>
                    <a:pt x="30181" y="3706"/>
                    <a:pt x="18622" y="7760"/>
                    <a:pt x="7284" y="12352"/>
                  </a:cubicBezTo>
                  <a:cubicBezTo>
                    <a:pt x="5796" y="12922"/>
                    <a:pt x="4371" y="13524"/>
                    <a:pt x="2914" y="14094"/>
                  </a:cubicBezTo>
                  <a:cubicBezTo>
                    <a:pt x="1426" y="14727"/>
                    <a:pt x="634" y="14980"/>
                    <a:pt x="856" y="16690"/>
                  </a:cubicBezTo>
                  <a:cubicBezTo>
                    <a:pt x="1267" y="19762"/>
                    <a:pt x="1457" y="22898"/>
                    <a:pt x="1489" y="26033"/>
                  </a:cubicBezTo>
                  <a:cubicBezTo>
                    <a:pt x="1521" y="31480"/>
                    <a:pt x="1109" y="36958"/>
                    <a:pt x="0" y="42279"/>
                  </a:cubicBezTo>
                  <a:cubicBezTo>
                    <a:pt x="2914" y="37814"/>
                    <a:pt x="5638" y="33222"/>
                    <a:pt x="7981" y="28408"/>
                  </a:cubicBezTo>
                  <a:cubicBezTo>
                    <a:pt x="9881" y="24513"/>
                    <a:pt x="10705" y="20016"/>
                    <a:pt x="14948" y="18116"/>
                  </a:cubicBezTo>
                  <a:cubicBezTo>
                    <a:pt x="23467" y="14315"/>
                    <a:pt x="32018" y="10673"/>
                    <a:pt x="40600" y="7031"/>
                  </a:cubicBezTo>
                  <a:cubicBezTo>
                    <a:pt x="40569" y="6968"/>
                    <a:pt x="40569" y="6905"/>
                    <a:pt x="40569" y="6810"/>
                  </a:cubicBezTo>
                  <a:cubicBezTo>
                    <a:pt x="40790" y="4498"/>
                    <a:pt x="41265" y="2218"/>
                    <a:pt x="4189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15;p33"/>
            <p:cNvSpPr/>
            <p:nvPr/>
          </p:nvSpPr>
          <p:spPr>
            <a:xfrm>
              <a:off x="17764275" y="405925"/>
              <a:ext cx="1053025" cy="1064100"/>
            </a:xfrm>
            <a:custGeom>
              <a:avLst/>
              <a:gdLst/>
              <a:ahLst/>
              <a:cxnLst/>
              <a:rect l="l" t="t" r="r" b="b"/>
              <a:pathLst>
                <a:path w="42121" h="42564" extrusionOk="0">
                  <a:moveTo>
                    <a:pt x="41962" y="127"/>
                  </a:moveTo>
                  <a:lnTo>
                    <a:pt x="41962" y="127"/>
                  </a:lnTo>
                  <a:cubicBezTo>
                    <a:pt x="41329" y="2375"/>
                    <a:pt x="40886" y="4592"/>
                    <a:pt x="40601" y="6841"/>
                  </a:cubicBezTo>
                  <a:cubicBezTo>
                    <a:pt x="40601" y="6936"/>
                    <a:pt x="40601" y="6967"/>
                    <a:pt x="40664" y="7062"/>
                  </a:cubicBezTo>
                  <a:lnTo>
                    <a:pt x="37560" y="8361"/>
                  </a:lnTo>
                  <a:cubicBezTo>
                    <a:pt x="30150" y="11528"/>
                    <a:pt x="22518" y="14758"/>
                    <a:pt x="15044" y="18083"/>
                  </a:cubicBezTo>
                  <a:cubicBezTo>
                    <a:pt x="11750" y="19572"/>
                    <a:pt x="10515" y="22517"/>
                    <a:pt x="9217" y="25684"/>
                  </a:cubicBezTo>
                  <a:cubicBezTo>
                    <a:pt x="8836" y="26602"/>
                    <a:pt x="8456" y="27520"/>
                    <a:pt x="8045" y="28376"/>
                  </a:cubicBezTo>
                  <a:cubicBezTo>
                    <a:pt x="5860" y="32904"/>
                    <a:pt x="3199" y="37496"/>
                    <a:pt x="191" y="42088"/>
                  </a:cubicBezTo>
                  <a:cubicBezTo>
                    <a:pt x="1173" y="37021"/>
                    <a:pt x="1711" y="31637"/>
                    <a:pt x="1616" y="26064"/>
                  </a:cubicBezTo>
                  <a:cubicBezTo>
                    <a:pt x="1584" y="22929"/>
                    <a:pt x="1394" y="19762"/>
                    <a:pt x="983" y="16658"/>
                  </a:cubicBezTo>
                  <a:cubicBezTo>
                    <a:pt x="793" y="15075"/>
                    <a:pt x="1426" y="14821"/>
                    <a:pt x="2819" y="14251"/>
                  </a:cubicBezTo>
                  <a:lnTo>
                    <a:pt x="3009" y="14188"/>
                  </a:lnTo>
                  <a:cubicBezTo>
                    <a:pt x="4403" y="13618"/>
                    <a:pt x="5860" y="13016"/>
                    <a:pt x="7348" y="12446"/>
                  </a:cubicBezTo>
                  <a:cubicBezTo>
                    <a:pt x="18686" y="7917"/>
                    <a:pt x="30308" y="3769"/>
                    <a:pt x="41962" y="127"/>
                  </a:cubicBezTo>
                  <a:close/>
                  <a:moveTo>
                    <a:pt x="42121" y="0"/>
                  </a:moveTo>
                  <a:lnTo>
                    <a:pt x="42026" y="32"/>
                  </a:lnTo>
                  <a:cubicBezTo>
                    <a:pt x="30371" y="3674"/>
                    <a:pt x="18717" y="7854"/>
                    <a:pt x="7348" y="12351"/>
                  </a:cubicBezTo>
                  <a:cubicBezTo>
                    <a:pt x="5860" y="12953"/>
                    <a:pt x="4403" y="13491"/>
                    <a:pt x="3009" y="14093"/>
                  </a:cubicBezTo>
                  <a:lnTo>
                    <a:pt x="2819" y="14188"/>
                  </a:lnTo>
                  <a:cubicBezTo>
                    <a:pt x="1394" y="14726"/>
                    <a:pt x="698" y="15043"/>
                    <a:pt x="919" y="16721"/>
                  </a:cubicBezTo>
                  <a:cubicBezTo>
                    <a:pt x="1299" y="19793"/>
                    <a:pt x="1489" y="22929"/>
                    <a:pt x="1553" y="26064"/>
                  </a:cubicBezTo>
                  <a:cubicBezTo>
                    <a:pt x="1584" y="31701"/>
                    <a:pt x="1109" y="37211"/>
                    <a:pt x="32" y="42310"/>
                  </a:cubicBezTo>
                  <a:lnTo>
                    <a:pt x="1" y="42563"/>
                  </a:lnTo>
                  <a:lnTo>
                    <a:pt x="159" y="42373"/>
                  </a:lnTo>
                  <a:cubicBezTo>
                    <a:pt x="3199" y="37686"/>
                    <a:pt x="5891" y="33031"/>
                    <a:pt x="8140" y="28439"/>
                  </a:cubicBezTo>
                  <a:cubicBezTo>
                    <a:pt x="8583" y="27552"/>
                    <a:pt x="8995" y="26634"/>
                    <a:pt x="9343" y="25747"/>
                  </a:cubicBezTo>
                  <a:cubicBezTo>
                    <a:pt x="10642" y="22612"/>
                    <a:pt x="11877" y="19635"/>
                    <a:pt x="15107" y="18178"/>
                  </a:cubicBezTo>
                  <a:cubicBezTo>
                    <a:pt x="22549" y="14853"/>
                    <a:pt x="30245" y="11591"/>
                    <a:pt x="37655" y="8424"/>
                  </a:cubicBezTo>
                  <a:lnTo>
                    <a:pt x="40822" y="7094"/>
                  </a:lnTo>
                  <a:lnTo>
                    <a:pt x="40759" y="7062"/>
                  </a:lnTo>
                  <a:cubicBezTo>
                    <a:pt x="40727" y="6999"/>
                    <a:pt x="40727" y="6967"/>
                    <a:pt x="40727" y="6904"/>
                  </a:cubicBezTo>
                  <a:cubicBezTo>
                    <a:pt x="40981" y="4592"/>
                    <a:pt x="41392" y="2375"/>
                    <a:pt x="42089" y="95"/>
                  </a:cubicBezTo>
                  <a:lnTo>
                    <a:pt x="421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16;p33"/>
            <p:cNvSpPr/>
            <p:nvPr/>
          </p:nvSpPr>
          <p:spPr>
            <a:xfrm>
              <a:off x="16974150" y="1237225"/>
              <a:ext cx="1612750" cy="644500"/>
            </a:xfrm>
            <a:custGeom>
              <a:avLst/>
              <a:gdLst/>
              <a:ahLst/>
              <a:cxnLst/>
              <a:rect l="l" t="t" r="r" b="b"/>
              <a:pathLst>
                <a:path w="64510" h="25780" extrusionOk="0">
                  <a:moveTo>
                    <a:pt x="380" y="1"/>
                  </a:moveTo>
                  <a:cubicBezTo>
                    <a:pt x="285" y="444"/>
                    <a:pt x="158" y="919"/>
                    <a:pt x="0" y="1362"/>
                  </a:cubicBezTo>
                  <a:cubicBezTo>
                    <a:pt x="8677" y="4276"/>
                    <a:pt x="17165" y="7696"/>
                    <a:pt x="25810" y="10610"/>
                  </a:cubicBezTo>
                  <a:cubicBezTo>
                    <a:pt x="26095" y="10705"/>
                    <a:pt x="26127" y="11021"/>
                    <a:pt x="25969" y="11180"/>
                  </a:cubicBezTo>
                  <a:cubicBezTo>
                    <a:pt x="27014" y="12351"/>
                    <a:pt x="27932" y="13396"/>
                    <a:pt x="29452" y="13967"/>
                  </a:cubicBezTo>
                  <a:cubicBezTo>
                    <a:pt x="30270" y="14300"/>
                    <a:pt x="31124" y="14466"/>
                    <a:pt x="31973" y="14466"/>
                  </a:cubicBezTo>
                  <a:cubicBezTo>
                    <a:pt x="32899" y="14466"/>
                    <a:pt x="33819" y="14268"/>
                    <a:pt x="34678" y="13872"/>
                  </a:cubicBezTo>
                  <a:cubicBezTo>
                    <a:pt x="34733" y="13844"/>
                    <a:pt x="34788" y="13832"/>
                    <a:pt x="34839" y="13832"/>
                  </a:cubicBezTo>
                  <a:cubicBezTo>
                    <a:pt x="35082" y="13832"/>
                    <a:pt x="35257" y="14100"/>
                    <a:pt x="35153" y="14283"/>
                  </a:cubicBezTo>
                  <a:cubicBezTo>
                    <a:pt x="44970" y="18115"/>
                    <a:pt x="54566" y="22295"/>
                    <a:pt x="64510" y="25779"/>
                  </a:cubicBezTo>
                  <a:cubicBezTo>
                    <a:pt x="64288" y="25557"/>
                    <a:pt x="64193" y="25272"/>
                    <a:pt x="64098" y="24987"/>
                  </a:cubicBezTo>
                  <a:lnTo>
                    <a:pt x="64035" y="24987"/>
                  </a:lnTo>
                  <a:cubicBezTo>
                    <a:pt x="63972" y="24956"/>
                    <a:pt x="63908" y="24956"/>
                    <a:pt x="63877" y="24892"/>
                  </a:cubicBezTo>
                  <a:cubicBezTo>
                    <a:pt x="63750" y="24829"/>
                    <a:pt x="63655" y="24671"/>
                    <a:pt x="63718" y="24512"/>
                  </a:cubicBezTo>
                  <a:cubicBezTo>
                    <a:pt x="63718" y="24481"/>
                    <a:pt x="63750" y="24417"/>
                    <a:pt x="63750" y="24386"/>
                  </a:cubicBezTo>
                  <a:lnTo>
                    <a:pt x="63750" y="24354"/>
                  </a:lnTo>
                  <a:cubicBezTo>
                    <a:pt x="60931" y="23404"/>
                    <a:pt x="49847" y="19350"/>
                    <a:pt x="48707" y="18875"/>
                  </a:cubicBezTo>
                  <a:cubicBezTo>
                    <a:pt x="44115" y="17038"/>
                    <a:pt x="39491" y="15170"/>
                    <a:pt x="35089" y="12921"/>
                  </a:cubicBezTo>
                  <a:cubicBezTo>
                    <a:pt x="35089" y="13080"/>
                    <a:pt x="34994" y="13238"/>
                    <a:pt x="34804" y="13301"/>
                  </a:cubicBezTo>
                  <a:cubicBezTo>
                    <a:pt x="34149" y="13536"/>
                    <a:pt x="33458" y="13648"/>
                    <a:pt x="32763" y="13648"/>
                  </a:cubicBezTo>
                  <a:cubicBezTo>
                    <a:pt x="30367" y="13648"/>
                    <a:pt x="27936" y="12320"/>
                    <a:pt x="26855" y="10135"/>
                  </a:cubicBezTo>
                  <a:cubicBezTo>
                    <a:pt x="22137" y="8836"/>
                    <a:pt x="17576" y="7094"/>
                    <a:pt x="13048" y="5321"/>
                  </a:cubicBezTo>
                  <a:cubicBezTo>
                    <a:pt x="8836" y="3674"/>
                    <a:pt x="4339" y="2186"/>
                    <a:pt x="3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17;p33"/>
            <p:cNvSpPr/>
            <p:nvPr/>
          </p:nvSpPr>
          <p:spPr>
            <a:xfrm>
              <a:off x="17966975" y="1397300"/>
              <a:ext cx="610425" cy="364875"/>
            </a:xfrm>
            <a:custGeom>
              <a:avLst/>
              <a:gdLst/>
              <a:ahLst/>
              <a:cxnLst/>
              <a:rect l="l" t="t" r="r" b="b"/>
              <a:pathLst>
                <a:path w="24417" h="14595" extrusionOk="0">
                  <a:moveTo>
                    <a:pt x="10262" y="0"/>
                  </a:moveTo>
                  <a:cubicBezTo>
                    <a:pt x="9469" y="0"/>
                    <a:pt x="8669" y="45"/>
                    <a:pt x="7886" y="90"/>
                  </a:cubicBezTo>
                  <a:lnTo>
                    <a:pt x="7981" y="1451"/>
                  </a:lnTo>
                  <a:cubicBezTo>
                    <a:pt x="11623" y="1673"/>
                    <a:pt x="15233" y="2465"/>
                    <a:pt x="18685" y="3700"/>
                  </a:cubicBezTo>
                  <a:cubicBezTo>
                    <a:pt x="18880" y="3812"/>
                    <a:pt x="18829" y="4096"/>
                    <a:pt x="18641" y="4096"/>
                  </a:cubicBezTo>
                  <a:cubicBezTo>
                    <a:pt x="18616" y="4096"/>
                    <a:pt x="18588" y="4091"/>
                    <a:pt x="18558" y="4080"/>
                  </a:cubicBezTo>
                  <a:lnTo>
                    <a:pt x="18273" y="4998"/>
                  </a:lnTo>
                  <a:cubicBezTo>
                    <a:pt x="19445" y="5315"/>
                    <a:pt x="20617" y="5663"/>
                    <a:pt x="21757" y="6075"/>
                  </a:cubicBezTo>
                  <a:cubicBezTo>
                    <a:pt x="22023" y="6134"/>
                    <a:pt x="21930" y="6525"/>
                    <a:pt x="21710" y="6525"/>
                  </a:cubicBezTo>
                  <a:cubicBezTo>
                    <a:pt x="21695" y="6525"/>
                    <a:pt x="21679" y="6523"/>
                    <a:pt x="21662" y="6518"/>
                  </a:cubicBezTo>
                  <a:cubicBezTo>
                    <a:pt x="14992" y="4295"/>
                    <a:pt x="8094" y="3183"/>
                    <a:pt x="1130" y="3183"/>
                  </a:cubicBezTo>
                  <a:cubicBezTo>
                    <a:pt x="753" y="3183"/>
                    <a:pt x="377" y="3187"/>
                    <a:pt x="0" y="3193"/>
                  </a:cubicBezTo>
                  <a:lnTo>
                    <a:pt x="0" y="4302"/>
                  </a:lnTo>
                  <a:cubicBezTo>
                    <a:pt x="5796" y="5093"/>
                    <a:pt x="11559" y="6392"/>
                    <a:pt x="17133" y="8134"/>
                  </a:cubicBezTo>
                  <a:cubicBezTo>
                    <a:pt x="17359" y="8190"/>
                    <a:pt x="17308" y="8497"/>
                    <a:pt x="17138" y="8497"/>
                  </a:cubicBezTo>
                  <a:cubicBezTo>
                    <a:pt x="17117" y="8497"/>
                    <a:pt x="17094" y="8492"/>
                    <a:pt x="17070" y="8482"/>
                  </a:cubicBezTo>
                  <a:cubicBezTo>
                    <a:pt x="14568" y="7785"/>
                    <a:pt x="12066" y="7152"/>
                    <a:pt x="9532" y="6550"/>
                  </a:cubicBezTo>
                  <a:lnTo>
                    <a:pt x="9311" y="7564"/>
                  </a:lnTo>
                  <a:cubicBezTo>
                    <a:pt x="13554" y="8609"/>
                    <a:pt x="17576" y="10002"/>
                    <a:pt x="21313" y="12092"/>
                  </a:cubicBezTo>
                  <a:cubicBezTo>
                    <a:pt x="21491" y="12211"/>
                    <a:pt x="21392" y="12412"/>
                    <a:pt x="21223" y="12412"/>
                  </a:cubicBezTo>
                  <a:cubicBezTo>
                    <a:pt x="21211" y="12412"/>
                    <a:pt x="21199" y="12411"/>
                    <a:pt x="21187" y="12409"/>
                  </a:cubicBezTo>
                  <a:lnTo>
                    <a:pt x="20838" y="13676"/>
                  </a:lnTo>
                  <a:cubicBezTo>
                    <a:pt x="21978" y="13992"/>
                    <a:pt x="23087" y="14309"/>
                    <a:pt x="24227" y="14594"/>
                  </a:cubicBezTo>
                  <a:cubicBezTo>
                    <a:pt x="24417" y="11966"/>
                    <a:pt x="24417" y="9400"/>
                    <a:pt x="24069" y="6835"/>
                  </a:cubicBezTo>
                  <a:cubicBezTo>
                    <a:pt x="23910" y="5600"/>
                    <a:pt x="23309" y="4048"/>
                    <a:pt x="23625" y="2750"/>
                  </a:cubicBezTo>
                  <a:lnTo>
                    <a:pt x="23625" y="2750"/>
                  </a:lnTo>
                  <a:cubicBezTo>
                    <a:pt x="23601" y="2752"/>
                    <a:pt x="23576" y="2753"/>
                    <a:pt x="23550" y="2753"/>
                  </a:cubicBezTo>
                  <a:cubicBezTo>
                    <a:pt x="22699" y="2753"/>
                    <a:pt x="21003" y="1760"/>
                    <a:pt x="20173" y="1483"/>
                  </a:cubicBezTo>
                  <a:cubicBezTo>
                    <a:pt x="17291" y="565"/>
                    <a:pt x="14283" y="90"/>
                    <a:pt x="11243" y="26"/>
                  </a:cubicBezTo>
                  <a:cubicBezTo>
                    <a:pt x="10918" y="8"/>
                    <a:pt x="10591" y="0"/>
                    <a:pt x="102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618;p33"/>
            <p:cNvSpPr/>
            <p:nvPr/>
          </p:nvSpPr>
          <p:spPr>
            <a:xfrm>
              <a:off x="17928175" y="1471150"/>
              <a:ext cx="590600" cy="91250"/>
            </a:xfrm>
            <a:custGeom>
              <a:avLst/>
              <a:gdLst/>
              <a:ahLst/>
              <a:cxnLst/>
              <a:rect l="l" t="t" r="r" b="b"/>
              <a:pathLst>
                <a:path w="23624" h="3650" extrusionOk="0">
                  <a:moveTo>
                    <a:pt x="3797" y="0"/>
                  </a:moveTo>
                  <a:cubicBezTo>
                    <a:pt x="2585" y="0"/>
                    <a:pt x="1372" y="37"/>
                    <a:pt x="159" y="113"/>
                  </a:cubicBezTo>
                  <a:lnTo>
                    <a:pt x="127" y="113"/>
                  </a:lnTo>
                  <a:cubicBezTo>
                    <a:pt x="0" y="144"/>
                    <a:pt x="0" y="334"/>
                    <a:pt x="159" y="334"/>
                  </a:cubicBezTo>
                  <a:cubicBezTo>
                    <a:pt x="634" y="303"/>
                    <a:pt x="1109" y="303"/>
                    <a:pt x="1584" y="303"/>
                  </a:cubicBezTo>
                  <a:cubicBezTo>
                    <a:pt x="1973" y="296"/>
                    <a:pt x="2362" y="293"/>
                    <a:pt x="2750" y="293"/>
                  </a:cubicBezTo>
                  <a:cubicBezTo>
                    <a:pt x="9755" y="293"/>
                    <a:pt x="16614" y="1377"/>
                    <a:pt x="23245" y="3628"/>
                  </a:cubicBezTo>
                  <a:cubicBezTo>
                    <a:pt x="23279" y="3643"/>
                    <a:pt x="23310" y="3649"/>
                    <a:pt x="23338" y="3649"/>
                  </a:cubicBezTo>
                  <a:cubicBezTo>
                    <a:pt x="23554" y="3649"/>
                    <a:pt x="23624" y="3268"/>
                    <a:pt x="23372" y="3184"/>
                  </a:cubicBezTo>
                  <a:cubicBezTo>
                    <a:pt x="22232" y="2804"/>
                    <a:pt x="21029" y="2456"/>
                    <a:pt x="19888" y="2171"/>
                  </a:cubicBezTo>
                  <a:cubicBezTo>
                    <a:pt x="14632" y="747"/>
                    <a:pt x="9228" y="0"/>
                    <a:pt x="3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619;p33"/>
            <p:cNvSpPr/>
            <p:nvPr/>
          </p:nvSpPr>
          <p:spPr>
            <a:xfrm>
              <a:off x="17837300" y="1526125"/>
              <a:ext cx="666950" cy="181475"/>
            </a:xfrm>
            <a:custGeom>
              <a:avLst/>
              <a:gdLst/>
              <a:ahLst/>
              <a:cxnLst/>
              <a:rect l="l" t="t" r="r" b="b"/>
              <a:pathLst>
                <a:path w="26678" h="7259" extrusionOk="0">
                  <a:moveTo>
                    <a:pt x="131" y="0"/>
                  </a:moveTo>
                  <a:cubicBezTo>
                    <a:pt x="48" y="0"/>
                    <a:pt x="1" y="164"/>
                    <a:pt x="88" y="194"/>
                  </a:cubicBezTo>
                  <a:lnTo>
                    <a:pt x="120" y="194"/>
                  </a:lnTo>
                  <a:cubicBezTo>
                    <a:pt x="9241" y="1777"/>
                    <a:pt x="17886" y="3361"/>
                    <a:pt x="26342" y="7256"/>
                  </a:cubicBezTo>
                  <a:lnTo>
                    <a:pt x="26374" y="7256"/>
                  </a:lnTo>
                  <a:cubicBezTo>
                    <a:pt x="26384" y="7258"/>
                    <a:pt x="26394" y="7259"/>
                    <a:pt x="26405" y="7259"/>
                  </a:cubicBezTo>
                  <a:cubicBezTo>
                    <a:pt x="26551" y="7259"/>
                    <a:pt x="26678" y="7058"/>
                    <a:pt x="26500" y="6939"/>
                  </a:cubicBezTo>
                  <a:cubicBezTo>
                    <a:pt x="22795" y="4881"/>
                    <a:pt x="18741" y="3456"/>
                    <a:pt x="14529" y="2411"/>
                  </a:cubicBezTo>
                  <a:cubicBezTo>
                    <a:pt x="9779" y="1270"/>
                    <a:pt x="4870" y="605"/>
                    <a:pt x="152" y="4"/>
                  </a:cubicBezTo>
                  <a:cubicBezTo>
                    <a:pt x="144" y="1"/>
                    <a:pt x="137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620;p33"/>
            <p:cNvSpPr/>
            <p:nvPr/>
          </p:nvSpPr>
          <p:spPr>
            <a:xfrm>
              <a:off x="17834750" y="1530950"/>
              <a:ext cx="661900" cy="208250"/>
            </a:xfrm>
            <a:custGeom>
              <a:avLst/>
              <a:gdLst/>
              <a:ahLst/>
              <a:cxnLst/>
              <a:rect l="l" t="t" r="r" b="b"/>
              <a:pathLst>
                <a:path w="26476" h="8330" extrusionOk="0">
                  <a:moveTo>
                    <a:pt x="190" y="1"/>
                  </a:moveTo>
                  <a:lnTo>
                    <a:pt x="0" y="127"/>
                  </a:lnTo>
                  <a:cubicBezTo>
                    <a:pt x="32" y="159"/>
                    <a:pt x="64" y="254"/>
                    <a:pt x="95" y="317"/>
                  </a:cubicBezTo>
                  <a:cubicBezTo>
                    <a:pt x="8804" y="2914"/>
                    <a:pt x="17355" y="5923"/>
                    <a:pt x="26127" y="8330"/>
                  </a:cubicBezTo>
                  <a:lnTo>
                    <a:pt x="26476" y="7063"/>
                  </a:lnTo>
                  <a:lnTo>
                    <a:pt x="26444" y="7063"/>
                  </a:lnTo>
                  <a:cubicBezTo>
                    <a:pt x="17988" y="3136"/>
                    <a:pt x="9343" y="1552"/>
                    <a:pt x="222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621;p33"/>
            <p:cNvSpPr/>
            <p:nvPr/>
          </p:nvSpPr>
          <p:spPr>
            <a:xfrm>
              <a:off x="17318550" y="398225"/>
              <a:ext cx="1151975" cy="1064675"/>
            </a:xfrm>
            <a:custGeom>
              <a:avLst/>
              <a:gdLst/>
              <a:ahLst/>
              <a:cxnLst/>
              <a:rect l="l" t="t" r="r" b="b"/>
              <a:pathLst>
                <a:path w="46079" h="42587" extrusionOk="0">
                  <a:moveTo>
                    <a:pt x="44367" y="1"/>
                  </a:moveTo>
                  <a:cubicBezTo>
                    <a:pt x="43549" y="1"/>
                    <a:pt x="41808" y="928"/>
                    <a:pt x="41138" y="1132"/>
                  </a:cubicBezTo>
                  <a:cubicBezTo>
                    <a:pt x="39175" y="1765"/>
                    <a:pt x="37180" y="2493"/>
                    <a:pt x="35216" y="3190"/>
                  </a:cubicBezTo>
                  <a:cubicBezTo>
                    <a:pt x="31004" y="4710"/>
                    <a:pt x="26887" y="6325"/>
                    <a:pt x="22770" y="8067"/>
                  </a:cubicBezTo>
                  <a:cubicBezTo>
                    <a:pt x="15011" y="11392"/>
                    <a:pt x="7411" y="15129"/>
                    <a:pt x="0" y="19151"/>
                  </a:cubicBezTo>
                  <a:cubicBezTo>
                    <a:pt x="8804" y="24187"/>
                    <a:pt x="15265" y="32705"/>
                    <a:pt x="17418" y="42586"/>
                  </a:cubicBezTo>
                  <a:cubicBezTo>
                    <a:pt x="18812" y="33434"/>
                    <a:pt x="19097" y="24377"/>
                    <a:pt x="17798" y="15224"/>
                  </a:cubicBezTo>
                  <a:cubicBezTo>
                    <a:pt x="17798" y="15003"/>
                    <a:pt x="17861" y="14844"/>
                    <a:pt x="18052" y="14749"/>
                  </a:cubicBezTo>
                  <a:cubicBezTo>
                    <a:pt x="27299" y="10917"/>
                    <a:pt x="36673" y="7402"/>
                    <a:pt x="46079" y="4108"/>
                  </a:cubicBezTo>
                  <a:lnTo>
                    <a:pt x="46079" y="3918"/>
                  </a:lnTo>
                  <a:cubicBezTo>
                    <a:pt x="45920" y="3887"/>
                    <a:pt x="45825" y="3760"/>
                    <a:pt x="45825" y="3602"/>
                  </a:cubicBezTo>
                  <a:cubicBezTo>
                    <a:pt x="45857" y="2493"/>
                    <a:pt x="46015" y="435"/>
                    <a:pt x="44559" y="23"/>
                  </a:cubicBezTo>
                  <a:cubicBezTo>
                    <a:pt x="44502" y="8"/>
                    <a:pt x="44438" y="1"/>
                    <a:pt x="4436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622;p33"/>
            <p:cNvSpPr/>
            <p:nvPr/>
          </p:nvSpPr>
          <p:spPr>
            <a:xfrm>
              <a:off x="18163425" y="1435075"/>
              <a:ext cx="276525" cy="66000"/>
            </a:xfrm>
            <a:custGeom>
              <a:avLst/>
              <a:gdLst/>
              <a:ahLst/>
              <a:cxnLst/>
              <a:rect l="l" t="t" r="r" b="b"/>
              <a:pathLst>
                <a:path w="11061" h="2640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1"/>
                    <a:pt x="36" y="194"/>
                    <a:pt x="154" y="194"/>
                  </a:cubicBezTo>
                  <a:cubicBezTo>
                    <a:pt x="3796" y="605"/>
                    <a:pt x="7280" y="1397"/>
                    <a:pt x="10700" y="2632"/>
                  </a:cubicBezTo>
                  <a:cubicBezTo>
                    <a:pt x="10719" y="2637"/>
                    <a:pt x="10738" y="2639"/>
                    <a:pt x="10756" y="2639"/>
                  </a:cubicBezTo>
                  <a:cubicBezTo>
                    <a:pt x="10971" y="2639"/>
                    <a:pt x="11061" y="2308"/>
                    <a:pt x="10827" y="2221"/>
                  </a:cubicBezTo>
                  <a:cubicBezTo>
                    <a:pt x="7375" y="986"/>
                    <a:pt x="3796" y="194"/>
                    <a:pt x="154" y="4"/>
                  </a:cubicBezTo>
                  <a:cubicBezTo>
                    <a:pt x="144" y="2"/>
                    <a:pt x="134" y="1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623;p33"/>
            <p:cNvSpPr/>
            <p:nvPr/>
          </p:nvSpPr>
          <p:spPr>
            <a:xfrm>
              <a:off x="17923425" y="1400325"/>
              <a:ext cx="507525" cy="122750"/>
            </a:xfrm>
            <a:custGeom>
              <a:avLst/>
              <a:gdLst/>
              <a:ahLst/>
              <a:cxnLst/>
              <a:rect l="l" t="t" r="r" b="b"/>
              <a:pathLst>
                <a:path w="20301" h="4910" extrusionOk="0">
                  <a:moveTo>
                    <a:pt x="9628" y="0"/>
                  </a:moveTo>
                  <a:cubicBezTo>
                    <a:pt x="6302" y="254"/>
                    <a:pt x="3104" y="1014"/>
                    <a:pt x="0" y="2186"/>
                  </a:cubicBezTo>
                  <a:lnTo>
                    <a:pt x="285" y="2851"/>
                  </a:lnTo>
                  <a:lnTo>
                    <a:pt x="317" y="2851"/>
                  </a:lnTo>
                  <a:cubicBezTo>
                    <a:pt x="1499" y="2783"/>
                    <a:pt x="2680" y="2750"/>
                    <a:pt x="3857" y="2750"/>
                  </a:cubicBezTo>
                  <a:cubicBezTo>
                    <a:pt x="9335" y="2750"/>
                    <a:pt x="14755" y="3475"/>
                    <a:pt x="20047" y="4909"/>
                  </a:cubicBezTo>
                  <a:lnTo>
                    <a:pt x="20300" y="4022"/>
                  </a:lnTo>
                  <a:cubicBezTo>
                    <a:pt x="16880" y="2787"/>
                    <a:pt x="13396" y="1995"/>
                    <a:pt x="9754" y="1552"/>
                  </a:cubicBezTo>
                  <a:cubicBezTo>
                    <a:pt x="9628" y="1552"/>
                    <a:pt x="9596" y="1362"/>
                    <a:pt x="9754" y="1362"/>
                  </a:cubicBezTo>
                  <a:lnTo>
                    <a:pt x="962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24;p33"/>
            <p:cNvSpPr/>
            <p:nvPr/>
          </p:nvSpPr>
          <p:spPr>
            <a:xfrm>
              <a:off x="17963800" y="1506400"/>
              <a:ext cx="438375" cy="104600"/>
            </a:xfrm>
            <a:custGeom>
              <a:avLst/>
              <a:gdLst/>
              <a:ahLst/>
              <a:cxnLst/>
              <a:rect l="l" t="t" r="r" b="b"/>
              <a:pathLst>
                <a:path w="17535" h="4184" extrusionOk="0">
                  <a:moveTo>
                    <a:pt x="159" y="1"/>
                  </a:moveTo>
                  <a:cubicBezTo>
                    <a:pt x="0" y="1"/>
                    <a:pt x="0" y="223"/>
                    <a:pt x="127" y="254"/>
                  </a:cubicBezTo>
                  <a:cubicBezTo>
                    <a:pt x="3389" y="824"/>
                    <a:pt x="6556" y="1458"/>
                    <a:pt x="9723" y="2218"/>
                  </a:cubicBezTo>
                  <a:cubicBezTo>
                    <a:pt x="12256" y="2788"/>
                    <a:pt x="14727" y="3453"/>
                    <a:pt x="17228" y="4181"/>
                  </a:cubicBezTo>
                  <a:cubicBezTo>
                    <a:pt x="17237" y="4183"/>
                    <a:pt x="17246" y="4183"/>
                    <a:pt x="17255" y="4183"/>
                  </a:cubicBezTo>
                  <a:cubicBezTo>
                    <a:pt x="17430" y="4183"/>
                    <a:pt x="17535" y="3892"/>
                    <a:pt x="17323" y="3801"/>
                  </a:cubicBezTo>
                  <a:cubicBezTo>
                    <a:pt x="11718" y="2059"/>
                    <a:pt x="5954" y="76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625;p33"/>
            <p:cNvSpPr/>
            <p:nvPr/>
          </p:nvSpPr>
          <p:spPr>
            <a:xfrm>
              <a:off x="17813375" y="1454950"/>
              <a:ext cx="393500" cy="131450"/>
            </a:xfrm>
            <a:custGeom>
              <a:avLst/>
              <a:gdLst/>
              <a:ahLst/>
              <a:cxnLst/>
              <a:rect l="l" t="t" r="r" b="b"/>
              <a:pathLst>
                <a:path w="15740" h="5258" extrusionOk="0">
                  <a:moveTo>
                    <a:pt x="4434" y="1"/>
                  </a:moveTo>
                  <a:cubicBezTo>
                    <a:pt x="2914" y="602"/>
                    <a:pt x="1425" y="1299"/>
                    <a:pt x="0" y="2091"/>
                  </a:cubicBezTo>
                  <a:cubicBezTo>
                    <a:pt x="317" y="2407"/>
                    <a:pt x="602" y="2787"/>
                    <a:pt x="855" y="3167"/>
                  </a:cubicBezTo>
                  <a:lnTo>
                    <a:pt x="1045" y="3041"/>
                  </a:lnTo>
                  <a:cubicBezTo>
                    <a:pt x="950" y="3009"/>
                    <a:pt x="982" y="2851"/>
                    <a:pt x="1109" y="2851"/>
                  </a:cubicBezTo>
                  <a:cubicBezTo>
                    <a:pt x="5827" y="3452"/>
                    <a:pt x="10736" y="4117"/>
                    <a:pt x="15486" y="5258"/>
                  </a:cubicBezTo>
                  <a:lnTo>
                    <a:pt x="15740" y="4244"/>
                  </a:lnTo>
                  <a:cubicBezTo>
                    <a:pt x="12573" y="3484"/>
                    <a:pt x="9406" y="2851"/>
                    <a:pt x="6144" y="2217"/>
                  </a:cubicBezTo>
                  <a:cubicBezTo>
                    <a:pt x="6017" y="2186"/>
                    <a:pt x="6049" y="1996"/>
                    <a:pt x="6176" y="1996"/>
                  </a:cubicBezTo>
                  <a:lnTo>
                    <a:pt x="6176" y="887"/>
                  </a:lnTo>
                  <a:cubicBezTo>
                    <a:pt x="5701" y="887"/>
                    <a:pt x="5226" y="919"/>
                    <a:pt x="4751" y="919"/>
                  </a:cubicBezTo>
                  <a:cubicBezTo>
                    <a:pt x="4744" y="921"/>
                    <a:pt x="4738" y="922"/>
                    <a:pt x="4732" y="922"/>
                  </a:cubicBezTo>
                  <a:cubicBezTo>
                    <a:pt x="4648" y="922"/>
                    <a:pt x="4601" y="725"/>
                    <a:pt x="4719" y="666"/>
                  </a:cubicBezTo>
                  <a:lnTo>
                    <a:pt x="443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626;p33"/>
            <p:cNvSpPr/>
            <p:nvPr/>
          </p:nvSpPr>
          <p:spPr>
            <a:xfrm>
              <a:off x="17660575" y="1479750"/>
              <a:ext cx="178950" cy="76575"/>
            </a:xfrm>
            <a:custGeom>
              <a:avLst/>
              <a:gdLst/>
              <a:ahLst/>
              <a:cxnLst/>
              <a:rect l="l" t="t" r="r" b="b"/>
              <a:pathLst>
                <a:path w="7158" h="3063" extrusionOk="0">
                  <a:moveTo>
                    <a:pt x="7142" y="2804"/>
                  </a:moveTo>
                  <a:cubicBezTo>
                    <a:pt x="7128" y="2804"/>
                    <a:pt x="7103" y="2814"/>
                    <a:pt x="7068" y="2864"/>
                  </a:cubicBezTo>
                  <a:lnTo>
                    <a:pt x="7068" y="2864"/>
                  </a:lnTo>
                  <a:cubicBezTo>
                    <a:pt x="7098" y="2856"/>
                    <a:pt x="7128" y="2849"/>
                    <a:pt x="7157" y="2840"/>
                  </a:cubicBezTo>
                  <a:lnTo>
                    <a:pt x="7157" y="2809"/>
                  </a:lnTo>
                  <a:cubicBezTo>
                    <a:pt x="7157" y="2809"/>
                    <a:pt x="7152" y="2804"/>
                    <a:pt x="7142" y="2804"/>
                  </a:cubicBezTo>
                  <a:close/>
                  <a:moveTo>
                    <a:pt x="1707" y="1"/>
                  </a:moveTo>
                  <a:cubicBezTo>
                    <a:pt x="1139" y="1"/>
                    <a:pt x="563" y="81"/>
                    <a:pt x="0" y="244"/>
                  </a:cubicBezTo>
                  <a:cubicBezTo>
                    <a:pt x="190" y="465"/>
                    <a:pt x="349" y="687"/>
                    <a:pt x="539" y="877"/>
                  </a:cubicBezTo>
                  <a:cubicBezTo>
                    <a:pt x="668" y="871"/>
                    <a:pt x="800" y="867"/>
                    <a:pt x="933" y="867"/>
                  </a:cubicBezTo>
                  <a:cubicBezTo>
                    <a:pt x="2791" y="867"/>
                    <a:pt x="4989" y="1496"/>
                    <a:pt x="6112" y="3062"/>
                  </a:cubicBezTo>
                  <a:cubicBezTo>
                    <a:pt x="6312" y="3022"/>
                    <a:pt x="6536" y="2982"/>
                    <a:pt x="6762" y="2935"/>
                  </a:cubicBezTo>
                  <a:lnTo>
                    <a:pt x="6762" y="2935"/>
                  </a:lnTo>
                  <a:cubicBezTo>
                    <a:pt x="6796" y="2952"/>
                    <a:pt x="6833" y="2959"/>
                    <a:pt x="6868" y="2959"/>
                  </a:cubicBezTo>
                  <a:cubicBezTo>
                    <a:pt x="6952" y="2959"/>
                    <a:pt x="7031" y="2920"/>
                    <a:pt x="7062" y="2872"/>
                  </a:cubicBezTo>
                  <a:cubicBezTo>
                    <a:pt x="7064" y="2869"/>
                    <a:pt x="7066" y="2867"/>
                    <a:pt x="7068" y="2864"/>
                  </a:cubicBezTo>
                  <a:lnTo>
                    <a:pt x="7068" y="2864"/>
                  </a:lnTo>
                  <a:cubicBezTo>
                    <a:pt x="6967" y="2890"/>
                    <a:pt x="6865" y="2913"/>
                    <a:pt x="6762" y="2935"/>
                  </a:cubicBezTo>
                  <a:lnTo>
                    <a:pt x="6762" y="2935"/>
                  </a:lnTo>
                  <a:cubicBezTo>
                    <a:pt x="6718" y="2912"/>
                    <a:pt x="6678" y="2872"/>
                    <a:pt x="6651" y="2809"/>
                  </a:cubicBezTo>
                  <a:cubicBezTo>
                    <a:pt x="6049" y="1859"/>
                    <a:pt x="5289" y="1162"/>
                    <a:pt x="4371" y="687"/>
                  </a:cubicBezTo>
                  <a:cubicBezTo>
                    <a:pt x="4349" y="691"/>
                    <a:pt x="4329" y="693"/>
                    <a:pt x="4310" y="693"/>
                  </a:cubicBezTo>
                  <a:cubicBezTo>
                    <a:pt x="4187" y="693"/>
                    <a:pt x="4109" y="611"/>
                    <a:pt x="4054" y="529"/>
                  </a:cubicBezTo>
                  <a:cubicBezTo>
                    <a:pt x="4022" y="497"/>
                    <a:pt x="4022" y="497"/>
                    <a:pt x="3990" y="497"/>
                  </a:cubicBezTo>
                  <a:cubicBezTo>
                    <a:pt x="3959" y="624"/>
                    <a:pt x="3959" y="750"/>
                    <a:pt x="3895" y="909"/>
                  </a:cubicBezTo>
                  <a:cubicBezTo>
                    <a:pt x="3871" y="1005"/>
                    <a:pt x="3806" y="1047"/>
                    <a:pt x="3735" y="1047"/>
                  </a:cubicBezTo>
                  <a:cubicBezTo>
                    <a:pt x="3621" y="1047"/>
                    <a:pt x="3496" y="939"/>
                    <a:pt x="3515" y="782"/>
                  </a:cubicBezTo>
                  <a:cubicBezTo>
                    <a:pt x="3547" y="624"/>
                    <a:pt x="3547" y="497"/>
                    <a:pt x="3579" y="307"/>
                  </a:cubicBezTo>
                  <a:cubicBezTo>
                    <a:pt x="2988" y="105"/>
                    <a:pt x="2353" y="1"/>
                    <a:pt x="1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627;p33"/>
            <p:cNvSpPr/>
            <p:nvPr/>
          </p:nvSpPr>
          <p:spPr>
            <a:xfrm>
              <a:off x="17681150" y="1509575"/>
              <a:ext cx="116400" cy="47550"/>
            </a:xfrm>
            <a:custGeom>
              <a:avLst/>
              <a:gdLst/>
              <a:ahLst/>
              <a:cxnLst/>
              <a:rect l="l" t="t" r="r" b="b"/>
              <a:pathLst>
                <a:path w="4656" h="1902" extrusionOk="0">
                  <a:moveTo>
                    <a:pt x="1" y="1"/>
                  </a:moveTo>
                  <a:cubicBezTo>
                    <a:pt x="1269" y="1239"/>
                    <a:pt x="2811" y="1902"/>
                    <a:pt x="4535" y="1902"/>
                  </a:cubicBezTo>
                  <a:cubicBezTo>
                    <a:pt x="4575" y="1902"/>
                    <a:pt x="4616" y="1902"/>
                    <a:pt x="4656" y="1901"/>
                  </a:cubicBezTo>
                  <a:cubicBezTo>
                    <a:pt x="3452" y="602"/>
                    <a:pt x="1742" y="38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28;p33"/>
            <p:cNvSpPr/>
            <p:nvPr/>
          </p:nvSpPr>
          <p:spPr>
            <a:xfrm>
              <a:off x="17537850" y="1302950"/>
              <a:ext cx="201900" cy="171025"/>
            </a:xfrm>
            <a:custGeom>
              <a:avLst/>
              <a:gdLst/>
              <a:ahLst/>
              <a:cxnLst/>
              <a:rect l="l" t="t" r="r" b="b"/>
              <a:pathLst>
                <a:path w="8076" h="6841" extrusionOk="0">
                  <a:moveTo>
                    <a:pt x="919" y="0"/>
                  </a:moveTo>
                  <a:lnTo>
                    <a:pt x="666" y="950"/>
                  </a:lnTo>
                  <a:cubicBezTo>
                    <a:pt x="848" y="1080"/>
                    <a:pt x="752" y="1339"/>
                    <a:pt x="589" y="1339"/>
                  </a:cubicBezTo>
                  <a:cubicBezTo>
                    <a:pt x="553" y="1339"/>
                    <a:pt x="515" y="1327"/>
                    <a:pt x="476" y="1299"/>
                  </a:cubicBezTo>
                  <a:lnTo>
                    <a:pt x="0" y="2027"/>
                  </a:lnTo>
                  <a:cubicBezTo>
                    <a:pt x="1679" y="3167"/>
                    <a:pt x="3357" y="4402"/>
                    <a:pt x="4941" y="5669"/>
                  </a:cubicBezTo>
                  <a:cubicBezTo>
                    <a:pt x="5099" y="5764"/>
                    <a:pt x="4941" y="6049"/>
                    <a:pt x="4782" y="6049"/>
                  </a:cubicBezTo>
                  <a:lnTo>
                    <a:pt x="5163" y="6841"/>
                  </a:lnTo>
                  <a:cubicBezTo>
                    <a:pt x="5728" y="6652"/>
                    <a:pt x="6315" y="6565"/>
                    <a:pt x="6899" y="6565"/>
                  </a:cubicBezTo>
                  <a:cubicBezTo>
                    <a:pt x="7296" y="6565"/>
                    <a:pt x="7691" y="6605"/>
                    <a:pt x="8076" y="6682"/>
                  </a:cubicBezTo>
                  <a:cubicBezTo>
                    <a:pt x="7791" y="6271"/>
                    <a:pt x="7506" y="5922"/>
                    <a:pt x="7221" y="5542"/>
                  </a:cubicBezTo>
                  <a:lnTo>
                    <a:pt x="7221" y="5542"/>
                  </a:lnTo>
                  <a:cubicBezTo>
                    <a:pt x="7345" y="5716"/>
                    <a:pt x="7177" y="5949"/>
                    <a:pt x="6991" y="5949"/>
                  </a:cubicBezTo>
                  <a:cubicBezTo>
                    <a:pt x="6941" y="5949"/>
                    <a:pt x="6889" y="5931"/>
                    <a:pt x="6841" y="5890"/>
                  </a:cubicBezTo>
                  <a:cubicBezTo>
                    <a:pt x="5004" y="3705"/>
                    <a:pt x="3041" y="1774"/>
                    <a:pt x="9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29;p33"/>
            <p:cNvSpPr/>
            <p:nvPr/>
          </p:nvSpPr>
          <p:spPr>
            <a:xfrm>
              <a:off x="17162825" y="1077225"/>
              <a:ext cx="559850" cy="374775"/>
            </a:xfrm>
            <a:custGeom>
              <a:avLst/>
              <a:gdLst/>
              <a:ahLst/>
              <a:cxnLst/>
              <a:rect l="l" t="t" r="r" b="b"/>
              <a:pathLst>
                <a:path w="22394" h="14991" extrusionOk="0">
                  <a:moveTo>
                    <a:pt x="156" y="0"/>
                  </a:moveTo>
                  <a:cubicBezTo>
                    <a:pt x="46" y="0"/>
                    <a:pt x="1" y="196"/>
                    <a:pt x="149" y="225"/>
                  </a:cubicBezTo>
                  <a:cubicBezTo>
                    <a:pt x="6007" y="2220"/>
                    <a:pt x="11360" y="5134"/>
                    <a:pt x="15983" y="9029"/>
                  </a:cubicBezTo>
                  <a:cubicBezTo>
                    <a:pt x="18073" y="10803"/>
                    <a:pt x="20069" y="12734"/>
                    <a:pt x="21874" y="14919"/>
                  </a:cubicBezTo>
                  <a:cubicBezTo>
                    <a:pt x="21917" y="14969"/>
                    <a:pt x="21969" y="14990"/>
                    <a:pt x="22022" y="14990"/>
                  </a:cubicBezTo>
                  <a:cubicBezTo>
                    <a:pt x="22204" y="14990"/>
                    <a:pt x="22394" y="14743"/>
                    <a:pt x="22222" y="14571"/>
                  </a:cubicBezTo>
                  <a:cubicBezTo>
                    <a:pt x="16585" y="7636"/>
                    <a:pt x="8826" y="2347"/>
                    <a:pt x="180" y="3"/>
                  </a:cubicBezTo>
                  <a:cubicBezTo>
                    <a:pt x="172" y="1"/>
                    <a:pt x="164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30;p33"/>
            <p:cNvSpPr/>
            <p:nvPr/>
          </p:nvSpPr>
          <p:spPr>
            <a:xfrm>
              <a:off x="17028775" y="1037700"/>
              <a:ext cx="689600" cy="444200"/>
            </a:xfrm>
            <a:custGeom>
              <a:avLst/>
              <a:gdLst/>
              <a:ahLst/>
              <a:cxnLst/>
              <a:rect l="l" t="t" r="r" b="b"/>
              <a:pathLst>
                <a:path w="27584" h="17768" extrusionOk="0">
                  <a:moveTo>
                    <a:pt x="3674" y="1"/>
                  </a:moveTo>
                  <a:cubicBezTo>
                    <a:pt x="3611" y="2946"/>
                    <a:pt x="2249" y="5923"/>
                    <a:pt x="0" y="7918"/>
                  </a:cubicBezTo>
                  <a:cubicBezTo>
                    <a:pt x="3896" y="9343"/>
                    <a:pt x="7696" y="11180"/>
                    <a:pt x="11559" y="12700"/>
                  </a:cubicBezTo>
                  <a:cubicBezTo>
                    <a:pt x="13491" y="13460"/>
                    <a:pt x="15486" y="14157"/>
                    <a:pt x="17418" y="14885"/>
                  </a:cubicBezTo>
                  <a:cubicBezTo>
                    <a:pt x="12795" y="11782"/>
                    <a:pt x="7949" y="9280"/>
                    <a:pt x="2565" y="7633"/>
                  </a:cubicBezTo>
                  <a:cubicBezTo>
                    <a:pt x="2416" y="7603"/>
                    <a:pt x="2492" y="7377"/>
                    <a:pt x="2633" y="7377"/>
                  </a:cubicBezTo>
                  <a:cubicBezTo>
                    <a:pt x="2642" y="7377"/>
                    <a:pt x="2651" y="7378"/>
                    <a:pt x="2660" y="7380"/>
                  </a:cubicBezTo>
                  <a:cubicBezTo>
                    <a:pt x="8583" y="9090"/>
                    <a:pt x="14378" y="11782"/>
                    <a:pt x="19287" y="15582"/>
                  </a:cubicBezTo>
                  <a:cubicBezTo>
                    <a:pt x="21187" y="16247"/>
                    <a:pt x="23055" y="16976"/>
                    <a:pt x="24892" y="17736"/>
                  </a:cubicBezTo>
                  <a:lnTo>
                    <a:pt x="24955" y="17767"/>
                  </a:lnTo>
                  <a:cubicBezTo>
                    <a:pt x="24987" y="17736"/>
                    <a:pt x="24987" y="17672"/>
                    <a:pt x="25019" y="17672"/>
                  </a:cubicBezTo>
                  <a:cubicBezTo>
                    <a:pt x="25209" y="17577"/>
                    <a:pt x="25367" y="17514"/>
                    <a:pt x="25589" y="17451"/>
                  </a:cubicBezTo>
                  <a:lnTo>
                    <a:pt x="25177" y="16659"/>
                  </a:lnTo>
                  <a:cubicBezTo>
                    <a:pt x="25145" y="16659"/>
                    <a:pt x="25114" y="16659"/>
                    <a:pt x="25050" y="16627"/>
                  </a:cubicBezTo>
                  <a:cubicBezTo>
                    <a:pt x="18558" y="11782"/>
                    <a:pt x="11844" y="7792"/>
                    <a:pt x="4371" y="4783"/>
                  </a:cubicBezTo>
                  <a:cubicBezTo>
                    <a:pt x="4251" y="4753"/>
                    <a:pt x="4272" y="4527"/>
                    <a:pt x="4407" y="4527"/>
                  </a:cubicBezTo>
                  <a:cubicBezTo>
                    <a:pt x="4416" y="4527"/>
                    <a:pt x="4425" y="4528"/>
                    <a:pt x="4434" y="4530"/>
                  </a:cubicBezTo>
                  <a:cubicBezTo>
                    <a:pt x="9976" y="6588"/>
                    <a:pt x="15455" y="9280"/>
                    <a:pt x="20395" y="12605"/>
                  </a:cubicBezTo>
                  <a:lnTo>
                    <a:pt x="20870" y="11909"/>
                  </a:lnTo>
                  <a:cubicBezTo>
                    <a:pt x="17355" y="9470"/>
                    <a:pt x="13650" y="7285"/>
                    <a:pt x="9818" y="5321"/>
                  </a:cubicBezTo>
                  <a:cubicBezTo>
                    <a:pt x="9702" y="5264"/>
                    <a:pt x="9797" y="5127"/>
                    <a:pt x="9911" y="5127"/>
                  </a:cubicBezTo>
                  <a:cubicBezTo>
                    <a:pt x="9922" y="5127"/>
                    <a:pt x="9933" y="5129"/>
                    <a:pt x="9944" y="5131"/>
                  </a:cubicBezTo>
                  <a:cubicBezTo>
                    <a:pt x="13808" y="6873"/>
                    <a:pt x="17577" y="9027"/>
                    <a:pt x="21060" y="11497"/>
                  </a:cubicBezTo>
                  <a:lnTo>
                    <a:pt x="21345" y="10547"/>
                  </a:lnTo>
                  <a:cubicBezTo>
                    <a:pt x="16722" y="6683"/>
                    <a:pt x="11401" y="3801"/>
                    <a:pt x="5511" y="1774"/>
                  </a:cubicBezTo>
                  <a:cubicBezTo>
                    <a:pt x="5372" y="1719"/>
                    <a:pt x="5379" y="1542"/>
                    <a:pt x="5490" y="1542"/>
                  </a:cubicBezTo>
                  <a:lnTo>
                    <a:pt x="5490" y="1542"/>
                  </a:lnTo>
                  <a:cubicBezTo>
                    <a:pt x="5505" y="1542"/>
                    <a:pt x="5523" y="1545"/>
                    <a:pt x="5542" y="1553"/>
                  </a:cubicBezTo>
                  <a:cubicBezTo>
                    <a:pt x="14220" y="3960"/>
                    <a:pt x="21947" y="9217"/>
                    <a:pt x="27584" y="16152"/>
                  </a:cubicBezTo>
                  <a:cubicBezTo>
                    <a:pt x="24702" y="12194"/>
                    <a:pt x="21979" y="8172"/>
                    <a:pt x="17893" y="5416"/>
                  </a:cubicBezTo>
                  <a:cubicBezTo>
                    <a:pt x="13650" y="2471"/>
                    <a:pt x="8678" y="1014"/>
                    <a:pt x="3674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31;p33"/>
            <p:cNvSpPr/>
            <p:nvPr/>
          </p:nvSpPr>
          <p:spPr>
            <a:xfrm>
              <a:off x="17132875" y="1149900"/>
              <a:ext cx="532475" cy="303500"/>
            </a:xfrm>
            <a:custGeom>
              <a:avLst/>
              <a:gdLst/>
              <a:ahLst/>
              <a:cxnLst/>
              <a:rect l="l" t="t" r="r" b="b"/>
              <a:pathLst>
                <a:path w="21299" h="12140" extrusionOk="0">
                  <a:moveTo>
                    <a:pt x="193" y="1"/>
                  </a:moveTo>
                  <a:cubicBezTo>
                    <a:pt x="64" y="1"/>
                    <a:pt x="1" y="235"/>
                    <a:pt x="143" y="263"/>
                  </a:cubicBezTo>
                  <a:cubicBezTo>
                    <a:pt x="7680" y="3304"/>
                    <a:pt x="14363" y="7294"/>
                    <a:pt x="20855" y="12107"/>
                  </a:cubicBezTo>
                  <a:cubicBezTo>
                    <a:pt x="20886" y="12139"/>
                    <a:pt x="20950" y="12139"/>
                    <a:pt x="20981" y="12139"/>
                  </a:cubicBezTo>
                  <a:cubicBezTo>
                    <a:pt x="21140" y="12139"/>
                    <a:pt x="21298" y="11854"/>
                    <a:pt x="21140" y="11727"/>
                  </a:cubicBezTo>
                  <a:cubicBezTo>
                    <a:pt x="19556" y="10461"/>
                    <a:pt x="17878" y="9226"/>
                    <a:pt x="16168" y="8086"/>
                  </a:cubicBezTo>
                  <a:cubicBezTo>
                    <a:pt x="11227" y="4760"/>
                    <a:pt x="5812" y="2068"/>
                    <a:pt x="238" y="10"/>
                  </a:cubicBezTo>
                  <a:cubicBezTo>
                    <a:pt x="223" y="4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33"/>
            <p:cNvSpPr/>
            <p:nvPr/>
          </p:nvSpPr>
          <p:spPr>
            <a:xfrm>
              <a:off x="17161775" y="939550"/>
              <a:ext cx="576400" cy="507500"/>
            </a:xfrm>
            <a:custGeom>
              <a:avLst/>
              <a:gdLst/>
              <a:ahLst/>
              <a:cxnLst/>
              <a:rect l="l" t="t" r="r" b="b"/>
              <a:pathLst>
                <a:path w="23056" h="20300" extrusionOk="0">
                  <a:moveTo>
                    <a:pt x="8646" y="0"/>
                  </a:moveTo>
                  <a:cubicBezTo>
                    <a:pt x="8615" y="127"/>
                    <a:pt x="8583" y="190"/>
                    <a:pt x="8456" y="222"/>
                  </a:cubicBezTo>
                  <a:cubicBezTo>
                    <a:pt x="5638" y="1330"/>
                    <a:pt x="2788" y="2344"/>
                    <a:pt x="1" y="3357"/>
                  </a:cubicBezTo>
                  <a:cubicBezTo>
                    <a:pt x="4846" y="4434"/>
                    <a:pt x="9660" y="6049"/>
                    <a:pt x="13650" y="9057"/>
                  </a:cubicBezTo>
                  <a:cubicBezTo>
                    <a:pt x="17577" y="12003"/>
                    <a:pt x="20586" y="16120"/>
                    <a:pt x="23056" y="20300"/>
                  </a:cubicBezTo>
                  <a:cubicBezTo>
                    <a:pt x="20649" y="12066"/>
                    <a:pt x="15677" y="4877"/>
                    <a:pt x="864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3;p33"/>
            <p:cNvSpPr/>
            <p:nvPr/>
          </p:nvSpPr>
          <p:spPr>
            <a:xfrm>
              <a:off x="17271325" y="1165075"/>
              <a:ext cx="287925" cy="170500"/>
            </a:xfrm>
            <a:custGeom>
              <a:avLst/>
              <a:gdLst/>
              <a:ahLst/>
              <a:cxnLst/>
              <a:rect l="l" t="t" r="r" b="b"/>
              <a:pathLst>
                <a:path w="11517" h="6820" extrusionOk="0">
                  <a:moveTo>
                    <a:pt x="209" y="1"/>
                  </a:moveTo>
                  <a:cubicBezTo>
                    <a:pt x="95" y="1"/>
                    <a:pt x="0" y="137"/>
                    <a:pt x="116" y="195"/>
                  </a:cubicBezTo>
                  <a:cubicBezTo>
                    <a:pt x="4011" y="2158"/>
                    <a:pt x="7653" y="4312"/>
                    <a:pt x="11168" y="6782"/>
                  </a:cubicBezTo>
                  <a:cubicBezTo>
                    <a:pt x="11200" y="6808"/>
                    <a:pt x="11232" y="6820"/>
                    <a:pt x="11261" y="6820"/>
                  </a:cubicBezTo>
                  <a:cubicBezTo>
                    <a:pt x="11411" y="6820"/>
                    <a:pt x="11517" y="6534"/>
                    <a:pt x="11358" y="6402"/>
                  </a:cubicBezTo>
                  <a:cubicBezTo>
                    <a:pt x="7843" y="3932"/>
                    <a:pt x="4106" y="1778"/>
                    <a:pt x="242" y="5"/>
                  </a:cubicBezTo>
                  <a:cubicBezTo>
                    <a:pt x="231" y="2"/>
                    <a:pt x="220" y="1"/>
                    <a:pt x="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0" name="图片 5">
            <a:extLst>
              <a:ext uri="{FF2B5EF4-FFF2-40B4-BE49-F238E27FC236}">
                <a16:creationId xmlns:a16="http://schemas.microsoft.com/office/drawing/2014/main" id="{8D133914-6369-4A72-A552-3717E2FF5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46877">
            <a:off x="2060543" y="476549"/>
            <a:ext cx="582184" cy="11187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A84CCE2-F12D-4BD3-8A4D-C51B8AB7A2E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43" y="3648635"/>
            <a:ext cx="2190454" cy="294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90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0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7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65" tmFilter="0, 0; 0.125,0.2665; 0.25,0.4; 0.375,0.465; 0.5,0.5;  0.625,0.535; 0.75,0.6; 0.875,0.7335; 1,1">
                                          <p:stCondLst>
                                            <p:cond delay="46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32" tmFilter="0, 0; 0.125,0.2665; 0.25,0.4; 0.375,0.465; 0.5,0.5;  0.625,0.535; 0.75,0.6; 0.875,0.7335; 1,1">
                                          <p:stCondLst>
                                            <p:cond delay="92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5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8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16" decel="50000">
                                          <p:stCondLst>
                                            <p:cond delay="4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8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16" decel="50000">
                                          <p:stCondLst>
                                            <p:cond delay="9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8">
                                          <p:stCondLst>
                                            <p:cond delay="11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16" decel="50000">
                                          <p:stCondLst>
                                            <p:cond delay="11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8">
                                          <p:stCondLst>
                                            <p:cond delay="12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16" decel="50000">
                                          <p:stCondLst>
                                            <p:cond delay="12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4667479" y="300471"/>
            <a:ext cx="7376301" cy="4534544"/>
          </a:xfrm>
          <a:custGeom>
            <a:avLst/>
            <a:gdLst>
              <a:gd name="connsiteX0" fmla="*/ 0 w 7376301"/>
              <a:gd name="connsiteY0" fmla="*/ 755772 h 4534544"/>
              <a:gd name="connsiteX1" fmla="*/ 755772 w 7376301"/>
              <a:gd name="connsiteY1" fmla="*/ 0 h 4534544"/>
              <a:gd name="connsiteX2" fmla="*/ 1283600 w 7376301"/>
              <a:gd name="connsiteY2" fmla="*/ 0 h 4534544"/>
              <a:gd name="connsiteX3" fmla="*/ 1928723 w 7376301"/>
              <a:gd name="connsiteY3" fmla="*/ 0 h 4534544"/>
              <a:gd name="connsiteX4" fmla="*/ 2632494 w 7376301"/>
              <a:gd name="connsiteY4" fmla="*/ 0 h 4534544"/>
              <a:gd name="connsiteX5" fmla="*/ 3160322 w 7376301"/>
              <a:gd name="connsiteY5" fmla="*/ 0 h 4534544"/>
              <a:gd name="connsiteX6" fmla="*/ 3570855 w 7376301"/>
              <a:gd name="connsiteY6" fmla="*/ 0 h 4534544"/>
              <a:gd name="connsiteX7" fmla="*/ 4040036 w 7376301"/>
              <a:gd name="connsiteY7" fmla="*/ 0 h 4534544"/>
              <a:gd name="connsiteX8" fmla="*/ 4626512 w 7376301"/>
              <a:gd name="connsiteY8" fmla="*/ 0 h 4534544"/>
              <a:gd name="connsiteX9" fmla="*/ 5037045 w 7376301"/>
              <a:gd name="connsiteY9" fmla="*/ 0 h 4534544"/>
              <a:gd name="connsiteX10" fmla="*/ 5564873 w 7376301"/>
              <a:gd name="connsiteY10" fmla="*/ 0 h 4534544"/>
              <a:gd name="connsiteX11" fmla="*/ 6092701 w 7376301"/>
              <a:gd name="connsiteY11" fmla="*/ 0 h 4534544"/>
              <a:gd name="connsiteX12" fmla="*/ 6620529 w 7376301"/>
              <a:gd name="connsiteY12" fmla="*/ 0 h 4534544"/>
              <a:gd name="connsiteX13" fmla="*/ 7376301 w 7376301"/>
              <a:gd name="connsiteY13" fmla="*/ 755772 h 4534544"/>
              <a:gd name="connsiteX14" fmla="*/ 7376301 w 7376301"/>
              <a:gd name="connsiteY14" fmla="*/ 1199145 h 4534544"/>
              <a:gd name="connsiteX15" fmla="*/ 7376301 w 7376301"/>
              <a:gd name="connsiteY15" fmla="*/ 1612289 h 4534544"/>
              <a:gd name="connsiteX16" fmla="*/ 7376301 w 7376301"/>
              <a:gd name="connsiteY16" fmla="*/ 2055662 h 4534544"/>
              <a:gd name="connsiteX17" fmla="*/ 7376301 w 7376301"/>
              <a:gd name="connsiteY17" fmla="*/ 2589725 h 4534544"/>
              <a:gd name="connsiteX18" fmla="*/ 7376301 w 7376301"/>
              <a:gd name="connsiteY18" fmla="*/ 3123789 h 4534544"/>
              <a:gd name="connsiteX19" fmla="*/ 7376301 w 7376301"/>
              <a:gd name="connsiteY19" fmla="*/ 3778772 h 4534544"/>
              <a:gd name="connsiteX20" fmla="*/ 6620529 w 7376301"/>
              <a:gd name="connsiteY20" fmla="*/ 4534544 h 4534544"/>
              <a:gd name="connsiteX21" fmla="*/ 5975406 w 7376301"/>
              <a:gd name="connsiteY21" fmla="*/ 4534544 h 4534544"/>
              <a:gd name="connsiteX22" fmla="*/ 5447578 w 7376301"/>
              <a:gd name="connsiteY22" fmla="*/ 4534544 h 4534544"/>
              <a:gd name="connsiteX23" fmla="*/ 4919749 w 7376301"/>
              <a:gd name="connsiteY23" fmla="*/ 4534544 h 4534544"/>
              <a:gd name="connsiteX24" fmla="*/ 4391921 w 7376301"/>
              <a:gd name="connsiteY24" fmla="*/ 4534544 h 4534544"/>
              <a:gd name="connsiteX25" fmla="*/ 3922741 w 7376301"/>
              <a:gd name="connsiteY25" fmla="*/ 4534544 h 4534544"/>
              <a:gd name="connsiteX26" fmla="*/ 3394913 w 7376301"/>
              <a:gd name="connsiteY26" fmla="*/ 4534544 h 4534544"/>
              <a:gd name="connsiteX27" fmla="*/ 2925732 w 7376301"/>
              <a:gd name="connsiteY27" fmla="*/ 4534544 h 4534544"/>
              <a:gd name="connsiteX28" fmla="*/ 2515199 w 7376301"/>
              <a:gd name="connsiteY28" fmla="*/ 4534544 h 4534544"/>
              <a:gd name="connsiteX29" fmla="*/ 2046019 w 7376301"/>
              <a:gd name="connsiteY29" fmla="*/ 4534544 h 4534544"/>
              <a:gd name="connsiteX30" fmla="*/ 1518190 w 7376301"/>
              <a:gd name="connsiteY30" fmla="*/ 4534544 h 4534544"/>
              <a:gd name="connsiteX31" fmla="*/ 755772 w 7376301"/>
              <a:gd name="connsiteY31" fmla="*/ 4534544 h 4534544"/>
              <a:gd name="connsiteX32" fmla="*/ 0 w 7376301"/>
              <a:gd name="connsiteY32" fmla="*/ 3778772 h 4534544"/>
              <a:gd name="connsiteX33" fmla="*/ 0 w 7376301"/>
              <a:gd name="connsiteY33" fmla="*/ 3365629 h 4534544"/>
              <a:gd name="connsiteX34" fmla="*/ 0 w 7376301"/>
              <a:gd name="connsiteY34" fmla="*/ 2892025 h 4534544"/>
              <a:gd name="connsiteX35" fmla="*/ 0 w 7376301"/>
              <a:gd name="connsiteY35" fmla="*/ 2327732 h 4534544"/>
              <a:gd name="connsiteX36" fmla="*/ 0 w 7376301"/>
              <a:gd name="connsiteY36" fmla="*/ 1884359 h 4534544"/>
              <a:gd name="connsiteX37" fmla="*/ 0 w 7376301"/>
              <a:gd name="connsiteY37" fmla="*/ 1380525 h 4534544"/>
              <a:gd name="connsiteX38" fmla="*/ 0 w 7376301"/>
              <a:gd name="connsiteY38" fmla="*/ 755772 h 4534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376301" h="4534544" fill="none" extrusionOk="0">
                <a:moveTo>
                  <a:pt x="0" y="755772"/>
                </a:moveTo>
                <a:cubicBezTo>
                  <a:pt x="-79321" y="393433"/>
                  <a:pt x="323108" y="24382"/>
                  <a:pt x="755772" y="0"/>
                </a:cubicBezTo>
                <a:cubicBezTo>
                  <a:pt x="923138" y="-26567"/>
                  <a:pt x="1176791" y="34766"/>
                  <a:pt x="1283600" y="0"/>
                </a:cubicBezTo>
                <a:cubicBezTo>
                  <a:pt x="1390409" y="-34766"/>
                  <a:pt x="1767647" y="12342"/>
                  <a:pt x="1928723" y="0"/>
                </a:cubicBezTo>
                <a:cubicBezTo>
                  <a:pt x="2089799" y="-12342"/>
                  <a:pt x="2476815" y="47274"/>
                  <a:pt x="2632494" y="0"/>
                </a:cubicBezTo>
                <a:cubicBezTo>
                  <a:pt x="2788173" y="-47274"/>
                  <a:pt x="2975069" y="4612"/>
                  <a:pt x="3160322" y="0"/>
                </a:cubicBezTo>
                <a:cubicBezTo>
                  <a:pt x="3345575" y="-4612"/>
                  <a:pt x="3471932" y="29130"/>
                  <a:pt x="3570855" y="0"/>
                </a:cubicBezTo>
                <a:cubicBezTo>
                  <a:pt x="3669778" y="-29130"/>
                  <a:pt x="3877893" y="50864"/>
                  <a:pt x="4040036" y="0"/>
                </a:cubicBezTo>
                <a:cubicBezTo>
                  <a:pt x="4202179" y="-50864"/>
                  <a:pt x="4429683" y="37079"/>
                  <a:pt x="4626512" y="0"/>
                </a:cubicBezTo>
                <a:cubicBezTo>
                  <a:pt x="4823341" y="-37079"/>
                  <a:pt x="4911803" y="40504"/>
                  <a:pt x="5037045" y="0"/>
                </a:cubicBezTo>
                <a:cubicBezTo>
                  <a:pt x="5162287" y="-40504"/>
                  <a:pt x="5309149" y="40525"/>
                  <a:pt x="5564873" y="0"/>
                </a:cubicBezTo>
                <a:cubicBezTo>
                  <a:pt x="5820597" y="-40525"/>
                  <a:pt x="5871671" y="30567"/>
                  <a:pt x="6092701" y="0"/>
                </a:cubicBezTo>
                <a:cubicBezTo>
                  <a:pt x="6313731" y="-30567"/>
                  <a:pt x="6511126" y="38293"/>
                  <a:pt x="6620529" y="0"/>
                </a:cubicBezTo>
                <a:cubicBezTo>
                  <a:pt x="6988020" y="-9622"/>
                  <a:pt x="7494319" y="309081"/>
                  <a:pt x="7376301" y="755772"/>
                </a:cubicBezTo>
                <a:cubicBezTo>
                  <a:pt x="7412835" y="906948"/>
                  <a:pt x="7325209" y="1098240"/>
                  <a:pt x="7376301" y="1199145"/>
                </a:cubicBezTo>
                <a:cubicBezTo>
                  <a:pt x="7427393" y="1300050"/>
                  <a:pt x="7341979" y="1495282"/>
                  <a:pt x="7376301" y="1612289"/>
                </a:cubicBezTo>
                <a:cubicBezTo>
                  <a:pt x="7410623" y="1729296"/>
                  <a:pt x="7355036" y="1907984"/>
                  <a:pt x="7376301" y="2055662"/>
                </a:cubicBezTo>
                <a:cubicBezTo>
                  <a:pt x="7397566" y="2203340"/>
                  <a:pt x="7362279" y="2482859"/>
                  <a:pt x="7376301" y="2589725"/>
                </a:cubicBezTo>
                <a:cubicBezTo>
                  <a:pt x="7390323" y="2696591"/>
                  <a:pt x="7348095" y="2988827"/>
                  <a:pt x="7376301" y="3123789"/>
                </a:cubicBezTo>
                <a:cubicBezTo>
                  <a:pt x="7404507" y="3258751"/>
                  <a:pt x="7349628" y="3509360"/>
                  <a:pt x="7376301" y="3778772"/>
                </a:cubicBezTo>
                <a:cubicBezTo>
                  <a:pt x="7379261" y="4183792"/>
                  <a:pt x="6945385" y="4487329"/>
                  <a:pt x="6620529" y="4534544"/>
                </a:cubicBezTo>
                <a:cubicBezTo>
                  <a:pt x="6437497" y="4567822"/>
                  <a:pt x="6229707" y="4476526"/>
                  <a:pt x="5975406" y="4534544"/>
                </a:cubicBezTo>
                <a:cubicBezTo>
                  <a:pt x="5721105" y="4592562"/>
                  <a:pt x="5573140" y="4472701"/>
                  <a:pt x="5447578" y="4534544"/>
                </a:cubicBezTo>
                <a:cubicBezTo>
                  <a:pt x="5322016" y="4596387"/>
                  <a:pt x="5025495" y="4514290"/>
                  <a:pt x="4919749" y="4534544"/>
                </a:cubicBezTo>
                <a:cubicBezTo>
                  <a:pt x="4814003" y="4554798"/>
                  <a:pt x="4624738" y="4510785"/>
                  <a:pt x="4391921" y="4534544"/>
                </a:cubicBezTo>
                <a:cubicBezTo>
                  <a:pt x="4159104" y="4558303"/>
                  <a:pt x="4080802" y="4516243"/>
                  <a:pt x="3922741" y="4534544"/>
                </a:cubicBezTo>
                <a:cubicBezTo>
                  <a:pt x="3764680" y="4552845"/>
                  <a:pt x="3501700" y="4510689"/>
                  <a:pt x="3394913" y="4534544"/>
                </a:cubicBezTo>
                <a:cubicBezTo>
                  <a:pt x="3288126" y="4558399"/>
                  <a:pt x="3019705" y="4486948"/>
                  <a:pt x="2925732" y="4534544"/>
                </a:cubicBezTo>
                <a:cubicBezTo>
                  <a:pt x="2831759" y="4582140"/>
                  <a:pt x="2660214" y="4502895"/>
                  <a:pt x="2515199" y="4534544"/>
                </a:cubicBezTo>
                <a:cubicBezTo>
                  <a:pt x="2370184" y="4566193"/>
                  <a:pt x="2252534" y="4500401"/>
                  <a:pt x="2046019" y="4534544"/>
                </a:cubicBezTo>
                <a:cubicBezTo>
                  <a:pt x="1839504" y="4568687"/>
                  <a:pt x="1689205" y="4503231"/>
                  <a:pt x="1518190" y="4534544"/>
                </a:cubicBezTo>
                <a:cubicBezTo>
                  <a:pt x="1347175" y="4565857"/>
                  <a:pt x="1135777" y="4504293"/>
                  <a:pt x="755772" y="4534544"/>
                </a:cubicBezTo>
                <a:cubicBezTo>
                  <a:pt x="346376" y="4551922"/>
                  <a:pt x="72246" y="4263877"/>
                  <a:pt x="0" y="3778772"/>
                </a:cubicBezTo>
                <a:cubicBezTo>
                  <a:pt x="-30943" y="3690109"/>
                  <a:pt x="29887" y="3464556"/>
                  <a:pt x="0" y="3365629"/>
                </a:cubicBezTo>
                <a:cubicBezTo>
                  <a:pt x="-29887" y="3266702"/>
                  <a:pt x="22623" y="3004766"/>
                  <a:pt x="0" y="2892025"/>
                </a:cubicBezTo>
                <a:cubicBezTo>
                  <a:pt x="-22623" y="2779284"/>
                  <a:pt x="47876" y="2582777"/>
                  <a:pt x="0" y="2327732"/>
                </a:cubicBezTo>
                <a:cubicBezTo>
                  <a:pt x="-47876" y="2072687"/>
                  <a:pt x="8614" y="2057003"/>
                  <a:pt x="0" y="1884359"/>
                </a:cubicBezTo>
                <a:cubicBezTo>
                  <a:pt x="-8614" y="1711715"/>
                  <a:pt x="49127" y="1522059"/>
                  <a:pt x="0" y="1380525"/>
                </a:cubicBezTo>
                <a:cubicBezTo>
                  <a:pt x="-49127" y="1238991"/>
                  <a:pt x="8676" y="971584"/>
                  <a:pt x="0" y="755772"/>
                </a:cubicBezTo>
                <a:close/>
              </a:path>
              <a:path w="7376301" h="4534544" stroke="0" extrusionOk="0">
                <a:moveTo>
                  <a:pt x="0" y="755772"/>
                </a:moveTo>
                <a:cubicBezTo>
                  <a:pt x="24687" y="333520"/>
                  <a:pt x="264487" y="88250"/>
                  <a:pt x="755772" y="0"/>
                </a:cubicBezTo>
                <a:cubicBezTo>
                  <a:pt x="969002" y="-43415"/>
                  <a:pt x="1249870" y="36598"/>
                  <a:pt x="1459543" y="0"/>
                </a:cubicBezTo>
                <a:cubicBezTo>
                  <a:pt x="1669216" y="-36598"/>
                  <a:pt x="1758971" y="53164"/>
                  <a:pt x="1987371" y="0"/>
                </a:cubicBezTo>
                <a:cubicBezTo>
                  <a:pt x="2215771" y="-53164"/>
                  <a:pt x="2293780" y="54100"/>
                  <a:pt x="2456552" y="0"/>
                </a:cubicBezTo>
                <a:cubicBezTo>
                  <a:pt x="2619324" y="-54100"/>
                  <a:pt x="2937527" y="48844"/>
                  <a:pt x="3160322" y="0"/>
                </a:cubicBezTo>
                <a:cubicBezTo>
                  <a:pt x="3383117" y="-48844"/>
                  <a:pt x="3462770" y="39541"/>
                  <a:pt x="3570855" y="0"/>
                </a:cubicBezTo>
                <a:cubicBezTo>
                  <a:pt x="3678940" y="-39541"/>
                  <a:pt x="4077403" y="22898"/>
                  <a:pt x="4274626" y="0"/>
                </a:cubicBezTo>
                <a:cubicBezTo>
                  <a:pt x="4471849" y="-22898"/>
                  <a:pt x="4490596" y="38533"/>
                  <a:pt x="4685159" y="0"/>
                </a:cubicBezTo>
                <a:cubicBezTo>
                  <a:pt x="4879722" y="-38533"/>
                  <a:pt x="5094248" y="61080"/>
                  <a:pt x="5330282" y="0"/>
                </a:cubicBezTo>
                <a:cubicBezTo>
                  <a:pt x="5566316" y="-61080"/>
                  <a:pt x="5667255" y="31036"/>
                  <a:pt x="5858111" y="0"/>
                </a:cubicBezTo>
                <a:cubicBezTo>
                  <a:pt x="6048967" y="-31036"/>
                  <a:pt x="6432163" y="387"/>
                  <a:pt x="6620529" y="0"/>
                </a:cubicBezTo>
                <a:cubicBezTo>
                  <a:pt x="6945882" y="56474"/>
                  <a:pt x="7278490" y="273828"/>
                  <a:pt x="7376301" y="755772"/>
                </a:cubicBezTo>
                <a:cubicBezTo>
                  <a:pt x="7426240" y="928325"/>
                  <a:pt x="7353356" y="1151488"/>
                  <a:pt x="7376301" y="1289835"/>
                </a:cubicBezTo>
                <a:cubicBezTo>
                  <a:pt x="7399246" y="1428182"/>
                  <a:pt x="7349006" y="1643299"/>
                  <a:pt x="7376301" y="1793669"/>
                </a:cubicBezTo>
                <a:cubicBezTo>
                  <a:pt x="7403596" y="1944039"/>
                  <a:pt x="7353578" y="2052001"/>
                  <a:pt x="7376301" y="2206812"/>
                </a:cubicBezTo>
                <a:cubicBezTo>
                  <a:pt x="7399024" y="2361623"/>
                  <a:pt x="7339005" y="2523734"/>
                  <a:pt x="7376301" y="2740875"/>
                </a:cubicBezTo>
                <a:cubicBezTo>
                  <a:pt x="7413597" y="2958016"/>
                  <a:pt x="7337190" y="3048908"/>
                  <a:pt x="7376301" y="3184249"/>
                </a:cubicBezTo>
                <a:cubicBezTo>
                  <a:pt x="7415412" y="3319590"/>
                  <a:pt x="7311726" y="3653300"/>
                  <a:pt x="7376301" y="3778772"/>
                </a:cubicBezTo>
                <a:cubicBezTo>
                  <a:pt x="7458535" y="4289642"/>
                  <a:pt x="7027940" y="4469211"/>
                  <a:pt x="6620529" y="4534544"/>
                </a:cubicBezTo>
                <a:cubicBezTo>
                  <a:pt x="6412072" y="4534736"/>
                  <a:pt x="6285720" y="4491632"/>
                  <a:pt x="6092701" y="4534544"/>
                </a:cubicBezTo>
                <a:cubicBezTo>
                  <a:pt x="5899682" y="4577456"/>
                  <a:pt x="5811956" y="4513193"/>
                  <a:pt x="5564873" y="4534544"/>
                </a:cubicBezTo>
                <a:cubicBezTo>
                  <a:pt x="5317790" y="4555895"/>
                  <a:pt x="5275412" y="4486621"/>
                  <a:pt x="5095692" y="4534544"/>
                </a:cubicBezTo>
                <a:cubicBezTo>
                  <a:pt x="4915972" y="4582467"/>
                  <a:pt x="4688676" y="4530305"/>
                  <a:pt x="4509216" y="4534544"/>
                </a:cubicBezTo>
                <a:cubicBezTo>
                  <a:pt x="4329756" y="4538783"/>
                  <a:pt x="4251279" y="4513784"/>
                  <a:pt x="4040036" y="4534544"/>
                </a:cubicBezTo>
                <a:cubicBezTo>
                  <a:pt x="3828793" y="4555304"/>
                  <a:pt x="3530862" y="4506029"/>
                  <a:pt x="3336265" y="4534544"/>
                </a:cubicBezTo>
                <a:cubicBezTo>
                  <a:pt x="3141668" y="4563059"/>
                  <a:pt x="2983367" y="4518755"/>
                  <a:pt x="2867085" y="4534544"/>
                </a:cubicBezTo>
                <a:cubicBezTo>
                  <a:pt x="2750803" y="4550333"/>
                  <a:pt x="2577314" y="4508392"/>
                  <a:pt x="2456552" y="4534544"/>
                </a:cubicBezTo>
                <a:cubicBezTo>
                  <a:pt x="2335790" y="4560696"/>
                  <a:pt x="2072281" y="4498433"/>
                  <a:pt x="1752781" y="4534544"/>
                </a:cubicBezTo>
                <a:cubicBezTo>
                  <a:pt x="1433281" y="4570655"/>
                  <a:pt x="1517450" y="4531037"/>
                  <a:pt x="1283600" y="4534544"/>
                </a:cubicBezTo>
                <a:cubicBezTo>
                  <a:pt x="1049750" y="4538051"/>
                  <a:pt x="914670" y="4516977"/>
                  <a:pt x="755772" y="4534544"/>
                </a:cubicBezTo>
                <a:cubicBezTo>
                  <a:pt x="357530" y="4529213"/>
                  <a:pt x="11556" y="4232800"/>
                  <a:pt x="0" y="3778772"/>
                </a:cubicBezTo>
                <a:cubicBezTo>
                  <a:pt x="-29260" y="3556201"/>
                  <a:pt x="58235" y="3458359"/>
                  <a:pt x="0" y="3274939"/>
                </a:cubicBezTo>
                <a:cubicBezTo>
                  <a:pt x="-58235" y="3091519"/>
                  <a:pt x="35249" y="2958092"/>
                  <a:pt x="0" y="2771105"/>
                </a:cubicBezTo>
                <a:cubicBezTo>
                  <a:pt x="-35249" y="2584118"/>
                  <a:pt x="17541" y="2457850"/>
                  <a:pt x="0" y="2297502"/>
                </a:cubicBezTo>
                <a:cubicBezTo>
                  <a:pt x="-17541" y="2137154"/>
                  <a:pt x="43924" y="1975785"/>
                  <a:pt x="0" y="1823899"/>
                </a:cubicBezTo>
                <a:cubicBezTo>
                  <a:pt x="-43924" y="1672013"/>
                  <a:pt x="3662" y="1376491"/>
                  <a:pt x="0" y="1259605"/>
                </a:cubicBezTo>
                <a:cubicBezTo>
                  <a:pt x="-3662" y="1142719"/>
                  <a:pt x="7726" y="978055"/>
                  <a:pt x="0" y="75577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41184446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103),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alt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16000"/>
              </a:lnSpc>
            </a:pPr>
            <a:endParaRPr lang="en-US" alt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6000"/>
              </a:lnSpc>
              <a:buFontTx/>
              <a:buChar char="-"/>
            </a:pP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alt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Text Box 87">
            <a:extLst>
              <a:ext uri="{FF2B5EF4-FFF2-40B4-BE49-F238E27FC236}">
                <a16:creationId xmlns:a16="http://schemas.microsoft.com/office/drawing/2014/main" id="{EBDCDA66-A0A4-48C6-8CCA-0DC7609C7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20" y="259419"/>
            <a:ext cx="4968607" cy="230832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1" u="none" strike="noStrike" kern="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Thảo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luận</a:t>
            </a:r>
            <a:r>
              <a:rPr kumimoji="0" lang="en-US" altLang="en-US" sz="7200" b="1" i="1" u="none" strike="noStrike" kern="0" cap="none" spc="0" normalizeH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 </a:t>
            </a:r>
            <a:r>
              <a:rPr kumimoji="0" lang="en-US" altLang="en-US" sz="7200" b="1" i="1" u="none" strike="noStrike" kern="0" cap="none" spc="0" normalizeH="0" noProof="0" dirty="0" err="1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LNTH-TraiTimBongBongLNTH" panose="02000509000000000000" pitchFamily="49" charset="0"/>
              </a:rPr>
              <a:t>nhóm</a:t>
            </a:r>
            <a:endParaRPr kumimoji="0" lang="en-US" altLang="en-US" sz="7200" b="1" i="1" u="none" strike="noStrike" kern="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uLnTx/>
              <a:uFillTx/>
              <a:latin typeface="LNTH-TraiTimBongBongLNTH" panose="02000509000000000000" pitchFamily="49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7136D1-0C28-40CF-B48C-A967BDA45FC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220" y="3216925"/>
            <a:ext cx="6759356" cy="364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4B884-8EFB-4828-B13E-2D2F2B216F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050" y="4392702"/>
            <a:ext cx="966730" cy="9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50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23837" y="233362"/>
            <a:ext cx="11744325" cy="6391275"/>
          </a:xfrm>
          <a:prstGeom prst="roundRect">
            <a:avLst>
              <a:gd name="adj" fmla="val 1231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Tx/>
              <a:buChar char="-"/>
            </a:pPr>
            <a:endParaRPr lang="en-US" altLang="en-US" sz="3200" dirty="0">
              <a:solidFill>
                <a:srgbClr val="0000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CA498B-F234-4E83-AFCE-229B278BB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73" y="367397"/>
            <a:ext cx="36599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prstMaterial="matte"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1.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Dân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số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baseline="0" noProof="0" dirty="0" err="1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châu</a:t>
            </a:r>
            <a:r>
              <a:rPr kumimoji="0" lang="en-US" altLang="en-US" b="1" i="0" u="none" strike="noStrike" kern="0" cap="none" spc="0" normalizeH="0" baseline="0" noProof="0" dirty="0">
                <a:ln/>
                <a:solidFill>
                  <a:srgbClr val="409496"/>
                </a:solidFill>
                <a:effectLst/>
                <a:uLnTx/>
                <a:uFillTx/>
                <a:latin typeface="Times New Roman" panose="02020603050405020304" pitchFamily="18" charset="0"/>
              </a:rPr>
              <a:t> Á:</a:t>
            </a:r>
          </a:p>
        </p:txBody>
      </p:sp>
      <p:graphicFrame>
        <p:nvGraphicFramePr>
          <p:cNvPr id="7" name="Group 114">
            <a:extLst>
              <a:ext uri="{FF2B5EF4-FFF2-40B4-BE49-F238E27FC236}">
                <a16:creationId xmlns:a16="http://schemas.microsoft.com/office/drawing/2014/main" id="{D647E9B8-19FF-4408-A0A9-1A28AC740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570093"/>
              </p:ext>
            </p:extLst>
          </p:nvPr>
        </p:nvGraphicFramePr>
        <p:xfrm>
          <a:off x="1366594" y="1084165"/>
          <a:ext cx="9731712" cy="5012835"/>
        </p:xfrm>
        <a:graphic>
          <a:graphicData uri="http://schemas.openxmlformats.org/drawingml/2006/table">
            <a:tbl>
              <a:tblPr/>
              <a:tblGrid>
                <a:gridCol w="3243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3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9951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lục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(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km</a:t>
                      </a:r>
                      <a:r>
                        <a:rPr kumimoji="0" lang="en-US" sz="2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2004          (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9772"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42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4054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732</a:t>
                      </a:r>
                      <a:r>
                        <a:rPr kumimoji="0" lang="en-US" sz="24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</a:t>
                      </a: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34,3</a:t>
                      </a:r>
                      <a:endParaRPr kumimoji="0" lang="en-US" sz="2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12">
                <a:tc gridSpan="3">
                  <a:txBody>
                    <a:bodyPr/>
                    <a:lstStyle>
                      <a:lvl1pPr marL="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1pPr>
                      <a:lvl2pPr marL="457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2pPr>
                      <a:lvl3pPr marL="914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3pPr>
                      <a:lvl4pPr marL="1371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4pPr>
                      <a:lvl5pPr marL="18288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5pPr>
                      <a:lvl6pPr marL="22860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6pPr>
                      <a:lvl7pPr marL="27432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7pPr>
                      <a:lvl8pPr marL="32004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8pPr>
                      <a:lvl9pPr marL="3657600" marR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(2)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bang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 Box 87">
            <a:extLst>
              <a:ext uri="{FF2B5EF4-FFF2-40B4-BE49-F238E27FC236}">
                <a16:creationId xmlns:a16="http://schemas.microsoft.com/office/drawing/2014/main" id="{291EBC43-B4B4-4E8B-9BB4-74C561E1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5585" y="6167437"/>
            <a:ext cx="675697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kumimoji="0" lang="en-US" alt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lục</a:t>
            </a:r>
            <a:endParaRPr kumimoji="0" lang="en-US" altLang="en-US" sz="2400" b="0" i="1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396C83-99EC-4703-BDD6-25994ABC6790}"/>
              </a:ext>
            </a:extLst>
          </p:cNvPr>
          <p:cNvSpPr/>
          <p:nvPr/>
        </p:nvSpPr>
        <p:spPr>
          <a:xfrm>
            <a:off x="842790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2B7391-3829-45F1-B465-421BD69675CF}"/>
              </a:ext>
            </a:extLst>
          </p:cNvPr>
          <p:cNvSpPr/>
          <p:nvPr/>
        </p:nvSpPr>
        <p:spPr>
          <a:xfrm>
            <a:off x="4955754" y="2188021"/>
            <a:ext cx="1388125" cy="3855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0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F9ED61-0C1E-4009-966E-E3EDA3CEC870}"/>
              </a:ext>
            </a:extLst>
          </p:cNvPr>
          <p:cNvSpPr/>
          <p:nvPr/>
        </p:nvSpPr>
        <p:spPr>
          <a:xfrm>
            <a:off x="2134179" y="566861"/>
            <a:ext cx="9830139" cy="4877274"/>
          </a:xfrm>
          <a:custGeom>
            <a:avLst/>
            <a:gdLst>
              <a:gd name="connsiteX0" fmla="*/ 0 w 9830139"/>
              <a:gd name="connsiteY0" fmla="*/ 1760062 h 4877274"/>
              <a:gd name="connsiteX1" fmla="*/ 1760062 w 9830139"/>
              <a:gd name="connsiteY1" fmla="*/ 0 h 4877274"/>
              <a:gd name="connsiteX2" fmla="*/ 2333700 w 9830139"/>
              <a:gd name="connsiteY2" fmla="*/ 0 h 4877274"/>
              <a:gd name="connsiteX3" fmla="*/ 2907337 w 9830139"/>
              <a:gd name="connsiteY3" fmla="*/ 0 h 4877274"/>
              <a:gd name="connsiteX4" fmla="*/ 3544075 w 9830139"/>
              <a:gd name="connsiteY4" fmla="*/ 0 h 4877274"/>
              <a:gd name="connsiteX5" fmla="*/ 4243913 w 9830139"/>
              <a:gd name="connsiteY5" fmla="*/ 0 h 4877274"/>
              <a:gd name="connsiteX6" fmla="*/ 4943751 w 9830139"/>
              <a:gd name="connsiteY6" fmla="*/ 0 h 4877274"/>
              <a:gd name="connsiteX7" fmla="*/ 5580489 w 9830139"/>
              <a:gd name="connsiteY7" fmla="*/ 0 h 4877274"/>
              <a:gd name="connsiteX8" fmla="*/ 6217227 w 9830139"/>
              <a:gd name="connsiteY8" fmla="*/ 0 h 4877274"/>
              <a:gd name="connsiteX9" fmla="*/ 6727765 w 9830139"/>
              <a:gd name="connsiteY9" fmla="*/ 0 h 4877274"/>
              <a:gd name="connsiteX10" fmla="*/ 7301402 w 9830139"/>
              <a:gd name="connsiteY10" fmla="*/ 0 h 4877274"/>
              <a:gd name="connsiteX11" fmla="*/ 8070077 w 9830139"/>
              <a:gd name="connsiteY11" fmla="*/ 0 h 4877274"/>
              <a:gd name="connsiteX12" fmla="*/ 9830139 w 9830139"/>
              <a:gd name="connsiteY12" fmla="*/ 1760062 h 4877274"/>
              <a:gd name="connsiteX13" fmla="*/ 9830139 w 9830139"/>
              <a:gd name="connsiteY13" fmla="*/ 2226017 h 4877274"/>
              <a:gd name="connsiteX14" fmla="*/ 9830139 w 9830139"/>
              <a:gd name="connsiteY14" fmla="*/ 2664829 h 4877274"/>
              <a:gd name="connsiteX15" fmla="*/ 9830139 w 9830139"/>
              <a:gd name="connsiteY15" fmla="*/ 3117212 h 4877274"/>
              <a:gd name="connsiteX16" fmla="*/ 8070077 w 9830139"/>
              <a:gd name="connsiteY16" fmla="*/ 4877274 h 4877274"/>
              <a:gd name="connsiteX17" fmla="*/ 7622640 w 9830139"/>
              <a:gd name="connsiteY17" fmla="*/ 4877274 h 4877274"/>
              <a:gd name="connsiteX18" fmla="*/ 7175202 w 9830139"/>
              <a:gd name="connsiteY18" fmla="*/ 4877274 h 4877274"/>
              <a:gd name="connsiteX19" fmla="*/ 6601564 w 9830139"/>
              <a:gd name="connsiteY19" fmla="*/ 4877274 h 4877274"/>
              <a:gd name="connsiteX20" fmla="*/ 6217227 w 9830139"/>
              <a:gd name="connsiteY20" fmla="*/ 4877274 h 4877274"/>
              <a:gd name="connsiteX21" fmla="*/ 5769790 w 9830139"/>
              <a:gd name="connsiteY21" fmla="*/ 4877274 h 4877274"/>
              <a:gd name="connsiteX22" fmla="*/ 5385452 w 9830139"/>
              <a:gd name="connsiteY22" fmla="*/ 4877274 h 4877274"/>
              <a:gd name="connsiteX23" fmla="*/ 4938015 w 9830139"/>
              <a:gd name="connsiteY23" fmla="*/ 4877274 h 4877274"/>
              <a:gd name="connsiteX24" fmla="*/ 4490578 w 9830139"/>
              <a:gd name="connsiteY24" fmla="*/ 4877274 h 4877274"/>
              <a:gd name="connsiteX25" fmla="*/ 4106240 w 9830139"/>
              <a:gd name="connsiteY25" fmla="*/ 4877274 h 4877274"/>
              <a:gd name="connsiteX26" fmla="*/ 3532603 w 9830139"/>
              <a:gd name="connsiteY26" fmla="*/ 4877274 h 4877274"/>
              <a:gd name="connsiteX27" fmla="*/ 2832765 w 9830139"/>
              <a:gd name="connsiteY27" fmla="*/ 4877274 h 4877274"/>
              <a:gd name="connsiteX28" fmla="*/ 2322227 w 9830139"/>
              <a:gd name="connsiteY28" fmla="*/ 4877274 h 4877274"/>
              <a:gd name="connsiteX29" fmla="*/ 1760062 w 9830139"/>
              <a:gd name="connsiteY29" fmla="*/ 4877274 h 4877274"/>
              <a:gd name="connsiteX30" fmla="*/ 0 w 9830139"/>
              <a:gd name="connsiteY30" fmla="*/ 3117212 h 4877274"/>
              <a:gd name="connsiteX31" fmla="*/ 0 w 9830139"/>
              <a:gd name="connsiteY31" fmla="*/ 2651257 h 4877274"/>
              <a:gd name="connsiteX32" fmla="*/ 0 w 9830139"/>
              <a:gd name="connsiteY32" fmla="*/ 2185302 h 4877274"/>
              <a:gd name="connsiteX33" fmla="*/ 0 w 9830139"/>
              <a:gd name="connsiteY33" fmla="*/ 1760062 h 487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830139" h="4877274" fill="none" extrusionOk="0">
                <a:moveTo>
                  <a:pt x="0" y="1760062"/>
                </a:moveTo>
                <a:cubicBezTo>
                  <a:pt x="-108176" y="973219"/>
                  <a:pt x="728982" y="-15082"/>
                  <a:pt x="1760062" y="0"/>
                </a:cubicBezTo>
                <a:cubicBezTo>
                  <a:pt x="1953066" y="-61022"/>
                  <a:pt x="2054433" y="33598"/>
                  <a:pt x="2333700" y="0"/>
                </a:cubicBezTo>
                <a:cubicBezTo>
                  <a:pt x="2612967" y="-33598"/>
                  <a:pt x="2676520" y="49338"/>
                  <a:pt x="2907337" y="0"/>
                </a:cubicBezTo>
                <a:cubicBezTo>
                  <a:pt x="3138154" y="-49338"/>
                  <a:pt x="3401292" y="62514"/>
                  <a:pt x="3544075" y="0"/>
                </a:cubicBezTo>
                <a:cubicBezTo>
                  <a:pt x="3686858" y="-62514"/>
                  <a:pt x="4039511" y="78010"/>
                  <a:pt x="4243913" y="0"/>
                </a:cubicBezTo>
                <a:cubicBezTo>
                  <a:pt x="4448315" y="-78010"/>
                  <a:pt x="4660348" y="5399"/>
                  <a:pt x="4943751" y="0"/>
                </a:cubicBezTo>
                <a:cubicBezTo>
                  <a:pt x="5227154" y="-5399"/>
                  <a:pt x="5324255" y="39051"/>
                  <a:pt x="5580489" y="0"/>
                </a:cubicBezTo>
                <a:cubicBezTo>
                  <a:pt x="5836723" y="-39051"/>
                  <a:pt x="5945317" y="38602"/>
                  <a:pt x="6217227" y="0"/>
                </a:cubicBezTo>
                <a:cubicBezTo>
                  <a:pt x="6489137" y="-38602"/>
                  <a:pt x="6555100" y="56136"/>
                  <a:pt x="6727765" y="0"/>
                </a:cubicBezTo>
                <a:cubicBezTo>
                  <a:pt x="6900430" y="-56136"/>
                  <a:pt x="7052521" y="54010"/>
                  <a:pt x="7301402" y="0"/>
                </a:cubicBezTo>
                <a:cubicBezTo>
                  <a:pt x="7550283" y="-54010"/>
                  <a:pt x="7822100" y="42263"/>
                  <a:pt x="8070077" y="0"/>
                </a:cubicBezTo>
                <a:cubicBezTo>
                  <a:pt x="8846493" y="-56178"/>
                  <a:pt x="9673370" y="723856"/>
                  <a:pt x="9830139" y="1760062"/>
                </a:cubicBezTo>
                <a:cubicBezTo>
                  <a:pt x="9844482" y="1871298"/>
                  <a:pt x="9784133" y="2043416"/>
                  <a:pt x="9830139" y="2226017"/>
                </a:cubicBezTo>
                <a:cubicBezTo>
                  <a:pt x="9876145" y="2408618"/>
                  <a:pt x="9792287" y="2463532"/>
                  <a:pt x="9830139" y="2664829"/>
                </a:cubicBezTo>
                <a:cubicBezTo>
                  <a:pt x="9867991" y="2866126"/>
                  <a:pt x="9819417" y="2983467"/>
                  <a:pt x="9830139" y="3117212"/>
                </a:cubicBezTo>
                <a:cubicBezTo>
                  <a:pt x="9716512" y="4163773"/>
                  <a:pt x="8954249" y="4759084"/>
                  <a:pt x="8070077" y="4877274"/>
                </a:cubicBezTo>
                <a:cubicBezTo>
                  <a:pt x="7977664" y="4899898"/>
                  <a:pt x="7749596" y="4866251"/>
                  <a:pt x="7622640" y="4877274"/>
                </a:cubicBezTo>
                <a:cubicBezTo>
                  <a:pt x="7495684" y="4888297"/>
                  <a:pt x="7342171" y="4857474"/>
                  <a:pt x="7175202" y="4877274"/>
                </a:cubicBezTo>
                <a:cubicBezTo>
                  <a:pt x="7008233" y="4897074"/>
                  <a:pt x="6745484" y="4827688"/>
                  <a:pt x="6601564" y="4877274"/>
                </a:cubicBezTo>
                <a:cubicBezTo>
                  <a:pt x="6457644" y="4926860"/>
                  <a:pt x="6372730" y="4855845"/>
                  <a:pt x="6217227" y="4877274"/>
                </a:cubicBezTo>
                <a:cubicBezTo>
                  <a:pt x="6061724" y="4898703"/>
                  <a:pt x="5915915" y="4855844"/>
                  <a:pt x="5769790" y="4877274"/>
                </a:cubicBezTo>
                <a:cubicBezTo>
                  <a:pt x="5623665" y="4898704"/>
                  <a:pt x="5562025" y="4853767"/>
                  <a:pt x="5385452" y="4877274"/>
                </a:cubicBezTo>
                <a:cubicBezTo>
                  <a:pt x="5208879" y="4900781"/>
                  <a:pt x="5146242" y="4861804"/>
                  <a:pt x="4938015" y="4877274"/>
                </a:cubicBezTo>
                <a:cubicBezTo>
                  <a:pt x="4729788" y="4892744"/>
                  <a:pt x="4688989" y="4831782"/>
                  <a:pt x="4490578" y="4877274"/>
                </a:cubicBezTo>
                <a:cubicBezTo>
                  <a:pt x="4292167" y="4922766"/>
                  <a:pt x="4278350" y="4833024"/>
                  <a:pt x="4106240" y="4877274"/>
                </a:cubicBezTo>
                <a:cubicBezTo>
                  <a:pt x="3934130" y="4921524"/>
                  <a:pt x="3667905" y="4876012"/>
                  <a:pt x="3532603" y="4877274"/>
                </a:cubicBezTo>
                <a:cubicBezTo>
                  <a:pt x="3397301" y="4878536"/>
                  <a:pt x="3033717" y="4811411"/>
                  <a:pt x="2832765" y="4877274"/>
                </a:cubicBezTo>
                <a:cubicBezTo>
                  <a:pt x="2631813" y="4943137"/>
                  <a:pt x="2534375" y="4826047"/>
                  <a:pt x="2322227" y="4877274"/>
                </a:cubicBezTo>
                <a:cubicBezTo>
                  <a:pt x="2110079" y="4928501"/>
                  <a:pt x="1893789" y="4816014"/>
                  <a:pt x="1760062" y="4877274"/>
                </a:cubicBezTo>
                <a:cubicBezTo>
                  <a:pt x="773656" y="4795841"/>
                  <a:pt x="-114819" y="4146061"/>
                  <a:pt x="0" y="3117212"/>
                </a:cubicBezTo>
                <a:cubicBezTo>
                  <a:pt x="-3112" y="2934319"/>
                  <a:pt x="41136" y="2855381"/>
                  <a:pt x="0" y="2651257"/>
                </a:cubicBezTo>
                <a:cubicBezTo>
                  <a:pt x="-41136" y="2447134"/>
                  <a:pt x="47228" y="2323209"/>
                  <a:pt x="0" y="2185302"/>
                </a:cubicBezTo>
                <a:cubicBezTo>
                  <a:pt x="-47228" y="2047395"/>
                  <a:pt x="49276" y="1934653"/>
                  <a:pt x="0" y="1760062"/>
                </a:cubicBezTo>
                <a:close/>
              </a:path>
              <a:path w="9830139" h="4877274" stroke="0" extrusionOk="0">
                <a:moveTo>
                  <a:pt x="0" y="1760062"/>
                </a:moveTo>
                <a:cubicBezTo>
                  <a:pt x="60290" y="759289"/>
                  <a:pt x="762593" y="13738"/>
                  <a:pt x="1760062" y="0"/>
                </a:cubicBezTo>
                <a:cubicBezTo>
                  <a:pt x="1987414" y="-65831"/>
                  <a:pt x="2136529" y="13661"/>
                  <a:pt x="2459900" y="0"/>
                </a:cubicBezTo>
                <a:cubicBezTo>
                  <a:pt x="2783271" y="-13661"/>
                  <a:pt x="2804165" y="34542"/>
                  <a:pt x="2970438" y="0"/>
                </a:cubicBezTo>
                <a:cubicBezTo>
                  <a:pt x="3136711" y="-34542"/>
                  <a:pt x="3490000" y="8436"/>
                  <a:pt x="3670276" y="0"/>
                </a:cubicBezTo>
                <a:cubicBezTo>
                  <a:pt x="3850552" y="-8436"/>
                  <a:pt x="3927287" y="52900"/>
                  <a:pt x="4117713" y="0"/>
                </a:cubicBezTo>
                <a:cubicBezTo>
                  <a:pt x="4308139" y="-52900"/>
                  <a:pt x="4556008" y="25564"/>
                  <a:pt x="4691351" y="0"/>
                </a:cubicBezTo>
                <a:cubicBezTo>
                  <a:pt x="4826694" y="-25564"/>
                  <a:pt x="5147733" y="75320"/>
                  <a:pt x="5328089" y="0"/>
                </a:cubicBezTo>
                <a:cubicBezTo>
                  <a:pt x="5508445" y="-75320"/>
                  <a:pt x="5729047" y="59119"/>
                  <a:pt x="6027927" y="0"/>
                </a:cubicBezTo>
                <a:cubicBezTo>
                  <a:pt x="6326807" y="-59119"/>
                  <a:pt x="6422725" y="2530"/>
                  <a:pt x="6727765" y="0"/>
                </a:cubicBezTo>
                <a:cubicBezTo>
                  <a:pt x="7032805" y="-2530"/>
                  <a:pt x="6944659" y="6359"/>
                  <a:pt x="7112102" y="0"/>
                </a:cubicBezTo>
                <a:cubicBezTo>
                  <a:pt x="7279545" y="-6359"/>
                  <a:pt x="7860474" y="74006"/>
                  <a:pt x="8070077" y="0"/>
                </a:cubicBezTo>
                <a:cubicBezTo>
                  <a:pt x="9226676" y="37317"/>
                  <a:pt x="9883821" y="791099"/>
                  <a:pt x="9830139" y="1760062"/>
                </a:cubicBezTo>
                <a:cubicBezTo>
                  <a:pt x="9872044" y="1955292"/>
                  <a:pt x="9798369" y="1993081"/>
                  <a:pt x="9830139" y="2185302"/>
                </a:cubicBezTo>
                <a:cubicBezTo>
                  <a:pt x="9861909" y="2377523"/>
                  <a:pt x="9792396" y="2471180"/>
                  <a:pt x="9830139" y="2624114"/>
                </a:cubicBezTo>
                <a:cubicBezTo>
                  <a:pt x="9867882" y="2777048"/>
                  <a:pt x="9798334" y="2927645"/>
                  <a:pt x="9830139" y="3117212"/>
                </a:cubicBezTo>
                <a:cubicBezTo>
                  <a:pt x="9809698" y="4102569"/>
                  <a:pt x="9055833" y="5040039"/>
                  <a:pt x="8070077" y="4877274"/>
                </a:cubicBezTo>
                <a:cubicBezTo>
                  <a:pt x="7927306" y="4945212"/>
                  <a:pt x="7733654" y="4862057"/>
                  <a:pt x="7496439" y="4877274"/>
                </a:cubicBezTo>
                <a:cubicBezTo>
                  <a:pt x="7259224" y="4892491"/>
                  <a:pt x="7045738" y="4802083"/>
                  <a:pt x="6859701" y="4877274"/>
                </a:cubicBezTo>
                <a:cubicBezTo>
                  <a:pt x="6673664" y="4952465"/>
                  <a:pt x="6514452" y="4862924"/>
                  <a:pt x="6412264" y="4877274"/>
                </a:cubicBezTo>
                <a:cubicBezTo>
                  <a:pt x="6310076" y="4891624"/>
                  <a:pt x="6041673" y="4831232"/>
                  <a:pt x="5775526" y="4877274"/>
                </a:cubicBezTo>
                <a:cubicBezTo>
                  <a:pt x="5509379" y="4923316"/>
                  <a:pt x="5374160" y="4864483"/>
                  <a:pt x="5264989" y="4877274"/>
                </a:cubicBezTo>
                <a:cubicBezTo>
                  <a:pt x="5155818" y="4890065"/>
                  <a:pt x="4999744" y="4828787"/>
                  <a:pt x="4817551" y="4877274"/>
                </a:cubicBezTo>
                <a:cubicBezTo>
                  <a:pt x="4635358" y="4925761"/>
                  <a:pt x="4409249" y="4830856"/>
                  <a:pt x="4243913" y="4877274"/>
                </a:cubicBezTo>
                <a:cubicBezTo>
                  <a:pt x="4078577" y="4923692"/>
                  <a:pt x="3929181" y="4854779"/>
                  <a:pt x="3733376" y="4877274"/>
                </a:cubicBezTo>
                <a:cubicBezTo>
                  <a:pt x="3537571" y="4899769"/>
                  <a:pt x="3345641" y="4854415"/>
                  <a:pt x="3096638" y="4877274"/>
                </a:cubicBezTo>
                <a:cubicBezTo>
                  <a:pt x="2847635" y="4900133"/>
                  <a:pt x="2735603" y="4869821"/>
                  <a:pt x="2586100" y="4877274"/>
                </a:cubicBezTo>
                <a:cubicBezTo>
                  <a:pt x="2436597" y="4884727"/>
                  <a:pt x="2100204" y="4821653"/>
                  <a:pt x="1760062" y="4877274"/>
                </a:cubicBezTo>
                <a:cubicBezTo>
                  <a:pt x="738248" y="4885702"/>
                  <a:pt x="104808" y="4083939"/>
                  <a:pt x="0" y="3117212"/>
                </a:cubicBezTo>
                <a:cubicBezTo>
                  <a:pt x="-44117" y="2970852"/>
                  <a:pt x="40780" y="2791468"/>
                  <a:pt x="0" y="2651257"/>
                </a:cubicBezTo>
                <a:cubicBezTo>
                  <a:pt x="-40780" y="2511047"/>
                  <a:pt x="42926" y="2401191"/>
                  <a:pt x="0" y="2212445"/>
                </a:cubicBezTo>
                <a:cubicBezTo>
                  <a:pt x="-42926" y="2023699"/>
                  <a:pt x="21307" y="1985971"/>
                  <a:pt x="0" y="1760062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534978-5148-4F82-90D3-ECBB56D4AFE8}"/>
              </a:ext>
            </a:extLst>
          </p:cNvPr>
          <p:cNvSpPr txBox="1"/>
          <p:nvPr/>
        </p:nvSpPr>
        <p:spPr>
          <a:xfrm>
            <a:off x="2679804" y="1259629"/>
            <a:ext cx="928451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nâng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E0379B5-5467-450C-9658-8A523208475A}"/>
              </a:ext>
            </a:extLst>
          </p:cNvPr>
          <p:cNvSpPr/>
          <p:nvPr/>
        </p:nvSpPr>
        <p:spPr>
          <a:xfrm>
            <a:off x="2284743" y="781943"/>
            <a:ext cx="9830139" cy="4924794"/>
          </a:xfrm>
          <a:custGeom>
            <a:avLst/>
            <a:gdLst>
              <a:gd name="connsiteX0" fmla="*/ 0 w 9830139"/>
              <a:gd name="connsiteY0" fmla="*/ 1777210 h 4924794"/>
              <a:gd name="connsiteX1" fmla="*/ 1777210 w 9830139"/>
              <a:gd name="connsiteY1" fmla="*/ 0 h 4924794"/>
              <a:gd name="connsiteX2" fmla="*/ 2473244 w 9830139"/>
              <a:gd name="connsiteY2" fmla="*/ 0 h 4924794"/>
              <a:gd name="connsiteX3" fmla="*/ 2981007 w 9830139"/>
              <a:gd name="connsiteY3" fmla="*/ 0 h 4924794"/>
              <a:gd name="connsiteX4" fmla="*/ 3677041 w 9830139"/>
              <a:gd name="connsiteY4" fmla="*/ 0 h 4924794"/>
              <a:gd name="connsiteX5" fmla="*/ 4122047 w 9830139"/>
              <a:gd name="connsiteY5" fmla="*/ 0 h 4924794"/>
              <a:gd name="connsiteX6" fmla="*/ 4692567 w 9830139"/>
              <a:gd name="connsiteY6" fmla="*/ 0 h 4924794"/>
              <a:gd name="connsiteX7" fmla="*/ 5325844 w 9830139"/>
              <a:gd name="connsiteY7" fmla="*/ 0 h 4924794"/>
              <a:gd name="connsiteX8" fmla="*/ 6021878 w 9830139"/>
              <a:gd name="connsiteY8" fmla="*/ 0 h 4924794"/>
              <a:gd name="connsiteX9" fmla="*/ 6717912 w 9830139"/>
              <a:gd name="connsiteY9" fmla="*/ 0 h 4924794"/>
              <a:gd name="connsiteX10" fmla="*/ 7100161 w 9830139"/>
              <a:gd name="connsiteY10" fmla="*/ 0 h 4924794"/>
              <a:gd name="connsiteX11" fmla="*/ 8052929 w 9830139"/>
              <a:gd name="connsiteY11" fmla="*/ 0 h 4924794"/>
              <a:gd name="connsiteX12" fmla="*/ 9830139 w 9830139"/>
              <a:gd name="connsiteY12" fmla="*/ 1777210 h 4924794"/>
              <a:gd name="connsiteX13" fmla="*/ 9830139 w 9830139"/>
              <a:gd name="connsiteY13" fmla="*/ 2206594 h 4924794"/>
              <a:gd name="connsiteX14" fmla="*/ 9830139 w 9830139"/>
              <a:gd name="connsiteY14" fmla="*/ 2649681 h 4924794"/>
              <a:gd name="connsiteX15" fmla="*/ 9830139 w 9830139"/>
              <a:gd name="connsiteY15" fmla="*/ 3147584 h 4924794"/>
              <a:gd name="connsiteX16" fmla="*/ 8052929 w 9830139"/>
              <a:gd name="connsiteY16" fmla="*/ 4924794 h 4924794"/>
              <a:gd name="connsiteX17" fmla="*/ 7482409 w 9830139"/>
              <a:gd name="connsiteY17" fmla="*/ 4924794 h 4924794"/>
              <a:gd name="connsiteX18" fmla="*/ 6849132 w 9830139"/>
              <a:gd name="connsiteY18" fmla="*/ 4924794 h 4924794"/>
              <a:gd name="connsiteX19" fmla="*/ 6404126 w 9830139"/>
              <a:gd name="connsiteY19" fmla="*/ 4924794 h 4924794"/>
              <a:gd name="connsiteX20" fmla="*/ 5770849 w 9830139"/>
              <a:gd name="connsiteY20" fmla="*/ 4924794 h 4924794"/>
              <a:gd name="connsiteX21" fmla="*/ 5263087 w 9830139"/>
              <a:gd name="connsiteY21" fmla="*/ 4924794 h 4924794"/>
              <a:gd name="connsiteX22" fmla="*/ 4818081 w 9830139"/>
              <a:gd name="connsiteY22" fmla="*/ 4924794 h 4924794"/>
              <a:gd name="connsiteX23" fmla="*/ 4247561 w 9830139"/>
              <a:gd name="connsiteY23" fmla="*/ 4924794 h 4924794"/>
              <a:gd name="connsiteX24" fmla="*/ 3739798 w 9830139"/>
              <a:gd name="connsiteY24" fmla="*/ 4924794 h 4924794"/>
              <a:gd name="connsiteX25" fmla="*/ 3106521 w 9830139"/>
              <a:gd name="connsiteY25" fmla="*/ 4924794 h 4924794"/>
              <a:gd name="connsiteX26" fmla="*/ 2598759 w 9830139"/>
              <a:gd name="connsiteY26" fmla="*/ 4924794 h 4924794"/>
              <a:gd name="connsiteX27" fmla="*/ 1777210 w 9830139"/>
              <a:gd name="connsiteY27" fmla="*/ 4924794 h 4924794"/>
              <a:gd name="connsiteX28" fmla="*/ 0 w 9830139"/>
              <a:gd name="connsiteY28" fmla="*/ 3147584 h 4924794"/>
              <a:gd name="connsiteX29" fmla="*/ 0 w 9830139"/>
              <a:gd name="connsiteY29" fmla="*/ 2677089 h 4924794"/>
              <a:gd name="connsiteX30" fmla="*/ 0 w 9830139"/>
              <a:gd name="connsiteY30" fmla="*/ 2234001 h 4924794"/>
              <a:gd name="connsiteX31" fmla="*/ 0 w 9830139"/>
              <a:gd name="connsiteY31" fmla="*/ 1777210 h 4924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830139" h="4924794" extrusionOk="0">
                <a:moveTo>
                  <a:pt x="0" y="1777210"/>
                </a:moveTo>
                <a:cubicBezTo>
                  <a:pt x="45079" y="774212"/>
                  <a:pt x="594873" y="108551"/>
                  <a:pt x="1777210" y="0"/>
                </a:cubicBezTo>
                <a:cubicBezTo>
                  <a:pt x="2001547" y="-20252"/>
                  <a:pt x="2302976" y="77485"/>
                  <a:pt x="2473244" y="0"/>
                </a:cubicBezTo>
                <a:cubicBezTo>
                  <a:pt x="2643512" y="-77485"/>
                  <a:pt x="2771420" y="31158"/>
                  <a:pt x="2981007" y="0"/>
                </a:cubicBezTo>
                <a:cubicBezTo>
                  <a:pt x="3190594" y="-31158"/>
                  <a:pt x="3454893" y="65895"/>
                  <a:pt x="3677041" y="0"/>
                </a:cubicBezTo>
                <a:cubicBezTo>
                  <a:pt x="3899189" y="-65895"/>
                  <a:pt x="3947653" y="11642"/>
                  <a:pt x="4122047" y="0"/>
                </a:cubicBezTo>
                <a:cubicBezTo>
                  <a:pt x="4296441" y="-11642"/>
                  <a:pt x="4496959" y="50780"/>
                  <a:pt x="4692567" y="0"/>
                </a:cubicBezTo>
                <a:cubicBezTo>
                  <a:pt x="4888175" y="-50780"/>
                  <a:pt x="5094886" y="64254"/>
                  <a:pt x="5325844" y="0"/>
                </a:cubicBezTo>
                <a:cubicBezTo>
                  <a:pt x="5556802" y="-64254"/>
                  <a:pt x="5751573" y="63873"/>
                  <a:pt x="6021878" y="0"/>
                </a:cubicBezTo>
                <a:cubicBezTo>
                  <a:pt x="6292183" y="-63873"/>
                  <a:pt x="6401250" y="33417"/>
                  <a:pt x="6717912" y="0"/>
                </a:cubicBezTo>
                <a:cubicBezTo>
                  <a:pt x="7034574" y="-33417"/>
                  <a:pt x="7010586" y="15981"/>
                  <a:pt x="7100161" y="0"/>
                </a:cubicBezTo>
                <a:cubicBezTo>
                  <a:pt x="7189736" y="-15981"/>
                  <a:pt x="7791667" y="60323"/>
                  <a:pt x="8052929" y="0"/>
                </a:cubicBezTo>
                <a:cubicBezTo>
                  <a:pt x="9109149" y="15104"/>
                  <a:pt x="10003052" y="805645"/>
                  <a:pt x="9830139" y="1777210"/>
                </a:cubicBezTo>
                <a:cubicBezTo>
                  <a:pt x="9856945" y="1895371"/>
                  <a:pt x="9827316" y="1995429"/>
                  <a:pt x="9830139" y="2206594"/>
                </a:cubicBezTo>
                <a:cubicBezTo>
                  <a:pt x="9832962" y="2417759"/>
                  <a:pt x="9798934" y="2544930"/>
                  <a:pt x="9830139" y="2649681"/>
                </a:cubicBezTo>
                <a:cubicBezTo>
                  <a:pt x="9861344" y="2754432"/>
                  <a:pt x="9807123" y="2969915"/>
                  <a:pt x="9830139" y="3147584"/>
                </a:cubicBezTo>
                <a:cubicBezTo>
                  <a:pt x="9798161" y="4149921"/>
                  <a:pt x="9052077" y="5134127"/>
                  <a:pt x="8052929" y="4924794"/>
                </a:cubicBezTo>
                <a:cubicBezTo>
                  <a:pt x="7866799" y="4946283"/>
                  <a:pt x="7716859" y="4914362"/>
                  <a:pt x="7482409" y="4924794"/>
                </a:cubicBezTo>
                <a:cubicBezTo>
                  <a:pt x="7247959" y="4935226"/>
                  <a:pt x="7147917" y="4858521"/>
                  <a:pt x="6849132" y="4924794"/>
                </a:cubicBezTo>
                <a:cubicBezTo>
                  <a:pt x="6550347" y="4991067"/>
                  <a:pt x="6600385" y="4883287"/>
                  <a:pt x="6404126" y="4924794"/>
                </a:cubicBezTo>
                <a:cubicBezTo>
                  <a:pt x="6207867" y="4966301"/>
                  <a:pt x="5984085" y="4885562"/>
                  <a:pt x="5770849" y="4924794"/>
                </a:cubicBezTo>
                <a:cubicBezTo>
                  <a:pt x="5557613" y="4964026"/>
                  <a:pt x="5462375" y="4905565"/>
                  <a:pt x="5263087" y="4924794"/>
                </a:cubicBezTo>
                <a:cubicBezTo>
                  <a:pt x="5063799" y="4944023"/>
                  <a:pt x="4939051" y="4893103"/>
                  <a:pt x="4818081" y="4924794"/>
                </a:cubicBezTo>
                <a:cubicBezTo>
                  <a:pt x="4697111" y="4956485"/>
                  <a:pt x="4516874" y="4878183"/>
                  <a:pt x="4247561" y="4924794"/>
                </a:cubicBezTo>
                <a:cubicBezTo>
                  <a:pt x="3978248" y="4971405"/>
                  <a:pt x="3948294" y="4899237"/>
                  <a:pt x="3739798" y="4924794"/>
                </a:cubicBezTo>
                <a:cubicBezTo>
                  <a:pt x="3531302" y="4950351"/>
                  <a:pt x="3369436" y="4864220"/>
                  <a:pt x="3106521" y="4924794"/>
                </a:cubicBezTo>
                <a:cubicBezTo>
                  <a:pt x="2843606" y="4985368"/>
                  <a:pt x="2799328" y="4895346"/>
                  <a:pt x="2598759" y="4924794"/>
                </a:cubicBezTo>
                <a:cubicBezTo>
                  <a:pt x="2398190" y="4954242"/>
                  <a:pt x="2140485" y="4881018"/>
                  <a:pt x="1777210" y="4924794"/>
                </a:cubicBezTo>
                <a:cubicBezTo>
                  <a:pt x="513197" y="4972638"/>
                  <a:pt x="173857" y="4120271"/>
                  <a:pt x="0" y="3147584"/>
                </a:cubicBezTo>
                <a:cubicBezTo>
                  <a:pt x="-28683" y="3008888"/>
                  <a:pt x="55943" y="2887580"/>
                  <a:pt x="0" y="2677089"/>
                </a:cubicBezTo>
                <a:cubicBezTo>
                  <a:pt x="-55943" y="2466598"/>
                  <a:pt x="44674" y="2414402"/>
                  <a:pt x="0" y="2234001"/>
                </a:cubicBezTo>
                <a:cubicBezTo>
                  <a:pt x="-44674" y="2053600"/>
                  <a:pt x="24056" y="1881314"/>
                  <a:pt x="0" y="1777210"/>
                </a:cubicBezTo>
                <a:close/>
              </a:path>
            </a:pathLst>
          </a:custGeom>
          <a:noFill/>
          <a:ln w="57150">
            <a:solidFill>
              <a:schemeClr val="accent4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742349436">
                  <a:prstGeom prst="roundRect">
                    <a:avLst>
                      <a:gd name="adj" fmla="val 3608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CEEC26-5A86-4B0B-B2DA-1BC55C65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773716"/>
            <a:ext cx="2577179" cy="5084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C6C97-6514-4692-A52B-66A472C3D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783" y="4755008"/>
            <a:ext cx="1593335" cy="1593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5B702-0AD1-4686-B577-B46DE2CC2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806" y="311889"/>
            <a:ext cx="1813645" cy="8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12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7ED0A4-1A80-4186-BC2E-EB84C28A2BA7}"/>
              </a:ext>
            </a:extLst>
          </p:cNvPr>
          <p:cNvSpPr/>
          <p:nvPr/>
        </p:nvSpPr>
        <p:spPr>
          <a:xfrm>
            <a:off x="243840" y="347246"/>
            <a:ext cx="11744325" cy="63807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88A2E-F926-421B-883C-2FFBE1BF4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3" y="427048"/>
            <a:ext cx="44807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2.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Các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dân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tộc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ở </a:t>
            </a:r>
            <a:r>
              <a:rPr lang="en-US" altLang="en-US" sz="3200" b="1" kern="0" dirty="0" err="1">
                <a:ln/>
                <a:solidFill>
                  <a:schemeClr val="accent5">
                    <a:lumMod val="75000"/>
                  </a:schemeClr>
                </a:solidFill>
              </a:rPr>
              <a:t>châu</a:t>
            </a:r>
            <a:r>
              <a:rPr lang="en-US" altLang="en-US" sz="3200" b="1" kern="0" dirty="0">
                <a:ln/>
                <a:solidFill>
                  <a:schemeClr val="accent5">
                    <a:lumMod val="75000"/>
                  </a:schemeClr>
                </a:solidFill>
              </a:rPr>
              <a:t> Á:</a:t>
            </a:r>
            <a:endParaRPr kumimoji="0" lang="en-US" altLang="en-US" sz="3200" b="1" i="0" u="none" strike="noStrike" kern="0" normalizeH="0" baseline="0" noProof="0" dirty="0">
              <a:ln/>
              <a:solidFill>
                <a:schemeClr val="accent5">
                  <a:lumMod val="75000"/>
                </a:schemeClr>
              </a:solidFill>
              <a:uLnTx/>
              <a:uFillTx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DA7077-A63A-4802-BA4B-8EE8FB71E8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8"/>
          <a:stretch/>
        </p:blipFill>
        <p:spPr>
          <a:xfrm>
            <a:off x="5830403" y="1377584"/>
            <a:ext cx="5999497" cy="442166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61CFD-2C5D-4B55-96AD-10C2849BC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37" t="8798" r="9723"/>
          <a:stretch/>
        </p:blipFill>
        <p:spPr>
          <a:xfrm>
            <a:off x="448235" y="1377583"/>
            <a:ext cx="5316071" cy="44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577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5168292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151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Education Center by Slidesgo">
  <a:themeElements>
    <a:clrScheme name="Simple Light">
      <a:dk1>
        <a:srgbClr val="555555"/>
      </a:dk1>
      <a:lt1>
        <a:srgbClr val="FFFFFF"/>
      </a:lt1>
      <a:dk2>
        <a:srgbClr val="79C8CF"/>
      </a:dk2>
      <a:lt2>
        <a:srgbClr val="FFFFFF"/>
      </a:lt2>
      <a:accent1>
        <a:srgbClr val="D8EEF9"/>
      </a:accent1>
      <a:accent2>
        <a:srgbClr val="9BD3D4"/>
      </a:accent2>
      <a:accent3>
        <a:srgbClr val="5BC0C7"/>
      </a:accent3>
      <a:accent4>
        <a:srgbClr val="F49432"/>
      </a:accent4>
      <a:accent5>
        <a:srgbClr val="FBD98C"/>
      </a:accent5>
      <a:accent6>
        <a:srgbClr val="FFF8CD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3148</TotalTime>
  <Words>1104</Words>
  <Application>Microsoft Office PowerPoint</Application>
  <PresentationFormat>Widescreen</PresentationFormat>
  <Paragraphs>156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#9Slide07 Itim</vt:lpstr>
      <vt:lpstr>#9Slide07 SVNNexa Rust Slab Bla</vt:lpstr>
      <vt:lpstr>#9Slide07 SVNUT Triumph Press</vt:lpstr>
      <vt:lpstr>.VnArialH</vt:lpstr>
      <vt:lpstr>Arial</vt:lpstr>
      <vt:lpstr>Calibri</vt:lpstr>
      <vt:lpstr>Calibri Light</vt:lpstr>
      <vt:lpstr>Fira Sans Extra Condensed Medium</vt:lpstr>
      <vt:lpstr>Indie Flower</vt:lpstr>
      <vt:lpstr>Lato</vt:lpstr>
      <vt:lpstr>LNTH-marlon regular</vt:lpstr>
      <vt:lpstr>LNTH-TraiTimBongBongLNTH</vt:lpstr>
      <vt:lpstr>Montserrat</vt:lpstr>
      <vt:lpstr>Open Sans</vt:lpstr>
      <vt:lpstr>Roboto</vt:lpstr>
      <vt:lpstr>Times New Roman</vt:lpstr>
      <vt:lpstr>Office Theme</vt:lpstr>
      <vt:lpstr>Science Education Center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Techsi.vn</cp:lastModifiedBy>
  <cp:revision>47</cp:revision>
  <dcterms:created xsi:type="dcterms:W3CDTF">2021-11-30T15:16:18Z</dcterms:created>
  <dcterms:modified xsi:type="dcterms:W3CDTF">2023-02-03T03:17:44Z</dcterms:modified>
  <cp:category>9Slide.vn</cp:category>
</cp:coreProperties>
</file>