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9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270" r:id="rId16"/>
    <p:sldId id="310" r:id="rId17"/>
    <p:sldId id="311" r:id="rId18"/>
    <p:sldId id="264" r:id="rId19"/>
    <p:sldId id="267" r:id="rId20"/>
  </p:sldIdLst>
  <p:sldSz cx="9144000" cy="5143500" type="screen16x9"/>
  <p:notesSz cx="6858000" cy="9144000"/>
  <p:embeddedFontLst>
    <p:embeddedFont>
      <p:font typeface="Antic" panose="020B0604020202020204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Fredoka One" panose="020B0604020202020204" charset="0"/>
      <p:regular r:id="rId31"/>
    </p:embeddedFont>
    <p:embeddedFont>
      <p:font typeface="iCiel Pony" panose="02000000000000000000" pitchFamily="2" charset="0"/>
      <p:regular r:id="rId32"/>
    </p:embeddedFont>
    <p:embeddedFont>
      <p:font typeface="Karla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  <p:embeddedFont>
      <p:font typeface="UTM Habano" panose="02040603050506020204" pitchFamily="18" charset="0"/>
      <p:regular r:id="rId39"/>
    </p:embeddedFont>
    <p:embeddedFont>
      <p:font typeface="UTM Kabel KT" panose="02040603050506020204" pitchFamily="18" charset="0"/>
      <p:regular r:id="rId40"/>
    </p:embeddedFont>
    <p:embeddedFont>
      <p:font typeface="UTM ViceroyJF" panose="02040603050506020204" pitchFamily="18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C2E8B"/>
    <a:srgbClr val="F4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E484DC-6395-4F1D-BEC1-D4CCE2EFAFB9}">
  <a:tblStyle styleId="{04E484DC-6395-4F1D-BEC1-D4CCE2EFA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23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36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89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58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5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e496b24d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e496b24d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d1affa1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d1affa1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845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6d3e0cfa5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6d3e0cfa5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6d1affa13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6d1affa13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d1affa13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d1affa13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99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48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28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32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0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d1affa1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d1affa1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94975" y="-1315150"/>
            <a:ext cx="11396488" cy="946396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16100" y="1240500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0950" y="2961277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19992" y="3626276"/>
            <a:ext cx="1787427" cy="864511"/>
            <a:chOff x="444000" y="4112950"/>
            <a:chExt cx="1280025" cy="619100"/>
          </a:xfrm>
        </p:grpSpPr>
        <p:sp>
          <p:nvSpPr>
            <p:cNvPr id="13" name="Google Shape;13;p2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86279" y="2478378"/>
            <a:ext cx="772743" cy="676826"/>
            <a:chOff x="241525" y="1716150"/>
            <a:chExt cx="954475" cy="836000"/>
          </a:xfrm>
        </p:grpSpPr>
        <p:sp>
          <p:nvSpPr>
            <p:cNvPr id="21" name="Google Shape;21;p2"/>
            <p:cNvSpPr/>
            <p:nvPr/>
          </p:nvSpPr>
          <p:spPr>
            <a:xfrm>
              <a:off x="241525" y="1716150"/>
              <a:ext cx="954475" cy="836000"/>
            </a:xfrm>
            <a:custGeom>
              <a:avLst/>
              <a:gdLst/>
              <a:ahLst/>
              <a:cxnLst/>
              <a:rect l="l" t="t" r="r" b="b"/>
              <a:pathLst>
                <a:path w="38179" h="33440" extrusionOk="0">
                  <a:moveTo>
                    <a:pt x="19073" y="1"/>
                  </a:moveTo>
                  <a:cubicBezTo>
                    <a:pt x="16470" y="1"/>
                    <a:pt x="13829" y="610"/>
                    <a:pt x="11362" y="1895"/>
                  </a:cubicBezTo>
                  <a:cubicBezTo>
                    <a:pt x="3177" y="6188"/>
                    <a:pt x="0" y="16262"/>
                    <a:pt x="4293" y="24447"/>
                  </a:cubicBezTo>
                  <a:cubicBezTo>
                    <a:pt x="7272" y="30165"/>
                    <a:pt x="13087" y="33439"/>
                    <a:pt x="19112" y="33439"/>
                  </a:cubicBezTo>
                  <a:cubicBezTo>
                    <a:pt x="21711" y="33439"/>
                    <a:pt x="24350" y="32830"/>
                    <a:pt x="26816" y="31545"/>
                  </a:cubicBezTo>
                  <a:cubicBezTo>
                    <a:pt x="35002" y="27280"/>
                    <a:pt x="38178" y="17178"/>
                    <a:pt x="33914" y="8993"/>
                  </a:cubicBezTo>
                  <a:cubicBezTo>
                    <a:pt x="30935" y="3275"/>
                    <a:pt x="25106" y="1"/>
                    <a:pt x="19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4825" y="1794975"/>
              <a:ext cx="196800" cy="172125"/>
            </a:xfrm>
            <a:custGeom>
              <a:avLst/>
              <a:gdLst/>
              <a:ahLst/>
              <a:cxnLst/>
              <a:rect l="l" t="t" r="r" b="b"/>
              <a:pathLst>
                <a:path w="7872" h="6885" extrusionOk="0">
                  <a:moveTo>
                    <a:pt x="3920" y="1"/>
                  </a:moveTo>
                  <a:cubicBezTo>
                    <a:pt x="3377" y="1"/>
                    <a:pt x="2828" y="130"/>
                    <a:pt x="2319" y="402"/>
                  </a:cubicBezTo>
                  <a:cubicBezTo>
                    <a:pt x="630" y="1289"/>
                    <a:pt x="1" y="3379"/>
                    <a:pt x="888" y="5067"/>
                  </a:cubicBezTo>
                  <a:cubicBezTo>
                    <a:pt x="1502" y="6215"/>
                    <a:pt x="2691" y="6884"/>
                    <a:pt x="3925" y="6884"/>
                  </a:cubicBezTo>
                  <a:cubicBezTo>
                    <a:pt x="4474" y="6884"/>
                    <a:pt x="5033" y="6752"/>
                    <a:pt x="5553" y="6469"/>
                  </a:cubicBezTo>
                  <a:cubicBezTo>
                    <a:pt x="7213" y="5582"/>
                    <a:pt x="7871" y="3493"/>
                    <a:pt x="6955" y="1833"/>
                  </a:cubicBezTo>
                  <a:cubicBezTo>
                    <a:pt x="6340" y="662"/>
                    <a:pt x="5147" y="1"/>
                    <a:pt x="3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6200" y="1987575"/>
              <a:ext cx="75100" cy="63300"/>
            </a:xfrm>
            <a:custGeom>
              <a:avLst/>
              <a:gdLst/>
              <a:ahLst/>
              <a:cxnLst/>
              <a:rect l="l" t="t" r="r" b="b"/>
              <a:pathLst>
                <a:path w="3004" h="2532" extrusionOk="0">
                  <a:moveTo>
                    <a:pt x="1585" y="0"/>
                  </a:moveTo>
                  <a:cubicBezTo>
                    <a:pt x="687" y="0"/>
                    <a:pt x="1" y="995"/>
                    <a:pt x="456" y="1856"/>
                  </a:cubicBezTo>
                  <a:cubicBezTo>
                    <a:pt x="704" y="2313"/>
                    <a:pt x="1142" y="2531"/>
                    <a:pt x="1575" y="2531"/>
                  </a:cubicBezTo>
                  <a:cubicBezTo>
                    <a:pt x="2093" y="2531"/>
                    <a:pt x="2603" y="2219"/>
                    <a:pt x="2774" y="1627"/>
                  </a:cubicBezTo>
                  <a:cubicBezTo>
                    <a:pt x="3003" y="969"/>
                    <a:pt x="2603" y="254"/>
                    <a:pt x="1944" y="53"/>
                  </a:cubicBezTo>
                  <a:cubicBezTo>
                    <a:pt x="1822" y="17"/>
                    <a:pt x="1702" y="0"/>
                    <a:pt x="1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2216100" y="3309925"/>
            <a:ext cx="132400" cy="137749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626475" y="222170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829225" y="289925"/>
            <a:ext cx="236125" cy="215550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507425" y="4284525"/>
            <a:ext cx="276775" cy="287175"/>
            <a:chOff x="939975" y="2736700"/>
            <a:chExt cx="276775" cy="287175"/>
          </a:xfrm>
        </p:grpSpPr>
        <p:sp>
          <p:nvSpPr>
            <p:cNvPr id="28" name="Google Shape;28;p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1173150" y="640988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396D4-93F7-4405-83F7-98103B94CC0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E1034-7E64-480B-9D13-BD82C18D65E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5278759-A087-443D-AFC5-72FA79E10B79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10018376" flipH="1">
            <a:off x="1426271" y="-1403148"/>
            <a:ext cx="8749080" cy="7265484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-1504962" y="-877011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/>
          </p:nvPr>
        </p:nvSpPr>
        <p:spPr>
          <a:xfrm>
            <a:off x="2826000" y="2359450"/>
            <a:ext cx="3492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3134625" y="3168950"/>
            <a:ext cx="28749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482450" y="1366325"/>
            <a:ext cx="2179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1578325" y="235945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930425" y="471038"/>
            <a:ext cx="151120" cy="137952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1421400" y="399375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41488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727550" y="4327275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8356163" y="8827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6099F1-C4BB-4CB3-A3BA-50C588F55CAF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rot="5989619">
            <a:off x="-3913912" y="-527393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6098388" y="2209089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/>
          </p:nvPr>
        </p:nvSpPr>
        <p:spPr>
          <a:xfrm>
            <a:off x="2638350" y="1534349"/>
            <a:ext cx="3867300" cy="7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ubTitle" idx="1"/>
          </p:nvPr>
        </p:nvSpPr>
        <p:spPr>
          <a:xfrm>
            <a:off x="2682600" y="2208400"/>
            <a:ext cx="3778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35835-50D2-4F41-B2FE-A1CA5B48437D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4810381" flipH="1">
            <a:off x="-1923187" y="-1740164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flipH="1">
            <a:off x="3133725" y="1030150"/>
            <a:ext cx="4932000" cy="29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607953" y="512283"/>
            <a:ext cx="650087" cy="592374"/>
            <a:chOff x="1949275" y="2818050"/>
            <a:chExt cx="618600" cy="563575"/>
          </a:xfrm>
        </p:grpSpPr>
        <p:sp>
          <p:nvSpPr>
            <p:cNvPr id="72" name="Google Shape;72;p8"/>
            <p:cNvSpPr/>
            <p:nvPr/>
          </p:nvSpPr>
          <p:spPr>
            <a:xfrm>
              <a:off x="1949275" y="2818050"/>
              <a:ext cx="618600" cy="563575"/>
            </a:xfrm>
            <a:custGeom>
              <a:avLst/>
              <a:gdLst/>
              <a:ahLst/>
              <a:cxnLst/>
              <a:rect l="l" t="t" r="r" b="b"/>
              <a:pathLst>
                <a:path w="24744" h="22543" extrusionOk="0">
                  <a:moveTo>
                    <a:pt x="12372" y="1"/>
                  </a:moveTo>
                  <a:cubicBezTo>
                    <a:pt x="9488" y="1"/>
                    <a:pt x="6605" y="1102"/>
                    <a:pt x="4403" y="3303"/>
                  </a:cubicBezTo>
                  <a:cubicBezTo>
                    <a:pt x="0" y="7706"/>
                    <a:pt x="0" y="14837"/>
                    <a:pt x="4403" y="19240"/>
                  </a:cubicBezTo>
                  <a:cubicBezTo>
                    <a:pt x="6605" y="21442"/>
                    <a:pt x="9488" y="22543"/>
                    <a:pt x="12372" y="22543"/>
                  </a:cubicBezTo>
                  <a:cubicBezTo>
                    <a:pt x="15255" y="22543"/>
                    <a:pt x="18139" y="21442"/>
                    <a:pt x="20341" y="19240"/>
                  </a:cubicBezTo>
                  <a:cubicBezTo>
                    <a:pt x="24744" y="14837"/>
                    <a:pt x="24744" y="7706"/>
                    <a:pt x="20341" y="3303"/>
                  </a:cubicBezTo>
                  <a:cubicBezTo>
                    <a:pt x="18139" y="1102"/>
                    <a:pt x="15255" y="1"/>
                    <a:pt x="12372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426925" y="2986875"/>
              <a:ext cx="117125" cy="229850"/>
            </a:xfrm>
            <a:custGeom>
              <a:avLst/>
              <a:gdLst/>
              <a:ahLst/>
              <a:cxnLst/>
              <a:rect l="l" t="t" r="r" b="b"/>
              <a:pathLst>
                <a:path w="4685" h="9194" extrusionOk="0">
                  <a:moveTo>
                    <a:pt x="3568" y="0"/>
                  </a:moveTo>
                  <a:cubicBezTo>
                    <a:pt x="2812" y="1479"/>
                    <a:pt x="1957" y="3352"/>
                    <a:pt x="1005" y="5751"/>
                  </a:cubicBezTo>
                  <a:cubicBezTo>
                    <a:pt x="1" y="8307"/>
                    <a:pt x="32" y="9193"/>
                    <a:pt x="632" y="9193"/>
                  </a:cubicBezTo>
                  <a:cubicBezTo>
                    <a:pt x="1328" y="9193"/>
                    <a:pt x="2791" y="8000"/>
                    <a:pt x="4291" y="6835"/>
                  </a:cubicBezTo>
                  <a:cubicBezTo>
                    <a:pt x="4389" y="6441"/>
                    <a:pt x="4422" y="6080"/>
                    <a:pt x="4455" y="5685"/>
                  </a:cubicBezTo>
                  <a:cubicBezTo>
                    <a:pt x="4685" y="3747"/>
                    <a:pt x="4356" y="1775"/>
                    <a:pt x="356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97725" y="3086075"/>
              <a:ext cx="361700" cy="294325"/>
            </a:xfrm>
            <a:custGeom>
              <a:avLst/>
              <a:gdLst/>
              <a:ahLst/>
              <a:cxnLst/>
              <a:rect l="l" t="t" r="r" b="b"/>
              <a:pathLst>
                <a:path w="14468" h="11773" extrusionOk="0">
                  <a:moveTo>
                    <a:pt x="13860" y="0"/>
                  </a:moveTo>
                  <a:cubicBezTo>
                    <a:pt x="12520" y="0"/>
                    <a:pt x="8232" y="4421"/>
                    <a:pt x="6439" y="4421"/>
                  </a:cubicBezTo>
                  <a:cubicBezTo>
                    <a:pt x="6006" y="4421"/>
                    <a:pt x="5719" y="4164"/>
                    <a:pt x="5653" y="3525"/>
                  </a:cubicBezTo>
                  <a:cubicBezTo>
                    <a:pt x="5561" y="2577"/>
                    <a:pt x="5133" y="2205"/>
                    <a:pt x="4515" y="2205"/>
                  </a:cubicBezTo>
                  <a:cubicBezTo>
                    <a:pt x="3354" y="2205"/>
                    <a:pt x="1523" y="3519"/>
                    <a:pt x="1" y="4806"/>
                  </a:cubicBezTo>
                  <a:cubicBezTo>
                    <a:pt x="1545" y="8651"/>
                    <a:pt x="5127" y="11345"/>
                    <a:pt x="9267" y="11773"/>
                  </a:cubicBezTo>
                  <a:lnTo>
                    <a:pt x="9300" y="11773"/>
                  </a:lnTo>
                  <a:cubicBezTo>
                    <a:pt x="10910" y="9111"/>
                    <a:pt x="12291" y="6318"/>
                    <a:pt x="13408" y="3426"/>
                  </a:cubicBezTo>
                  <a:cubicBezTo>
                    <a:pt x="14468" y="880"/>
                    <a:pt x="14457" y="0"/>
                    <a:pt x="1386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39575" y="2818750"/>
              <a:ext cx="329725" cy="212075"/>
            </a:xfrm>
            <a:custGeom>
              <a:avLst/>
              <a:gdLst/>
              <a:ahLst/>
              <a:cxnLst/>
              <a:rect l="l" t="t" r="r" b="b"/>
              <a:pathLst>
                <a:path w="13189" h="8483" extrusionOk="0">
                  <a:moveTo>
                    <a:pt x="4740" y="1"/>
                  </a:moveTo>
                  <a:cubicBezTo>
                    <a:pt x="4272" y="1"/>
                    <a:pt x="3802" y="29"/>
                    <a:pt x="3331" y="88"/>
                  </a:cubicBezTo>
                  <a:cubicBezTo>
                    <a:pt x="1718" y="3167"/>
                    <a:pt x="0" y="7344"/>
                    <a:pt x="1844" y="7344"/>
                  </a:cubicBezTo>
                  <a:cubicBezTo>
                    <a:pt x="2066" y="7344"/>
                    <a:pt x="2341" y="7284"/>
                    <a:pt x="2673" y="7153"/>
                  </a:cubicBezTo>
                  <a:cubicBezTo>
                    <a:pt x="3141" y="6962"/>
                    <a:pt x="3525" y="6884"/>
                    <a:pt x="3850" y="6884"/>
                  </a:cubicBezTo>
                  <a:cubicBezTo>
                    <a:pt x="5321" y="6884"/>
                    <a:pt x="5582" y="8483"/>
                    <a:pt x="6893" y="8483"/>
                  </a:cubicBezTo>
                  <a:cubicBezTo>
                    <a:pt x="7940" y="8483"/>
                    <a:pt x="9655" y="7464"/>
                    <a:pt x="13189" y="3801"/>
                  </a:cubicBezTo>
                  <a:cubicBezTo>
                    <a:pt x="11037" y="1362"/>
                    <a:pt x="7958" y="1"/>
                    <a:pt x="474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7724900" y="4112550"/>
            <a:ext cx="641625" cy="564075"/>
            <a:chOff x="2871000" y="2954125"/>
            <a:chExt cx="641625" cy="564075"/>
          </a:xfrm>
        </p:grpSpPr>
        <p:sp>
          <p:nvSpPr>
            <p:cNvPr id="77" name="Google Shape;77;p8"/>
            <p:cNvSpPr/>
            <p:nvPr/>
          </p:nvSpPr>
          <p:spPr>
            <a:xfrm>
              <a:off x="2871000" y="2954275"/>
              <a:ext cx="641625" cy="563675"/>
            </a:xfrm>
            <a:custGeom>
              <a:avLst/>
              <a:gdLst/>
              <a:ahLst/>
              <a:cxnLst/>
              <a:rect l="l" t="t" r="r" b="b"/>
              <a:pathLst>
                <a:path w="25665" h="22547" extrusionOk="0">
                  <a:moveTo>
                    <a:pt x="12853" y="0"/>
                  </a:moveTo>
                  <a:cubicBezTo>
                    <a:pt x="9195" y="0"/>
                    <a:pt x="5609" y="1772"/>
                    <a:pt x="3451" y="5051"/>
                  </a:cubicBezTo>
                  <a:cubicBezTo>
                    <a:pt x="0" y="10242"/>
                    <a:pt x="1413" y="17242"/>
                    <a:pt x="6605" y="20659"/>
                  </a:cubicBezTo>
                  <a:cubicBezTo>
                    <a:pt x="8526" y="21936"/>
                    <a:pt x="10695" y="22547"/>
                    <a:pt x="12839" y="22547"/>
                  </a:cubicBezTo>
                  <a:cubicBezTo>
                    <a:pt x="16491" y="22547"/>
                    <a:pt x="20073" y="20776"/>
                    <a:pt x="22247" y="17505"/>
                  </a:cubicBezTo>
                  <a:cubicBezTo>
                    <a:pt x="25664" y="12313"/>
                    <a:pt x="24251" y="5313"/>
                    <a:pt x="19059" y="1863"/>
                  </a:cubicBezTo>
                  <a:cubicBezTo>
                    <a:pt x="17146" y="604"/>
                    <a:pt x="14987" y="0"/>
                    <a:pt x="1285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912900" y="3100550"/>
              <a:ext cx="160825" cy="347225"/>
            </a:xfrm>
            <a:custGeom>
              <a:avLst/>
              <a:gdLst/>
              <a:ahLst/>
              <a:cxnLst/>
              <a:rect l="l" t="t" r="r" b="b"/>
              <a:pathLst>
                <a:path w="6433" h="13889" extrusionOk="0">
                  <a:moveTo>
                    <a:pt x="5647" y="0"/>
                  </a:moveTo>
                  <a:cubicBezTo>
                    <a:pt x="4490" y="0"/>
                    <a:pt x="2119" y="3950"/>
                    <a:pt x="0" y="6889"/>
                  </a:cubicBezTo>
                  <a:cubicBezTo>
                    <a:pt x="33" y="7250"/>
                    <a:pt x="99" y="7612"/>
                    <a:pt x="164" y="7940"/>
                  </a:cubicBezTo>
                  <a:cubicBezTo>
                    <a:pt x="690" y="10273"/>
                    <a:pt x="1939" y="12344"/>
                    <a:pt x="3746" y="13888"/>
                  </a:cubicBezTo>
                  <a:cubicBezTo>
                    <a:pt x="5258" y="10372"/>
                    <a:pt x="6145" y="6593"/>
                    <a:pt x="6342" y="2748"/>
                  </a:cubicBezTo>
                  <a:cubicBezTo>
                    <a:pt x="6433" y="773"/>
                    <a:pt x="6159" y="0"/>
                    <a:pt x="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076375" y="3339300"/>
              <a:ext cx="221650" cy="178900"/>
            </a:xfrm>
            <a:custGeom>
              <a:avLst/>
              <a:gdLst/>
              <a:ahLst/>
              <a:cxnLst/>
              <a:rect l="l" t="t" r="r" b="b"/>
              <a:pathLst>
                <a:path w="8866" h="7156" extrusionOk="0">
                  <a:moveTo>
                    <a:pt x="7636" y="1"/>
                  </a:moveTo>
                  <a:cubicBezTo>
                    <a:pt x="7438" y="1"/>
                    <a:pt x="7196" y="112"/>
                    <a:pt x="6901" y="362"/>
                  </a:cubicBezTo>
                  <a:cubicBezTo>
                    <a:pt x="6442" y="758"/>
                    <a:pt x="6068" y="889"/>
                    <a:pt x="5740" y="889"/>
                  </a:cubicBezTo>
                  <a:cubicBezTo>
                    <a:pt x="5093" y="889"/>
                    <a:pt x="4624" y="378"/>
                    <a:pt x="4030" y="378"/>
                  </a:cubicBezTo>
                  <a:cubicBezTo>
                    <a:pt x="3203" y="378"/>
                    <a:pt x="2133" y="1374"/>
                    <a:pt x="0" y="6145"/>
                  </a:cubicBezTo>
                  <a:cubicBezTo>
                    <a:pt x="1464" y="6813"/>
                    <a:pt x="3056" y="7156"/>
                    <a:pt x="4653" y="7156"/>
                  </a:cubicBezTo>
                  <a:cubicBezTo>
                    <a:pt x="5494" y="7156"/>
                    <a:pt x="6337" y="7061"/>
                    <a:pt x="7164" y="6868"/>
                  </a:cubicBezTo>
                  <a:cubicBezTo>
                    <a:pt x="7394" y="6803"/>
                    <a:pt x="7624" y="6737"/>
                    <a:pt x="7854" y="6671"/>
                  </a:cubicBezTo>
                  <a:cubicBezTo>
                    <a:pt x="8335" y="4349"/>
                    <a:pt x="8866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21275" y="3066550"/>
              <a:ext cx="170800" cy="399300"/>
            </a:xfrm>
            <a:custGeom>
              <a:avLst/>
              <a:gdLst/>
              <a:ahLst/>
              <a:cxnLst/>
              <a:rect l="l" t="t" r="r" b="b"/>
              <a:pathLst>
                <a:path w="6832" h="15972" extrusionOk="0">
                  <a:moveTo>
                    <a:pt x="3841" y="1"/>
                  </a:moveTo>
                  <a:lnTo>
                    <a:pt x="3841" y="1"/>
                  </a:lnTo>
                  <a:cubicBezTo>
                    <a:pt x="4083" y="3892"/>
                    <a:pt x="4656" y="8697"/>
                    <a:pt x="3224" y="8697"/>
                  </a:cubicBezTo>
                  <a:cubicBezTo>
                    <a:pt x="3096" y="8697"/>
                    <a:pt x="2952" y="8658"/>
                    <a:pt x="2790" y="8577"/>
                  </a:cubicBezTo>
                  <a:cubicBezTo>
                    <a:pt x="2478" y="8427"/>
                    <a:pt x="2209" y="8357"/>
                    <a:pt x="1979" y="8357"/>
                  </a:cubicBezTo>
                  <a:cubicBezTo>
                    <a:pt x="1" y="8357"/>
                    <a:pt x="847" y="13469"/>
                    <a:pt x="1377" y="15971"/>
                  </a:cubicBezTo>
                  <a:cubicBezTo>
                    <a:pt x="5090" y="13309"/>
                    <a:pt x="6832" y="8709"/>
                    <a:pt x="5813" y="4273"/>
                  </a:cubicBezTo>
                  <a:cubicBezTo>
                    <a:pt x="5451" y="2728"/>
                    <a:pt x="4794" y="1250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35000" y="2954125"/>
              <a:ext cx="253575" cy="281450"/>
            </a:xfrm>
            <a:custGeom>
              <a:avLst/>
              <a:gdLst/>
              <a:ahLst/>
              <a:cxnLst/>
              <a:rect l="l" t="t" r="r" b="b"/>
              <a:pathLst>
                <a:path w="10143" h="11258" extrusionOk="0">
                  <a:moveTo>
                    <a:pt x="2285" y="1"/>
                  </a:moveTo>
                  <a:cubicBezTo>
                    <a:pt x="2024" y="1"/>
                    <a:pt x="1762" y="10"/>
                    <a:pt x="1500" y="29"/>
                  </a:cubicBezTo>
                  <a:cubicBezTo>
                    <a:pt x="1040" y="1245"/>
                    <a:pt x="383" y="3742"/>
                    <a:pt x="120" y="8605"/>
                  </a:cubicBezTo>
                  <a:cubicBezTo>
                    <a:pt x="1" y="10549"/>
                    <a:pt x="183" y="11257"/>
                    <a:pt x="547" y="11257"/>
                  </a:cubicBezTo>
                  <a:cubicBezTo>
                    <a:pt x="1526" y="11257"/>
                    <a:pt x="3826" y="6144"/>
                    <a:pt x="5157" y="6144"/>
                  </a:cubicBezTo>
                  <a:cubicBezTo>
                    <a:pt x="5382" y="6144"/>
                    <a:pt x="5580" y="6291"/>
                    <a:pt x="5739" y="6634"/>
                  </a:cubicBezTo>
                  <a:cubicBezTo>
                    <a:pt x="5969" y="7139"/>
                    <a:pt x="6261" y="7350"/>
                    <a:pt x="6589" y="7350"/>
                  </a:cubicBezTo>
                  <a:cubicBezTo>
                    <a:pt x="7712" y="7350"/>
                    <a:pt x="9252" y="4870"/>
                    <a:pt x="10142" y="3216"/>
                  </a:cubicBezTo>
                  <a:cubicBezTo>
                    <a:pt x="8031" y="1166"/>
                    <a:pt x="5201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8331688" y="402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410900" y="4008100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7189475" y="471825"/>
            <a:ext cx="136653" cy="13774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473125" y="448550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3F5E20-03AF-4E8F-A061-52FFEBF99237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96F9B3-9FBC-4796-B90D-87E15201BD60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-5989619" flipH="1">
            <a:off x="-655887" y="-328748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7100"/>
            <a:ext cx="8520600" cy="12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3023325" y="506975"/>
            <a:ext cx="30975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628363" y="4172722"/>
            <a:ext cx="739162" cy="647688"/>
            <a:chOff x="3899525" y="3203450"/>
            <a:chExt cx="431300" cy="377925"/>
          </a:xfrm>
        </p:grpSpPr>
        <p:sp>
          <p:nvSpPr>
            <p:cNvPr id="111" name="Google Shape;111;p11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599675" y="4233850"/>
            <a:ext cx="276775" cy="287175"/>
            <a:chOff x="939975" y="2736700"/>
            <a:chExt cx="276775" cy="287175"/>
          </a:xfrm>
        </p:grpSpPr>
        <p:sp>
          <p:nvSpPr>
            <p:cNvPr id="116" name="Google Shape;116;p1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813297" y="3637400"/>
            <a:ext cx="276771" cy="274901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900138" y="1101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668450" y="914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6981288" y="436125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8320913" y="1865450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F7ECB8-C8C7-4558-9FF9-1F8CC07D4AA8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>
  <p:cSld name="BLANK_1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B5F19A-0848-4F82-A71F-A16AA202EBB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7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40CFF9-2E8E-495B-B3AC-3A30C7534225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/>
          <p:nvPr/>
        </p:nvSpPr>
        <p:spPr>
          <a:xfrm flipH="1">
            <a:off x="-708275" y="-1380674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"/>
          <p:cNvSpPr/>
          <p:nvPr/>
        </p:nvSpPr>
        <p:spPr>
          <a:xfrm>
            <a:off x="-5376100" y="393775"/>
            <a:ext cx="11662211" cy="9684631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720000" y="12457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Antic"/>
              <a:buAutoNum type="arabicPeriod"/>
              <a:defRPr sz="13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/>
          <p:nvPr/>
        </p:nvSpPr>
        <p:spPr>
          <a:xfrm>
            <a:off x="7893225" y="76380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8467100" y="6260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22"/>
          <p:cNvGrpSpPr/>
          <p:nvPr/>
        </p:nvGrpSpPr>
        <p:grpSpPr>
          <a:xfrm>
            <a:off x="8374225" y="896200"/>
            <a:ext cx="276775" cy="287175"/>
            <a:chOff x="939975" y="2736700"/>
            <a:chExt cx="276775" cy="287175"/>
          </a:xfrm>
        </p:grpSpPr>
        <p:sp>
          <p:nvSpPr>
            <p:cNvPr id="259" name="Google Shape;259;p2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2"/>
          <p:cNvSpPr/>
          <p:nvPr/>
        </p:nvSpPr>
        <p:spPr>
          <a:xfrm>
            <a:off x="883050" y="440425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91397B-33ED-4082-B778-0E31E7C4F213}"/>
              </a:ext>
            </a:extLst>
          </p:cNvPr>
          <p:cNvSpPr/>
          <p:nvPr userDrawn="1"/>
        </p:nvSpPr>
        <p:spPr>
          <a:xfrm>
            <a:off x="-1876926" y="-86627"/>
            <a:ext cx="1232033" cy="12320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32.svg"/><Relationship Id="rId4" Type="http://schemas.microsoft.com/office/2007/relationships/hdphoto" Target="../media/hdphoto3.wdp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>
            <a:off x="6740275" y="-1168436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ctrTitle"/>
          </p:nvPr>
        </p:nvSpPr>
        <p:spPr>
          <a:xfrm>
            <a:off x="2343589" y="-481309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</a:t>
            </a:r>
            <a:endParaRPr sz="44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Kabel KT" panose="02040603050506020204" pitchFamily="18" charset="0"/>
            </a:endParaRPr>
          </a:p>
        </p:txBody>
      </p:sp>
      <p:grpSp>
        <p:nvGrpSpPr>
          <p:cNvPr id="293" name="Google Shape;293;p28"/>
          <p:cNvGrpSpPr/>
          <p:nvPr/>
        </p:nvGrpSpPr>
        <p:grpSpPr>
          <a:xfrm rot="16491959">
            <a:off x="2425820" y="3082131"/>
            <a:ext cx="2808754" cy="2034924"/>
            <a:chOff x="238125" y="2199250"/>
            <a:chExt cx="1963475" cy="1422525"/>
          </a:xfrm>
        </p:grpSpPr>
        <p:sp>
          <p:nvSpPr>
            <p:cNvPr id="294" name="Google Shape;294;p28"/>
            <p:cNvSpPr/>
            <p:nvPr/>
          </p:nvSpPr>
          <p:spPr>
            <a:xfrm>
              <a:off x="238125" y="2586250"/>
              <a:ext cx="798975" cy="648025"/>
            </a:xfrm>
            <a:custGeom>
              <a:avLst/>
              <a:gdLst/>
              <a:ahLst/>
              <a:cxnLst/>
              <a:rect l="l" t="t" r="r" b="b"/>
              <a:pathLst>
                <a:path w="31959" h="25921" extrusionOk="0">
                  <a:moveTo>
                    <a:pt x="11370" y="0"/>
                  </a:moveTo>
                  <a:cubicBezTo>
                    <a:pt x="2545" y="0"/>
                    <a:pt x="0" y="5796"/>
                    <a:pt x="0" y="12955"/>
                  </a:cubicBezTo>
                  <a:cubicBezTo>
                    <a:pt x="0" y="20114"/>
                    <a:pt x="2545" y="25921"/>
                    <a:pt x="11370" y="25921"/>
                  </a:cubicBezTo>
                  <a:cubicBezTo>
                    <a:pt x="20195" y="25921"/>
                    <a:pt x="31959" y="20104"/>
                    <a:pt x="31959" y="12955"/>
                  </a:cubicBezTo>
                  <a:cubicBezTo>
                    <a:pt x="31959" y="5806"/>
                    <a:pt x="20195" y="0"/>
                    <a:pt x="1137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941650" y="2378475"/>
              <a:ext cx="948950" cy="1064325"/>
            </a:xfrm>
            <a:custGeom>
              <a:avLst/>
              <a:gdLst/>
              <a:ahLst/>
              <a:cxnLst/>
              <a:rect l="l" t="t" r="r" b="b"/>
              <a:pathLst>
                <a:path w="37958" h="42573" extrusionOk="0">
                  <a:moveTo>
                    <a:pt x="16672" y="1"/>
                  </a:moveTo>
                  <a:cubicBezTo>
                    <a:pt x="4918" y="1"/>
                    <a:pt x="1" y="9533"/>
                    <a:pt x="1" y="21287"/>
                  </a:cubicBezTo>
                  <a:cubicBezTo>
                    <a:pt x="1" y="33040"/>
                    <a:pt x="4918" y="42572"/>
                    <a:pt x="16672" y="42572"/>
                  </a:cubicBezTo>
                  <a:cubicBezTo>
                    <a:pt x="28435" y="42572"/>
                    <a:pt x="37957" y="33040"/>
                    <a:pt x="37957" y="21287"/>
                  </a:cubicBezTo>
                  <a:cubicBezTo>
                    <a:pt x="37957" y="9523"/>
                    <a:pt x="28435" y="1"/>
                    <a:pt x="16672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827050" y="2744775"/>
              <a:ext cx="483950" cy="331725"/>
            </a:xfrm>
            <a:custGeom>
              <a:avLst/>
              <a:gdLst/>
              <a:ahLst/>
              <a:cxnLst/>
              <a:rect l="l" t="t" r="r" b="b"/>
              <a:pathLst>
                <a:path w="19358" h="13269" extrusionOk="0">
                  <a:moveTo>
                    <a:pt x="8503" y="0"/>
                  </a:moveTo>
                  <a:cubicBezTo>
                    <a:pt x="2515" y="0"/>
                    <a:pt x="1" y="2959"/>
                    <a:pt x="1" y="6635"/>
                  </a:cubicBezTo>
                  <a:cubicBezTo>
                    <a:pt x="1" y="10300"/>
                    <a:pt x="2505" y="13269"/>
                    <a:pt x="8503" y="13269"/>
                  </a:cubicBezTo>
                  <a:cubicBezTo>
                    <a:pt x="14501" y="13269"/>
                    <a:pt x="19358" y="10310"/>
                    <a:pt x="19358" y="6635"/>
                  </a:cubicBezTo>
                  <a:cubicBezTo>
                    <a:pt x="19358" y="2969"/>
                    <a:pt x="14490" y="0"/>
                    <a:pt x="8503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229175" y="2491125"/>
              <a:ext cx="350175" cy="325125"/>
            </a:xfrm>
            <a:custGeom>
              <a:avLst/>
              <a:gdLst/>
              <a:ahLst/>
              <a:cxnLst/>
              <a:rect l="l" t="t" r="r" b="b"/>
              <a:pathLst>
                <a:path w="14007" h="13005" extrusionOk="0">
                  <a:moveTo>
                    <a:pt x="7008" y="1"/>
                  </a:moveTo>
                  <a:cubicBezTo>
                    <a:pt x="3891" y="1"/>
                    <a:pt x="1132" y="2247"/>
                    <a:pt x="597" y="5421"/>
                  </a:cubicBezTo>
                  <a:cubicBezTo>
                    <a:pt x="1" y="8965"/>
                    <a:pt x="2384" y="12317"/>
                    <a:pt x="5928" y="12913"/>
                  </a:cubicBezTo>
                  <a:cubicBezTo>
                    <a:pt x="6292" y="12975"/>
                    <a:pt x="6654" y="13004"/>
                    <a:pt x="7011" y="13004"/>
                  </a:cubicBezTo>
                  <a:cubicBezTo>
                    <a:pt x="10123" y="13004"/>
                    <a:pt x="12876" y="10752"/>
                    <a:pt x="13410" y="7582"/>
                  </a:cubicBezTo>
                  <a:cubicBezTo>
                    <a:pt x="14006" y="4037"/>
                    <a:pt x="11623" y="685"/>
                    <a:pt x="8079" y="89"/>
                  </a:cubicBezTo>
                  <a:cubicBezTo>
                    <a:pt x="7719" y="30"/>
                    <a:pt x="7361" y="1"/>
                    <a:pt x="7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229175" y="3014125"/>
              <a:ext cx="350175" cy="325175"/>
            </a:xfrm>
            <a:custGeom>
              <a:avLst/>
              <a:gdLst/>
              <a:ahLst/>
              <a:cxnLst/>
              <a:rect l="l" t="t" r="r" b="b"/>
              <a:pathLst>
                <a:path w="14007" h="13007" extrusionOk="0">
                  <a:moveTo>
                    <a:pt x="6996" y="0"/>
                  </a:moveTo>
                  <a:cubicBezTo>
                    <a:pt x="3884" y="0"/>
                    <a:pt x="1131" y="2253"/>
                    <a:pt x="597" y="5423"/>
                  </a:cubicBezTo>
                  <a:cubicBezTo>
                    <a:pt x="1" y="8967"/>
                    <a:pt x="2384" y="12319"/>
                    <a:pt x="5928" y="12915"/>
                  </a:cubicBezTo>
                  <a:cubicBezTo>
                    <a:pt x="6292" y="12977"/>
                    <a:pt x="6654" y="13006"/>
                    <a:pt x="7011" y="13006"/>
                  </a:cubicBezTo>
                  <a:cubicBezTo>
                    <a:pt x="10123" y="13006"/>
                    <a:pt x="12876" y="10754"/>
                    <a:pt x="13410" y="7584"/>
                  </a:cubicBezTo>
                  <a:cubicBezTo>
                    <a:pt x="14006" y="4040"/>
                    <a:pt x="11623" y="687"/>
                    <a:pt x="8079" y="91"/>
                  </a:cubicBezTo>
                  <a:cubicBezTo>
                    <a:pt x="7715" y="30"/>
                    <a:pt x="7353" y="0"/>
                    <a:pt x="6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318770" y="2575437"/>
              <a:ext cx="194875" cy="199175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291300" y="2860900"/>
              <a:ext cx="91900" cy="120075"/>
            </a:xfrm>
            <a:custGeom>
              <a:avLst/>
              <a:gdLst/>
              <a:ahLst/>
              <a:cxnLst/>
              <a:rect l="l" t="t" r="r" b="b"/>
              <a:pathLst>
                <a:path w="3676" h="4803" extrusionOk="0">
                  <a:moveTo>
                    <a:pt x="432" y="0"/>
                  </a:moveTo>
                  <a:cubicBezTo>
                    <a:pt x="369" y="0"/>
                    <a:pt x="306" y="14"/>
                    <a:pt x="252" y="41"/>
                  </a:cubicBezTo>
                  <a:cubicBezTo>
                    <a:pt x="161" y="91"/>
                    <a:pt x="91" y="172"/>
                    <a:pt x="60" y="263"/>
                  </a:cubicBezTo>
                  <a:cubicBezTo>
                    <a:pt x="30" y="354"/>
                    <a:pt x="10" y="445"/>
                    <a:pt x="10" y="546"/>
                  </a:cubicBezTo>
                  <a:cubicBezTo>
                    <a:pt x="10" y="737"/>
                    <a:pt x="30" y="919"/>
                    <a:pt x="71" y="1101"/>
                  </a:cubicBezTo>
                  <a:cubicBezTo>
                    <a:pt x="110" y="1276"/>
                    <a:pt x="158" y="1452"/>
                    <a:pt x="216" y="1627"/>
                  </a:cubicBezTo>
                  <a:lnTo>
                    <a:pt x="216" y="1627"/>
                  </a:lnTo>
                  <a:cubicBezTo>
                    <a:pt x="49" y="2196"/>
                    <a:pt x="1" y="2785"/>
                    <a:pt x="81" y="3373"/>
                  </a:cubicBezTo>
                  <a:cubicBezTo>
                    <a:pt x="121" y="3676"/>
                    <a:pt x="242" y="3969"/>
                    <a:pt x="414" y="4221"/>
                  </a:cubicBezTo>
                  <a:cubicBezTo>
                    <a:pt x="606" y="4463"/>
                    <a:pt x="868" y="4645"/>
                    <a:pt x="1171" y="4736"/>
                  </a:cubicBezTo>
                  <a:cubicBezTo>
                    <a:pt x="1345" y="4781"/>
                    <a:pt x="1523" y="4803"/>
                    <a:pt x="1700" y="4803"/>
                  </a:cubicBezTo>
                  <a:cubicBezTo>
                    <a:pt x="2119" y="4803"/>
                    <a:pt x="2536" y="4681"/>
                    <a:pt x="2898" y="4453"/>
                  </a:cubicBezTo>
                  <a:cubicBezTo>
                    <a:pt x="3150" y="4302"/>
                    <a:pt x="3372" y="4080"/>
                    <a:pt x="3524" y="3817"/>
                  </a:cubicBezTo>
                  <a:cubicBezTo>
                    <a:pt x="3595" y="3686"/>
                    <a:pt x="3645" y="3545"/>
                    <a:pt x="3655" y="3393"/>
                  </a:cubicBezTo>
                  <a:cubicBezTo>
                    <a:pt x="3665" y="3252"/>
                    <a:pt x="3645" y="3100"/>
                    <a:pt x="3595" y="2969"/>
                  </a:cubicBezTo>
                  <a:lnTo>
                    <a:pt x="3595" y="2969"/>
                  </a:lnTo>
                  <a:cubicBezTo>
                    <a:pt x="3675" y="3242"/>
                    <a:pt x="3635" y="3534"/>
                    <a:pt x="3473" y="3777"/>
                  </a:cubicBezTo>
                  <a:cubicBezTo>
                    <a:pt x="3312" y="4009"/>
                    <a:pt x="3090" y="4201"/>
                    <a:pt x="2837" y="4342"/>
                  </a:cubicBezTo>
                  <a:cubicBezTo>
                    <a:pt x="2595" y="4474"/>
                    <a:pt x="2322" y="4574"/>
                    <a:pt x="2040" y="4615"/>
                  </a:cubicBezTo>
                  <a:cubicBezTo>
                    <a:pt x="1938" y="4630"/>
                    <a:pt x="1835" y="4638"/>
                    <a:pt x="1732" y="4638"/>
                  </a:cubicBezTo>
                  <a:cubicBezTo>
                    <a:pt x="1558" y="4638"/>
                    <a:pt x="1383" y="4615"/>
                    <a:pt x="1212" y="4564"/>
                  </a:cubicBezTo>
                  <a:cubicBezTo>
                    <a:pt x="949" y="4484"/>
                    <a:pt x="717" y="4322"/>
                    <a:pt x="555" y="4100"/>
                  </a:cubicBezTo>
                  <a:cubicBezTo>
                    <a:pt x="394" y="3878"/>
                    <a:pt x="293" y="3615"/>
                    <a:pt x="242" y="3343"/>
                  </a:cubicBezTo>
                  <a:cubicBezTo>
                    <a:pt x="202" y="3060"/>
                    <a:pt x="192" y="2777"/>
                    <a:pt x="212" y="2494"/>
                  </a:cubicBezTo>
                  <a:cubicBezTo>
                    <a:pt x="232" y="2202"/>
                    <a:pt x="283" y="1919"/>
                    <a:pt x="343" y="1636"/>
                  </a:cubicBezTo>
                  <a:lnTo>
                    <a:pt x="343" y="1616"/>
                  </a:lnTo>
                  <a:lnTo>
                    <a:pt x="333" y="1606"/>
                  </a:lnTo>
                  <a:cubicBezTo>
                    <a:pt x="262" y="1434"/>
                    <a:pt x="212" y="1263"/>
                    <a:pt x="172" y="1081"/>
                  </a:cubicBezTo>
                  <a:cubicBezTo>
                    <a:pt x="121" y="909"/>
                    <a:pt x="91" y="727"/>
                    <a:pt x="81" y="546"/>
                  </a:cubicBezTo>
                  <a:cubicBezTo>
                    <a:pt x="81" y="465"/>
                    <a:pt x="91" y="374"/>
                    <a:pt x="111" y="283"/>
                  </a:cubicBezTo>
                  <a:cubicBezTo>
                    <a:pt x="141" y="202"/>
                    <a:pt x="192" y="132"/>
                    <a:pt x="262" y="81"/>
                  </a:cubicBezTo>
                  <a:cubicBezTo>
                    <a:pt x="332" y="42"/>
                    <a:pt x="410" y="27"/>
                    <a:pt x="489" y="27"/>
                  </a:cubicBezTo>
                  <a:cubicBezTo>
                    <a:pt x="593" y="27"/>
                    <a:pt x="700" y="52"/>
                    <a:pt x="798" y="81"/>
                  </a:cubicBezTo>
                  <a:cubicBezTo>
                    <a:pt x="707" y="51"/>
                    <a:pt x="616" y="21"/>
                    <a:pt x="525" y="10"/>
                  </a:cubicBezTo>
                  <a:cubicBezTo>
                    <a:pt x="495" y="4"/>
                    <a:pt x="463" y="0"/>
                    <a:pt x="43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145625" y="2816025"/>
              <a:ext cx="60625" cy="94125"/>
            </a:xfrm>
            <a:custGeom>
              <a:avLst/>
              <a:gdLst/>
              <a:ahLst/>
              <a:cxnLst/>
              <a:rect l="l" t="t" r="r" b="b"/>
              <a:pathLst>
                <a:path w="2425" h="3765" extrusionOk="0">
                  <a:moveTo>
                    <a:pt x="2179" y="1"/>
                  </a:moveTo>
                  <a:cubicBezTo>
                    <a:pt x="1767" y="1"/>
                    <a:pt x="1358" y="65"/>
                    <a:pt x="970" y="200"/>
                  </a:cubicBezTo>
                  <a:cubicBezTo>
                    <a:pt x="728" y="281"/>
                    <a:pt x="516" y="412"/>
                    <a:pt x="324" y="594"/>
                  </a:cubicBezTo>
                  <a:cubicBezTo>
                    <a:pt x="132" y="775"/>
                    <a:pt x="21" y="1028"/>
                    <a:pt x="11" y="1290"/>
                  </a:cubicBezTo>
                  <a:cubicBezTo>
                    <a:pt x="1" y="1553"/>
                    <a:pt x="51" y="1805"/>
                    <a:pt x="152" y="2038"/>
                  </a:cubicBezTo>
                  <a:cubicBezTo>
                    <a:pt x="253" y="2270"/>
                    <a:pt x="374" y="2482"/>
                    <a:pt x="526" y="2684"/>
                  </a:cubicBezTo>
                  <a:cubicBezTo>
                    <a:pt x="808" y="3078"/>
                    <a:pt x="1142" y="3441"/>
                    <a:pt x="1515" y="3764"/>
                  </a:cubicBezTo>
                  <a:cubicBezTo>
                    <a:pt x="1192" y="3401"/>
                    <a:pt x="909" y="3007"/>
                    <a:pt x="647" y="2603"/>
                  </a:cubicBezTo>
                  <a:cubicBezTo>
                    <a:pt x="516" y="2411"/>
                    <a:pt x="405" y="2199"/>
                    <a:pt x="314" y="1977"/>
                  </a:cubicBezTo>
                  <a:cubicBezTo>
                    <a:pt x="223" y="1765"/>
                    <a:pt x="182" y="1533"/>
                    <a:pt x="192" y="1301"/>
                  </a:cubicBezTo>
                  <a:cubicBezTo>
                    <a:pt x="192" y="1078"/>
                    <a:pt x="293" y="866"/>
                    <a:pt x="445" y="705"/>
                  </a:cubicBezTo>
                  <a:cubicBezTo>
                    <a:pt x="617" y="543"/>
                    <a:pt x="808" y="412"/>
                    <a:pt x="1020" y="331"/>
                  </a:cubicBezTo>
                  <a:cubicBezTo>
                    <a:pt x="1243" y="240"/>
                    <a:pt x="1475" y="170"/>
                    <a:pt x="1707" y="119"/>
                  </a:cubicBezTo>
                  <a:cubicBezTo>
                    <a:pt x="1939" y="69"/>
                    <a:pt x="2182" y="28"/>
                    <a:pt x="2424" y="8"/>
                  </a:cubicBezTo>
                  <a:cubicBezTo>
                    <a:pt x="2342" y="3"/>
                    <a:pt x="2261" y="1"/>
                    <a:pt x="21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975725" y="2411550"/>
              <a:ext cx="279475" cy="286050"/>
            </a:xfrm>
            <a:custGeom>
              <a:avLst/>
              <a:gdLst/>
              <a:ahLst/>
              <a:cxnLst/>
              <a:rect l="l" t="t" r="r" b="b"/>
              <a:pathLst>
                <a:path w="11179" h="11442" extrusionOk="0">
                  <a:moveTo>
                    <a:pt x="8493" y="1"/>
                  </a:moveTo>
                  <a:cubicBezTo>
                    <a:pt x="4252" y="1849"/>
                    <a:pt x="1495" y="5534"/>
                    <a:pt x="1" y="10230"/>
                  </a:cubicBezTo>
                  <a:cubicBezTo>
                    <a:pt x="1160" y="11046"/>
                    <a:pt x="2497" y="11441"/>
                    <a:pt x="3825" y="11441"/>
                  </a:cubicBezTo>
                  <a:cubicBezTo>
                    <a:pt x="5749" y="11441"/>
                    <a:pt x="7653" y="10611"/>
                    <a:pt x="8968" y="9028"/>
                  </a:cubicBezTo>
                  <a:cubicBezTo>
                    <a:pt x="11179" y="6352"/>
                    <a:pt x="10977" y="2424"/>
                    <a:pt x="8493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975725" y="3123300"/>
              <a:ext cx="262825" cy="286425"/>
            </a:xfrm>
            <a:custGeom>
              <a:avLst/>
              <a:gdLst/>
              <a:ahLst/>
              <a:cxnLst/>
              <a:rect l="l" t="t" r="r" b="b"/>
              <a:pathLst>
                <a:path w="10513" h="11457" extrusionOk="0">
                  <a:moveTo>
                    <a:pt x="3841" y="1"/>
                  </a:moveTo>
                  <a:cubicBezTo>
                    <a:pt x="2488" y="1"/>
                    <a:pt x="1142" y="411"/>
                    <a:pt x="1" y="1217"/>
                  </a:cubicBezTo>
                  <a:cubicBezTo>
                    <a:pt x="1495" y="5923"/>
                    <a:pt x="4252" y="9598"/>
                    <a:pt x="8493" y="11456"/>
                  </a:cubicBezTo>
                  <a:cubicBezTo>
                    <a:pt x="9785" y="10204"/>
                    <a:pt x="10513" y="8478"/>
                    <a:pt x="10513" y="6670"/>
                  </a:cubicBezTo>
                  <a:cubicBezTo>
                    <a:pt x="10513" y="4176"/>
                    <a:pt x="9129" y="1894"/>
                    <a:pt x="6918" y="753"/>
                  </a:cubicBezTo>
                  <a:cubicBezTo>
                    <a:pt x="5950" y="249"/>
                    <a:pt x="4893" y="1"/>
                    <a:pt x="3841" y="1"/>
                  </a:cubicBezTo>
                  <a:close/>
                </a:path>
              </a:pathLst>
            </a:custGeom>
            <a:solidFill>
              <a:srgbClr val="E24645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206225" y="2199250"/>
              <a:ext cx="253725" cy="253975"/>
            </a:xfrm>
            <a:custGeom>
              <a:avLst/>
              <a:gdLst/>
              <a:ahLst/>
              <a:cxnLst/>
              <a:rect l="l" t="t" r="r" b="b"/>
              <a:pathLst>
                <a:path w="10149" h="10159" extrusionOk="0">
                  <a:moveTo>
                    <a:pt x="5079" y="1"/>
                  </a:moveTo>
                  <a:cubicBezTo>
                    <a:pt x="2272" y="1"/>
                    <a:pt x="0" y="2283"/>
                    <a:pt x="0" y="5080"/>
                  </a:cubicBezTo>
                  <a:cubicBezTo>
                    <a:pt x="0" y="7887"/>
                    <a:pt x="2272" y="10159"/>
                    <a:pt x="5079" y="10159"/>
                  </a:cubicBezTo>
                  <a:cubicBezTo>
                    <a:pt x="7886" y="10159"/>
                    <a:pt x="10148" y="6736"/>
                    <a:pt x="10148" y="3929"/>
                  </a:cubicBezTo>
                  <a:cubicBezTo>
                    <a:pt x="10148" y="1132"/>
                    <a:pt x="7876" y="1"/>
                    <a:pt x="5079" y="1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1208225" y="3367800"/>
              <a:ext cx="251725" cy="253975"/>
            </a:xfrm>
            <a:custGeom>
              <a:avLst/>
              <a:gdLst/>
              <a:ahLst/>
              <a:cxnLst/>
              <a:rect l="l" t="t" r="r" b="b"/>
              <a:pathLst>
                <a:path w="10069" h="10159" extrusionOk="0">
                  <a:moveTo>
                    <a:pt x="4999" y="0"/>
                  </a:moveTo>
                  <a:cubicBezTo>
                    <a:pt x="2222" y="41"/>
                    <a:pt x="1" y="2302"/>
                    <a:pt x="1" y="5079"/>
                  </a:cubicBezTo>
                  <a:cubicBezTo>
                    <a:pt x="1" y="7856"/>
                    <a:pt x="2222" y="10108"/>
                    <a:pt x="4999" y="10158"/>
                  </a:cubicBezTo>
                  <a:cubicBezTo>
                    <a:pt x="7796" y="10158"/>
                    <a:pt x="10068" y="9037"/>
                    <a:pt x="10068" y="6230"/>
                  </a:cubicBezTo>
                  <a:cubicBezTo>
                    <a:pt x="10068" y="3423"/>
                    <a:pt x="7806" y="0"/>
                    <a:pt x="4999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936850" y="2744775"/>
              <a:ext cx="21250" cy="340575"/>
            </a:xfrm>
            <a:custGeom>
              <a:avLst/>
              <a:gdLst/>
              <a:ahLst/>
              <a:cxnLst/>
              <a:rect l="l" t="t" r="r" b="b"/>
              <a:pathLst>
                <a:path w="850" h="13623" extrusionOk="0">
                  <a:moveTo>
                    <a:pt x="778" y="0"/>
                  </a:moveTo>
                  <a:lnTo>
                    <a:pt x="778" y="0"/>
                  </a:lnTo>
                  <a:cubicBezTo>
                    <a:pt x="516" y="1111"/>
                    <a:pt x="324" y="2242"/>
                    <a:pt x="203" y="3373"/>
                  </a:cubicBezTo>
                  <a:cubicBezTo>
                    <a:pt x="82" y="4514"/>
                    <a:pt x="21" y="5665"/>
                    <a:pt x="11" y="6806"/>
                  </a:cubicBezTo>
                  <a:cubicBezTo>
                    <a:pt x="1" y="7957"/>
                    <a:pt x="62" y="9108"/>
                    <a:pt x="203" y="10249"/>
                  </a:cubicBezTo>
                  <a:cubicBezTo>
                    <a:pt x="334" y="11390"/>
                    <a:pt x="546" y="12521"/>
                    <a:pt x="849" y="13622"/>
                  </a:cubicBezTo>
                  <a:cubicBezTo>
                    <a:pt x="799" y="13339"/>
                    <a:pt x="748" y="13067"/>
                    <a:pt x="688" y="12784"/>
                  </a:cubicBezTo>
                  <a:lnTo>
                    <a:pt x="607" y="12360"/>
                  </a:lnTo>
                  <a:lnTo>
                    <a:pt x="546" y="11936"/>
                  </a:lnTo>
                  <a:lnTo>
                    <a:pt x="425" y="11088"/>
                  </a:lnTo>
                  <a:lnTo>
                    <a:pt x="334" y="10239"/>
                  </a:lnTo>
                  <a:cubicBezTo>
                    <a:pt x="304" y="9957"/>
                    <a:pt x="284" y="9674"/>
                    <a:pt x="264" y="9381"/>
                  </a:cubicBezTo>
                  <a:cubicBezTo>
                    <a:pt x="253" y="9098"/>
                    <a:pt x="213" y="8816"/>
                    <a:pt x="213" y="8533"/>
                  </a:cubicBezTo>
                  <a:lnTo>
                    <a:pt x="193" y="7675"/>
                  </a:lnTo>
                  <a:cubicBezTo>
                    <a:pt x="183" y="7392"/>
                    <a:pt x="193" y="7099"/>
                    <a:pt x="193" y="6816"/>
                  </a:cubicBezTo>
                  <a:cubicBezTo>
                    <a:pt x="183" y="5675"/>
                    <a:pt x="243" y="4534"/>
                    <a:pt x="344" y="3393"/>
                  </a:cubicBezTo>
                  <a:lnTo>
                    <a:pt x="425" y="2545"/>
                  </a:lnTo>
                  <a:cubicBezTo>
                    <a:pt x="465" y="2262"/>
                    <a:pt x="496" y="1980"/>
                    <a:pt x="526" y="1697"/>
                  </a:cubicBezTo>
                  <a:cubicBezTo>
                    <a:pt x="597" y="1121"/>
                    <a:pt x="677" y="556"/>
                    <a:pt x="77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281450" y="2271500"/>
              <a:ext cx="920150" cy="1267375"/>
            </a:xfrm>
            <a:custGeom>
              <a:avLst/>
              <a:gdLst/>
              <a:ahLst/>
              <a:cxnLst/>
              <a:rect l="l" t="t" r="r" b="b"/>
              <a:pathLst>
                <a:path w="36806" h="50695" extrusionOk="0">
                  <a:moveTo>
                    <a:pt x="13357" y="0"/>
                  </a:moveTo>
                  <a:cubicBezTo>
                    <a:pt x="11260" y="0"/>
                    <a:pt x="9067" y="762"/>
                    <a:pt x="6927" y="2634"/>
                  </a:cubicBezTo>
                  <a:cubicBezTo>
                    <a:pt x="6927" y="2634"/>
                    <a:pt x="6299" y="2575"/>
                    <a:pt x="5434" y="2575"/>
                  </a:cubicBezTo>
                  <a:cubicBezTo>
                    <a:pt x="3610" y="2575"/>
                    <a:pt x="729" y="2836"/>
                    <a:pt x="434" y="4452"/>
                  </a:cubicBezTo>
                  <a:cubicBezTo>
                    <a:pt x="0" y="6835"/>
                    <a:pt x="10502" y="7269"/>
                    <a:pt x="10502" y="7269"/>
                  </a:cubicBezTo>
                  <a:cubicBezTo>
                    <a:pt x="10502" y="7269"/>
                    <a:pt x="12430" y="14832"/>
                    <a:pt x="17196" y="15286"/>
                  </a:cubicBezTo>
                  <a:cubicBezTo>
                    <a:pt x="13743" y="21476"/>
                    <a:pt x="6432" y="28686"/>
                    <a:pt x="8674" y="36309"/>
                  </a:cubicBezTo>
                  <a:cubicBezTo>
                    <a:pt x="9282" y="38385"/>
                    <a:pt x="10192" y="39140"/>
                    <a:pt x="11194" y="39140"/>
                  </a:cubicBezTo>
                  <a:cubicBezTo>
                    <a:pt x="13121" y="39140"/>
                    <a:pt x="15388" y="36347"/>
                    <a:pt x="16504" y="34788"/>
                  </a:cubicBezTo>
                  <a:lnTo>
                    <a:pt x="16504" y="34788"/>
                  </a:lnTo>
                  <a:cubicBezTo>
                    <a:pt x="15553" y="36381"/>
                    <a:pt x="14127" y="39595"/>
                    <a:pt x="15702" y="42701"/>
                  </a:cubicBezTo>
                  <a:cubicBezTo>
                    <a:pt x="10189" y="42802"/>
                    <a:pt x="7654" y="44428"/>
                    <a:pt x="7654" y="44428"/>
                  </a:cubicBezTo>
                  <a:cubicBezTo>
                    <a:pt x="7654" y="44428"/>
                    <a:pt x="6443" y="44325"/>
                    <a:pt x="5014" y="44325"/>
                  </a:cubicBezTo>
                  <a:cubicBezTo>
                    <a:pt x="2976" y="44325"/>
                    <a:pt x="494" y="44534"/>
                    <a:pt x="434" y="45549"/>
                  </a:cubicBezTo>
                  <a:cubicBezTo>
                    <a:pt x="358" y="47002"/>
                    <a:pt x="2384" y="48448"/>
                    <a:pt x="5196" y="48448"/>
                  </a:cubicBezTo>
                  <a:cubicBezTo>
                    <a:pt x="5724" y="48448"/>
                    <a:pt x="6281" y="48397"/>
                    <a:pt x="6856" y="48285"/>
                  </a:cubicBezTo>
                  <a:cubicBezTo>
                    <a:pt x="8720" y="49863"/>
                    <a:pt x="10944" y="50694"/>
                    <a:pt x="12927" y="50694"/>
                  </a:cubicBezTo>
                  <a:cubicBezTo>
                    <a:pt x="15792" y="50694"/>
                    <a:pt x="18156" y="48962"/>
                    <a:pt x="18216" y="45246"/>
                  </a:cubicBezTo>
                  <a:cubicBezTo>
                    <a:pt x="18790" y="45406"/>
                    <a:pt x="19370" y="45482"/>
                    <a:pt x="19951" y="45482"/>
                  </a:cubicBezTo>
                  <a:cubicBezTo>
                    <a:pt x="27081" y="45482"/>
                    <a:pt x="34258" y="33957"/>
                    <a:pt x="30505" y="25030"/>
                  </a:cubicBezTo>
                  <a:cubicBezTo>
                    <a:pt x="36806" y="24122"/>
                    <a:pt x="30202" y="12035"/>
                    <a:pt x="25638" y="11934"/>
                  </a:cubicBezTo>
                  <a:cubicBezTo>
                    <a:pt x="25707" y="7687"/>
                    <a:pt x="20017" y="0"/>
                    <a:pt x="13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505850" y="2586250"/>
              <a:ext cx="304725" cy="241825"/>
            </a:xfrm>
            <a:custGeom>
              <a:avLst/>
              <a:gdLst/>
              <a:ahLst/>
              <a:cxnLst/>
              <a:rect l="l" t="t" r="r" b="b"/>
              <a:pathLst>
                <a:path w="12189" h="9673" extrusionOk="0">
                  <a:moveTo>
                    <a:pt x="8836" y="0"/>
                  </a:moveTo>
                  <a:cubicBezTo>
                    <a:pt x="8836" y="0"/>
                    <a:pt x="1" y="4423"/>
                    <a:pt x="809" y="8280"/>
                  </a:cubicBezTo>
                  <a:cubicBezTo>
                    <a:pt x="1024" y="9298"/>
                    <a:pt x="1918" y="9672"/>
                    <a:pt x="3118" y="9672"/>
                  </a:cubicBezTo>
                  <a:cubicBezTo>
                    <a:pt x="6464" y="9672"/>
                    <a:pt x="12189" y="6755"/>
                    <a:pt x="12189" y="6755"/>
                  </a:cubicBezTo>
                  <a:lnTo>
                    <a:pt x="8836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592200" y="2770525"/>
              <a:ext cx="232775" cy="291850"/>
            </a:xfrm>
            <a:custGeom>
              <a:avLst/>
              <a:gdLst/>
              <a:ahLst/>
              <a:cxnLst/>
              <a:rect l="l" t="t" r="r" b="b"/>
              <a:pathLst>
                <a:path w="9311" h="11674" extrusionOk="0">
                  <a:moveTo>
                    <a:pt x="9310" y="0"/>
                  </a:moveTo>
                  <a:lnTo>
                    <a:pt x="9310" y="0"/>
                  </a:lnTo>
                  <a:cubicBezTo>
                    <a:pt x="8856" y="465"/>
                    <a:pt x="8391" y="919"/>
                    <a:pt x="7937" y="1384"/>
                  </a:cubicBezTo>
                  <a:cubicBezTo>
                    <a:pt x="7482" y="1848"/>
                    <a:pt x="7018" y="2303"/>
                    <a:pt x="6553" y="2747"/>
                  </a:cubicBezTo>
                  <a:cubicBezTo>
                    <a:pt x="6079" y="3191"/>
                    <a:pt x="5604" y="3636"/>
                    <a:pt x="5120" y="4060"/>
                  </a:cubicBezTo>
                  <a:cubicBezTo>
                    <a:pt x="4635" y="4494"/>
                    <a:pt x="4120" y="4888"/>
                    <a:pt x="3575" y="5231"/>
                  </a:cubicBezTo>
                  <a:cubicBezTo>
                    <a:pt x="3514" y="5271"/>
                    <a:pt x="3443" y="5312"/>
                    <a:pt x="3373" y="5352"/>
                  </a:cubicBezTo>
                  <a:cubicBezTo>
                    <a:pt x="3302" y="5382"/>
                    <a:pt x="3231" y="5423"/>
                    <a:pt x="3161" y="5443"/>
                  </a:cubicBezTo>
                  <a:cubicBezTo>
                    <a:pt x="3120" y="5463"/>
                    <a:pt x="3090" y="5473"/>
                    <a:pt x="3050" y="5483"/>
                  </a:cubicBezTo>
                  <a:lnTo>
                    <a:pt x="2928" y="5514"/>
                  </a:lnTo>
                  <a:cubicBezTo>
                    <a:pt x="2848" y="5544"/>
                    <a:pt x="2757" y="5584"/>
                    <a:pt x="2686" y="5645"/>
                  </a:cubicBezTo>
                  <a:cubicBezTo>
                    <a:pt x="2555" y="5756"/>
                    <a:pt x="2444" y="5887"/>
                    <a:pt x="2363" y="6049"/>
                  </a:cubicBezTo>
                  <a:cubicBezTo>
                    <a:pt x="2292" y="6200"/>
                    <a:pt x="2232" y="6362"/>
                    <a:pt x="2181" y="6523"/>
                  </a:cubicBezTo>
                  <a:cubicBezTo>
                    <a:pt x="2100" y="6836"/>
                    <a:pt x="2030" y="7160"/>
                    <a:pt x="1969" y="7483"/>
                  </a:cubicBezTo>
                  <a:lnTo>
                    <a:pt x="1808" y="8442"/>
                  </a:lnTo>
                  <a:cubicBezTo>
                    <a:pt x="1717" y="9078"/>
                    <a:pt x="1545" y="9704"/>
                    <a:pt x="1293" y="10300"/>
                  </a:cubicBezTo>
                  <a:cubicBezTo>
                    <a:pt x="1161" y="10603"/>
                    <a:pt x="990" y="10875"/>
                    <a:pt x="778" y="11108"/>
                  </a:cubicBezTo>
                  <a:cubicBezTo>
                    <a:pt x="556" y="11350"/>
                    <a:pt x="293" y="11542"/>
                    <a:pt x="0" y="11673"/>
                  </a:cubicBezTo>
                  <a:cubicBezTo>
                    <a:pt x="303" y="11562"/>
                    <a:pt x="586" y="11380"/>
                    <a:pt x="808" y="11148"/>
                  </a:cubicBezTo>
                  <a:cubicBezTo>
                    <a:pt x="1040" y="10906"/>
                    <a:pt x="1232" y="10633"/>
                    <a:pt x="1373" y="10340"/>
                  </a:cubicBezTo>
                  <a:cubicBezTo>
                    <a:pt x="1646" y="9745"/>
                    <a:pt x="1838" y="9118"/>
                    <a:pt x="1949" y="8472"/>
                  </a:cubicBezTo>
                  <a:cubicBezTo>
                    <a:pt x="2080" y="7836"/>
                    <a:pt x="2161" y="7190"/>
                    <a:pt x="2343" y="6574"/>
                  </a:cubicBezTo>
                  <a:cubicBezTo>
                    <a:pt x="2383" y="6422"/>
                    <a:pt x="2444" y="6271"/>
                    <a:pt x="2514" y="6130"/>
                  </a:cubicBezTo>
                  <a:cubicBezTo>
                    <a:pt x="2575" y="5998"/>
                    <a:pt x="2676" y="5877"/>
                    <a:pt x="2787" y="5786"/>
                  </a:cubicBezTo>
                  <a:cubicBezTo>
                    <a:pt x="2848" y="5746"/>
                    <a:pt x="2908" y="5716"/>
                    <a:pt x="2979" y="5695"/>
                  </a:cubicBezTo>
                  <a:lnTo>
                    <a:pt x="3029" y="5675"/>
                  </a:lnTo>
                  <a:lnTo>
                    <a:pt x="3100" y="5655"/>
                  </a:lnTo>
                  <a:cubicBezTo>
                    <a:pt x="3140" y="5645"/>
                    <a:pt x="3181" y="5635"/>
                    <a:pt x="3221" y="5625"/>
                  </a:cubicBezTo>
                  <a:cubicBezTo>
                    <a:pt x="3302" y="5594"/>
                    <a:pt x="3373" y="5554"/>
                    <a:pt x="3454" y="5514"/>
                  </a:cubicBezTo>
                  <a:cubicBezTo>
                    <a:pt x="3524" y="5473"/>
                    <a:pt x="3605" y="5433"/>
                    <a:pt x="3676" y="5392"/>
                  </a:cubicBezTo>
                  <a:cubicBezTo>
                    <a:pt x="4221" y="5029"/>
                    <a:pt x="4736" y="4635"/>
                    <a:pt x="5221" y="4191"/>
                  </a:cubicBezTo>
                  <a:cubicBezTo>
                    <a:pt x="5715" y="3757"/>
                    <a:pt x="6190" y="3312"/>
                    <a:pt x="6644" y="2848"/>
                  </a:cubicBezTo>
                  <a:cubicBezTo>
                    <a:pt x="7109" y="2394"/>
                    <a:pt x="7563" y="1929"/>
                    <a:pt x="8007" y="1444"/>
                  </a:cubicBezTo>
                  <a:cubicBezTo>
                    <a:pt x="8442" y="970"/>
                    <a:pt x="8886" y="485"/>
                    <a:pt x="931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645450" y="2729875"/>
              <a:ext cx="245150" cy="380950"/>
            </a:xfrm>
            <a:custGeom>
              <a:avLst/>
              <a:gdLst/>
              <a:ahLst/>
              <a:cxnLst/>
              <a:rect l="l" t="t" r="r" b="b"/>
              <a:pathLst>
                <a:path w="9806" h="15238" extrusionOk="0">
                  <a:moveTo>
                    <a:pt x="9805" y="1"/>
                  </a:moveTo>
                  <a:lnTo>
                    <a:pt x="9805" y="1"/>
                  </a:lnTo>
                  <a:cubicBezTo>
                    <a:pt x="9553" y="748"/>
                    <a:pt x="9290" y="1485"/>
                    <a:pt x="9018" y="2232"/>
                  </a:cubicBezTo>
                  <a:cubicBezTo>
                    <a:pt x="8745" y="2969"/>
                    <a:pt x="8462" y="3706"/>
                    <a:pt x="8160" y="4434"/>
                  </a:cubicBezTo>
                  <a:cubicBezTo>
                    <a:pt x="7554" y="5888"/>
                    <a:pt x="6918" y="7342"/>
                    <a:pt x="6059" y="8654"/>
                  </a:cubicBezTo>
                  <a:cubicBezTo>
                    <a:pt x="5857" y="8988"/>
                    <a:pt x="5625" y="9301"/>
                    <a:pt x="5363" y="9593"/>
                  </a:cubicBezTo>
                  <a:cubicBezTo>
                    <a:pt x="5120" y="9886"/>
                    <a:pt x="4817" y="10129"/>
                    <a:pt x="4474" y="10300"/>
                  </a:cubicBezTo>
                  <a:cubicBezTo>
                    <a:pt x="4383" y="10330"/>
                    <a:pt x="4302" y="10361"/>
                    <a:pt x="4211" y="10371"/>
                  </a:cubicBezTo>
                  <a:cubicBezTo>
                    <a:pt x="4121" y="10381"/>
                    <a:pt x="4009" y="10401"/>
                    <a:pt x="3908" y="10411"/>
                  </a:cubicBezTo>
                  <a:cubicBezTo>
                    <a:pt x="3707" y="10462"/>
                    <a:pt x="3515" y="10532"/>
                    <a:pt x="3333" y="10633"/>
                  </a:cubicBezTo>
                  <a:cubicBezTo>
                    <a:pt x="3161" y="10744"/>
                    <a:pt x="3000" y="10876"/>
                    <a:pt x="2868" y="11037"/>
                  </a:cubicBezTo>
                  <a:cubicBezTo>
                    <a:pt x="2737" y="11189"/>
                    <a:pt x="2616" y="11350"/>
                    <a:pt x="2525" y="11532"/>
                  </a:cubicBezTo>
                  <a:cubicBezTo>
                    <a:pt x="2131" y="12239"/>
                    <a:pt x="1929" y="13006"/>
                    <a:pt x="1626" y="13733"/>
                  </a:cubicBezTo>
                  <a:cubicBezTo>
                    <a:pt x="1485" y="14097"/>
                    <a:pt x="1283" y="14440"/>
                    <a:pt x="1031" y="14743"/>
                  </a:cubicBezTo>
                  <a:cubicBezTo>
                    <a:pt x="768" y="15036"/>
                    <a:pt x="395" y="15218"/>
                    <a:pt x="1" y="15238"/>
                  </a:cubicBezTo>
                  <a:cubicBezTo>
                    <a:pt x="203" y="15228"/>
                    <a:pt x="395" y="15187"/>
                    <a:pt x="576" y="15107"/>
                  </a:cubicBezTo>
                  <a:cubicBezTo>
                    <a:pt x="758" y="15026"/>
                    <a:pt x="930" y="14905"/>
                    <a:pt x="1071" y="14763"/>
                  </a:cubicBezTo>
                  <a:cubicBezTo>
                    <a:pt x="1334" y="14470"/>
                    <a:pt x="1556" y="14137"/>
                    <a:pt x="1707" y="13764"/>
                  </a:cubicBezTo>
                  <a:cubicBezTo>
                    <a:pt x="2030" y="13037"/>
                    <a:pt x="2252" y="12269"/>
                    <a:pt x="2646" y="11603"/>
                  </a:cubicBezTo>
                  <a:cubicBezTo>
                    <a:pt x="2828" y="11259"/>
                    <a:pt x="3091" y="10977"/>
                    <a:pt x="3414" y="10765"/>
                  </a:cubicBezTo>
                  <a:cubicBezTo>
                    <a:pt x="3575" y="10674"/>
                    <a:pt x="3757" y="10603"/>
                    <a:pt x="3939" y="10563"/>
                  </a:cubicBezTo>
                  <a:lnTo>
                    <a:pt x="4232" y="10532"/>
                  </a:lnTo>
                  <a:cubicBezTo>
                    <a:pt x="4333" y="10512"/>
                    <a:pt x="4434" y="10492"/>
                    <a:pt x="4535" y="10452"/>
                  </a:cubicBezTo>
                  <a:cubicBezTo>
                    <a:pt x="4898" y="10270"/>
                    <a:pt x="5231" y="10017"/>
                    <a:pt x="5494" y="9704"/>
                  </a:cubicBezTo>
                  <a:cubicBezTo>
                    <a:pt x="5756" y="9412"/>
                    <a:pt x="5999" y="9088"/>
                    <a:pt x="6211" y="8755"/>
                  </a:cubicBezTo>
                  <a:cubicBezTo>
                    <a:pt x="6635" y="8079"/>
                    <a:pt x="7019" y="7382"/>
                    <a:pt x="7352" y="6665"/>
                  </a:cubicBezTo>
                  <a:cubicBezTo>
                    <a:pt x="7685" y="5948"/>
                    <a:pt x="7998" y="5221"/>
                    <a:pt x="8291" y="4484"/>
                  </a:cubicBezTo>
                  <a:cubicBezTo>
                    <a:pt x="8866" y="3010"/>
                    <a:pt x="9371" y="1515"/>
                    <a:pt x="98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758300" y="2816225"/>
              <a:ext cx="147200" cy="459450"/>
            </a:xfrm>
            <a:custGeom>
              <a:avLst/>
              <a:gdLst/>
              <a:ahLst/>
              <a:cxnLst/>
              <a:rect l="l" t="t" r="r" b="b"/>
              <a:pathLst>
                <a:path w="5888" h="18378" extrusionOk="0">
                  <a:moveTo>
                    <a:pt x="5887" y="0"/>
                  </a:moveTo>
                  <a:cubicBezTo>
                    <a:pt x="5756" y="808"/>
                    <a:pt x="5604" y="1626"/>
                    <a:pt x="5453" y="2434"/>
                  </a:cubicBezTo>
                  <a:cubicBezTo>
                    <a:pt x="5302" y="3241"/>
                    <a:pt x="5140" y="4059"/>
                    <a:pt x="4948" y="4857"/>
                  </a:cubicBezTo>
                  <a:cubicBezTo>
                    <a:pt x="4756" y="5655"/>
                    <a:pt x="4564" y="6452"/>
                    <a:pt x="4312" y="7240"/>
                  </a:cubicBezTo>
                  <a:cubicBezTo>
                    <a:pt x="4080" y="8017"/>
                    <a:pt x="3767" y="8775"/>
                    <a:pt x="3373" y="9492"/>
                  </a:cubicBezTo>
                  <a:cubicBezTo>
                    <a:pt x="3171" y="9835"/>
                    <a:pt x="2929" y="10168"/>
                    <a:pt x="2585" y="10360"/>
                  </a:cubicBezTo>
                  <a:cubicBezTo>
                    <a:pt x="2404" y="10471"/>
                    <a:pt x="2242" y="10623"/>
                    <a:pt x="2111" y="10794"/>
                  </a:cubicBezTo>
                  <a:cubicBezTo>
                    <a:pt x="1979" y="10966"/>
                    <a:pt x="1878" y="11158"/>
                    <a:pt x="1798" y="11350"/>
                  </a:cubicBezTo>
                  <a:cubicBezTo>
                    <a:pt x="1636" y="11743"/>
                    <a:pt x="1525" y="12147"/>
                    <a:pt x="1454" y="12551"/>
                  </a:cubicBezTo>
                  <a:cubicBezTo>
                    <a:pt x="1374" y="12965"/>
                    <a:pt x="1313" y="13369"/>
                    <a:pt x="1273" y="13783"/>
                  </a:cubicBezTo>
                  <a:cubicBezTo>
                    <a:pt x="1172" y="14601"/>
                    <a:pt x="1121" y="15429"/>
                    <a:pt x="1000" y="16237"/>
                  </a:cubicBezTo>
                  <a:cubicBezTo>
                    <a:pt x="949" y="16641"/>
                    <a:pt x="859" y="17045"/>
                    <a:pt x="737" y="17438"/>
                  </a:cubicBezTo>
                  <a:cubicBezTo>
                    <a:pt x="677" y="17630"/>
                    <a:pt x="586" y="17822"/>
                    <a:pt x="465" y="17984"/>
                  </a:cubicBezTo>
                  <a:cubicBezTo>
                    <a:pt x="354" y="18166"/>
                    <a:pt x="192" y="18297"/>
                    <a:pt x="0" y="18378"/>
                  </a:cubicBezTo>
                  <a:cubicBezTo>
                    <a:pt x="202" y="18307"/>
                    <a:pt x="364" y="18176"/>
                    <a:pt x="485" y="18004"/>
                  </a:cubicBezTo>
                  <a:cubicBezTo>
                    <a:pt x="616" y="17832"/>
                    <a:pt x="707" y="17651"/>
                    <a:pt x="778" y="17459"/>
                  </a:cubicBezTo>
                  <a:cubicBezTo>
                    <a:pt x="919" y="17065"/>
                    <a:pt x="1020" y="16661"/>
                    <a:pt x="1081" y="16247"/>
                  </a:cubicBezTo>
                  <a:cubicBezTo>
                    <a:pt x="1222" y="15439"/>
                    <a:pt x="1293" y="14611"/>
                    <a:pt x="1404" y="13803"/>
                  </a:cubicBezTo>
                  <a:cubicBezTo>
                    <a:pt x="1464" y="13389"/>
                    <a:pt x="1525" y="12985"/>
                    <a:pt x="1606" y="12582"/>
                  </a:cubicBezTo>
                  <a:cubicBezTo>
                    <a:pt x="1677" y="12188"/>
                    <a:pt x="1798" y="11794"/>
                    <a:pt x="1949" y="11420"/>
                  </a:cubicBezTo>
                  <a:cubicBezTo>
                    <a:pt x="2030" y="11239"/>
                    <a:pt x="2121" y="11057"/>
                    <a:pt x="2242" y="10895"/>
                  </a:cubicBezTo>
                  <a:cubicBezTo>
                    <a:pt x="2363" y="10744"/>
                    <a:pt x="2505" y="10613"/>
                    <a:pt x="2676" y="10512"/>
                  </a:cubicBezTo>
                  <a:cubicBezTo>
                    <a:pt x="2858" y="10401"/>
                    <a:pt x="3030" y="10269"/>
                    <a:pt x="3171" y="10098"/>
                  </a:cubicBezTo>
                  <a:cubicBezTo>
                    <a:pt x="3302" y="9936"/>
                    <a:pt x="3423" y="9764"/>
                    <a:pt x="3534" y="9583"/>
                  </a:cubicBezTo>
                  <a:cubicBezTo>
                    <a:pt x="3928" y="8845"/>
                    <a:pt x="4241" y="8078"/>
                    <a:pt x="4463" y="7280"/>
                  </a:cubicBezTo>
                  <a:cubicBezTo>
                    <a:pt x="4706" y="6483"/>
                    <a:pt x="4908" y="5685"/>
                    <a:pt x="5079" y="4877"/>
                  </a:cubicBezTo>
                  <a:cubicBezTo>
                    <a:pt x="5433" y="3262"/>
                    <a:pt x="5695" y="1636"/>
                    <a:pt x="58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858775" y="2863175"/>
              <a:ext cx="95950" cy="465775"/>
            </a:xfrm>
            <a:custGeom>
              <a:avLst/>
              <a:gdLst/>
              <a:ahLst/>
              <a:cxnLst/>
              <a:rect l="l" t="t" r="r" b="b"/>
              <a:pathLst>
                <a:path w="3838" h="18631" extrusionOk="0">
                  <a:moveTo>
                    <a:pt x="3554" y="0"/>
                  </a:moveTo>
                  <a:lnTo>
                    <a:pt x="3554" y="0"/>
                  </a:lnTo>
                  <a:cubicBezTo>
                    <a:pt x="3615" y="818"/>
                    <a:pt x="3655" y="1636"/>
                    <a:pt x="3676" y="2454"/>
                  </a:cubicBezTo>
                  <a:cubicBezTo>
                    <a:pt x="3696" y="3262"/>
                    <a:pt x="3696" y="4080"/>
                    <a:pt x="3645" y="4897"/>
                  </a:cubicBezTo>
                  <a:cubicBezTo>
                    <a:pt x="3615" y="5715"/>
                    <a:pt x="3504" y="6523"/>
                    <a:pt x="3322" y="7311"/>
                  </a:cubicBezTo>
                  <a:cubicBezTo>
                    <a:pt x="3231" y="7705"/>
                    <a:pt x="3080" y="8078"/>
                    <a:pt x="2888" y="8432"/>
                  </a:cubicBezTo>
                  <a:cubicBezTo>
                    <a:pt x="2838" y="8512"/>
                    <a:pt x="2777" y="8593"/>
                    <a:pt x="2716" y="8674"/>
                  </a:cubicBezTo>
                  <a:lnTo>
                    <a:pt x="2514" y="8896"/>
                  </a:lnTo>
                  <a:cubicBezTo>
                    <a:pt x="2373" y="9048"/>
                    <a:pt x="2252" y="9229"/>
                    <a:pt x="2171" y="9431"/>
                  </a:cubicBezTo>
                  <a:cubicBezTo>
                    <a:pt x="2020" y="9825"/>
                    <a:pt x="1919" y="10229"/>
                    <a:pt x="1878" y="10643"/>
                  </a:cubicBezTo>
                  <a:cubicBezTo>
                    <a:pt x="1838" y="11057"/>
                    <a:pt x="1818" y="11471"/>
                    <a:pt x="1808" y="11885"/>
                  </a:cubicBezTo>
                  <a:cubicBezTo>
                    <a:pt x="1787" y="12703"/>
                    <a:pt x="1798" y="13521"/>
                    <a:pt x="1767" y="14329"/>
                  </a:cubicBezTo>
                  <a:cubicBezTo>
                    <a:pt x="1757" y="15146"/>
                    <a:pt x="1646" y="15954"/>
                    <a:pt x="1434" y="16742"/>
                  </a:cubicBezTo>
                  <a:cubicBezTo>
                    <a:pt x="1323" y="17136"/>
                    <a:pt x="1151" y="17509"/>
                    <a:pt x="919" y="17843"/>
                  </a:cubicBezTo>
                  <a:cubicBezTo>
                    <a:pt x="677" y="18176"/>
                    <a:pt x="364" y="18438"/>
                    <a:pt x="0" y="18630"/>
                  </a:cubicBezTo>
                  <a:cubicBezTo>
                    <a:pt x="374" y="18458"/>
                    <a:pt x="707" y="18196"/>
                    <a:pt x="959" y="17873"/>
                  </a:cubicBezTo>
                  <a:cubicBezTo>
                    <a:pt x="1202" y="17540"/>
                    <a:pt x="1394" y="17166"/>
                    <a:pt x="1525" y="16772"/>
                  </a:cubicBezTo>
                  <a:cubicBezTo>
                    <a:pt x="1747" y="15985"/>
                    <a:pt x="1878" y="15167"/>
                    <a:pt x="1898" y="14349"/>
                  </a:cubicBezTo>
                  <a:cubicBezTo>
                    <a:pt x="1949" y="13531"/>
                    <a:pt x="1939" y="12703"/>
                    <a:pt x="1959" y="11885"/>
                  </a:cubicBezTo>
                  <a:cubicBezTo>
                    <a:pt x="1979" y="11481"/>
                    <a:pt x="1999" y="11077"/>
                    <a:pt x="2050" y="10673"/>
                  </a:cubicBezTo>
                  <a:cubicBezTo>
                    <a:pt x="2090" y="10269"/>
                    <a:pt x="2181" y="9886"/>
                    <a:pt x="2333" y="9512"/>
                  </a:cubicBezTo>
                  <a:cubicBezTo>
                    <a:pt x="2403" y="9330"/>
                    <a:pt x="2504" y="9159"/>
                    <a:pt x="2636" y="9017"/>
                  </a:cubicBezTo>
                  <a:lnTo>
                    <a:pt x="2848" y="8785"/>
                  </a:lnTo>
                  <a:cubicBezTo>
                    <a:pt x="2908" y="8694"/>
                    <a:pt x="2969" y="8603"/>
                    <a:pt x="3029" y="8523"/>
                  </a:cubicBezTo>
                  <a:cubicBezTo>
                    <a:pt x="3231" y="8149"/>
                    <a:pt x="3383" y="7755"/>
                    <a:pt x="3474" y="7351"/>
                  </a:cubicBezTo>
                  <a:cubicBezTo>
                    <a:pt x="3655" y="6543"/>
                    <a:pt x="3756" y="5725"/>
                    <a:pt x="3777" y="4908"/>
                  </a:cubicBezTo>
                  <a:cubicBezTo>
                    <a:pt x="3837" y="3262"/>
                    <a:pt x="3756" y="1626"/>
                    <a:pt x="355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1747200" y="3189325"/>
              <a:ext cx="96200" cy="178500"/>
            </a:xfrm>
            <a:custGeom>
              <a:avLst/>
              <a:gdLst/>
              <a:ahLst/>
              <a:cxnLst/>
              <a:rect l="l" t="t" r="r" b="b"/>
              <a:pathLst>
                <a:path w="3848" h="7140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3787" y="354"/>
                    <a:pt x="3706" y="687"/>
                    <a:pt x="3615" y="1040"/>
                  </a:cubicBezTo>
                  <a:cubicBezTo>
                    <a:pt x="3524" y="1384"/>
                    <a:pt x="3433" y="1727"/>
                    <a:pt x="3322" y="2070"/>
                  </a:cubicBezTo>
                  <a:cubicBezTo>
                    <a:pt x="3120" y="2757"/>
                    <a:pt x="2898" y="3433"/>
                    <a:pt x="2635" y="4090"/>
                  </a:cubicBezTo>
                  <a:cubicBezTo>
                    <a:pt x="2504" y="4413"/>
                    <a:pt x="2353" y="4736"/>
                    <a:pt x="2201" y="5059"/>
                  </a:cubicBezTo>
                  <a:cubicBezTo>
                    <a:pt x="2040" y="5372"/>
                    <a:pt x="1858" y="5675"/>
                    <a:pt x="1666" y="5968"/>
                  </a:cubicBezTo>
                  <a:cubicBezTo>
                    <a:pt x="1474" y="6261"/>
                    <a:pt x="1232" y="6523"/>
                    <a:pt x="959" y="6745"/>
                  </a:cubicBezTo>
                  <a:cubicBezTo>
                    <a:pt x="687" y="6978"/>
                    <a:pt x="353" y="7119"/>
                    <a:pt x="0" y="7139"/>
                  </a:cubicBezTo>
                  <a:cubicBezTo>
                    <a:pt x="15" y="7140"/>
                    <a:pt x="30" y="7140"/>
                    <a:pt x="45" y="7140"/>
                  </a:cubicBezTo>
                  <a:cubicBezTo>
                    <a:pt x="393" y="7140"/>
                    <a:pt x="729" y="7029"/>
                    <a:pt x="1010" y="6816"/>
                  </a:cubicBezTo>
                  <a:cubicBezTo>
                    <a:pt x="1303" y="6604"/>
                    <a:pt x="1555" y="6341"/>
                    <a:pt x="1767" y="6049"/>
                  </a:cubicBezTo>
                  <a:cubicBezTo>
                    <a:pt x="1989" y="5766"/>
                    <a:pt x="2181" y="5453"/>
                    <a:pt x="2343" y="5130"/>
                  </a:cubicBezTo>
                  <a:cubicBezTo>
                    <a:pt x="2504" y="4817"/>
                    <a:pt x="2656" y="4494"/>
                    <a:pt x="2787" y="4150"/>
                  </a:cubicBezTo>
                  <a:cubicBezTo>
                    <a:pt x="3060" y="3484"/>
                    <a:pt x="3272" y="2807"/>
                    <a:pt x="3453" y="2111"/>
                  </a:cubicBezTo>
                  <a:cubicBezTo>
                    <a:pt x="3635" y="1414"/>
                    <a:pt x="3766" y="707"/>
                    <a:pt x="384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1632825" y="2691750"/>
              <a:ext cx="177750" cy="124500"/>
            </a:xfrm>
            <a:custGeom>
              <a:avLst/>
              <a:gdLst/>
              <a:ahLst/>
              <a:cxnLst/>
              <a:rect l="l" t="t" r="r" b="b"/>
              <a:pathLst>
                <a:path w="7110" h="4980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6857" y="274"/>
                    <a:pt x="6595" y="526"/>
                    <a:pt x="6332" y="789"/>
                  </a:cubicBezTo>
                  <a:cubicBezTo>
                    <a:pt x="6080" y="1051"/>
                    <a:pt x="5817" y="1304"/>
                    <a:pt x="5544" y="1556"/>
                  </a:cubicBezTo>
                  <a:cubicBezTo>
                    <a:pt x="5009" y="2061"/>
                    <a:pt x="4454" y="2546"/>
                    <a:pt x="3878" y="3000"/>
                  </a:cubicBezTo>
                  <a:cubicBezTo>
                    <a:pt x="3303" y="3454"/>
                    <a:pt x="2697" y="3868"/>
                    <a:pt x="2061" y="4232"/>
                  </a:cubicBezTo>
                  <a:cubicBezTo>
                    <a:pt x="1738" y="4414"/>
                    <a:pt x="1404" y="4565"/>
                    <a:pt x="1061" y="4696"/>
                  </a:cubicBezTo>
                  <a:cubicBezTo>
                    <a:pt x="718" y="4828"/>
                    <a:pt x="364" y="4918"/>
                    <a:pt x="1" y="4979"/>
                  </a:cubicBezTo>
                  <a:cubicBezTo>
                    <a:pt x="738" y="4939"/>
                    <a:pt x="1455" y="4686"/>
                    <a:pt x="2121" y="4353"/>
                  </a:cubicBezTo>
                  <a:cubicBezTo>
                    <a:pt x="2778" y="4010"/>
                    <a:pt x="3404" y="3606"/>
                    <a:pt x="3989" y="3141"/>
                  </a:cubicBezTo>
                  <a:cubicBezTo>
                    <a:pt x="4575" y="2687"/>
                    <a:pt x="5120" y="2192"/>
                    <a:pt x="5645" y="1667"/>
                  </a:cubicBezTo>
                  <a:cubicBezTo>
                    <a:pt x="5898" y="1394"/>
                    <a:pt x="6160" y="1132"/>
                    <a:pt x="6403" y="859"/>
                  </a:cubicBezTo>
                  <a:cubicBezTo>
                    <a:pt x="6645" y="577"/>
                    <a:pt x="6887" y="294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520750" y="2979025"/>
              <a:ext cx="71475" cy="162100"/>
            </a:xfrm>
            <a:custGeom>
              <a:avLst/>
              <a:gdLst/>
              <a:ahLst/>
              <a:cxnLst/>
              <a:rect l="l" t="t" r="r" b="b"/>
              <a:pathLst>
                <a:path w="2859" h="6484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2343" y="354"/>
                    <a:pt x="1889" y="768"/>
                    <a:pt x="1505" y="1253"/>
                  </a:cubicBezTo>
                  <a:cubicBezTo>
                    <a:pt x="1111" y="1738"/>
                    <a:pt x="788" y="2263"/>
                    <a:pt x="536" y="2838"/>
                  </a:cubicBezTo>
                  <a:cubicBezTo>
                    <a:pt x="415" y="3121"/>
                    <a:pt x="314" y="3424"/>
                    <a:pt x="233" y="3717"/>
                  </a:cubicBezTo>
                  <a:cubicBezTo>
                    <a:pt x="152" y="4020"/>
                    <a:pt x="102" y="4323"/>
                    <a:pt x="71" y="4636"/>
                  </a:cubicBezTo>
                  <a:cubicBezTo>
                    <a:pt x="1" y="5252"/>
                    <a:pt x="31" y="5878"/>
                    <a:pt x="162" y="6484"/>
                  </a:cubicBezTo>
                  <a:cubicBezTo>
                    <a:pt x="132" y="6181"/>
                    <a:pt x="122" y="5868"/>
                    <a:pt x="132" y="5565"/>
                  </a:cubicBezTo>
                  <a:cubicBezTo>
                    <a:pt x="132" y="5262"/>
                    <a:pt x="152" y="4959"/>
                    <a:pt x="203" y="4656"/>
                  </a:cubicBezTo>
                  <a:cubicBezTo>
                    <a:pt x="293" y="4060"/>
                    <a:pt x="455" y="3475"/>
                    <a:pt x="697" y="2909"/>
                  </a:cubicBezTo>
                  <a:cubicBezTo>
                    <a:pt x="940" y="2354"/>
                    <a:pt x="1253" y="1829"/>
                    <a:pt x="1606" y="1344"/>
                  </a:cubicBezTo>
                  <a:cubicBezTo>
                    <a:pt x="1788" y="1102"/>
                    <a:pt x="1990" y="859"/>
                    <a:pt x="2192" y="637"/>
                  </a:cubicBezTo>
                  <a:cubicBezTo>
                    <a:pt x="2404" y="415"/>
                    <a:pt x="2616" y="203"/>
                    <a:pt x="28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566700" y="3045925"/>
              <a:ext cx="88875" cy="120450"/>
            </a:xfrm>
            <a:custGeom>
              <a:avLst/>
              <a:gdLst/>
              <a:ahLst/>
              <a:cxnLst/>
              <a:rect l="l" t="t" r="r" b="b"/>
              <a:pathLst>
                <a:path w="3555" h="4818" extrusionOk="0">
                  <a:moveTo>
                    <a:pt x="3555" y="1"/>
                  </a:moveTo>
                  <a:lnTo>
                    <a:pt x="3555" y="1"/>
                  </a:lnTo>
                  <a:cubicBezTo>
                    <a:pt x="3312" y="445"/>
                    <a:pt x="3060" y="879"/>
                    <a:pt x="2797" y="1313"/>
                  </a:cubicBezTo>
                  <a:cubicBezTo>
                    <a:pt x="2545" y="1748"/>
                    <a:pt x="2282" y="2172"/>
                    <a:pt x="2000" y="2586"/>
                  </a:cubicBezTo>
                  <a:cubicBezTo>
                    <a:pt x="1717" y="3010"/>
                    <a:pt x="1414" y="3414"/>
                    <a:pt x="1091" y="3797"/>
                  </a:cubicBezTo>
                  <a:lnTo>
                    <a:pt x="970" y="3939"/>
                  </a:lnTo>
                  <a:cubicBezTo>
                    <a:pt x="929" y="3989"/>
                    <a:pt x="889" y="4030"/>
                    <a:pt x="838" y="4070"/>
                  </a:cubicBezTo>
                  <a:cubicBezTo>
                    <a:pt x="758" y="4161"/>
                    <a:pt x="677" y="4262"/>
                    <a:pt x="576" y="4343"/>
                  </a:cubicBezTo>
                  <a:cubicBezTo>
                    <a:pt x="485" y="4424"/>
                    <a:pt x="404" y="4524"/>
                    <a:pt x="303" y="4595"/>
                  </a:cubicBezTo>
                  <a:cubicBezTo>
                    <a:pt x="202" y="4666"/>
                    <a:pt x="101" y="4747"/>
                    <a:pt x="0" y="4817"/>
                  </a:cubicBezTo>
                  <a:cubicBezTo>
                    <a:pt x="455" y="4585"/>
                    <a:pt x="859" y="4272"/>
                    <a:pt x="1202" y="3888"/>
                  </a:cubicBezTo>
                  <a:cubicBezTo>
                    <a:pt x="1374" y="3707"/>
                    <a:pt x="1545" y="3515"/>
                    <a:pt x="1697" y="3313"/>
                  </a:cubicBezTo>
                  <a:cubicBezTo>
                    <a:pt x="1848" y="3101"/>
                    <a:pt x="2000" y="2899"/>
                    <a:pt x="2141" y="2687"/>
                  </a:cubicBezTo>
                  <a:cubicBezTo>
                    <a:pt x="2424" y="2263"/>
                    <a:pt x="2686" y="1828"/>
                    <a:pt x="2929" y="1384"/>
                  </a:cubicBezTo>
                  <a:cubicBezTo>
                    <a:pt x="3161" y="930"/>
                    <a:pt x="3373" y="465"/>
                    <a:pt x="355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632825" y="2602900"/>
              <a:ext cx="177750" cy="104275"/>
            </a:xfrm>
            <a:custGeom>
              <a:avLst/>
              <a:gdLst/>
              <a:ahLst/>
              <a:cxnLst/>
              <a:rect l="l" t="t" r="r" b="b"/>
              <a:pathLst>
                <a:path w="7110" h="4171" extrusionOk="0">
                  <a:moveTo>
                    <a:pt x="7110" y="1"/>
                  </a:moveTo>
                  <a:lnTo>
                    <a:pt x="7110" y="1"/>
                  </a:lnTo>
                  <a:cubicBezTo>
                    <a:pt x="5696" y="182"/>
                    <a:pt x="4323" y="617"/>
                    <a:pt x="3050" y="1263"/>
                  </a:cubicBezTo>
                  <a:cubicBezTo>
                    <a:pt x="2727" y="1424"/>
                    <a:pt x="2424" y="1606"/>
                    <a:pt x="2121" y="1808"/>
                  </a:cubicBezTo>
                  <a:cubicBezTo>
                    <a:pt x="1829" y="2010"/>
                    <a:pt x="1546" y="2232"/>
                    <a:pt x="1283" y="2464"/>
                  </a:cubicBezTo>
                  <a:cubicBezTo>
                    <a:pt x="1021" y="2707"/>
                    <a:pt x="768" y="2979"/>
                    <a:pt x="556" y="3252"/>
                  </a:cubicBezTo>
                  <a:cubicBezTo>
                    <a:pt x="334" y="3545"/>
                    <a:pt x="152" y="3848"/>
                    <a:pt x="1" y="4171"/>
                  </a:cubicBezTo>
                  <a:cubicBezTo>
                    <a:pt x="364" y="3565"/>
                    <a:pt x="819" y="3020"/>
                    <a:pt x="1364" y="2576"/>
                  </a:cubicBezTo>
                  <a:cubicBezTo>
                    <a:pt x="1909" y="2121"/>
                    <a:pt x="2495" y="1737"/>
                    <a:pt x="3121" y="1424"/>
                  </a:cubicBezTo>
                  <a:cubicBezTo>
                    <a:pt x="3747" y="1101"/>
                    <a:pt x="4403" y="819"/>
                    <a:pt x="5070" y="586"/>
                  </a:cubicBezTo>
                  <a:cubicBezTo>
                    <a:pt x="5403" y="465"/>
                    <a:pt x="5736" y="364"/>
                    <a:pt x="6080" y="263"/>
                  </a:cubicBezTo>
                  <a:cubicBezTo>
                    <a:pt x="6413" y="162"/>
                    <a:pt x="6756" y="81"/>
                    <a:pt x="71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566700" y="2691750"/>
              <a:ext cx="180250" cy="85875"/>
            </a:xfrm>
            <a:custGeom>
              <a:avLst/>
              <a:gdLst/>
              <a:ahLst/>
              <a:cxnLst/>
              <a:rect l="l" t="t" r="r" b="b"/>
              <a:pathLst>
                <a:path w="7210" h="3435" extrusionOk="0">
                  <a:moveTo>
                    <a:pt x="7210" y="1"/>
                  </a:moveTo>
                  <a:cubicBezTo>
                    <a:pt x="6927" y="173"/>
                    <a:pt x="6634" y="354"/>
                    <a:pt x="6352" y="506"/>
                  </a:cubicBezTo>
                  <a:cubicBezTo>
                    <a:pt x="6059" y="688"/>
                    <a:pt x="5766" y="849"/>
                    <a:pt x="5483" y="1011"/>
                  </a:cubicBezTo>
                  <a:cubicBezTo>
                    <a:pt x="4898" y="1334"/>
                    <a:pt x="4312" y="1657"/>
                    <a:pt x="3716" y="1950"/>
                  </a:cubicBezTo>
                  <a:cubicBezTo>
                    <a:pt x="3120" y="2253"/>
                    <a:pt x="2515" y="2525"/>
                    <a:pt x="1899" y="2788"/>
                  </a:cubicBezTo>
                  <a:cubicBezTo>
                    <a:pt x="1737" y="2848"/>
                    <a:pt x="1586" y="2909"/>
                    <a:pt x="1434" y="2970"/>
                  </a:cubicBezTo>
                  <a:cubicBezTo>
                    <a:pt x="1273" y="3030"/>
                    <a:pt x="1111" y="3091"/>
                    <a:pt x="960" y="3141"/>
                  </a:cubicBezTo>
                  <a:cubicBezTo>
                    <a:pt x="798" y="3192"/>
                    <a:pt x="647" y="3252"/>
                    <a:pt x="485" y="3293"/>
                  </a:cubicBezTo>
                  <a:cubicBezTo>
                    <a:pt x="323" y="3343"/>
                    <a:pt x="162" y="3394"/>
                    <a:pt x="0" y="3434"/>
                  </a:cubicBezTo>
                  <a:cubicBezTo>
                    <a:pt x="334" y="3384"/>
                    <a:pt x="657" y="3313"/>
                    <a:pt x="980" y="3222"/>
                  </a:cubicBezTo>
                  <a:cubicBezTo>
                    <a:pt x="1151" y="3182"/>
                    <a:pt x="1303" y="3131"/>
                    <a:pt x="1464" y="3081"/>
                  </a:cubicBezTo>
                  <a:cubicBezTo>
                    <a:pt x="1626" y="3020"/>
                    <a:pt x="1788" y="2970"/>
                    <a:pt x="1949" y="2919"/>
                  </a:cubicBezTo>
                  <a:cubicBezTo>
                    <a:pt x="2575" y="2687"/>
                    <a:pt x="3191" y="2414"/>
                    <a:pt x="3797" y="2111"/>
                  </a:cubicBezTo>
                  <a:cubicBezTo>
                    <a:pt x="4393" y="1808"/>
                    <a:pt x="4978" y="1485"/>
                    <a:pt x="5554" y="1132"/>
                  </a:cubicBezTo>
                  <a:cubicBezTo>
                    <a:pt x="5837" y="950"/>
                    <a:pt x="6119" y="778"/>
                    <a:pt x="6392" y="587"/>
                  </a:cubicBezTo>
                  <a:cubicBezTo>
                    <a:pt x="6675" y="395"/>
                    <a:pt x="6947" y="203"/>
                    <a:pt x="721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522775" y="3384100"/>
              <a:ext cx="160825" cy="32700"/>
            </a:xfrm>
            <a:custGeom>
              <a:avLst/>
              <a:gdLst/>
              <a:ahLst/>
              <a:cxnLst/>
              <a:rect l="l" t="t" r="r" b="b"/>
              <a:pathLst>
                <a:path w="6433" h="1308" extrusionOk="0">
                  <a:moveTo>
                    <a:pt x="5500" y="1"/>
                  </a:moveTo>
                  <a:cubicBezTo>
                    <a:pt x="5247" y="1"/>
                    <a:pt x="4996" y="6"/>
                    <a:pt x="4746" y="15"/>
                  </a:cubicBezTo>
                  <a:cubicBezTo>
                    <a:pt x="4181" y="35"/>
                    <a:pt x="3625" y="75"/>
                    <a:pt x="3060" y="136"/>
                  </a:cubicBezTo>
                  <a:cubicBezTo>
                    <a:pt x="2505" y="196"/>
                    <a:pt x="1949" y="297"/>
                    <a:pt x="1404" y="439"/>
                  </a:cubicBezTo>
                  <a:cubicBezTo>
                    <a:pt x="1121" y="509"/>
                    <a:pt x="859" y="610"/>
                    <a:pt x="606" y="732"/>
                  </a:cubicBezTo>
                  <a:cubicBezTo>
                    <a:pt x="475" y="792"/>
                    <a:pt x="354" y="873"/>
                    <a:pt x="243" y="964"/>
                  </a:cubicBezTo>
                  <a:cubicBezTo>
                    <a:pt x="132" y="1045"/>
                    <a:pt x="41" y="1166"/>
                    <a:pt x="0" y="1307"/>
                  </a:cubicBezTo>
                  <a:cubicBezTo>
                    <a:pt x="61" y="1176"/>
                    <a:pt x="152" y="1075"/>
                    <a:pt x="273" y="994"/>
                  </a:cubicBezTo>
                  <a:cubicBezTo>
                    <a:pt x="384" y="923"/>
                    <a:pt x="505" y="863"/>
                    <a:pt x="636" y="812"/>
                  </a:cubicBezTo>
                  <a:cubicBezTo>
                    <a:pt x="899" y="711"/>
                    <a:pt x="1162" y="631"/>
                    <a:pt x="1434" y="580"/>
                  </a:cubicBezTo>
                  <a:cubicBezTo>
                    <a:pt x="1979" y="459"/>
                    <a:pt x="2535" y="378"/>
                    <a:pt x="3080" y="318"/>
                  </a:cubicBezTo>
                  <a:cubicBezTo>
                    <a:pt x="3635" y="247"/>
                    <a:pt x="4191" y="196"/>
                    <a:pt x="4756" y="156"/>
                  </a:cubicBezTo>
                  <a:lnTo>
                    <a:pt x="6432" y="25"/>
                  </a:lnTo>
                  <a:cubicBezTo>
                    <a:pt x="6121" y="8"/>
                    <a:pt x="5810" y="1"/>
                    <a:pt x="550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472800" y="3432925"/>
              <a:ext cx="138350" cy="13700"/>
            </a:xfrm>
            <a:custGeom>
              <a:avLst/>
              <a:gdLst/>
              <a:ahLst/>
              <a:cxnLst/>
              <a:rect l="l" t="t" r="r" b="b"/>
              <a:pathLst>
                <a:path w="5534" h="548" extrusionOk="0">
                  <a:moveTo>
                    <a:pt x="5533" y="0"/>
                  </a:moveTo>
                  <a:lnTo>
                    <a:pt x="5533" y="0"/>
                  </a:lnTo>
                  <a:cubicBezTo>
                    <a:pt x="5079" y="101"/>
                    <a:pt x="4604" y="182"/>
                    <a:pt x="4140" y="243"/>
                  </a:cubicBezTo>
                  <a:cubicBezTo>
                    <a:pt x="3686" y="303"/>
                    <a:pt x="3221" y="344"/>
                    <a:pt x="2757" y="364"/>
                  </a:cubicBezTo>
                  <a:cubicBezTo>
                    <a:pt x="2677" y="366"/>
                    <a:pt x="2597" y="366"/>
                    <a:pt x="2518" y="366"/>
                  </a:cubicBezTo>
                  <a:cubicBezTo>
                    <a:pt x="2133" y="366"/>
                    <a:pt x="1748" y="347"/>
                    <a:pt x="1363" y="313"/>
                  </a:cubicBezTo>
                  <a:cubicBezTo>
                    <a:pt x="899" y="253"/>
                    <a:pt x="444" y="152"/>
                    <a:pt x="0" y="10"/>
                  </a:cubicBezTo>
                  <a:lnTo>
                    <a:pt x="0" y="10"/>
                  </a:lnTo>
                  <a:cubicBezTo>
                    <a:pt x="424" y="212"/>
                    <a:pt x="879" y="364"/>
                    <a:pt x="1343" y="445"/>
                  </a:cubicBezTo>
                  <a:cubicBezTo>
                    <a:pt x="1750" y="515"/>
                    <a:pt x="2165" y="547"/>
                    <a:pt x="2588" y="547"/>
                  </a:cubicBezTo>
                  <a:cubicBezTo>
                    <a:pt x="2648" y="547"/>
                    <a:pt x="2707" y="547"/>
                    <a:pt x="2767" y="546"/>
                  </a:cubicBezTo>
                  <a:cubicBezTo>
                    <a:pt x="3231" y="525"/>
                    <a:pt x="3706" y="475"/>
                    <a:pt x="4170" y="384"/>
                  </a:cubicBezTo>
                  <a:cubicBezTo>
                    <a:pt x="4635" y="293"/>
                    <a:pt x="5089" y="172"/>
                    <a:pt x="5533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1611125" y="2442100"/>
              <a:ext cx="135825" cy="132800"/>
            </a:xfrm>
            <a:custGeom>
              <a:avLst/>
              <a:gdLst/>
              <a:ahLst/>
              <a:cxnLst/>
              <a:rect l="l" t="t" r="r" b="b"/>
              <a:pathLst>
                <a:path w="5433" h="5312" extrusionOk="0">
                  <a:moveTo>
                    <a:pt x="0" y="1"/>
                  </a:moveTo>
                  <a:lnTo>
                    <a:pt x="0" y="1"/>
                  </a:lnTo>
                  <a:cubicBezTo>
                    <a:pt x="81" y="324"/>
                    <a:pt x="192" y="627"/>
                    <a:pt x="324" y="930"/>
                  </a:cubicBezTo>
                  <a:cubicBezTo>
                    <a:pt x="455" y="1232"/>
                    <a:pt x="616" y="1515"/>
                    <a:pt x="798" y="1798"/>
                  </a:cubicBezTo>
                  <a:cubicBezTo>
                    <a:pt x="970" y="2071"/>
                    <a:pt x="1172" y="2333"/>
                    <a:pt x="1384" y="2585"/>
                  </a:cubicBezTo>
                  <a:cubicBezTo>
                    <a:pt x="1606" y="2838"/>
                    <a:pt x="1838" y="3070"/>
                    <a:pt x="2081" y="3292"/>
                  </a:cubicBezTo>
                  <a:cubicBezTo>
                    <a:pt x="2565" y="3737"/>
                    <a:pt x="3090" y="4130"/>
                    <a:pt x="3656" y="4474"/>
                  </a:cubicBezTo>
                  <a:cubicBezTo>
                    <a:pt x="4221" y="4817"/>
                    <a:pt x="4817" y="5100"/>
                    <a:pt x="5433" y="5312"/>
                  </a:cubicBezTo>
                  <a:cubicBezTo>
                    <a:pt x="5140" y="5181"/>
                    <a:pt x="4847" y="5029"/>
                    <a:pt x="4565" y="4857"/>
                  </a:cubicBezTo>
                  <a:cubicBezTo>
                    <a:pt x="4282" y="4706"/>
                    <a:pt x="3999" y="4534"/>
                    <a:pt x="3737" y="4353"/>
                  </a:cubicBezTo>
                  <a:cubicBezTo>
                    <a:pt x="3191" y="3999"/>
                    <a:pt x="2676" y="3595"/>
                    <a:pt x="2202" y="3161"/>
                  </a:cubicBezTo>
                  <a:cubicBezTo>
                    <a:pt x="1717" y="2727"/>
                    <a:pt x="1283" y="2242"/>
                    <a:pt x="909" y="1717"/>
                  </a:cubicBezTo>
                  <a:cubicBezTo>
                    <a:pt x="536" y="1192"/>
                    <a:pt x="223" y="606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1700475" y="2450900"/>
              <a:ext cx="131550" cy="88675"/>
            </a:xfrm>
            <a:custGeom>
              <a:avLst/>
              <a:gdLst/>
              <a:ahLst/>
              <a:cxnLst/>
              <a:rect l="l" t="t" r="r" b="b"/>
              <a:pathLst>
                <a:path w="5262" h="3547" extrusionOk="0">
                  <a:moveTo>
                    <a:pt x="614" y="1"/>
                  </a:moveTo>
                  <a:cubicBezTo>
                    <a:pt x="407" y="1"/>
                    <a:pt x="204" y="33"/>
                    <a:pt x="1" y="93"/>
                  </a:cubicBezTo>
                  <a:cubicBezTo>
                    <a:pt x="131" y="74"/>
                    <a:pt x="261" y="64"/>
                    <a:pt x="391" y="64"/>
                  </a:cubicBezTo>
                  <a:cubicBezTo>
                    <a:pt x="804" y="64"/>
                    <a:pt x="1210" y="161"/>
                    <a:pt x="1586" y="345"/>
                  </a:cubicBezTo>
                  <a:cubicBezTo>
                    <a:pt x="2071" y="578"/>
                    <a:pt x="2535" y="870"/>
                    <a:pt x="2949" y="1224"/>
                  </a:cubicBezTo>
                  <a:cubicBezTo>
                    <a:pt x="3374" y="1567"/>
                    <a:pt x="3777" y="1931"/>
                    <a:pt x="4151" y="2324"/>
                  </a:cubicBezTo>
                  <a:cubicBezTo>
                    <a:pt x="4535" y="2718"/>
                    <a:pt x="4908" y="3122"/>
                    <a:pt x="5262" y="3546"/>
                  </a:cubicBezTo>
                  <a:cubicBezTo>
                    <a:pt x="4959" y="3082"/>
                    <a:pt x="4626" y="2637"/>
                    <a:pt x="4262" y="2223"/>
                  </a:cubicBezTo>
                  <a:cubicBezTo>
                    <a:pt x="3899" y="1799"/>
                    <a:pt x="3495" y="1416"/>
                    <a:pt x="3071" y="1072"/>
                  </a:cubicBezTo>
                  <a:cubicBezTo>
                    <a:pt x="2636" y="709"/>
                    <a:pt x="2152" y="426"/>
                    <a:pt x="1637" y="214"/>
                  </a:cubicBezTo>
                  <a:cubicBezTo>
                    <a:pt x="1374" y="103"/>
                    <a:pt x="1102" y="42"/>
                    <a:pt x="829" y="12"/>
                  </a:cubicBezTo>
                  <a:cubicBezTo>
                    <a:pt x="757" y="4"/>
                    <a:pt x="685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1611125" y="2368125"/>
              <a:ext cx="199450" cy="57075"/>
            </a:xfrm>
            <a:custGeom>
              <a:avLst/>
              <a:gdLst/>
              <a:ahLst/>
              <a:cxnLst/>
              <a:rect l="l" t="t" r="r" b="b"/>
              <a:pathLst>
                <a:path w="7978" h="2283" extrusionOk="0">
                  <a:moveTo>
                    <a:pt x="2081" y="1"/>
                  </a:moveTo>
                  <a:cubicBezTo>
                    <a:pt x="1727" y="1"/>
                    <a:pt x="1374" y="31"/>
                    <a:pt x="1020" y="92"/>
                  </a:cubicBezTo>
                  <a:cubicBezTo>
                    <a:pt x="667" y="152"/>
                    <a:pt x="324" y="263"/>
                    <a:pt x="0" y="405"/>
                  </a:cubicBezTo>
                  <a:cubicBezTo>
                    <a:pt x="566" y="219"/>
                    <a:pt x="1145" y="132"/>
                    <a:pt x="1733" y="132"/>
                  </a:cubicBezTo>
                  <a:cubicBezTo>
                    <a:pt x="1848" y="132"/>
                    <a:pt x="1964" y="136"/>
                    <a:pt x="2081" y="142"/>
                  </a:cubicBezTo>
                  <a:cubicBezTo>
                    <a:pt x="2777" y="183"/>
                    <a:pt x="3474" y="314"/>
                    <a:pt x="4140" y="516"/>
                  </a:cubicBezTo>
                  <a:cubicBezTo>
                    <a:pt x="4817" y="728"/>
                    <a:pt x="5473" y="980"/>
                    <a:pt x="6109" y="1273"/>
                  </a:cubicBezTo>
                  <a:cubicBezTo>
                    <a:pt x="6433" y="1425"/>
                    <a:pt x="6746" y="1586"/>
                    <a:pt x="7059" y="1748"/>
                  </a:cubicBezTo>
                  <a:cubicBezTo>
                    <a:pt x="7362" y="1919"/>
                    <a:pt x="7675" y="2091"/>
                    <a:pt x="7978" y="2283"/>
                  </a:cubicBezTo>
                  <a:cubicBezTo>
                    <a:pt x="7412" y="1849"/>
                    <a:pt x="6806" y="1475"/>
                    <a:pt x="6170" y="1152"/>
                  </a:cubicBezTo>
                  <a:cubicBezTo>
                    <a:pt x="5534" y="819"/>
                    <a:pt x="4878" y="546"/>
                    <a:pt x="4191" y="344"/>
                  </a:cubicBezTo>
                  <a:cubicBezTo>
                    <a:pt x="3514" y="132"/>
                    <a:pt x="2797" y="21"/>
                    <a:pt x="208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952175" y="2744775"/>
              <a:ext cx="67175" cy="301175"/>
            </a:xfrm>
            <a:custGeom>
              <a:avLst/>
              <a:gdLst/>
              <a:ahLst/>
              <a:cxnLst/>
              <a:rect l="l" t="t" r="r" b="b"/>
              <a:pathLst>
                <a:path w="2687" h="12047" extrusionOk="0">
                  <a:moveTo>
                    <a:pt x="0" y="0"/>
                  </a:moveTo>
                  <a:lnTo>
                    <a:pt x="0" y="0"/>
                  </a:lnTo>
                  <a:cubicBezTo>
                    <a:pt x="232" y="455"/>
                    <a:pt x="445" y="940"/>
                    <a:pt x="646" y="1414"/>
                  </a:cubicBezTo>
                  <a:cubicBezTo>
                    <a:pt x="848" y="1899"/>
                    <a:pt x="1040" y="2383"/>
                    <a:pt x="1212" y="2878"/>
                  </a:cubicBezTo>
                  <a:cubicBezTo>
                    <a:pt x="1565" y="3848"/>
                    <a:pt x="1868" y="4847"/>
                    <a:pt x="2101" y="5867"/>
                  </a:cubicBezTo>
                  <a:cubicBezTo>
                    <a:pt x="2212" y="6372"/>
                    <a:pt x="2313" y="6887"/>
                    <a:pt x="2383" y="7392"/>
                  </a:cubicBezTo>
                  <a:cubicBezTo>
                    <a:pt x="2454" y="7907"/>
                    <a:pt x="2504" y="8432"/>
                    <a:pt x="2535" y="8947"/>
                  </a:cubicBezTo>
                  <a:cubicBezTo>
                    <a:pt x="2555" y="9462"/>
                    <a:pt x="2545" y="9987"/>
                    <a:pt x="2504" y="10502"/>
                  </a:cubicBezTo>
                  <a:cubicBezTo>
                    <a:pt x="2454" y="11027"/>
                    <a:pt x="2373" y="11532"/>
                    <a:pt x="2252" y="12047"/>
                  </a:cubicBezTo>
                  <a:cubicBezTo>
                    <a:pt x="2403" y="11542"/>
                    <a:pt x="2525" y="11037"/>
                    <a:pt x="2595" y="10522"/>
                  </a:cubicBezTo>
                  <a:cubicBezTo>
                    <a:pt x="2656" y="9997"/>
                    <a:pt x="2686" y="9472"/>
                    <a:pt x="2676" y="8947"/>
                  </a:cubicBezTo>
                  <a:cubicBezTo>
                    <a:pt x="2646" y="7897"/>
                    <a:pt x="2515" y="6847"/>
                    <a:pt x="2272" y="5827"/>
                  </a:cubicBezTo>
                  <a:cubicBezTo>
                    <a:pt x="2161" y="5322"/>
                    <a:pt x="2020" y="4817"/>
                    <a:pt x="1858" y="4312"/>
                  </a:cubicBezTo>
                  <a:cubicBezTo>
                    <a:pt x="1707" y="3817"/>
                    <a:pt x="1535" y="3323"/>
                    <a:pt x="1343" y="2828"/>
                  </a:cubicBezTo>
                  <a:cubicBezTo>
                    <a:pt x="970" y="1858"/>
                    <a:pt x="515" y="909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965300" y="2691750"/>
              <a:ext cx="94425" cy="136350"/>
            </a:xfrm>
            <a:custGeom>
              <a:avLst/>
              <a:gdLst/>
              <a:ahLst/>
              <a:cxnLst/>
              <a:rect l="l" t="t" r="r" b="b"/>
              <a:pathLst>
                <a:path w="3777" h="5454" extrusionOk="0">
                  <a:moveTo>
                    <a:pt x="0" y="1"/>
                  </a:moveTo>
                  <a:lnTo>
                    <a:pt x="0" y="1"/>
                  </a:lnTo>
                  <a:cubicBezTo>
                    <a:pt x="465" y="354"/>
                    <a:pt x="889" y="718"/>
                    <a:pt x="1313" y="1112"/>
                  </a:cubicBezTo>
                  <a:cubicBezTo>
                    <a:pt x="1727" y="1495"/>
                    <a:pt x="2121" y="1909"/>
                    <a:pt x="2484" y="2354"/>
                  </a:cubicBezTo>
                  <a:cubicBezTo>
                    <a:pt x="2848" y="2798"/>
                    <a:pt x="3151" y="3273"/>
                    <a:pt x="3383" y="3798"/>
                  </a:cubicBezTo>
                  <a:cubicBezTo>
                    <a:pt x="3615" y="4313"/>
                    <a:pt x="3706" y="4888"/>
                    <a:pt x="3656" y="5454"/>
                  </a:cubicBezTo>
                  <a:cubicBezTo>
                    <a:pt x="3777" y="4888"/>
                    <a:pt x="3726" y="4282"/>
                    <a:pt x="3504" y="3747"/>
                  </a:cubicBezTo>
                  <a:cubicBezTo>
                    <a:pt x="3292" y="3202"/>
                    <a:pt x="2999" y="2697"/>
                    <a:pt x="2626" y="2243"/>
                  </a:cubicBezTo>
                  <a:cubicBezTo>
                    <a:pt x="2262" y="1798"/>
                    <a:pt x="1848" y="1384"/>
                    <a:pt x="1404" y="1011"/>
                  </a:cubicBezTo>
                  <a:cubicBezTo>
                    <a:pt x="970" y="627"/>
                    <a:pt x="495" y="294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952175" y="3085325"/>
              <a:ext cx="21475" cy="159800"/>
            </a:xfrm>
            <a:custGeom>
              <a:avLst/>
              <a:gdLst/>
              <a:ahLst/>
              <a:cxnLst/>
              <a:rect l="l" t="t" r="r" b="b"/>
              <a:pathLst>
                <a:path w="859" h="6392" extrusionOk="0">
                  <a:moveTo>
                    <a:pt x="525" y="0"/>
                  </a:moveTo>
                  <a:cubicBezTo>
                    <a:pt x="596" y="535"/>
                    <a:pt x="636" y="1080"/>
                    <a:pt x="657" y="1616"/>
                  </a:cubicBezTo>
                  <a:cubicBezTo>
                    <a:pt x="677" y="2161"/>
                    <a:pt x="677" y="2696"/>
                    <a:pt x="657" y="3241"/>
                  </a:cubicBezTo>
                  <a:cubicBezTo>
                    <a:pt x="626" y="3776"/>
                    <a:pt x="566" y="4312"/>
                    <a:pt x="465" y="4847"/>
                  </a:cubicBezTo>
                  <a:cubicBezTo>
                    <a:pt x="364" y="5372"/>
                    <a:pt x="202" y="5897"/>
                    <a:pt x="0" y="6392"/>
                  </a:cubicBezTo>
                  <a:cubicBezTo>
                    <a:pt x="273" y="5917"/>
                    <a:pt x="475" y="5402"/>
                    <a:pt x="606" y="4877"/>
                  </a:cubicBezTo>
                  <a:cubicBezTo>
                    <a:pt x="727" y="4342"/>
                    <a:pt x="808" y="3797"/>
                    <a:pt x="838" y="3251"/>
                  </a:cubicBezTo>
                  <a:cubicBezTo>
                    <a:pt x="859" y="2706"/>
                    <a:pt x="848" y="2151"/>
                    <a:pt x="798" y="1606"/>
                  </a:cubicBezTo>
                  <a:cubicBezTo>
                    <a:pt x="747" y="1060"/>
                    <a:pt x="657" y="525"/>
                    <a:pt x="52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9;p28">
              <a:extLst>
                <a:ext uri="{FF2B5EF4-FFF2-40B4-BE49-F238E27FC236}">
                  <a16:creationId xmlns:a16="http://schemas.microsoft.com/office/drawing/2014/main" id="{021E6526-C969-4788-A03D-5E51B190362C}"/>
                </a:ext>
              </a:extLst>
            </p:cNvPr>
            <p:cNvSpPr/>
            <p:nvPr/>
          </p:nvSpPr>
          <p:spPr>
            <a:xfrm>
              <a:off x="1309100" y="3048001"/>
              <a:ext cx="194875" cy="199175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F7823-BFDF-4BD1-BE7F-06C95F8C04AA}"/>
              </a:ext>
            </a:extLst>
          </p:cNvPr>
          <p:cNvGrpSpPr/>
          <p:nvPr/>
        </p:nvGrpSpPr>
        <p:grpSpPr>
          <a:xfrm>
            <a:off x="4849415" y="2932370"/>
            <a:ext cx="2474464" cy="2479950"/>
            <a:chOff x="5773874" y="3020878"/>
            <a:chExt cx="2798817" cy="2805023"/>
          </a:xfrm>
        </p:grpSpPr>
        <p:grpSp>
          <p:nvGrpSpPr>
            <p:cNvPr id="328" name="Google Shape;328;p28"/>
            <p:cNvGrpSpPr/>
            <p:nvPr/>
          </p:nvGrpSpPr>
          <p:grpSpPr>
            <a:xfrm rot="-2700000">
              <a:off x="5773874" y="3020878"/>
              <a:ext cx="2798817" cy="2805023"/>
              <a:chOff x="1553575" y="3460325"/>
              <a:chExt cx="1802425" cy="1806421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1553575" y="3694450"/>
                <a:ext cx="1645400" cy="1368025"/>
              </a:xfrm>
              <a:custGeom>
                <a:avLst/>
                <a:gdLst/>
                <a:ahLst/>
                <a:cxnLst/>
                <a:rect l="l" t="t" r="r" b="b"/>
                <a:pathLst>
                  <a:path w="65816" h="54721" extrusionOk="0">
                    <a:moveTo>
                      <a:pt x="25264" y="0"/>
                    </a:moveTo>
                    <a:cubicBezTo>
                      <a:pt x="25264" y="0"/>
                      <a:pt x="0" y="19347"/>
                      <a:pt x="10502" y="25567"/>
                    </a:cubicBezTo>
                    <a:cubicBezTo>
                      <a:pt x="3273" y="30481"/>
                      <a:pt x="8678" y="33849"/>
                      <a:pt x="13176" y="33849"/>
                    </a:cubicBezTo>
                    <a:cubicBezTo>
                      <a:pt x="14094" y="33849"/>
                      <a:pt x="14974" y="33709"/>
                      <a:pt x="15702" y="33413"/>
                    </a:cubicBezTo>
                    <a:lnTo>
                      <a:pt x="15702" y="33413"/>
                    </a:lnTo>
                    <a:cubicBezTo>
                      <a:pt x="9683" y="39638"/>
                      <a:pt x="16334" y="43594"/>
                      <a:pt x="21396" y="43594"/>
                    </a:cubicBezTo>
                    <a:cubicBezTo>
                      <a:pt x="22533" y="43594"/>
                      <a:pt x="23591" y="43394"/>
                      <a:pt x="24406" y="42975"/>
                    </a:cubicBezTo>
                    <a:lnTo>
                      <a:pt x="24406" y="42975"/>
                    </a:lnTo>
                    <a:cubicBezTo>
                      <a:pt x="24082" y="48399"/>
                      <a:pt x="27695" y="51020"/>
                      <a:pt x="30927" y="51020"/>
                    </a:cubicBezTo>
                    <a:cubicBezTo>
                      <a:pt x="32731" y="51020"/>
                      <a:pt x="34416" y="50202"/>
                      <a:pt x="35231" y="48600"/>
                    </a:cubicBezTo>
                    <a:cubicBezTo>
                      <a:pt x="35834" y="52992"/>
                      <a:pt x="37913" y="54721"/>
                      <a:pt x="40032" y="54721"/>
                    </a:cubicBezTo>
                    <a:cubicBezTo>
                      <a:pt x="42663" y="54721"/>
                      <a:pt x="45357" y="52055"/>
                      <a:pt x="45368" y="48509"/>
                    </a:cubicBezTo>
                    <a:cubicBezTo>
                      <a:pt x="47515" y="50658"/>
                      <a:pt x="49438" y="51488"/>
                      <a:pt x="51045" y="51488"/>
                    </a:cubicBezTo>
                    <a:cubicBezTo>
                      <a:pt x="54964" y="51488"/>
                      <a:pt x="57007" y="46552"/>
                      <a:pt x="55840" y="43773"/>
                    </a:cubicBezTo>
                    <a:lnTo>
                      <a:pt x="55840" y="43773"/>
                    </a:lnTo>
                    <a:cubicBezTo>
                      <a:pt x="56568" y="44338"/>
                      <a:pt x="57244" y="44597"/>
                      <a:pt x="57872" y="44597"/>
                    </a:cubicBezTo>
                    <a:cubicBezTo>
                      <a:pt x="64698" y="44597"/>
                      <a:pt x="65816" y="14036"/>
                      <a:pt x="65816" y="14036"/>
                    </a:cubicBezTo>
                    <a:lnTo>
                      <a:pt x="25264" y="0"/>
                    </a:ln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1786826" y="4405625"/>
                <a:ext cx="803275" cy="861121"/>
              </a:xfrm>
              <a:custGeom>
                <a:avLst/>
                <a:gdLst/>
                <a:ahLst/>
                <a:cxnLst/>
                <a:rect l="l" t="t" r="r" b="b"/>
                <a:pathLst>
                  <a:path w="32131" h="31197" extrusionOk="0">
                    <a:moveTo>
                      <a:pt x="22182" y="1"/>
                    </a:moveTo>
                    <a:cubicBezTo>
                      <a:pt x="16008" y="1"/>
                      <a:pt x="8030" y="6022"/>
                      <a:pt x="4413" y="12287"/>
                    </a:cubicBezTo>
                    <a:cubicBezTo>
                      <a:pt x="0" y="19931"/>
                      <a:pt x="3747" y="25040"/>
                      <a:pt x="9957" y="28614"/>
                    </a:cubicBezTo>
                    <a:cubicBezTo>
                      <a:pt x="12675" y="30182"/>
                      <a:pt x="15414" y="31196"/>
                      <a:pt x="18004" y="31196"/>
                    </a:cubicBezTo>
                    <a:cubicBezTo>
                      <a:pt x="21319" y="31196"/>
                      <a:pt x="24392" y="29534"/>
                      <a:pt x="26870" y="25242"/>
                    </a:cubicBezTo>
                    <a:cubicBezTo>
                      <a:pt x="31282" y="17608"/>
                      <a:pt x="32131" y="4522"/>
                      <a:pt x="25931" y="937"/>
                    </a:cubicBezTo>
                    <a:cubicBezTo>
                      <a:pt x="24813" y="292"/>
                      <a:pt x="23541" y="1"/>
                      <a:pt x="22182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1988525" y="3618750"/>
                <a:ext cx="1215500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48620" h="39921" extrusionOk="0">
                    <a:moveTo>
                      <a:pt x="24324" y="1"/>
                    </a:moveTo>
                    <a:cubicBezTo>
                      <a:pt x="16970" y="1"/>
                      <a:pt x="9818" y="3816"/>
                      <a:pt x="5877" y="10642"/>
                    </a:cubicBezTo>
                    <a:cubicBezTo>
                      <a:pt x="0" y="20830"/>
                      <a:pt x="5796" y="29857"/>
                      <a:pt x="15975" y="35734"/>
                    </a:cubicBezTo>
                    <a:cubicBezTo>
                      <a:pt x="20533" y="38366"/>
                      <a:pt x="25198" y="39921"/>
                      <a:pt x="29489" y="39921"/>
                    </a:cubicBezTo>
                    <a:cubicBezTo>
                      <a:pt x="34779" y="39921"/>
                      <a:pt x="39498" y="37558"/>
                      <a:pt x="42743" y="31938"/>
                    </a:cubicBezTo>
                    <a:cubicBezTo>
                      <a:pt x="48620" y="21749"/>
                      <a:pt x="45136" y="8733"/>
                      <a:pt x="34948" y="2857"/>
                    </a:cubicBezTo>
                    <a:cubicBezTo>
                      <a:pt x="31595" y="921"/>
                      <a:pt x="27935" y="1"/>
                      <a:pt x="24324" y="1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2218250" y="4177525"/>
                <a:ext cx="437500" cy="456650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18266" extrusionOk="0">
                    <a:moveTo>
                      <a:pt x="11952" y="0"/>
                    </a:moveTo>
                    <a:cubicBezTo>
                      <a:pt x="8970" y="0"/>
                      <a:pt x="5356" y="2555"/>
                      <a:pt x="2999" y="6648"/>
                    </a:cubicBezTo>
                    <a:cubicBezTo>
                      <a:pt x="0" y="11838"/>
                      <a:pt x="1313" y="15494"/>
                      <a:pt x="4493" y="17341"/>
                    </a:cubicBezTo>
                    <a:cubicBezTo>
                      <a:pt x="5521" y="17935"/>
                      <a:pt x="6616" y="18265"/>
                      <a:pt x="7729" y="18265"/>
                    </a:cubicBezTo>
                    <a:cubicBezTo>
                      <a:pt x="10061" y="18265"/>
                      <a:pt x="12470" y="16816"/>
                      <a:pt x="14500" y="13302"/>
                    </a:cubicBezTo>
                    <a:cubicBezTo>
                      <a:pt x="17499" y="8102"/>
                      <a:pt x="17348" y="2407"/>
                      <a:pt x="14177" y="569"/>
                    </a:cubicBezTo>
                    <a:cubicBezTo>
                      <a:pt x="13505" y="183"/>
                      <a:pt x="12751" y="0"/>
                      <a:pt x="11952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2211425" y="3820025"/>
                <a:ext cx="370600" cy="325000"/>
              </a:xfrm>
              <a:custGeom>
                <a:avLst/>
                <a:gdLst/>
                <a:ahLst/>
                <a:cxnLst/>
                <a:rect l="l" t="t" r="r" b="b"/>
                <a:pathLst>
                  <a:path w="14824" h="13000" extrusionOk="0">
                    <a:moveTo>
                      <a:pt x="7405" y="0"/>
                    </a:moveTo>
                    <a:cubicBezTo>
                      <a:pt x="6226" y="0"/>
                      <a:pt x="5032" y="322"/>
                      <a:pt x="3959" y="995"/>
                    </a:cubicBezTo>
                    <a:cubicBezTo>
                      <a:pt x="919" y="2914"/>
                      <a:pt x="0" y="6923"/>
                      <a:pt x="1909" y="9962"/>
                    </a:cubicBezTo>
                    <a:cubicBezTo>
                      <a:pt x="3148" y="11926"/>
                      <a:pt x="5260" y="13000"/>
                      <a:pt x="7419" y="13000"/>
                    </a:cubicBezTo>
                    <a:cubicBezTo>
                      <a:pt x="8602" y="13000"/>
                      <a:pt x="9800" y="12677"/>
                      <a:pt x="10875" y="12002"/>
                    </a:cubicBezTo>
                    <a:cubicBezTo>
                      <a:pt x="13915" y="10093"/>
                      <a:pt x="14824" y="6085"/>
                      <a:pt x="12915" y="3045"/>
                    </a:cubicBezTo>
                    <a:cubicBezTo>
                      <a:pt x="11681" y="1079"/>
                      <a:pt x="9567" y="0"/>
                      <a:pt x="7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8"/>
              <p:cNvSpPr/>
              <p:nvPr/>
            </p:nvSpPr>
            <p:spPr>
              <a:xfrm>
                <a:off x="2668850" y="4087625"/>
                <a:ext cx="346875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3875" h="12996" extrusionOk="0">
                    <a:moveTo>
                      <a:pt x="6950" y="0"/>
                    </a:moveTo>
                    <a:cubicBezTo>
                      <a:pt x="6646" y="0"/>
                      <a:pt x="6338" y="22"/>
                      <a:pt x="6028" y="66"/>
                    </a:cubicBezTo>
                    <a:cubicBezTo>
                      <a:pt x="2474" y="571"/>
                      <a:pt x="0" y="3852"/>
                      <a:pt x="505" y="7407"/>
                    </a:cubicBezTo>
                    <a:cubicBezTo>
                      <a:pt x="966" y="10651"/>
                      <a:pt x="3749" y="12995"/>
                      <a:pt x="6927" y="12995"/>
                    </a:cubicBezTo>
                    <a:cubicBezTo>
                      <a:pt x="7230" y="12995"/>
                      <a:pt x="7537" y="12974"/>
                      <a:pt x="7846" y="12930"/>
                    </a:cubicBezTo>
                    <a:cubicBezTo>
                      <a:pt x="11400" y="12435"/>
                      <a:pt x="13874" y="9144"/>
                      <a:pt x="13379" y="5589"/>
                    </a:cubicBezTo>
                    <a:cubicBezTo>
                      <a:pt x="12918" y="2345"/>
                      <a:pt x="10135" y="0"/>
                      <a:pt x="6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2572650" y="4136025"/>
                <a:ext cx="7400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3492" extrusionOk="0">
                    <a:moveTo>
                      <a:pt x="1753" y="0"/>
                    </a:moveTo>
                    <a:cubicBezTo>
                      <a:pt x="1568" y="0"/>
                      <a:pt x="1386" y="43"/>
                      <a:pt x="1213" y="119"/>
                    </a:cubicBezTo>
                    <a:cubicBezTo>
                      <a:pt x="1343" y="77"/>
                      <a:pt x="1476" y="57"/>
                      <a:pt x="1609" y="57"/>
                    </a:cubicBezTo>
                    <a:cubicBezTo>
                      <a:pt x="1734" y="57"/>
                      <a:pt x="1858" y="75"/>
                      <a:pt x="1980" y="109"/>
                    </a:cubicBezTo>
                    <a:cubicBezTo>
                      <a:pt x="2222" y="200"/>
                      <a:pt x="2424" y="351"/>
                      <a:pt x="2566" y="563"/>
                    </a:cubicBezTo>
                    <a:cubicBezTo>
                      <a:pt x="2838" y="998"/>
                      <a:pt x="2859" y="1543"/>
                      <a:pt x="2606" y="1987"/>
                    </a:cubicBezTo>
                    <a:cubicBezTo>
                      <a:pt x="2485" y="2209"/>
                      <a:pt x="2323" y="2401"/>
                      <a:pt x="2132" y="2563"/>
                    </a:cubicBezTo>
                    <a:cubicBezTo>
                      <a:pt x="2031" y="2654"/>
                      <a:pt x="1930" y="2724"/>
                      <a:pt x="1819" y="2795"/>
                    </a:cubicBezTo>
                    <a:cubicBezTo>
                      <a:pt x="1707" y="2866"/>
                      <a:pt x="1596" y="2926"/>
                      <a:pt x="1485" y="2987"/>
                    </a:cubicBezTo>
                    <a:cubicBezTo>
                      <a:pt x="1011" y="3209"/>
                      <a:pt x="506" y="3381"/>
                      <a:pt x="1" y="3492"/>
                    </a:cubicBezTo>
                    <a:cubicBezTo>
                      <a:pt x="526" y="3451"/>
                      <a:pt x="1051" y="3320"/>
                      <a:pt x="1546" y="3108"/>
                    </a:cubicBezTo>
                    <a:cubicBezTo>
                      <a:pt x="2061" y="2906"/>
                      <a:pt x="2485" y="2542"/>
                      <a:pt x="2768" y="2068"/>
                    </a:cubicBezTo>
                    <a:cubicBezTo>
                      <a:pt x="2899" y="1826"/>
                      <a:pt x="2960" y="1543"/>
                      <a:pt x="2949" y="1260"/>
                    </a:cubicBezTo>
                    <a:cubicBezTo>
                      <a:pt x="2939" y="977"/>
                      <a:pt x="2848" y="715"/>
                      <a:pt x="2677" y="483"/>
                    </a:cubicBezTo>
                    <a:cubicBezTo>
                      <a:pt x="2515" y="260"/>
                      <a:pt x="2273" y="99"/>
                      <a:pt x="2010" y="28"/>
                    </a:cubicBezTo>
                    <a:cubicBezTo>
                      <a:pt x="1925" y="9"/>
                      <a:pt x="1839" y="0"/>
                      <a:pt x="175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2298275" y="4207650"/>
                <a:ext cx="373125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9045" extrusionOk="0">
                    <a:moveTo>
                      <a:pt x="3665" y="1"/>
                    </a:moveTo>
                    <a:cubicBezTo>
                      <a:pt x="3665" y="1"/>
                      <a:pt x="0" y="3898"/>
                      <a:pt x="6200" y="7634"/>
                    </a:cubicBezTo>
                    <a:cubicBezTo>
                      <a:pt x="7917" y="8671"/>
                      <a:pt x="9352" y="9045"/>
                      <a:pt x="10531" y="9045"/>
                    </a:cubicBezTo>
                    <a:cubicBezTo>
                      <a:pt x="13601" y="9045"/>
                      <a:pt x="14924" y="6503"/>
                      <a:pt x="14924" y="6503"/>
                    </a:cubicBezTo>
                    <a:lnTo>
                      <a:pt x="3665" y="1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>
                <a:off x="2377525" y="4327775"/>
                <a:ext cx="197950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4241" extrusionOk="0">
                    <a:moveTo>
                      <a:pt x="578" y="1"/>
                    </a:moveTo>
                    <a:cubicBezTo>
                      <a:pt x="378" y="1"/>
                      <a:pt x="186" y="12"/>
                      <a:pt x="1" y="32"/>
                    </a:cubicBezTo>
                    <a:cubicBezTo>
                      <a:pt x="526" y="931"/>
                      <a:pt x="1455" y="1890"/>
                      <a:pt x="3030" y="2829"/>
                    </a:cubicBezTo>
                    <a:cubicBezTo>
                      <a:pt x="4748" y="3871"/>
                      <a:pt x="6184" y="4241"/>
                      <a:pt x="7361" y="4241"/>
                    </a:cubicBezTo>
                    <a:cubicBezTo>
                      <a:pt x="7553" y="4241"/>
                      <a:pt x="7738" y="4231"/>
                      <a:pt x="7917" y="4213"/>
                    </a:cubicBezTo>
                    <a:cubicBezTo>
                      <a:pt x="7392" y="3314"/>
                      <a:pt x="6463" y="2355"/>
                      <a:pt x="4888" y="1406"/>
                    </a:cubicBezTo>
                    <a:cubicBezTo>
                      <a:pt x="3179" y="379"/>
                      <a:pt x="1751" y="1"/>
                      <a:pt x="578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2383075" y="4207650"/>
                <a:ext cx="288325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6595" extrusionOk="0">
                    <a:moveTo>
                      <a:pt x="273" y="1"/>
                    </a:moveTo>
                    <a:cubicBezTo>
                      <a:pt x="172" y="112"/>
                      <a:pt x="81" y="233"/>
                      <a:pt x="1" y="354"/>
                    </a:cubicBezTo>
                    <a:cubicBezTo>
                      <a:pt x="930" y="1445"/>
                      <a:pt x="2384" y="2666"/>
                      <a:pt x="4646" y="4009"/>
                    </a:cubicBezTo>
                    <a:cubicBezTo>
                      <a:pt x="7544" y="5736"/>
                      <a:pt x="9775" y="6443"/>
                      <a:pt x="11482" y="6594"/>
                    </a:cubicBezTo>
                    <a:cubicBezTo>
                      <a:pt x="11512" y="6534"/>
                      <a:pt x="11532" y="6503"/>
                      <a:pt x="11532" y="6503"/>
                    </a:cubicBezTo>
                    <a:lnTo>
                      <a:pt x="27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2613050" y="4434675"/>
                <a:ext cx="325925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3037" h="7274" extrusionOk="0">
                    <a:moveTo>
                      <a:pt x="6750" y="0"/>
                    </a:moveTo>
                    <a:cubicBezTo>
                      <a:pt x="6355" y="0"/>
                      <a:pt x="5955" y="36"/>
                      <a:pt x="5554" y="108"/>
                    </a:cubicBezTo>
                    <a:cubicBezTo>
                      <a:pt x="2323" y="694"/>
                      <a:pt x="1" y="3542"/>
                      <a:pt x="71" y="6813"/>
                    </a:cubicBezTo>
                    <a:cubicBezTo>
                      <a:pt x="1499" y="7115"/>
                      <a:pt x="2904" y="7273"/>
                      <a:pt x="4270" y="7273"/>
                    </a:cubicBezTo>
                    <a:cubicBezTo>
                      <a:pt x="7472" y="7273"/>
                      <a:pt x="10460" y="6403"/>
                      <a:pt x="13036" y="4470"/>
                    </a:cubicBezTo>
                    <a:cubicBezTo>
                      <a:pt x="12090" y="1755"/>
                      <a:pt x="9540" y="0"/>
                      <a:pt x="6750" y="0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2063250" y="4055225"/>
                <a:ext cx="229725" cy="316275"/>
              </a:xfrm>
              <a:custGeom>
                <a:avLst/>
                <a:gdLst/>
                <a:ahLst/>
                <a:cxnLst/>
                <a:rect l="l" t="t" r="r" b="b"/>
                <a:pathLst>
                  <a:path w="9189" h="12651" extrusionOk="0">
                    <a:moveTo>
                      <a:pt x="2443" y="1"/>
                    </a:moveTo>
                    <a:cubicBezTo>
                      <a:pt x="1727" y="1"/>
                      <a:pt x="1007" y="117"/>
                      <a:pt x="313" y="352"/>
                    </a:cubicBezTo>
                    <a:cubicBezTo>
                      <a:pt x="0" y="4896"/>
                      <a:pt x="1959" y="9076"/>
                      <a:pt x="5392" y="12651"/>
                    </a:cubicBezTo>
                    <a:cubicBezTo>
                      <a:pt x="7593" y="11560"/>
                      <a:pt x="9027" y="9349"/>
                      <a:pt x="9108" y="6885"/>
                    </a:cubicBezTo>
                    <a:cubicBezTo>
                      <a:pt x="9189" y="4432"/>
                      <a:pt x="7907" y="2119"/>
                      <a:pt x="5766" y="897"/>
                    </a:cubicBezTo>
                    <a:lnTo>
                      <a:pt x="5776" y="897"/>
                    </a:lnTo>
                    <a:cubicBezTo>
                      <a:pt x="4752" y="305"/>
                      <a:pt x="3602" y="1"/>
                      <a:pt x="2443" y="1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>
                <a:off x="1932975" y="3742500"/>
                <a:ext cx="289575" cy="264900"/>
              </a:xfrm>
              <a:custGeom>
                <a:avLst/>
                <a:gdLst/>
                <a:ahLst/>
                <a:cxnLst/>
                <a:rect l="l" t="t" r="r" b="b"/>
                <a:pathLst>
                  <a:path w="11583" h="10596" extrusionOk="0">
                    <a:moveTo>
                      <a:pt x="5417" y="0"/>
                    </a:moveTo>
                    <a:cubicBezTo>
                      <a:pt x="3800" y="0"/>
                      <a:pt x="2408" y="1223"/>
                      <a:pt x="1394" y="2986"/>
                    </a:cubicBezTo>
                    <a:cubicBezTo>
                      <a:pt x="1" y="5419"/>
                      <a:pt x="829" y="8509"/>
                      <a:pt x="3252" y="9913"/>
                    </a:cubicBezTo>
                    <a:cubicBezTo>
                      <a:pt x="4052" y="10376"/>
                      <a:pt x="4925" y="10596"/>
                      <a:pt x="5788" y="10596"/>
                    </a:cubicBezTo>
                    <a:cubicBezTo>
                      <a:pt x="7538" y="10596"/>
                      <a:pt x="9242" y="9688"/>
                      <a:pt x="10189" y="8065"/>
                    </a:cubicBezTo>
                    <a:cubicBezTo>
                      <a:pt x="11583" y="5641"/>
                      <a:pt x="9745" y="1956"/>
                      <a:pt x="7322" y="552"/>
                    </a:cubicBezTo>
                    <a:cubicBezTo>
                      <a:pt x="6661" y="172"/>
                      <a:pt x="6023" y="0"/>
                      <a:pt x="5417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2944500" y="4348075"/>
                <a:ext cx="294125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2" extrusionOk="0">
                    <a:moveTo>
                      <a:pt x="5913" y="0"/>
                    </a:moveTo>
                    <a:cubicBezTo>
                      <a:pt x="4068" y="0"/>
                      <a:pt x="2248" y="675"/>
                      <a:pt x="1404" y="2138"/>
                    </a:cubicBezTo>
                    <a:cubicBezTo>
                      <a:pt x="1" y="4562"/>
                      <a:pt x="839" y="7672"/>
                      <a:pt x="3262" y="9075"/>
                    </a:cubicBezTo>
                    <a:cubicBezTo>
                      <a:pt x="4062" y="9534"/>
                      <a:pt x="4935" y="9752"/>
                      <a:pt x="5795" y="9752"/>
                    </a:cubicBezTo>
                    <a:cubicBezTo>
                      <a:pt x="7551" y="9752"/>
                      <a:pt x="9257" y="8844"/>
                      <a:pt x="10199" y="7218"/>
                    </a:cubicBezTo>
                    <a:cubicBezTo>
                      <a:pt x="11603" y="4784"/>
                      <a:pt x="11764" y="2260"/>
                      <a:pt x="9341" y="856"/>
                    </a:cubicBezTo>
                    <a:cubicBezTo>
                      <a:pt x="8371" y="297"/>
                      <a:pt x="7136" y="0"/>
                      <a:pt x="5913" y="0"/>
                    </a:cubicBezTo>
                    <a:close/>
                  </a:path>
                </a:pathLst>
              </a:custGeom>
              <a:solidFill>
                <a:srgbClr val="FFD8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2251300" y="4416175"/>
                <a:ext cx="296150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67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9" y="778"/>
                      <a:pt x="1717" y="1515"/>
                      <a:pt x="2646" y="2181"/>
                    </a:cubicBezTo>
                    <a:cubicBezTo>
                      <a:pt x="3575" y="2868"/>
                      <a:pt x="4535" y="3494"/>
                      <a:pt x="5524" y="4080"/>
                    </a:cubicBezTo>
                    <a:cubicBezTo>
                      <a:pt x="6514" y="4655"/>
                      <a:pt x="7544" y="5170"/>
                      <a:pt x="8594" y="5635"/>
                    </a:cubicBezTo>
                    <a:cubicBezTo>
                      <a:pt x="9644" y="6089"/>
                      <a:pt x="10734" y="6463"/>
                      <a:pt x="11845" y="6755"/>
                    </a:cubicBezTo>
                    <a:cubicBezTo>
                      <a:pt x="11573" y="6654"/>
                      <a:pt x="11300" y="6564"/>
                      <a:pt x="11027" y="6473"/>
                    </a:cubicBezTo>
                    <a:lnTo>
                      <a:pt x="10623" y="6331"/>
                    </a:lnTo>
                    <a:lnTo>
                      <a:pt x="10230" y="6170"/>
                    </a:lnTo>
                    <a:lnTo>
                      <a:pt x="9432" y="5857"/>
                    </a:lnTo>
                    <a:lnTo>
                      <a:pt x="8654" y="5503"/>
                    </a:lnTo>
                    <a:cubicBezTo>
                      <a:pt x="8392" y="5392"/>
                      <a:pt x="8139" y="5261"/>
                      <a:pt x="7877" y="5140"/>
                    </a:cubicBezTo>
                    <a:cubicBezTo>
                      <a:pt x="7614" y="5009"/>
                      <a:pt x="7362" y="4897"/>
                      <a:pt x="7109" y="4756"/>
                    </a:cubicBezTo>
                    <a:lnTo>
                      <a:pt x="6352" y="4352"/>
                    </a:lnTo>
                    <a:cubicBezTo>
                      <a:pt x="6100" y="4221"/>
                      <a:pt x="5867" y="4069"/>
                      <a:pt x="5615" y="3928"/>
                    </a:cubicBezTo>
                    <a:cubicBezTo>
                      <a:pt x="4615" y="3353"/>
                      <a:pt x="3656" y="2737"/>
                      <a:pt x="2727" y="2080"/>
                    </a:cubicBezTo>
                    <a:lnTo>
                      <a:pt x="2030" y="1585"/>
                    </a:lnTo>
                    <a:cubicBezTo>
                      <a:pt x="1798" y="1414"/>
                      <a:pt x="1566" y="1242"/>
                      <a:pt x="1344" y="1070"/>
                    </a:cubicBezTo>
                    <a:cubicBezTo>
                      <a:pt x="889" y="727"/>
                      <a:pt x="445" y="364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8"/>
              <p:cNvSpPr/>
              <p:nvPr/>
            </p:nvSpPr>
            <p:spPr>
              <a:xfrm>
                <a:off x="1874675" y="3460325"/>
                <a:ext cx="1481325" cy="1264625"/>
              </a:xfrm>
              <a:custGeom>
                <a:avLst/>
                <a:gdLst/>
                <a:ahLst/>
                <a:cxnLst/>
                <a:rect l="l" t="t" r="r" b="b"/>
                <a:pathLst>
                  <a:path w="59253" h="50585" extrusionOk="0">
                    <a:moveTo>
                      <a:pt x="33960" y="0"/>
                    </a:moveTo>
                    <a:cubicBezTo>
                      <a:pt x="30621" y="0"/>
                      <a:pt x="27663" y="1014"/>
                      <a:pt x="26375" y="3196"/>
                    </a:cubicBezTo>
                    <a:cubicBezTo>
                      <a:pt x="24515" y="1969"/>
                      <a:pt x="22659" y="1456"/>
                      <a:pt x="20906" y="1456"/>
                    </a:cubicBezTo>
                    <a:cubicBezTo>
                      <a:pt x="13769" y="1456"/>
                      <a:pt x="8348" y="9955"/>
                      <a:pt x="11421" y="13384"/>
                    </a:cubicBezTo>
                    <a:cubicBezTo>
                      <a:pt x="11421" y="13384"/>
                      <a:pt x="0" y="28551"/>
                      <a:pt x="2989" y="31327"/>
                    </a:cubicBezTo>
                    <a:cubicBezTo>
                      <a:pt x="3170" y="31496"/>
                      <a:pt x="3379" y="31575"/>
                      <a:pt x="3611" y="31575"/>
                    </a:cubicBezTo>
                    <a:cubicBezTo>
                      <a:pt x="7205" y="31575"/>
                      <a:pt x="16409" y="12607"/>
                      <a:pt x="16409" y="12607"/>
                    </a:cubicBezTo>
                    <a:cubicBezTo>
                      <a:pt x="16409" y="12607"/>
                      <a:pt x="17105" y="12731"/>
                      <a:pt x="18159" y="12731"/>
                    </a:cubicBezTo>
                    <a:cubicBezTo>
                      <a:pt x="20390" y="12731"/>
                      <a:pt x="24224" y="12173"/>
                      <a:pt x="26446" y="8689"/>
                    </a:cubicBezTo>
                    <a:cubicBezTo>
                      <a:pt x="31696" y="13940"/>
                      <a:pt x="39058" y="14424"/>
                      <a:pt x="39058" y="14424"/>
                    </a:cubicBezTo>
                    <a:cubicBezTo>
                      <a:pt x="39058" y="14424"/>
                      <a:pt x="36988" y="25895"/>
                      <a:pt x="47721" y="33034"/>
                    </a:cubicBezTo>
                    <a:cubicBezTo>
                      <a:pt x="40067" y="46292"/>
                      <a:pt x="38442" y="49442"/>
                      <a:pt x="40219" y="50533"/>
                    </a:cubicBezTo>
                    <a:cubicBezTo>
                      <a:pt x="40276" y="50568"/>
                      <a:pt x="40341" y="50585"/>
                      <a:pt x="40413" y="50585"/>
                    </a:cubicBezTo>
                    <a:cubicBezTo>
                      <a:pt x="42550" y="50585"/>
                      <a:pt x="50670" y="35518"/>
                      <a:pt x="50670" y="35518"/>
                    </a:cubicBezTo>
                    <a:cubicBezTo>
                      <a:pt x="59253" y="30934"/>
                      <a:pt x="59010" y="12657"/>
                      <a:pt x="48226" y="9406"/>
                    </a:cubicBezTo>
                    <a:cubicBezTo>
                      <a:pt x="47591" y="3458"/>
                      <a:pt x="40127" y="0"/>
                      <a:pt x="33960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8"/>
              <p:cNvSpPr/>
              <p:nvPr/>
            </p:nvSpPr>
            <p:spPr>
              <a:xfrm>
                <a:off x="2595875" y="3637650"/>
                <a:ext cx="297400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4545" extrusionOk="0">
                    <a:moveTo>
                      <a:pt x="1" y="0"/>
                    </a:moveTo>
                    <a:cubicBezTo>
                      <a:pt x="789" y="748"/>
                      <a:pt x="1647" y="1424"/>
                      <a:pt x="2566" y="2010"/>
                    </a:cubicBezTo>
                    <a:cubicBezTo>
                      <a:pt x="3485" y="2606"/>
                      <a:pt x="4454" y="3121"/>
                      <a:pt x="5474" y="3545"/>
                    </a:cubicBezTo>
                    <a:cubicBezTo>
                      <a:pt x="5979" y="3747"/>
                      <a:pt x="6494" y="3928"/>
                      <a:pt x="7019" y="4070"/>
                    </a:cubicBezTo>
                    <a:cubicBezTo>
                      <a:pt x="7544" y="4221"/>
                      <a:pt x="8089" y="4342"/>
                      <a:pt x="8624" y="4423"/>
                    </a:cubicBezTo>
                    <a:cubicBezTo>
                      <a:pt x="9169" y="4504"/>
                      <a:pt x="9715" y="4544"/>
                      <a:pt x="10270" y="4544"/>
                    </a:cubicBezTo>
                    <a:lnTo>
                      <a:pt x="10674" y="4534"/>
                    </a:lnTo>
                    <a:cubicBezTo>
                      <a:pt x="10815" y="4534"/>
                      <a:pt x="10947" y="4514"/>
                      <a:pt x="11088" y="4504"/>
                    </a:cubicBezTo>
                    <a:cubicBezTo>
                      <a:pt x="11361" y="4494"/>
                      <a:pt x="11633" y="4443"/>
                      <a:pt x="11896" y="4403"/>
                    </a:cubicBezTo>
                    <a:lnTo>
                      <a:pt x="11896" y="4403"/>
                    </a:lnTo>
                    <a:cubicBezTo>
                      <a:pt x="11495" y="4444"/>
                      <a:pt x="11092" y="4465"/>
                      <a:pt x="10690" y="4465"/>
                    </a:cubicBezTo>
                    <a:cubicBezTo>
                      <a:pt x="10008" y="4465"/>
                      <a:pt x="9327" y="4406"/>
                      <a:pt x="8655" y="4292"/>
                    </a:cubicBezTo>
                    <a:cubicBezTo>
                      <a:pt x="7584" y="4100"/>
                      <a:pt x="6544" y="3797"/>
                      <a:pt x="5544" y="3383"/>
                    </a:cubicBezTo>
                    <a:cubicBezTo>
                      <a:pt x="5040" y="3181"/>
                      <a:pt x="4545" y="2949"/>
                      <a:pt x="4070" y="2707"/>
                    </a:cubicBezTo>
                    <a:cubicBezTo>
                      <a:pt x="3586" y="2454"/>
                      <a:pt x="3111" y="2181"/>
                      <a:pt x="2646" y="1899"/>
                    </a:cubicBezTo>
                    <a:cubicBezTo>
                      <a:pt x="2182" y="1616"/>
                      <a:pt x="1738" y="1323"/>
                      <a:pt x="1293" y="1000"/>
                    </a:cubicBezTo>
                    <a:cubicBezTo>
                      <a:pt x="849" y="687"/>
                      <a:pt x="415" y="354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8"/>
              <p:cNvSpPr/>
              <p:nvPr/>
            </p:nvSpPr>
            <p:spPr>
              <a:xfrm>
                <a:off x="2681450" y="3625525"/>
                <a:ext cx="30270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12108" h="4333" extrusionOk="0">
                    <a:moveTo>
                      <a:pt x="1" y="1"/>
                    </a:moveTo>
                    <a:cubicBezTo>
                      <a:pt x="546" y="71"/>
                      <a:pt x="1092" y="152"/>
                      <a:pt x="1637" y="243"/>
                    </a:cubicBezTo>
                    <a:cubicBezTo>
                      <a:pt x="2172" y="334"/>
                      <a:pt x="2707" y="435"/>
                      <a:pt x="3242" y="536"/>
                    </a:cubicBezTo>
                    <a:cubicBezTo>
                      <a:pt x="4323" y="748"/>
                      <a:pt x="5383" y="980"/>
                      <a:pt x="6433" y="1293"/>
                    </a:cubicBezTo>
                    <a:cubicBezTo>
                      <a:pt x="7483" y="1586"/>
                      <a:pt x="8503" y="1960"/>
                      <a:pt x="9493" y="2414"/>
                    </a:cubicBezTo>
                    <a:cubicBezTo>
                      <a:pt x="9987" y="2646"/>
                      <a:pt x="10462" y="2919"/>
                      <a:pt x="10906" y="3232"/>
                    </a:cubicBezTo>
                    <a:cubicBezTo>
                      <a:pt x="11361" y="3525"/>
                      <a:pt x="11775" y="3898"/>
                      <a:pt x="12108" y="4333"/>
                    </a:cubicBezTo>
                    <a:cubicBezTo>
                      <a:pt x="11795" y="3878"/>
                      <a:pt x="11411" y="3484"/>
                      <a:pt x="10967" y="3161"/>
                    </a:cubicBezTo>
                    <a:cubicBezTo>
                      <a:pt x="10523" y="2828"/>
                      <a:pt x="10048" y="2545"/>
                      <a:pt x="9553" y="2293"/>
                    </a:cubicBezTo>
                    <a:cubicBezTo>
                      <a:pt x="9069" y="2051"/>
                      <a:pt x="8564" y="1828"/>
                      <a:pt x="8039" y="1637"/>
                    </a:cubicBezTo>
                    <a:cubicBezTo>
                      <a:pt x="7534" y="1445"/>
                      <a:pt x="7009" y="1273"/>
                      <a:pt x="6484" y="1122"/>
                    </a:cubicBezTo>
                    <a:cubicBezTo>
                      <a:pt x="5948" y="970"/>
                      <a:pt x="5423" y="839"/>
                      <a:pt x="4888" y="718"/>
                    </a:cubicBezTo>
                    <a:cubicBezTo>
                      <a:pt x="4353" y="596"/>
                      <a:pt x="3808" y="485"/>
                      <a:pt x="3273" y="395"/>
                    </a:cubicBezTo>
                    <a:cubicBezTo>
                      <a:pt x="2727" y="304"/>
                      <a:pt x="2192" y="223"/>
                      <a:pt x="1647" y="152"/>
                    </a:cubicBezTo>
                    <a:cubicBezTo>
                      <a:pt x="1092" y="92"/>
                      <a:pt x="556" y="31"/>
                      <a:pt x="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8"/>
              <p:cNvSpPr/>
              <p:nvPr/>
            </p:nvSpPr>
            <p:spPr>
              <a:xfrm>
                <a:off x="2626925" y="3548650"/>
                <a:ext cx="39132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15653" h="5055" extrusionOk="0">
                    <a:moveTo>
                      <a:pt x="3389" y="0"/>
                    </a:moveTo>
                    <a:cubicBezTo>
                      <a:pt x="2257" y="0"/>
                      <a:pt x="1123" y="73"/>
                      <a:pt x="1" y="208"/>
                    </a:cubicBezTo>
                    <a:cubicBezTo>
                      <a:pt x="708" y="158"/>
                      <a:pt x="1445" y="127"/>
                      <a:pt x="2152" y="117"/>
                    </a:cubicBezTo>
                    <a:cubicBezTo>
                      <a:pt x="2321" y="115"/>
                      <a:pt x="2490" y="114"/>
                      <a:pt x="2659" y="114"/>
                    </a:cubicBezTo>
                    <a:cubicBezTo>
                      <a:pt x="3207" y="114"/>
                      <a:pt x="3755" y="127"/>
                      <a:pt x="4302" y="158"/>
                    </a:cubicBezTo>
                    <a:cubicBezTo>
                      <a:pt x="5019" y="198"/>
                      <a:pt x="5736" y="248"/>
                      <a:pt x="6443" y="329"/>
                    </a:cubicBezTo>
                    <a:cubicBezTo>
                      <a:pt x="7160" y="420"/>
                      <a:pt x="7867" y="531"/>
                      <a:pt x="8564" y="683"/>
                    </a:cubicBezTo>
                    <a:cubicBezTo>
                      <a:pt x="9957" y="986"/>
                      <a:pt x="11340" y="1430"/>
                      <a:pt x="12582" y="2127"/>
                    </a:cubicBezTo>
                    <a:cubicBezTo>
                      <a:pt x="12895" y="2298"/>
                      <a:pt x="13198" y="2490"/>
                      <a:pt x="13491" y="2702"/>
                    </a:cubicBezTo>
                    <a:lnTo>
                      <a:pt x="13915" y="3025"/>
                    </a:lnTo>
                    <a:cubicBezTo>
                      <a:pt x="14057" y="3136"/>
                      <a:pt x="14178" y="3268"/>
                      <a:pt x="14319" y="3379"/>
                    </a:cubicBezTo>
                    <a:cubicBezTo>
                      <a:pt x="14834" y="3873"/>
                      <a:pt x="15289" y="4439"/>
                      <a:pt x="15652" y="5055"/>
                    </a:cubicBezTo>
                    <a:cubicBezTo>
                      <a:pt x="15309" y="4419"/>
                      <a:pt x="14885" y="3833"/>
                      <a:pt x="14370" y="3318"/>
                    </a:cubicBezTo>
                    <a:cubicBezTo>
                      <a:pt x="14238" y="3197"/>
                      <a:pt x="14117" y="3066"/>
                      <a:pt x="13976" y="2944"/>
                    </a:cubicBezTo>
                    <a:lnTo>
                      <a:pt x="13552" y="2611"/>
                    </a:lnTo>
                    <a:cubicBezTo>
                      <a:pt x="13259" y="2389"/>
                      <a:pt x="12966" y="2187"/>
                      <a:pt x="12653" y="2005"/>
                    </a:cubicBezTo>
                    <a:cubicBezTo>
                      <a:pt x="11401" y="1268"/>
                      <a:pt x="10008" y="824"/>
                      <a:pt x="8594" y="511"/>
                    </a:cubicBezTo>
                    <a:cubicBezTo>
                      <a:pt x="7180" y="218"/>
                      <a:pt x="5746" y="57"/>
                      <a:pt x="4302" y="16"/>
                    </a:cubicBezTo>
                    <a:cubicBezTo>
                      <a:pt x="3998" y="5"/>
                      <a:pt x="3694" y="0"/>
                      <a:pt x="338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8"/>
              <p:cNvSpPr/>
              <p:nvPr/>
            </p:nvSpPr>
            <p:spPr>
              <a:xfrm>
                <a:off x="2905375" y="3838600"/>
                <a:ext cx="147950" cy="3774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096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788" y="61"/>
                      <a:pt x="818" y="152"/>
                      <a:pt x="818" y="242"/>
                    </a:cubicBezTo>
                    <a:cubicBezTo>
                      <a:pt x="829" y="323"/>
                      <a:pt x="818" y="414"/>
                      <a:pt x="808" y="505"/>
                    </a:cubicBezTo>
                    <a:cubicBezTo>
                      <a:pt x="788" y="677"/>
                      <a:pt x="748" y="858"/>
                      <a:pt x="707" y="1030"/>
                    </a:cubicBezTo>
                    <a:lnTo>
                      <a:pt x="455" y="2070"/>
                    </a:lnTo>
                    <a:cubicBezTo>
                      <a:pt x="293" y="2767"/>
                      <a:pt x="182" y="3484"/>
                      <a:pt x="122" y="4190"/>
                    </a:cubicBezTo>
                    <a:cubicBezTo>
                      <a:pt x="1" y="5634"/>
                      <a:pt x="182" y="7088"/>
                      <a:pt x="647" y="8452"/>
                    </a:cubicBezTo>
                    <a:cubicBezTo>
                      <a:pt x="1131" y="9805"/>
                      <a:pt x="1858" y="11067"/>
                      <a:pt x="2787" y="12178"/>
                    </a:cubicBezTo>
                    <a:cubicBezTo>
                      <a:pt x="3242" y="12723"/>
                      <a:pt x="3737" y="13248"/>
                      <a:pt x="4262" y="13733"/>
                    </a:cubicBezTo>
                    <a:cubicBezTo>
                      <a:pt x="4797" y="14217"/>
                      <a:pt x="5342" y="14672"/>
                      <a:pt x="5918" y="15096"/>
                    </a:cubicBezTo>
                    <a:cubicBezTo>
                      <a:pt x="5372" y="14641"/>
                      <a:pt x="4827" y="14177"/>
                      <a:pt x="4322" y="13672"/>
                    </a:cubicBezTo>
                    <a:cubicBezTo>
                      <a:pt x="3817" y="13177"/>
                      <a:pt x="3333" y="12652"/>
                      <a:pt x="2888" y="12097"/>
                    </a:cubicBezTo>
                    <a:cubicBezTo>
                      <a:pt x="2444" y="11541"/>
                      <a:pt x="2050" y="10946"/>
                      <a:pt x="1687" y="10330"/>
                    </a:cubicBezTo>
                    <a:cubicBezTo>
                      <a:pt x="1343" y="9714"/>
                      <a:pt x="1051" y="9068"/>
                      <a:pt x="818" y="8401"/>
                    </a:cubicBezTo>
                    <a:cubicBezTo>
                      <a:pt x="586" y="7725"/>
                      <a:pt x="415" y="7038"/>
                      <a:pt x="324" y="6331"/>
                    </a:cubicBezTo>
                    <a:cubicBezTo>
                      <a:pt x="233" y="5624"/>
                      <a:pt x="213" y="4918"/>
                      <a:pt x="253" y="4211"/>
                    </a:cubicBezTo>
                    <a:cubicBezTo>
                      <a:pt x="293" y="3494"/>
                      <a:pt x="394" y="2787"/>
                      <a:pt x="536" y="2090"/>
                    </a:cubicBezTo>
                    <a:lnTo>
                      <a:pt x="748" y="1040"/>
                    </a:lnTo>
                    <a:cubicBezTo>
                      <a:pt x="778" y="868"/>
                      <a:pt x="808" y="687"/>
                      <a:pt x="829" y="505"/>
                    </a:cubicBezTo>
                    <a:cubicBezTo>
                      <a:pt x="839" y="414"/>
                      <a:pt x="839" y="333"/>
                      <a:pt x="829" y="242"/>
                    </a:cubicBezTo>
                    <a:cubicBezTo>
                      <a:pt x="829" y="152"/>
                      <a:pt x="788" y="61"/>
                      <a:pt x="72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2980850" y="3834300"/>
                <a:ext cx="100000" cy="334500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13380" extrusionOk="0">
                    <a:moveTo>
                      <a:pt x="1" y="0"/>
                    </a:moveTo>
                    <a:cubicBezTo>
                      <a:pt x="233" y="536"/>
                      <a:pt x="465" y="1071"/>
                      <a:pt x="687" y="1616"/>
                    </a:cubicBezTo>
                    <a:cubicBezTo>
                      <a:pt x="798" y="1879"/>
                      <a:pt x="909" y="2151"/>
                      <a:pt x="1021" y="2424"/>
                    </a:cubicBezTo>
                    <a:cubicBezTo>
                      <a:pt x="1132" y="2696"/>
                      <a:pt x="1243" y="2969"/>
                      <a:pt x="1344" y="3242"/>
                    </a:cubicBezTo>
                    <a:cubicBezTo>
                      <a:pt x="1768" y="4332"/>
                      <a:pt x="2182" y="5423"/>
                      <a:pt x="2535" y="6544"/>
                    </a:cubicBezTo>
                    <a:cubicBezTo>
                      <a:pt x="2626" y="6816"/>
                      <a:pt x="2707" y="7099"/>
                      <a:pt x="2798" y="7372"/>
                    </a:cubicBezTo>
                    <a:cubicBezTo>
                      <a:pt x="2889" y="7654"/>
                      <a:pt x="2979" y="7927"/>
                      <a:pt x="3050" y="8210"/>
                    </a:cubicBezTo>
                    <a:lnTo>
                      <a:pt x="3282" y="9058"/>
                    </a:lnTo>
                    <a:cubicBezTo>
                      <a:pt x="3353" y="9341"/>
                      <a:pt x="3414" y="9623"/>
                      <a:pt x="3484" y="9906"/>
                    </a:cubicBezTo>
                    <a:cubicBezTo>
                      <a:pt x="3565" y="10189"/>
                      <a:pt x="3605" y="10482"/>
                      <a:pt x="3666" y="10764"/>
                    </a:cubicBezTo>
                    <a:lnTo>
                      <a:pt x="3747" y="11199"/>
                    </a:lnTo>
                    <a:cubicBezTo>
                      <a:pt x="3777" y="11340"/>
                      <a:pt x="3797" y="11491"/>
                      <a:pt x="3818" y="11633"/>
                    </a:cubicBezTo>
                    <a:lnTo>
                      <a:pt x="3878" y="12067"/>
                    </a:lnTo>
                    <a:cubicBezTo>
                      <a:pt x="3898" y="12208"/>
                      <a:pt x="3929" y="12350"/>
                      <a:pt x="3929" y="12501"/>
                    </a:cubicBezTo>
                    <a:lnTo>
                      <a:pt x="3999" y="13380"/>
                    </a:lnTo>
                    <a:cubicBezTo>
                      <a:pt x="3999" y="12198"/>
                      <a:pt x="3868" y="11027"/>
                      <a:pt x="3616" y="9886"/>
                    </a:cubicBezTo>
                    <a:cubicBezTo>
                      <a:pt x="3555" y="9593"/>
                      <a:pt x="3494" y="9310"/>
                      <a:pt x="3434" y="9028"/>
                    </a:cubicBezTo>
                    <a:lnTo>
                      <a:pt x="3212" y="8169"/>
                    </a:lnTo>
                    <a:cubicBezTo>
                      <a:pt x="3141" y="7887"/>
                      <a:pt x="3050" y="7604"/>
                      <a:pt x="2969" y="7321"/>
                    </a:cubicBezTo>
                    <a:cubicBezTo>
                      <a:pt x="2878" y="7048"/>
                      <a:pt x="2798" y="6766"/>
                      <a:pt x="2707" y="6483"/>
                    </a:cubicBezTo>
                    <a:lnTo>
                      <a:pt x="2424" y="5655"/>
                    </a:lnTo>
                    <a:lnTo>
                      <a:pt x="2121" y="4827"/>
                    </a:lnTo>
                    <a:cubicBezTo>
                      <a:pt x="2020" y="4544"/>
                      <a:pt x="1909" y="4282"/>
                      <a:pt x="1808" y="4009"/>
                    </a:cubicBezTo>
                    <a:cubicBezTo>
                      <a:pt x="1697" y="3726"/>
                      <a:pt x="1586" y="3464"/>
                      <a:pt x="1475" y="3191"/>
                    </a:cubicBezTo>
                    <a:cubicBezTo>
                      <a:pt x="1021" y="2111"/>
                      <a:pt x="536" y="1040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8"/>
              <p:cNvSpPr/>
              <p:nvPr/>
            </p:nvSpPr>
            <p:spPr>
              <a:xfrm>
                <a:off x="3060375" y="3777750"/>
                <a:ext cx="103525" cy="45265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8106" extrusionOk="0">
                    <a:moveTo>
                      <a:pt x="0" y="1"/>
                    </a:moveTo>
                    <a:cubicBezTo>
                      <a:pt x="354" y="697"/>
                      <a:pt x="677" y="1414"/>
                      <a:pt x="980" y="2131"/>
                    </a:cubicBezTo>
                    <a:cubicBezTo>
                      <a:pt x="1303" y="2858"/>
                      <a:pt x="1596" y="3585"/>
                      <a:pt x="1868" y="4312"/>
                    </a:cubicBezTo>
                    <a:cubicBezTo>
                      <a:pt x="2424" y="5786"/>
                      <a:pt x="2888" y="7281"/>
                      <a:pt x="3252" y="8806"/>
                    </a:cubicBezTo>
                    <a:cubicBezTo>
                      <a:pt x="3444" y="9563"/>
                      <a:pt x="3605" y="10330"/>
                      <a:pt x="3726" y="11108"/>
                    </a:cubicBezTo>
                    <a:cubicBezTo>
                      <a:pt x="3837" y="11885"/>
                      <a:pt x="3928" y="12663"/>
                      <a:pt x="3979" y="13440"/>
                    </a:cubicBezTo>
                    <a:cubicBezTo>
                      <a:pt x="4019" y="14218"/>
                      <a:pt x="4019" y="15005"/>
                      <a:pt x="3969" y="15783"/>
                    </a:cubicBezTo>
                    <a:cubicBezTo>
                      <a:pt x="3908" y="16571"/>
                      <a:pt x="3787" y="17348"/>
                      <a:pt x="3615" y="18105"/>
                    </a:cubicBezTo>
                    <a:cubicBezTo>
                      <a:pt x="3827" y="17348"/>
                      <a:pt x="3969" y="16581"/>
                      <a:pt x="4049" y="15793"/>
                    </a:cubicBezTo>
                    <a:cubicBezTo>
                      <a:pt x="4120" y="15005"/>
                      <a:pt x="4140" y="14218"/>
                      <a:pt x="4110" y="13430"/>
                    </a:cubicBezTo>
                    <a:cubicBezTo>
                      <a:pt x="4029" y="11855"/>
                      <a:pt x="3807" y="10300"/>
                      <a:pt x="3423" y="8765"/>
                    </a:cubicBezTo>
                    <a:cubicBezTo>
                      <a:pt x="3242" y="7998"/>
                      <a:pt x="3020" y="7240"/>
                      <a:pt x="2787" y="6493"/>
                    </a:cubicBezTo>
                    <a:cubicBezTo>
                      <a:pt x="2545" y="5746"/>
                      <a:pt x="2293" y="4999"/>
                      <a:pt x="2000" y="4272"/>
                    </a:cubicBezTo>
                    <a:cubicBezTo>
                      <a:pt x="1424" y="2798"/>
                      <a:pt x="758" y="137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8"/>
              <p:cNvSpPr/>
              <p:nvPr/>
            </p:nvSpPr>
            <p:spPr>
              <a:xfrm>
                <a:off x="3174725" y="3843625"/>
                <a:ext cx="87375" cy="376675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5067" extrusionOk="0">
                    <a:moveTo>
                      <a:pt x="1" y="1"/>
                    </a:moveTo>
                    <a:cubicBezTo>
                      <a:pt x="364" y="556"/>
                      <a:pt x="707" y="1122"/>
                      <a:pt x="1020" y="1707"/>
                    </a:cubicBezTo>
                    <a:cubicBezTo>
                      <a:pt x="1333" y="2293"/>
                      <a:pt x="1626" y="2899"/>
                      <a:pt x="1879" y="3505"/>
                    </a:cubicBezTo>
                    <a:cubicBezTo>
                      <a:pt x="2131" y="4121"/>
                      <a:pt x="2373" y="4737"/>
                      <a:pt x="2575" y="5373"/>
                    </a:cubicBezTo>
                    <a:cubicBezTo>
                      <a:pt x="2767" y="5999"/>
                      <a:pt x="2939" y="6645"/>
                      <a:pt x="3060" y="7301"/>
                    </a:cubicBezTo>
                    <a:cubicBezTo>
                      <a:pt x="3191" y="7948"/>
                      <a:pt x="3282" y="8604"/>
                      <a:pt x="3313" y="9260"/>
                    </a:cubicBezTo>
                    <a:cubicBezTo>
                      <a:pt x="3333" y="9594"/>
                      <a:pt x="3333" y="9927"/>
                      <a:pt x="3333" y="10250"/>
                    </a:cubicBezTo>
                    <a:cubicBezTo>
                      <a:pt x="3333" y="10422"/>
                      <a:pt x="3313" y="10583"/>
                      <a:pt x="3313" y="10745"/>
                    </a:cubicBezTo>
                    <a:cubicBezTo>
                      <a:pt x="3313" y="10916"/>
                      <a:pt x="3292" y="11078"/>
                      <a:pt x="3272" y="11240"/>
                    </a:cubicBezTo>
                    <a:cubicBezTo>
                      <a:pt x="3262" y="11411"/>
                      <a:pt x="3252" y="11573"/>
                      <a:pt x="3222" y="11734"/>
                    </a:cubicBezTo>
                    <a:lnTo>
                      <a:pt x="3141" y="12229"/>
                    </a:lnTo>
                    <a:cubicBezTo>
                      <a:pt x="3121" y="12391"/>
                      <a:pt x="3070" y="12552"/>
                      <a:pt x="3040" y="12714"/>
                    </a:cubicBezTo>
                    <a:lnTo>
                      <a:pt x="2989" y="12956"/>
                    </a:lnTo>
                    <a:cubicBezTo>
                      <a:pt x="2969" y="13037"/>
                      <a:pt x="2939" y="13118"/>
                      <a:pt x="2919" y="13198"/>
                    </a:cubicBezTo>
                    <a:lnTo>
                      <a:pt x="2787" y="13673"/>
                    </a:lnTo>
                    <a:lnTo>
                      <a:pt x="2626" y="14148"/>
                    </a:lnTo>
                    <a:lnTo>
                      <a:pt x="2545" y="14380"/>
                    </a:lnTo>
                    <a:lnTo>
                      <a:pt x="2444" y="14612"/>
                    </a:lnTo>
                    <a:lnTo>
                      <a:pt x="2242" y="15066"/>
                    </a:lnTo>
                    <a:lnTo>
                      <a:pt x="2464" y="14622"/>
                    </a:lnTo>
                    <a:lnTo>
                      <a:pt x="2575" y="14390"/>
                    </a:lnTo>
                    <a:lnTo>
                      <a:pt x="2666" y="14158"/>
                    </a:lnTo>
                    <a:lnTo>
                      <a:pt x="2848" y="13693"/>
                    </a:lnTo>
                    <a:lnTo>
                      <a:pt x="3000" y="13219"/>
                    </a:lnTo>
                    <a:cubicBezTo>
                      <a:pt x="3060" y="13057"/>
                      <a:pt x="3101" y="12896"/>
                      <a:pt x="3141" y="12734"/>
                    </a:cubicBezTo>
                    <a:cubicBezTo>
                      <a:pt x="3171" y="12572"/>
                      <a:pt x="3222" y="12411"/>
                      <a:pt x="3252" y="12249"/>
                    </a:cubicBezTo>
                    <a:lnTo>
                      <a:pt x="3343" y="11754"/>
                    </a:lnTo>
                    <a:cubicBezTo>
                      <a:pt x="3373" y="11593"/>
                      <a:pt x="3383" y="11421"/>
                      <a:pt x="3414" y="11260"/>
                    </a:cubicBezTo>
                    <a:cubicBezTo>
                      <a:pt x="3464" y="10926"/>
                      <a:pt x="3484" y="10603"/>
                      <a:pt x="3484" y="10260"/>
                    </a:cubicBezTo>
                    <a:cubicBezTo>
                      <a:pt x="3484" y="9917"/>
                      <a:pt x="3494" y="9584"/>
                      <a:pt x="3474" y="9250"/>
                    </a:cubicBezTo>
                    <a:cubicBezTo>
                      <a:pt x="3444" y="8584"/>
                      <a:pt x="3363" y="7917"/>
                      <a:pt x="3232" y="7261"/>
                    </a:cubicBezTo>
                    <a:cubicBezTo>
                      <a:pt x="2969" y="5948"/>
                      <a:pt x="2565" y="4666"/>
                      <a:pt x="2010" y="3454"/>
                    </a:cubicBezTo>
                    <a:cubicBezTo>
                      <a:pt x="1465" y="2233"/>
                      <a:pt x="788" y="1071"/>
                      <a:pt x="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2278075" y="3631325"/>
                <a:ext cx="203725" cy="10112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4045" extrusionOk="0">
                    <a:moveTo>
                      <a:pt x="8149" y="1"/>
                    </a:moveTo>
                    <a:cubicBezTo>
                      <a:pt x="7927" y="334"/>
                      <a:pt x="7684" y="657"/>
                      <a:pt x="7422" y="960"/>
                    </a:cubicBezTo>
                    <a:cubicBezTo>
                      <a:pt x="7159" y="1263"/>
                      <a:pt x="6887" y="1556"/>
                      <a:pt x="6584" y="1819"/>
                    </a:cubicBezTo>
                    <a:cubicBezTo>
                      <a:pt x="6008" y="2364"/>
                      <a:pt x="5352" y="2818"/>
                      <a:pt x="4645" y="3182"/>
                    </a:cubicBezTo>
                    <a:cubicBezTo>
                      <a:pt x="4292" y="3353"/>
                      <a:pt x="3918" y="3505"/>
                      <a:pt x="3544" y="3626"/>
                    </a:cubicBezTo>
                    <a:cubicBezTo>
                      <a:pt x="3161" y="3737"/>
                      <a:pt x="2777" y="3828"/>
                      <a:pt x="2383" y="3878"/>
                    </a:cubicBezTo>
                    <a:cubicBezTo>
                      <a:pt x="2055" y="3920"/>
                      <a:pt x="1720" y="3942"/>
                      <a:pt x="1389" y="3942"/>
                    </a:cubicBezTo>
                    <a:cubicBezTo>
                      <a:pt x="1323" y="3942"/>
                      <a:pt x="1257" y="3941"/>
                      <a:pt x="1192" y="3939"/>
                    </a:cubicBezTo>
                    <a:cubicBezTo>
                      <a:pt x="990" y="3939"/>
                      <a:pt x="798" y="3909"/>
                      <a:pt x="596" y="3899"/>
                    </a:cubicBezTo>
                    <a:cubicBezTo>
                      <a:pt x="495" y="3889"/>
                      <a:pt x="394" y="3878"/>
                      <a:pt x="293" y="3858"/>
                    </a:cubicBezTo>
                    <a:lnTo>
                      <a:pt x="0" y="3818"/>
                    </a:lnTo>
                    <a:lnTo>
                      <a:pt x="0" y="3818"/>
                    </a:lnTo>
                    <a:cubicBezTo>
                      <a:pt x="384" y="3919"/>
                      <a:pt x="788" y="3989"/>
                      <a:pt x="1192" y="4020"/>
                    </a:cubicBezTo>
                    <a:cubicBezTo>
                      <a:pt x="1382" y="4036"/>
                      <a:pt x="1572" y="4045"/>
                      <a:pt x="1761" y="4045"/>
                    </a:cubicBezTo>
                    <a:cubicBezTo>
                      <a:pt x="2378" y="4045"/>
                      <a:pt x="2992" y="3957"/>
                      <a:pt x="3595" y="3788"/>
                    </a:cubicBezTo>
                    <a:cubicBezTo>
                      <a:pt x="3979" y="3666"/>
                      <a:pt x="4362" y="3515"/>
                      <a:pt x="4726" y="3343"/>
                    </a:cubicBezTo>
                    <a:cubicBezTo>
                      <a:pt x="5453" y="2970"/>
                      <a:pt x="6109" y="2495"/>
                      <a:pt x="6685" y="1919"/>
                    </a:cubicBezTo>
                    <a:cubicBezTo>
                      <a:pt x="7270" y="1354"/>
                      <a:pt x="7755" y="708"/>
                      <a:pt x="814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8"/>
              <p:cNvSpPr/>
              <p:nvPr/>
            </p:nvSpPr>
            <p:spPr>
              <a:xfrm>
                <a:off x="2185925" y="3601025"/>
                <a:ext cx="243625" cy="11440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4576" extrusionOk="0">
                    <a:moveTo>
                      <a:pt x="9586" y="0"/>
                    </a:moveTo>
                    <a:cubicBezTo>
                      <a:pt x="8691" y="0"/>
                      <a:pt x="7805" y="81"/>
                      <a:pt x="6927" y="234"/>
                    </a:cubicBezTo>
                    <a:cubicBezTo>
                      <a:pt x="5988" y="385"/>
                      <a:pt x="5070" y="617"/>
                      <a:pt x="4181" y="950"/>
                    </a:cubicBezTo>
                    <a:cubicBezTo>
                      <a:pt x="3737" y="1122"/>
                      <a:pt x="3302" y="1314"/>
                      <a:pt x="2888" y="1546"/>
                    </a:cubicBezTo>
                    <a:cubicBezTo>
                      <a:pt x="2464" y="1768"/>
                      <a:pt x="2071" y="2031"/>
                      <a:pt x="1707" y="2334"/>
                    </a:cubicBezTo>
                    <a:cubicBezTo>
                      <a:pt x="1333" y="2627"/>
                      <a:pt x="1000" y="2970"/>
                      <a:pt x="707" y="3344"/>
                    </a:cubicBezTo>
                    <a:cubicBezTo>
                      <a:pt x="415" y="3717"/>
                      <a:pt x="182" y="4131"/>
                      <a:pt x="1" y="4575"/>
                    </a:cubicBezTo>
                    <a:cubicBezTo>
                      <a:pt x="213" y="4151"/>
                      <a:pt x="475" y="3758"/>
                      <a:pt x="768" y="3394"/>
                    </a:cubicBezTo>
                    <a:cubicBezTo>
                      <a:pt x="1071" y="3041"/>
                      <a:pt x="1414" y="2717"/>
                      <a:pt x="1778" y="2435"/>
                    </a:cubicBezTo>
                    <a:cubicBezTo>
                      <a:pt x="2151" y="2152"/>
                      <a:pt x="2545" y="1900"/>
                      <a:pt x="2959" y="1688"/>
                    </a:cubicBezTo>
                    <a:cubicBezTo>
                      <a:pt x="3171" y="1576"/>
                      <a:pt x="3373" y="1465"/>
                      <a:pt x="3595" y="1375"/>
                    </a:cubicBezTo>
                    <a:cubicBezTo>
                      <a:pt x="3807" y="1284"/>
                      <a:pt x="4019" y="1193"/>
                      <a:pt x="4242" y="1112"/>
                    </a:cubicBezTo>
                    <a:cubicBezTo>
                      <a:pt x="5120" y="779"/>
                      <a:pt x="6029" y="526"/>
                      <a:pt x="6948" y="355"/>
                    </a:cubicBezTo>
                    <a:cubicBezTo>
                      <a:pt x="7402" y="274"/>
                      <a:pt x="7867" y="203"/>
                      <a:pt x="8331" y="133"/>
                    </a:cubicBezTo>
                    <a:cubicBezTo>
                      <a:pt x="8795" y="72"/>
                      <a:pt x="9270" y="32"/>
                      <a:pt x="9745" y="1"/>
                    </a:cubicBezTo>
                    <a:cubicBezTo>
                      <a:pt x="9692" y="1"/>
                      <a:pt x="9639" y="0"/>
                      <a:pt x="958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8"/>
              <p:cNvSpPr/>
              <p:nvPr/>
            </p:nvSpPr>
            <p:spPr>
              <a:xfrm>
                <a:off x="2249300" y="3548850"/>
                <a:ext cx="12092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2190" extrusionOk="0">
                    <a:moveTo>
                      <a:pt x="3083" y="0"/>
                    </a:moveTo>
                    <a:cubicBezTo>
                      <a:pt x="2749" y="0"/>
                      <a:pt x="2411" y="69"/>
                      <a:pt x="2090" y="210"/>
                    </a:cubicBezTo>
                    <a:cubicBezTo>
                      <a:pt x="1636" y="402"/>
                      <a:pt x="1232" y="685"/>
                      <a:pt x="879" y="1038"/>
                    </a:cubicBezTo>
                    <a:cubicBezTo>
                      <a:pt x="545" y="1381"/>
                      <a:pt x="242" y="1775"/>
                      <a:pt x="0" y="2189"/>
                    </a:cubicBezTo>
                    <a:cubicBezTo>
                      <a:pt x="303" y="1816"/>
                      <a:pt x="626" y="1462"/>
                      <a:pt x="979" y="1139"/>
                    </a:cubicBezTo>
                    <a:cubicBezTo>
                      <a:pt x="1161" y="988"/>
                      <a:pt x="1353" y="836"/>
                      <a:pt x="1545" y="705"/>
                    </a:cubicBezTo>
                    <a:cubicBezTo>
                      <a:pt x="1737" y="574"/>
                      <a:pt x="1949" y="463"/>
                      <a:pt x="2161" y="372"/>
                    </a:cubicBezTo>
                    <a:cubicBezTo>
                      <a:pt x="2493" y="233"/>
                      <a:pt x="2849" y="159"/>
                      <a:pt x="3206" y="159"/>
                    </a:cubicBezTo>
                    <a:cubicBezTo>
                      <a:pt x="3315" y="159"/>
                      <a:pt x="3425" y="166"/>
                      <a:pt x="3534" y="180"/>
                    </a:cubicBezTo>
                    <a:cubicBezTo>
                      <a:pt x="4009" y="251"/>
                      <a:pt x="4453" y="442"/>
                      <a:pt x="4837" y="725"/>
                    </a:cubicBezTo>
                    <a:cubicBezTo>
                      <a:pt x="4358" y="253"/>
                      <a:pt x="3727" y="0"/>
                      <a:pt x="308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8"/>
              <p:cNvSpPr/>
              <p:nvPr/>
            </p:nvSpPr>
            <p:spPr>
              <a:xfrm>
                <a:off x="1964550" y="4344975"/>
                <a:ext cx="90650" cy="1525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6100" extrusionOk="0">
                    <a:moveTo>
                      <a:pt x="3524" y="1"/>
                    </a:moveTo>
                    <a:lnTo>
                      <a:pt x="3524" y="1"/>
                    </a:lnTo>
                    <a:cubicBezTo>
                      <a:pt x="3534" y="334"/>
                      <a:pt x="3534" y="657"/>
                      <a:pt x="3514" y="980"/>
                    </a:cubicBezTo>
                    <a:cubicBezTo>
                      <a:pt x="3494" y="1303"/>
                      <a:pt x="3463" y="1626"/>
                      <a:pt x="3413" y="1949"/>
                    </a:cubicBezTo>
                    <a:cubicBezTo>
                      <a:pt x="3322" y="2586"/>
                      <a:pt x="3140" y="3202"/>
                      <a:pt x="2878" y="3787"/>
                    </a:cubicBezTo>
                    <a:cubicBezTo>
                      <a:pt x="2615" y="4373"/>
                      <a:pt x="2232" y="4888"/>
                      <a:pt x="1737" y="5292"/>
                    </a:cubicBezTo>
                    <a:cubicBezTo>
                      <a:pt x="1666" y="5342"/>
                      <a:pt x="1616" y="5403"/>
                      <a:pt x="1545" y="5443"/>
                    </a:cubicBezTo>
                    <a:lnTo>
                      <a:pt x="1343" y="5564"/>
                    </a:lnTo>
                    <a:cubicBezTo>
                      <a:pt x="1272" y="5615"/>
                      <a:pt x="1202" y="5645"/>
                      <a:pt x="1131" y="5686"/>
                    </a:cubicBezTo>
                    <a:lnTo>
                      <a:pt x="1030" y="5746"/>
                    </a:lnTo>
                    <a:lnTo>
                      <a:pt x="919" y="5787"/>
                    </a:lnTo>
                    <a:cubicBezTo>
                      <a:pt x="626" y="5928"/>
                      <a:pt x="313" y="6029"/>
                      <a:pt x="0" y="6100"/>
                    </a:cubicBezTo>
                    <a:cubicBezTo>
                      <a:pt x="656" y="6029"/>
                      <a:pt x="1282" y="5787"/>
                      <a:pt x="1818" y="5403"/>
                    </a:cubicBezTo>
                    <a:cubicBezTo>
                      <a:pt x="2090" y="5201"/>
                      <a:pt x="2322" y="4969"/>
                      <a:pt x="2524" y="4706"/>
                    </a:cubicBezTo>
                    <a:cubicBezTo>
                      <a:pt x="2726" y="4444"/>
                      <a:pt x="2898" y="4161"/>
                      <a:pt x="3039" y="3858"/>
                    </a:cubicBezTo>
                    <a:cubicBezTo>
                      <a:pt x="3312" y="3252"/>
                      <a:pt x="3484" y="2616"/>
                      <a:pt x="3544" y="1960"/>
                    </a:cubicBezTo>
                    <a:cubicBezTo>
                      <a:pt x="3625" y="1313"/>
                      <a:pt x="3615" y="647"/>
                      <a:pt x="352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8"/>
              <p:cNvSpPr/>
              <p:nvPr/>
            </p:nvSpPr>
            <p:spPr>
              <a:xfrm>
                <a:off x="1853225" y="4335650"/>
                <a:ext cx="108550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342" h="5019" extrusionOk="0">
                    <a:moveTo>
                      <a:pt x="4342" y="0"/>
                    </a:moveTo>
                    <a:cubicBezTo>
                      <a:pt x="3787" y="202"/>
                      <a:pt x="3262" y="465"/>
                      <a:pt x="2757" y="767"/>
                    </a:cubicBezTo>
                    <a:cubicBezTo>
                      <a:pt x="2252" y="1080"/>
                      <a:pt x="1787" y="1444"/>
                      <a:pt x="1363" y="1848"/>
                    </a:cubicBezTo>
                    <a:cubicBezTo>
                      <a:pt x="929" y="2262"/>
                      <a:pt x="576" y="2747"/>
                      <a:pt x="323" y="3282"/>
                    </a:cubicBezTo>
                    <a:cubicBezTo>
                      <a:pt x="192" y="3554"/>
                      <a:pt x="101" y="3837"/>
                      <a:pt x="50" y="4130"/>
                    </a:cubicBezTo>
                    <a:cubicBezTo>
                      <a:pt x="0" y="4423"/>
                      <a:pt x="0" y="4726"/>
                      <a:pt x="40" y="5019"/>
                    </a:cubicBezTo>
                    <a:cubicBezTo>
                      <a:pt x="30" y="4433"/>
                      <a:pt x="172" y="3857"/>
                      <a:pt x="444" y="3352"/>
                    </a:cubicBezTo>
                    <a:cubicBezTo>
                      <a:pt x="576" y="3090"/>
                      <a:pt x="737" y="2848"/>
                      <a:pt x="909" y="2625"/>
                    </a:cubicBezTo>
                    <a:cubicBezTo>
                      <a:pt x="1091" y="2393"/>
                      <a:pt x="1282" y="2181"/>
                      <a:pt x="1484" y="1979"/>
                    </a:cubicBezTo>
                    <a:cubicBezTo>
                      <a:pt x="1908" y="1575"/>
                      <a:pt x="2353" y="1212"/>
                      <a:pt x="2837" y="889"/>
                    </a:cubicBezTo>
                    <a:cubicBezTo>
                      <a:pt x="3070" y="727"/>
                      <a:pt x="3322" y="576"/>
                      <a:pt x="3575" y="424"/>
                    </a:cubicBezTo>
                    <a:cubicBezTo>
                      <a:pt x="3817" y="273"/>
                      <a:pt x="4079" y="131"/>
                      <a:pt x="4342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8"/>
              <p:cNvSpPr/>
              <p:nvPr/>
            </p:nvSpPr>
            <p:spPr>
              <a:xfrm>
                <a:off x="1860275" y="4218975"/>
                <a:ext cx="12297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2325" extrusionOk="0">
                    <a:moveTo>
                      <a:pt x="4773" y="0"/>
                    </a:moveTo>
                    <a:cubicBezTo>
                      <a:pt x="4345" y="0"/>
                      <a:pt x="3911" y="39"/>
                      <a:pt x="3484" y="103"/>
                    </a:cubicBezTo>
                    <a:cubicBezTo>
                      <a:pt x="3010" y="174"/>
                      <a:pt x="2535" y="295"/>
                      <a:pt x="2081" y="446"/>
                    </a:cubicBezTo>
                    <a:cubicBezTo>
                      <a:pt x="1616" y="608"/>
                      <a:pt x="1182" y="830"/>
                      <a:pt x="798" y="1133"/>
                    </a:cubicBezTo>
                    <a:cubicBezTo>
                      <a:pt x="596" y="1284"/>
                      <a:pt x="435" y="1456"/>
                      <a:pt x="294" y="1658"/>
                    </a:cubicBezTo>
                    <a:cubicBezTo>
                      <a:pt x="152" y="1860"/>
                      <a:pt x="61" y="2092"/>
                      <a:pt x="1" y="2324"/>
                    </a:cubicBezTo>
                    <a:cubicBezTo>
                      <a:pt x="182" y="1880"/>
                      <a:pt x="485" y="1507"/>
                      <a:pt x="879" y="1244"/>
                    </a:cubicBezTo>
                    <a:cubicBezTo>
                      <a:pt x="1263" y="981"/>
                      <a:pt x="1687" y="769"/>
                      <a:pt x="2141" y="618"/>
                    </a:cubicBezTo>
                    <a:cubicBezTo>
                      <a:pt x="2586" y="466"/>
                      <a:pt x="3040" y="335"/>
                      <a:pt x="3505" y="244"/>
                    </a:cubicBezTo>
                    <a:cubicBezTo>
                      <a:pt x="3969" y="143"/>
                      <a:pt x="4444" y="63"/>
                      <a:pt x="4918" y="2"/>
                    </a:cubicBezTo>
                    <a:cubicBezTo>
                      <a:pt x="4870" y="1"/>
                      <a:pt x="4821" y="0"/>
                      <a:pt x="477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8"/>
              <p:cNvSpPr/>
              <p:nvPr/>
            </p:nvSpPr>
            <p:spPr>
              <a:xfrm>
                <a:off x="1837550" y="4087500"/>
                <a:ext cx="7022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515" extrusionOk="0">
                    <a:moveTo>
                      <a:pt x="2808" y="0"/>
                    </a:moveTo>
                    <a:cubicBezTo>
                      <a:pt x="2485" y="202"/>
                      <a:pt x="2172" y="434"/>
                      <a:pt x="1879" y="687"/>
                    </a:cubicBezTo>
                    <a:cubicBezTo>
                      <a:pt x="1586" y="929"/>
                      <a:pt x="1304" y="1202"/>
                      <a:pt x="1051" y="1485"/>
                    </a:cubicBezTo>
                    <a:cubicBezTo>
                      <a:pt x="778" y="1767"/>
                      <a:pt x="546" y="2080"/>
                      <a:pt x="354" y="2413"/>
                    </a:cubicBezTo>
                    <a:cubicBezTo>
                      <a:pt x="163" y="2747"/>
                      <a:pt x="1" y="3130"/>
                      <a:pt x="11" y="3514"/>
                    </a:cubicBezTo>
                    <a:cubicBezTo>
                      <a:pt x="41" y="3332"/>
                      <a:pt x="102" y="3151"/>
                      <a:pt x="193" y="2979"/>
                    </a:cubicBezTo>
                    <a:cubicBezTo>
                      <a:pt x="274" y="2807"/>
                      <a:pt x="364" y="2646"/>
                      <a:pt x="476" y="2494"/>
                    </a:cubicBezTo>
                    <a:cubicBezTo>
                      <a:pt x="577" y="2333"/>
                      <a:pt x="688" y="2181"/>
                      <a:pt x="809" y="2040"/>
                    </a:cubicBezTo>
                    <a:cubicBezTo>
                      <a:pt x="930" y="1888"/>
                      <a:pt x="1051" y="1747"/>
                      <a:pt x="1182" y="1606"/>
                    </a:cubicBezTo>
                    <a:cubicBezTo>
                      <a:pt x="1435" y="1323"/>
                      <a:pt x="1697" y="1050"/>
                      <a:pt x="1970" y="788"/>
                    </a:cubicBezTo>
                    <a:cubicBezTo>
                      <a:pt x="2243" y="525"/>
                      <a:pt x="2525" y="263"/>
                      <a:pt x="280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8"/>
              <p:cNvSpPr/>
              <p:nvPr/>
            </p:nvSpPr>
            <p:spPr>
              <a:xfrm>
                <a:off x="2594625" y="4769825"/>
                <a:ext cx="36375" cy="1189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757" extrusionOk="0">
                    <a:moveTo>
                      <a:pt x="717" y="1"/>
                    </a:moveTo>
                    <a:cubicBezTo>
                      <a:pt x="828" y="193"/>
                      <a:pt x="919" y="384"/>
                      <a:pt x="1000" y="597"/>
                    </a:cubicBezTo>
                    <a:cubicBezTo>
                      <a:pt x="1071" y="798"/>
                      <a:pt x="1131" y="1000"/>
                      <a:pt x="1182" y="1212"/>
                    </a:cubicBezTo>
                    <a:cubicBezTo>
                      <a:pt x="1263" y="1637"/>
                      <a:pt x="1273" y="2071"/>
                      <a:pt x="1202" y="2485"/>
                    </a:cubicBezTo>
                    <a:cubicBezTo>
                      <a:pt x="1121" y="2909"/>
                      <a:pt x="980" y="3323"/>
                      <a:pt x="758" y="3696"/>
                    </a:cubicBezTo>
                    <a:cubicBezTo>
                      <a:pt x="546" y="4070"/>
                      <a:pt x="293" y="4423"/>
                      <a:pt x="0" y="4757"/>
                    </a:cubicBezTo>
                    <a:cubicBezTo>
                      <a:pt x="344" y="4474"/>
                      <a:pt x="647" y="4141"/>
                      <a:pt x="889" y="3767"/>
                    </a:cubicBezTo>
                    <a:cubicBezTo>
                      <a:pt x="1131" y="3383"/>
                      <a:pt x="1303" y="2969"/>
                      <a:pt x="1384" y="2525"/>
                    </a:cubicBezTo>
                    <a:cubicBezTo>
                      <a:pt x="1454" y="2071"/>
                      <a:pt x="1434" y="1616"/>
                      <a:pt x="1323" y="1182"/>
                    </a:cubicBezTo>
                    <a:cubicBezTo>
                      <a:pt x="1212" y="748"/>
                      <a:pt x="1000" y="344"/>
                      <a:pt x="717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8"/>
              <p:cNvSpPr/>
              <p:nvPr/>
            </p:nvSpPr>
            <p:spPr>
              <a:xfrm>
                <a:off x="2720600" y="4709250"/>
                <a:ext cx="1970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332" extrusionOk="0">
                    <a:moveTo>
                      <a:pt x="364" y="0"/>
                    </a:moveTo>
                    <a:cubicBezTo>
                      <a:pt x="424" y="536"/>
                      <a:pt x="485" y="1071"/>
                      <a:pt x="525" y="1616"/>
                    </a:cubicBezTo>
                    <a:cubicBezTo>
                      <a:pt x="566" y="2151"/>
                      <a:pt x="606" y="2686"/>
                      <a:pt x="606" y="3221"/>
                    </a:cubicBezTo>
                    <a:cubicBezTo>
                      <a:pt x="606" y="3494"/>
                      <a:pt x="596" y="3757"/>
                      <a:pt x="586" y="4029"/>
                    </a:cubicBezTo>
                    <a:cubicBezTo>
                      <a:pt x="576" y="4292"/>
                      <a:pt x="555" y="4554"/>
                      <a:pt x="515" y="4827"/>
                    </a:cubicBezTo>
                    <a:cubicBezTo>
                      <a:pt x="475" y="5090"/>
                      <a:pt x="414" y="5342"/>
                      <a:pt x="343" y="5605"/>
                    </a:cubicBezTo>
                    <a:cubicBezTo>
                      <a:pt x="263" y="5857"/>
                      <a:pt x="152" y="6109"/>
                      <a:pt x="0" y="6332"/>
                    </a:cubicBezTo>
                    <a:cubicBezTo>
                      <a:pt x="182" y="6119"/>
                      <a:pt x="323" y="5887"/>
                      <a:pt x="424" y="5635"/>
                    </a:cubicBezTo>
                    <a:cubicBezTo>
                      <a:pt x="525" y="5372"/>
                      <a:pt x="596" y="5110"/>
                      <a:pt x="646" y="4847"/>
                    </a:cubicBezTo>
                    <a:cubicBezTo>
                      <a:pt x="747" y="4312"/>
                      <a:pt x="788" y="3767"/>
                      <a:pt x="778" y="3221"/>
                    </a:cubicBezTo>
                    <a:cubicBezTo>
                      <a:pt x="768" y="2676"/>
                      <a:pt x="727" y="2131"/>
                      <a:pt x="656" y="1596"/>
                    </a:cubicBezTo>
                    <a:cubicBezTo>
                      <a:pt x="596" y="1061"/>
                      <a:pt x="495" y="525"/>
                      <a:pt x="36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8"/>
              <p:cNvSpPr/>
              <p:nvPr/>
            </p:nvSpPr>
            <p:spPr>
              <a:xfrm>
                <a:off x="2814000" y="4739025"/>
                <a:ext cx="32825" cy="17572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70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1" y="294"/>
                      <a:pt x="192" y="576"/>
                      <a:pt x="293" y="869"/>
                    </a:cubicBezTo>
                    <a:cubicBezTo>
                      <a:pt x="384" y="1172"/>
                      <a:pt x="475" y="1465"/>
                      <a:pt x="556" y="1758"/>
                    </a:cubicBezTo>
                    <a:cubicBezTo>
                      <a:pt x="717" y="2344"/>
                      <a:pt x="858" y="2929"/>
                      <a:pt x="970" y="3535"/>
                    </a:cubicBezTo>
                    <a:cubicBezTo>
                      <a:pt x="1091" y="4121"/>
                      <a:pt x="1141" y="4727"/>
                      <a:pt x="1141" y="5322"/>
                    </a:cubicBezTo>
                    <a:cubicBezTo>
                      <a:pt x="1141" y="5625"/>
                      <a:pt x="1101" y="5928"/>
                      <a:pt x="1030" y="6221"/>
                    </a:cubicBezTo>
                    <a:cubicBezTo>
                      <a:pt x="959" y="6514"/>
                      <a:pt x="818" y="6797"/>
                      <a:pt x="626" y="7029"/>
                    </a:cubicBezTo>
                    <a:cubicBezTo>
                      <a:pt x="848" y="6817"/>
                      <a:pt x="1020" y="6544"/>
                      <a:pt x="1111" y="6251"/>
                    </a:cubicBezTo>
                    <a:cubicBezTo>
                      <a:pt x="1202" y="5948"/>
                      <a:pt x="1262" y="5645"/>
                      <a:pt x="1283" y="5332"/>
                    </a:cubicBezTo>
                    <a:cubicBezTo>
                      <a:pt x="1313" y="4716"/>
                      <a:pt x="1262" y="4100"/>
                      <a:pt x="1141" y="3495"/>
                    </a:cubicBezTo>
                    <a:cubicBezTo>
                      <a:pt x="1030" y="2889"/>
                      <a:pt x="879" y="2293"/>
                      <a:pt x="677" y="1707"/>
                    </a:cubicBezTo>
                    <a:cubicBezTo>
                      <a:pt x="586" y="1415"/>
                      <a:pt x="485" y="1122"/>
                      <a:pt x="374" y="839"/>
                    </a:cubicBezTo>
                    <a:cubicBezTo>
                      <a:pt x="253" y="556"/>
                      <a:pt x="142" y="27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8"/>
              <p:cNvSpPr/>
              <p:nvPr/>
            </p:nvSpPr>
            <p:spPr>
              <a:xfrm>
                <a:off x="2891500" y="4674675"/>
                <a:ext cx="3360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5332" extrusionOk="0">
                    <a:moveTo>
                      <a:pt x="1323" y="0"/>
                    </a:moveTo>
                    <a:lnTo>
                      <a:pt x="1323" y="0"/>
                    </a:lnTo>
                    <a:cubicBezTo>
                      <a:pt x="1283" y="465"/>
                      <a:pt x="1222" y="919"/>
                      <a:pt x="1161" y="1373"/>
                    </a:cubicBezTo>
                    <a:cubicBezTo>
                      <a:pt x="1091" y="1838"/>
                      <a:pt x="1020" y="2292"/>
                      <a:pt x="929" y="2736"/>
                    </a:cubicBezTo>
                    <a:cubicBezTo>
                      <a:pt x="909" y="2858"/>
                      <a:pt x="879" y="2969"/>
                      <a:pt x="848" y="3080"/>
                    </a:cubicBezTo>
                    <a:cubicBezTo>
                      <a:pt x="828" y="3191"/>
                      <a:pt x="798" y="3302"/>
                      <a:pt x="768" y="3413"/>
                    </a:cubicBezTo>
                    <a:lnTo>
                      <a:pt x="677" y="3746"/>
                    </a:lnTo>
                    <a:lnTo>
                      <a:pt x="576" y="4069"/>
                    </a:lnTo>
                    <a:cubicBezTo>
                      <a:pt x="434" y="4514"/>
                      <a:pt x="242" y="4928"/>
                      <a:pt x="0" y="5332"/>
                    </a:cubicBezTo>
                    <a:cubicBezTo>
                      <a:pt x="303" y="4968"/>
                      <a:pt x="535" y="4554"/>
                      <a:pt x="707" y="4120"/>
                    </a:cubicBezTo>
                    <a:cubicBezTo>
                      <a:pt x="879" y="3686"/>
                      <a:pt x="1010" y="3231"/>
                      <a:pt x="1101" y="2777"/>
                    </a:cubicBezTo>
                    <a:cubicBezTo>
                      <a:pt x="1192" y="2312"/>
                      <a:pt x="1262" y="1858"/>
                      <a:pt x="1303" y="1383"/>
                    </a:cubicBezTo>
                    <a:cubicBezTo>
                      <a:pt x="1343" y="929"/>
                      <a:pt x="1343" y="465"/>
                      <a:pt x="132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8"/>
              <p:cNvSpPr/>
              <p:nvPr/>
            </p:nvSpPr>
            <p:spPr>
              <a:xfrm>
                <a:off x="2490375" y="3483150"/>
                <a:ext cx="825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9200" extrusionOk="0">
                    <a:moveTo>
                      <a:pt x="2393" y="1"/>
                    </a:moveTo>
                    <a:lnTo>
                      <a:pt x="0" y="495"/>
                    </a:lnTo>
                    <a:lnTo>
                      <a:pt x="677" y="9200"/>
                    </a:lnTo>
                    <a:lnTo>
                      <a:pt x="3302" y="9099"/>
                    </a:lnTo>
                    <a:lnTo>
                      <a:pt x="2393" y="1"/>
                    </a:ln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299;p28">
              <a:extLst>
                <a:ext uri="{FF2B5EF4-FFF2-40B4-BE49-F238E27FC236}">
                  <a16:creationId xmlns:a16="http://schemas.microsoft.com/office/drawing/2014/main" id="{449B65F0-5362-4697-A88E-BA0DDD0B8030}"/>
                </a:ext>
              </a:extLst>
            </p:cNvPr>
            <p:cNvSpPr/>
            <p:nvPr/>
          </p:nvSpPr>
          <p:spPr>
            <a:xfrm>
              <a:off x="6599757" y="3947242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9;p28">
              <a:extLst>
                <a:ext uri="{FF2B5EF4-FFF2-40B4-BE49-F238E27FC236}">
                  <a16:creationId xmlns:a16="http://schemas.microsoft.com/office/drawing/2014/main" id="{665F6BE4-873F-499A-8C24-474D672BB29D}"/>
                </a:ext>
              </a:extLst>
            </p:cNvPr>
            <p:cNvSpPr/>
            <p:nvPr/>
          </p:nvSpPr>
          <p:spPr>
            <a:xfrm>
              <a:off x="7241977" y="3763434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291;p28">
            <a:extLst>
              <a:ext uri="{FF2B5EF4-FFF2-40B4-BE49-F238E27FC236}">
                <a16:creationId xmlns:a16="http://schemas.microsoft.com/office/drawing/2014/main" id="{94DED955-950E-4618-990C-451B548FF92C}"/>
              </a:ext>
            </a:extLst>
          </p:cNvPr>
          <p:cNvSpPr txBox="1">
            <a:spLocks/>
          </p:cNvSpPr>
          <p:nvPr/>
        </p:nvSpPr>
        <p:spPr>
          <a:xfrm>
            <a:off x="306531" y="1268408"/>
            <a:ext cx="8441632" cy="98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 ĐÃ NGHE, ĐÃ ĐỌC</a:t>
            </a:r>
          </a:p>
        </p:txBody>
      </p:sp>
      <p:grpSp>
        <p:nvGrpSpPr>
          <p:cNvPr id="109" name="Google Shape;416;p31">
            <a:extLst>
              <a:ext uri="{FF2B5EF4-FFF2-40B4-BE49-F238E27FC236}">
                <a16:creationId xmlns:a16="http://schemas.microsoft.com/office/drawing/2014/main" id="{BE038168-0243-493B-987C-5F6CBD318690}"/>
              </a:ext>
            </a:extLst>
          </p:cNvPr>
          <p:cNvGrpSpPr/>
          <p:nvPr/>
        </p:nvGrpSpPr>
        <p:grpSpPr>
          <a:xfrm>
            <a:off x="7885068" y="-633039"/>
            <a:ext cx="1907810" cy="1897277"/>
            <a:chOff x="3564200" y="238125"/>
            <a:chExt cx="3762750" cy="3741975"/>
          </a:xfrm>
        </p:grpSpPr>
        <p:sp>
          <p:nvSpPr>
            <p:cNvPr id="110" name="Google Shape;417;p31">
              <a:extLst>
                <a:ext uri="{FF2B5EF4-FFF2-40B4-BE49-F238E27FC236}">
                  <a16:creationId xmlns:a16="http://schemas.microsoft.com/office/drawing/2014/main" id="{C4A81437-7C91-4577-B5C4-888FDEE68A71}"/>
                </a:ext>
              </a:extLst>
            </p:cNvPr>
            <p:cNvSpPr/>
            <p:nvPr/>
          </p:nvSpPr>
          <p:spPr>
            <a:xfrm>
              <a:off x="3564200" y="238125"/>
              <a:ext cx="3762750" cy="3741975"/>
            </a:xfrm>
            <a:custGeom>
              <a:avLst/>
              <a:gdLst/>
              <a:ahLst/>
              <a:cxnLst/>
              <a:rect l="l" t="t" r="r" b="b"/>
              <a:pathLst>
                <a:path w="150510" h="149679" extrusionOk="0">
                  <a:moveTo>
                    <a:pt x="67399" y="0"/>
                  </a:moveTo>
                  <a:lnTo>
                    <a:pt x="61561" y="10446"/>
                  </a:lnTo>
                  <a:lnTo>
                    <a:pt x="52002" y="3263"/>
                  </a:lnTo>
                  <a:lnTo>
                    <a:pt x="48482" y="14682"/>
                  </a:lnTo>
                  <a:lnTo>
                    <a:pt x="37635" y="9673"/>
                  </a:lnTo>
                  <a:lnTo>
                    <a:pt x="36548" y="21579"/>
                  </a:lnTo>
                  <a:lnTo>
                    <a:pt x="24900" y="18917"/>
                  </a:lnTo>
                  <a:lnTo>
                    <a:pt x="26330" y="30794"/>
                  </a:lnTo>
                  <a:lnTo>
                    <a:pt x="14368" y="30623"/>
                  </a:lnTo>
                  <a:lnTo>
                    <a:pt x="14368" y="30623"/>
                  </a:lnTo>
                  <a:lnTo>
                    <a:pt x="18231" y="41927"/>
                  </a:lnTo>
                  <a:lnTo>
                    <a:pt x="6497" y="44245"/>
                  </a:lnTo>
                  <a:lnTo>
                    <a:pt x="12622" y="54491"/>
                  </a:lnTo>
                  <a:lnTo>
                    <a:pt x="1632" y="59213"/>
                  </a:lnTo>
                  <a:lnTo>
                    <a:pt x="9760" y="67971"/>
                  </a:lnTo>
                  <a:lnTo>
                    <a:pt x="1" y="74839"/>
                  </a:lnTo>
                  <a:lnTo>
                    <a:pt x="9760" y="81737"/>
                  </a:lnTo>
                  <a:lnTo>
                    <a:pt x="1632" y="90494"/>
                  </a:lnTo>
                  <a:lnTo>
                    <a:pt x="12622" y="95188"/>
                  </a:lnTo>
                  <a:lnTo>
                    <a:pt x="6497" y="105462"/>
                  </a:lnTo>
                  <a:lnTo>
                    <a:pt x="18231" y="107780"/>
                  </a:lnTo>
                  <a:lnTo>
                    <a:pt x="14368" y="119085"/>
                  </a:lnTo>
                  <a:lnTo>
                    <a:pt x="26330" y="118913"/>
                  </a:lnTo>
                  <a:lnTo>
                    <a:pt x="24900" y="130761"/>
                  </a:lnTo>
                  <a:lnTo>
                    <a:pt x="24900" y="130761"/>
                  </a:lnTo>
                  <a:lnTo>
                    <a:pt x="36548" y="128128"/>
                  </a:lnTo>
                  <a:lnTo>
                    <a:pt x="37635" y="140034"/>
                  </a:lnTo>
                  <a:lnTo>
                    <a:pt x="48482" y="134997"/>
                  </a:lnTo>
                  <a:lnTo>
                    <a:pt x="52002" y="146416"/>
                  </a:lnTo>
                  <a:lnTo>
                    <a:pt x="61561" y="139261"/>
                  </a:lnTo>
                  <a:lnTo>
                    <a:pt x="67399" y="149679"/>
                  </a:lnTo>
                  <a:lnTo>
                    <a:pt x="75241" y="140692"/>
                  </a:lnTo>
                  <a:lnTo>
                    <a:pt x="83111" y="149679"/>
                  </a:lnTo>
                  <a:lnTo>
                    <a:pt x="88949" y="139261"/>
                  </a:lnTo>
                  <a:lnTo>
                    <a:pt x="98508" y="146416"/>
                  </a:lnTo>
                  <a:lnTo>
                    <a:pt x="102028" y="134997"/>
                  </a:lnTo>
                  <a:lnTo>
                    <a:pt x="112875" y="140034"/>
                  </a:lnTo>
                  <a:lnTo>
                    <a:pt x="113962" y="128128"/>
                  </a:lnTo>
                  <a:lnTo>
                    <a:pt x="125610" y="130761"/>
                  </a:lnTo>
                  <a:lnTo>
                    <a:pt x="124179" y="118913"/>
                  </a:lnTo>
                  <a:lnTo>
                    <a:pt x="136142" y="119085"/>
                  </a:lnTo>
                  <a:lnTo>
                    <a:pt x="132279" y="107780"/>
                  </a:lnTo>
                  <a:lnTo>
                    <a:pt x="144013" y="105462"/>
                  </a:lnTo>
                  <a:lnTo>
                    <a:pt x="137888" y="95188"/>
                  </a:lnTo>
                  <a:lnTo>
                    <a:pt x="148878" y="90494"/>
                  </a:lnTo>
                  <a:lnTo>
                    <a:pt x="140750" y="81737"/>
                  </a:lnTo>
                  <a:lnTo>
                    <a:pt x="150509" y="74839"/>
                  </a:lnTo>
                  <a:lnTo>
                    <a:pt x="140750" y="67971"/>
                  </a:lnTo>
                  <a:lnTo>
                    <a:pt x="148878" y="59213"/>
                  </a:lnTo>
                  <a:lnTo>
                    <a:pt x="137888" y="54491"/>
                  </a:lnTo>
                  <a:lnTo>
                    <a:pt x="144013" y="44245"/>
                  </a:lnTo>
                  <a:lnTo>
                    <a:pt x="132279" y="41927"/>
                  </a:lnTo>
                  <a:lnTo>
                    <a:pt x="136142" y="30623"/>
                  </a:lnTo>
                  <a:lnTo>
                    <a:pt x="136142" y="30623"/>
                  </a:lnTo>
                  <a:lnTo>
                    <a:pt x="124179" y="30794"/>
                  </a:lnTo>
                  <a:lnTo>
                    <a:pt x="125610" y="18917"/>
                  </a:lnTo>
                  <a:lnTo>
                    <a:pt x="125610" y="18917"/>
                  </a:lnTo>
                  <a:lnTo>
                    <a:pt x="113962" y="21579"/>
                  </a:lnTo>
                  <a:lnTo>
                    <a:pt x="112875" y="9673"/>
                  </a:lnTo>
                  <a:lnTo>
                    <a:pt x="102028" y="14682"/>
                  </a:lnTo>
                  <a:lnTo>
                    <a:pt x="98508" y="3263"/>
                  </a:lnTo>
                  <a:lnTo>
                    <a:pt x="88949" y="10446"/>
                  </a:lnTo>
                  <a:lnTo>
                    <a:pt x="83111" y="0"/>
                  </a:lnTo>
                  <a:lnTo>
                    <a:pt x="75241" y="8986"/>
                  </a:lnTo>
                  <a:lnTo>
                    <a:pt x="67399" y="0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18;p31">
              <a:extLst>
                <a:ext uri="{FF2B5EF4-FFF2-40B4-BE49-F238E27FC236}">
                  <a16:creationId xmlns:a16="http://schemas.microsoft.com/office/drawing/2014/main" id="{40B540ED-E8CD-455B-800E-452C68D2A6E1}"/>
                </a:ext>
              </a:extLst>
            </p:cNvPr>
            <p:cNvSpPr/>
            <p:nvPr/>
          </p:nvSpPr>
          <p:spPr>
            <a:xfrm>
              <a:off x="3853975" y="475650"/>
              <a:ext cx="3195350" cy="3196075"/>
            </a:xfrm>
            <a:custGeom>
              <a:avLst/>
              <a:gdLst/>
              <a:ahLst/>
              <a:cxnLst/>
              <a:rect l="l" t="t" r="r" b="b"/>
              <a:pathLst>
                <a:path w="127814" h="127843" extrusionOk="0">
                  <a:moveTo>
                    <a:pt x="63907" y="1"/>
                  </a:moveTo>
                  <a:cubicBezTo>
                    <a:pt x="28591" y="1"/>
                    <a:pt x="1" y="28620"/>
                    <a:pt x="1" y="63907"/>
                  </a:cubicBezTo>
                  <a:cubicBezTo>
                    <a:pt x="1" y="99223"/>
                    <a:pt x="28591" y="127843"/>
                    <a:pt x="63907" y="127843"/>
                  </a:cubicBezTo>
                  <a:cubicBezTo>
                    <a:pt x="99195" y="127843"/>
                    <a:pt x="127814" y="99223"/>
                    <a:pt x="127814" y="63907"/>
                  </a:cubicBezTo>
                  <a:cubicBezTo>
                    <a:pt x="127814" y="28620"/>
                    <a:pt x="99195" y="1"/>
                    <a:pt x="6390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quê yên bình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2" name="Picture 2" descr="Sưu Tầm] 500+ Hình Ảnh Làng Quê Việt Nam Yên Bình Đến Lạ">
            <a:extLst>
              <a:ext uri="{FF2B5EF4-FFF2-40B4-BE49-F238E27FC236}">
                <a16:creationId xmlns:a16="http://schemas.microsoft.com/office/drawing/2014/main" id="{A78481DD-8727-4478-8D97-D99498AA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" y="1263096"/>
            <a:ext cx="3291393" cy="20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gắm nhìn] Hình ảnh làng quê Việt Nam yên bình, mộc mạc">
            <a:extLst>
              <a:ext uri="{FF2B5EF4-FFF2-40B4-BE49-F238E27FC236}">
                <a16:creationId xmlns:a16="http://schemas.microsoft.com/office/drawing/2014/main" id="{9C6E46C7-6AF7-4986-A8F2-DF7A57AC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34" y="2104448"/>
            <a:ext cx="3291393" cy="20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gắm hồn quê cũ khiến ai cũng muốn quay về | Thời Đại">
            <a:extLst>
              <a:ext uri="{FF2B5EF4-FFF2-40B4-BE49-F238E27FC236}">
                <a16:creationId xmlns:a16="http://schemas.microsoft.com/office/drawing/2014/main" id="{25BCF61E-29C4-4285-9BA2-8F76FF8E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02" y="1193226"/>
            <a:ext cx="3025428" cy="203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9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văn minh – hiện đại – phát triển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 descr="Thành phố Hồ Chí Minh giảm còn 22 quận huyện. Quy hoạch tp hcm | TTVH Online">
            <a:extLst>
              <a:ext uri="{FF2B5EF4-FFF2-40B4-BE49-F238E27FC236}">
                <a16:creationId xmlns:a16="http://schemas.microsoft.com/office/drawing/2014/main" id="{7030600D-E4E1-4116-8F7B-5CAB62B2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7" y="1438210"/>
            <a:ext cx="4329199" cy="22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P Hồ Chí Minh: 45 năm, hành trình đến một đô thị thông minh, đáng sống |  Tin tức mới nhất 24h - Đọc Báo Lao Động online - Laodong.vn">
            <a:extLst>
              <a:ext uri="{FF2B5EF4-FFF2-40B4-BE49-F238E27FC236}">
                <a16:creationId xmlns:a16="http://schemas.microsoft.com/office/drawing/2014/main" id="{1F143041-B69D-4989-A1B5-CB2F6062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10" y="1431060"/>
            <a:ext cx="3872599" cy="23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4357FF1B-FD2D-4B21-AF4C-D2F1FE4A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7" y="1807140"/>
            <a:ext cx="4324005" cy="216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Top 10 giỏ quà tết 2021 bạn không thể bỏ qua để trở thành người tinh tế -  Đại Lý Quà Tết 2021">
            <a:extLst>
              <a:ext uri="{FF2B5EF4-FFF2-40B4-BE49-F238E27FC236}">
                <a16:creationId xmlns:a16="http://schemas.microsoft.com/office/drawing/2014/main" id="{56CB46FD-118A-4C63-8DBB-13F84994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15">
            <a:off x="4963155" y="1716837"/>
            <a:ext cx="3830620" cy="215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87979" y="27296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sống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vui, hạnh phúc trong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 – Gia đình hạnh phúc, sum vầy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图片 1">
            <a:extLst>
              <a:ext uri="{FF2B5EF4-FFF2-40B4-BE49-F238E27FC236}">
                <a16:creationId xmlns:a16="http://schemas.microsoft.com/office/drawing/2014/main" id="{AD90F275-E8F7-4070-AD50-70DD1DBDB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411527" y="28213"/>
            <a:ext cx="81636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ý thức cảnh giác, 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đấu tranh bảo vệ cuộc sống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thượng Thích Quảng Đức tự thiêu để phản đối chiến tranh</a:t>
            </a:r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314" name="Picture 2" descr="Bồ Tát Thích Quảng Đức - Sự kiện tự thiêu và trái tim xá lợi">
            <a:extLst>
              <a:ext uri="{FF2B5EF4-FFF2-40B4-BE49-F238E27FC236}">
                <a16:creationId xmlns:a16="http://schemas.microsoft.com/office/drawing/2014/main" id="{DC39F589-AB4D-453A-B5C9-1B9CB36E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84" y="1027236"/>
            <a:ext cx="4708829" cy="3137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017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411527" y="28213"/>
            <a:ext cx="8163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truyền thống yêu chuộng hòa bình, 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quan hệ tốt với các nước láng giềng của dân tộc ta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tốt đẹp giữa Việt Nam và các nước bạn</a:t>
            </a:r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38" name="Picture 2" descr="VẼ TRANH : VIỆT NAM CUBA - THẮM TÌNH ĐOÀN KẾT -P3 - YouTube">
            <a:extLst>
              <a:ext uri="{FF2B5EF4-FFF2-40B4-BE49-F238E27FC236}">
                <a16:creationId xmlns:a16="http://schemas.microsoft.com/office/drawing/2014/main" id="{C3E5DA85-B19A-401F-9988-45B3403F1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876" r="5654" b="10666"/>
          <a:stretch/>
        </p:blipFill>
        <p:spPr bwMode="auto">
          <a:xfrm>
            <a:off x="411527" y="1243817"/>
            <a:ext cx="4084673" cy="271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Thái Lan – Xứ sở chùa Vàng trong mắt em” qua tranh vẽ của thiếu nhi Bến Tre  | Tỉnh Đoàn tỉnh Bến Tre">
            <a:extLst>
              <a:ext uri="{FF2B5EF4-FFF2-40B4-BE49-F238E27FC236}">
                <a16:creationId xmlns:a16="http://schemas.microsoft.com/office/drawing/2014/main" id="{6C3ACEBE-DCF1-4F8D-BB4A-FD38E860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0" y="1264708"/>
            <a:ext cx="3993955" cy="268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324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42"/>
          <p:cNvGrpSpPr/>
          <p:nvPr/>
        </p:nvGrpSpPr>
        <p:grpSpPr>
          <a:xfrm>
            <a:off x="133466" y="105885"/>
            <a:ext cx="1490424" cy="780673"/>
            <a:chOff x="4915800" y="3928775"/>
            <a:chExt cx="2056300" cy="1077075"/>
          </a:xfrm>
        </p:grpSpPr>
        <p:sp>
          <p:nvSpPr>
            <p:cNvPr id="1042" name="Google Shape;1042;p42"/>
            <p:cNvSpPr/>
            <p:nvPr/>
          </p:nvSpPr>
          <p:spPr>
            <a:xfrm>
              <a:off x="5392850" y="3928775"/>
              <a:ext cx="1182750" cy="1077075"/>
            </a:xfrm>
            <a:custGeom>
              <a:avLst/>
              <a:gdLst/>
              <a:ahLst/>
              <a:cxnLst/>
              <a:rect l="l" t="t" r="r" b="b"/>
              <a:pathLst>
                <a:path w="47310" h="43083" extrusionOk="0">
                  <a:moveTo>
                    <a:pt x="23655" y="1"/>
                  </a:moveTo>
                  <a:cubicBezTo>
                    <a:pt x="18142" y="1"/>
                    <a:pt x="12628" y="2103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28" y="40979"/>
                    <a:pt x="18142" y="43082"/>
                    <a:pt x="23655" y="43082"/>
                  </a:cubicBezTo>
                  <a:cubicBezTo>
                    <a:pt x="29168" y="43082"/>
                    <a:pt x="34682" y="40979"/>
                    <a:pt x="38898" y="36774"/>
                  </a:cubicBezTo>
                  <a:cubicBezTo>
                    <a:pt x="47309" y="28363"/>
                    <a:pt x="47309" y="14720"/>
                    <a:pt x="38898" y="6309"/>
                  </a:cubicBezTo>
                  <a:cubicBezTo>
                    <a:pt x="34682" y="2103"/>
                    <a:pt x="29168" y="1"/>
                    <a:pt x="2365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6270600" y="4641800"/>
              <a:ext cx="202975" cy="213125"/>
            </a:xfrm>
            <a:custGeom>
              <a:avLst/>
              <a:gdLst/>
              <a:ahLst/>
              <a:cxnLst/>
              <a:rect l="l" t="t" r="r" b="b"/>
              <a:pathLst>
                <a:path w="8119" h="8525" extrusionOk="0">
                  <a:moveTo>
                    <a:pt x="2338" y="0"/>
                  </a:moveTo>
                  <a:cubicBezTo>
                    <a:pt x="1812" y="0"/>
                    <a:pt x="1317" y="214"/>
                    <a:pt x="921" y="783"/>
                  </a:cubicBezTo>
                  <a:cubicBezTo>
                    <a:pt x="1" y="2080"/>
                    <a:pt x="838" y="3859"/>
                    <a:pt x="1423" y="5135"/>
                  </a:cubicBezTo>
                  <a:cubicBezTo>
                    <a:pt x="1947" y="6349"/>
                    <a:pt x="2658" y="7500"/>
                    <a:pt x="3495" y="8525"/>
                  </a:cubicBezTo>
                  <a:cubicBezTo>
                    <a:pt x="3704" y="8337"/>
                    <a:pt x="3892" y="8127"/>
                    <a:pt x="4102" y="7918"/>
                  </a:cubicBezTo>
                  <a:cubicBezTo>
                    <a:pt x="3641" y="7248"/>
                    <a:pt x="3202" y="6537"/>
                    <a:pt x="2825" y="5805"/>
                  </a:cubicBezTo>
                  <a:cubicBezTo>
                    <a:pt x="2491" y="5156"/>
                    <a:pt x="1947" y="4277"/>
                    <a:pt x="1842" y="3524"/>
                  </a:cubicBezTo>
                  <a:cubicBezTo>
                    <a:pt x="1319" y="2520"/>
                    <a:pt x="1863" y="1808"/>
                    <a:pt x="3516" y="1432"/>
                  </a:cubicBezTo>
                  <a:cubicBezTo>
                    <a:pt x="3767" y="1620"/>
                    <a:pt x="4039" y="1808"/>
                    <a:pt x="4311" y="1955"/>
                  </a:cubicBezTo>
                  <a:cubicBezTo>
                    <a:pt x="5336" y="2520"/>
                    <a:pt x="6445" y="2917"/>
                    <a:pt x="7596" y="3106"/>
                  </a:cubicBezTo>
                  <a:cubicBezTo>
                    <a:pt x="7763" y="2750"/>
                    <a:pt x="7931" y="2394"/>
                    <a:pt x="8119" y="2039"/>
                  </a:cubicBezTo>
                  <a:lnTo>
                    <a:pt x="7931" y="2018"/>
                  </a:lnTo>
                  <a:cubicBezTo>
                    <a:pt x="6466" y="1808"/>
                    <a:pt x="5315" y="1264"/>
                    <a:pt x="4039" y="553"/>
                  </a:cubicBezTo>
                  <a:cubicBezTo>
                    <a:pt x="3490" y="241"/>
                    <a:pt x="2896" y="0"/>
                    <a:pt x="233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5447250" y="3976125"/>
              <a:ext cx="352075" cy="462175"/>
            </a:xfrm>
            <a:custGeom>
              <a:avLst/>
              <a:gdLst/>
              <a:ahLst/>
              <a:cxnLst/>
              <a:rect l="l" t="t" r="r" b="b"/>
              <a:pathLst>
                <a:path w="14083" h="18487" extrusionOk="0">
                  <a:moveTo>
                    <a:pt x="12660" y="0"/>
                  </a:moveTo>
                  <a:cubicBezTo>
                    <a:pt x="5441" y="3243"/>
                    <a:pt x="587" y="10169"/>
                    <a:pt x="1" y="18036"/>
                  </a:cubicBezTo>
                  <a:cubicBezTo>
                    <a:pt x="419" y="18246"/>
                    <a:pt x="880" y="18371"/>
                    <a:pt x="1340" y="18434"/>
                  </a:cubicBezTo>
                  <a:cubicBezTo>
                    <a:pt x="1561" y="18470"/>
                    <a:pt x="1774" y="18487"/>
                    <a:pt x="1981" y="18487"/>
                  </a:cubicBezTo>
                  <a:cubicBezTo>
                    <a:pt x="3831" y="18487"/>
                    <a:pt x="5111" y="17111"/>
                    <a:pt x="5713" y="15379"/>
                  </a:cubicBezTo>
                  <a:cubicBezTo>
                    <a:pt x="6362" y="13454"/>
                    <a:pt x="6571" y="12010"/>
                    <a:pt x="7994" y="10420"/>
                  </a:cubicBezTo>
                  <a:cubicBezTo>
                    <a:pt x="9061" y="9207"/>
                    <a:pt x="10358" y="8202"/>
                    <a:pt x="11362" y="6968"/>
                  </a:cubicBezTo>
                  <a:cubicBezTo>
                    <a:pt x="12701" y="5357"/>
                    <a:pt x="14082" y="2846"/>
                    <a:pt x="13120" y="712"/>
                  </a:cubicBezTo>
                  <a:cubicBezTo>
                    <a:pt x="12994" y="440"/>
                    <a:pt x="12848" y="209"/>
                    <a:pt x="1266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5976100" y="4845875"/>
              <a:ext cx="282500" cy="159700"/>
            </a:xfrm>
            <a:custGeom>
              <a:avLst/>
              <a:gdLst/>
              <a:ahLst/>
              <a:cxnLst/>
              <a:rect l="l" t="t" r="r" b="b"/>
              <a:pathLst>
                <a:path w="11300" h="6388" extrusionOk="0">
                  <a:moveTo>
                    <a:pt x="6853" y="1"/>
                  </a:moveTo>
                  <a:cubicBezTo>
                    <a:pt x="6433" y="1"/>
                    <a:pt x="6002" y="93"/>
                    <a:pt x="5566" y="299"/>
                  </a:cubicBezTo>
                  <a:cubicBezTo>
                    <a:pt x="4039" y="1010"/>
                    <a:pt x="3202" y="2956"/>
                    <a:pt x="2219" y="4170"/>
                  </a:cubicBezTo>
                  <a:cubicBezTo>
                    <a:pt x="1549" y="4986"/>
                    <a:pt x="796" y="5718"/>
                    <a:pt x="1" y="6388"/>
                  </a:cubicBezTo>
                  <a:lnTo>
                    <a:pt x="335" y="6388"/>
                  </a:lnTo>
                  <a:cubicBezTo>
                    <a:pt x="796" y="6388"/>
                    <a:pt x="1277" y="6367"/>
                    <a:pt x="1758" y="6346"/>
                  </a:cubicBezTo>
                  <a:cubicBezTo>
                    <a:pt x="2281" y="5781"/>
                    <a:pt x="2783" y="5195"/>
                    <a:pt x="3244" y="4609"/>
                  </a:cubicBezTo>
                  <a:cubicBezTo>
                    <a:pt x="3558" y="4212"/>
                    <a:pt x="3809" y="3856"/>
                    <a:pt x="4102" y="3438"/>
                  </a:cubicBezTo>
                  <a:cubicBezTo>
                    <a:pt x="4980" y="2203"/>
                    <a:pt x="5022" y="1931"/>
                    <a:pt x="6696" y="1638"/>
                  </a:cubicBezTo>
                  <a:cubicBezTo>
                    <a:pt x="7099" y="1568"/>
                    <a:pt x="7424" y="1531"/>
                    <a:pt x="7702" y="1531"/>
                  </a:cubicBezTo>
                  <a:cubicBezTo>
                    <a:pt x="8580" y="1531"/>
                    <a:pt x="8987" y="1895"/>
                    <a:pt x="9877" y="2705"/>
                  </a:cubicBezTo>
                  <a:cubicBezTo>
                    <a:pt x="10211" y="3019"/>
                    <a:pt x="10525" y="3333"/>
                    <a:pt x="10839" y="3647"/>
                  </a:cubicBezTo>
                  <a:cubicBezTo>
                    <a:pt x="10986" y="3563"/>
                    <a:pt x="11153" y="3479"/>
                    <a:pt x="11299" y="3396"/>
                  </a:cubicBezTo>
                  <a:cubicBezTo>
                    <a:pt x="10329" y="1761"/>
                    <a:pt x="8692" y="1"/>
                    <a:pt x="6853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5454575" y="3932700"/>
              <a:ext cx="483900" cy="651275"/>
            </a:xfrm>
            <a:custGeom>
              <a:avLst/>
              <a:gdLst/>
              <a:ahLst/>
              <a:cxnLst/>
              <a:rect l="l" t="t" r="r" b="b"/>
              <a:pathLst>
                <a:path w="19356" h="26051" extrusionOk="0">
                  <a:moveTo>
                    <a:pt x="18602" y="0"/>
                  </a:moveTo>
                  <a:cubicBezTo>
                    <a:pt x="18142" y="42"/>
                    <a:pt x="17660" y="126"/>
                    <a:pt x="17200" y="210"/>
                  </a:cubicBezTo>
                  <a:cubicBezTo>
                    <a:pt x="18497" y="2867"/>
                    <a:pt x="17807" y="7345"/>
                    <a:pt x="16677" y="9604"/>
                  </a:cubicBezTo>
                  <a:cubicBezTo>
                    <a:pt x="15359" y="12262"/>
                    <a:pt x="12681" y="13496"/>
                    <a:pt x="10818" y="15693"/>
                  </a:cubicBezTo>
                  <a:cubicBezTo>
                    <a:pt x="7512" y="19564"/>
                    <a:pt x="5232" y="24753"/>
                    <a:pt x="1" y="25360"/>
                  </a:cubicBezTo>
                  <a:cubicBezTo>
                    <a:pt x="43" y="25590"/>
                    <a:pt x="84" y="25820"/>
                    <a:pt x="147" y="26050"/>
                  </a:cubicBezTo>
                  <a:cubicBezTo>
                    <a:pt x="2344" y="26009"/>
                    <a:pt x="4458" y="25193"/>
                    <a:pt x="6131" y="23770"/>
                  </a:cubicBezTo>
                  <a:cubicBezTo>
                    <a:pt x="9186" y="21154"/>
                    <a:pt x="10630" y="17221"/>
                    <a:pt x="13748" y="14668"/>
                  </a:cubicBezTo>
                  <a:cubicBezTo>
                    <a:pt x="16614" y="12304"/>
                    <a:pt x="18518" y="10044"/>
                    <a:pt x="18979" y="6215"/>
                  </a:cubicBezTo>
                  <a:cubicBezTo>
                    <a:pt x="19146" y="4708"/>
                    <a:pt x="19355" y="1905"/>
                    <a:pt x="18602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195275" y="3992325"/>
              <a:ext cx="384500" cy="652375"/>
            </a:xfrm>
            <a:custGeom>
              <a:avLst/>
              <a:gdLst/>
              <a:ahLst/>
              <a:cxnLst/>
              <a:rect l="l" t="t" r="r" b="b"/>
              <a:pathLst>
                <a:path w="15380" h="26095" extrusionOk="0">
                  <a:moveTo>
                    <a:pt x="1716" y="1"/>
                  </a:moveTo>
                  <a:cubicBezTo>
                    <a:pt x="461" y="880"/>
                    <a:pt x="1" y="2365"/>
                    <a:pt x="398" y="4039"/>
                  </a:cubicBezTo>
                  <a:cubicBezTo>
                    <a:pt x="796" y="5734"/>
                    <a:pt x="2030" y="7010"/>
                    <a:pt x="2867" y="8496"/>
                  </a:cubicBezTo>
                  <a:cubicBezTo>
                    <a:pt x="4123" y="10672"/>
                    <a:pt x="4395" y="13057"/>
                    <a:pt x="4646" y="15526"/>
                  </a:cubicBezTo>
                  <a:cubicBezTo>
                    <a:pt x="4939" y="18351"/>
                    <a:pt x="5294" y="21301"/>
                    <a:pt x="7115" y="23624"/>
                  </a:cubicBezTo>
                  <a:cubicBezTo>
                    <a:pt x="8026" y="24776"/>
                    <a:pt x="9697" y="26095"/>
                    <a:pt x="11321" y="26095"/>
                  </a:cubicBezTo>
                  <a:cubicBezTo>
                    <a:pt x="11524" y="26095"/>
                    <a:pt x="11727" y="26074"/>
                    <a:pt x="11927" y="26030"/>
                  </a:cubicBezTo>
                  <a:cubicBezTo>
                    <a:pt x="15379" y="16028"/>
                    <a:pt x="11048" y="4981"/>
                    <a:pt x="171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550300" y="4305950"/>
              <a:ext cx="551900" cy="691775"/>
            </a:xfrm>
            <a:custGeom>
              <a:avLst/>
              <a:gdLst/>
              <a:ahLst/>
              <a:cxnLst/>
              <a:rect l="l" t="t" r="r" b="b"/>
              <a:pathLst>
                <a:path w="22076" h="27671" extrusionOk="0">
                  <a:moveTo>
                    <a:pt x="17407" y="0"/>
                  </a:moveTo>
                  <a:cubicBezTo>
                    <a:pt x="16240" y="0"/>
                    <a:pt x="15032" y="296"/>
                    <a:pt x="14020" y="721"/>
                  </a:cubicBezTo>
                  <a:cubicBezTo>
                    <a:pt x="6278" y="4027"/>
                    <a:pt x="6027" y="14322"/>
                    <a:pt x="1" y="19176"/>
                  </a:cubicBezTo>
                  <a:cubicBezTo>
                    <a:pt x="3265" y="23654"/>
                    <a:pt x="8140" y="26688"/>
                    <a:pt x="13601" y="27671"/>
                  </a:cubicBezTo>
                  <a:cubicBezTo>
                    <a:pt x="15568" y="27001"/>
                    <a:pt x="17346" y="25892"/>
                    <a:pt x="18811" y="24449"/>
                  </a:cubicBezTo>
                  <a:cubicBezTo>
                    <a:pt x="21740" y="21415"/>
                    <a:pt x="21552" y="18276"/>
                    <a:pt x="21217" y="14322"/>
                  </a:cubicBezTo>
                  <a:cubicBezTo>
                    <a:pt x="20966" y="11581"/>
                    <a:pt x="21385" y="9028"/>
                    <a:pt x="21782" y="6329"/>
                  </a:cubicBezTo>
                  <a:cubicBezTo>
                    <a:pt x="21992" y="4864"/>
                    <a:pt x="22075" y="3232"/>
                    <a:pt x="21259" y="1914"/>
                  </a:cubicBezTo>
                  <a:cubicBezTo>
                    <a:pt x="20404" y="512"/>
                    <a:pt x="18941" y="0"/>
                    <a:pt x="1740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6058225" y="3935850"/>
              <a:ext cx="281975" cy="961450"/>
            </a:xfrm>
            <a:custGeom>
              <a:avLst/>
              <a:gdLst/>
              <a:ahLst/>
              <a:cxnLst/>
              <a:rect l="l" t="t" r="r" b="b"/>
              <a:pathLst>
                <a:path w="11279" h="38458" extrusionOk="0">
                  <a:moveTo>
                    <a:pt x="628" y="0"/>
                  </a:moveTo>
                  <a:lnTo>
                    <a:pt x="628" y="0"/>
                  </a:lnTo>
                  <a:cubicBezTo>
                    <a:pt x="1" y="2762"/>
                    <a:pt x="628" y="5398"/>
                    <a:pt x="2030" y="8139"/>
                  </a:cubicBezTo>
                  <a:cubicBezTo>
                    <a:pt x="4771" y="13559"/>
                    <a:pt x="4604" y="19082"/>
                    <a:pt x="5001" y="24983"/>
                  </a:cubicBezTo>
                  <a:cubicBezTo>
                    <a:pt x="5273" y="29251"/>
                    <a:pt x="6738" y="35110"/>
                    <a:pt x="10002" y="38458"/>
                  </a:cubicBezTo>
                  <a:cubicBezTo>
                    <a:pt x="10442" y="38123"/>
                    <a:pt x="10860" y="37767"/>
                    <a:pt x="11278" y="37411"/>
                  </a:cubicBezTo>
                  <a:cubicBezTo>
                    <a:pt x="6822" y="33562"/>
                    <a:pt x="6487" y="25862"/>
                    <a:pt x="6173" y="19815"/>
                  </a:cubicBezTo>
                  <a:cubicBezTo>
                    <a:pt x="5985" y="16572"/>
                    <a:pt x="5692" y="13266"/>
                    <a:pt x="4457" y="10211"/>
                  </a:cubicBezTo>
                  <a:cubicBezTo>
                    <a:pt x="3809" y="8641"/>
                    <a:pt x="2846" y="7219"/>
                    <a:pt x="2156" y="5670"/>
                  </a:cubicBezTo>
                  <a:cubicBezTo>
                    <a:pt x="1403" y="3913"/>
                    <a:pt x="1110" y="2009"/>
                    <a:pt x="1319" y="126"/>
                  </a:cubicBezTo>
                  <a:cubicBezTo>
                    <a:pt x="1089" y="84"/>
                    <a:pt x="859" y="42"/>
                    <a:pt x="62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5289800" y="4183500"/>
              <a:ext cx="1345425" cy="557025"/>
            </a:xfrm>
            <a:custGeom>
              <a:avLst/>
              <a:gdLst/>
              <a:ahLst/>
              <a:cxnLst/>
              <a:rect l="l" t="t" r="r" b="b"/>
              <a:pathLst>
                <a:path w="53817" h="22281" extrusionOk="0">
                  <a:moveTo>
                    <a:pt x="51562" y="1"/>
                  </a:moveTo>
                  <a:cubicBezTo>
                    <a:pt x="51452" y="1"/>
                    <a:pt x="51357" y="5"/>
                    <a:pt x="51285" y="12"/>
                  </a:cubicBezTo>
                  <a:cubicBezTo>
                    <a:pt x="49778" y="158"/>
                    <a:pt x="48167" y="598"/>
                    <a:pt x="46932" y="1497"/>
                  </a:cubicBezTo>
                  <a:cubicBezTo>
                    <a:pt x="47142" y="1916"/>
                    <a:pt x="47351" y="2334"/>
                    <a:pt x="47539" y="2753"/>
                  </a:cubicBezTo>
                  <a:cubicBezTo>
                    <a:pt x="48191" y="2459"/>
                    <a:pt x="49529" y="1823"/>
                    <a:pt x="50246" y="1823"/>
                  </a:cubicBezTo>
                  <a:cubicBezTo>
                    <a:pt x="50450" y="1823"/>
                    <a:pt x="50604" y="1875"/>
                    <a:pt x="50678" y="2000"/>
                  </a:cubicBezTo>
                  <a:cubicBezTo>
                    <a:pt x="50803" y="2230"/>
                    <a:pt x="49653" y="2983"/>
                    <a:pt x="48000" y="3883"/>
                  </a:cubicBezTo>
                  <a:cubicBezTo>
                    <a:pt x="45238" y="5389"/>
                    <a:pt x="41116" y="7314"/>
                    <a:pt x="39337" y="7921"/>
                  </a:cubicBezTo>
                  <a:cubicBezTo>
                    <a:pt x="35466" y="9239"/>
                    <a:pt x="31491" y="10264"/>
                    <a:pt x="27578" y="11457"/>
                  </a:cubicBezTo>
                  <a:cubicBezTo>
                    <a:pt x="23310" y="12775"/>
                    <a:pt x="19062" y="14156"/>
                    <a:pt x="14878" y="15705"/>
                  </a:cubicBezTo>
                  <a:cubicBezTo>
                    <a:pt x="12639" y="16541"/>
                    <a:pt x="10358" y="17358"/>
                    <a:pt x="8161" y="18299"/>
                  </a:cubicBezTo>
                  <a:cubicBezTo>
                    <a:pt x="7931" y="18383"/>
                    <a:pt x="7722" y="18487"/>
                    <a:pt x="7492" y="18592"/>
                  </a:cubicBezTo>
                  <a:cubicBezTo>
                    <a:pt x="6111" y="19220"/>
                    <a:pt x="4730" y="19952"/>
                    <a:pt x="3265" y="20371"/>
                  </a:cubicBezTo>
                  <a:cubicBezTo>
                    <a:pt x="4479" y="19262"/>
                    <a:pt x="5776" y="18257"/>
                    <a:pt x="7052" y="17211"/>
                  </a:cubicBezTo>
                  <a:cubicBezTo>
                    <a:pt x="6968" y="16897"/>
                    <a:pt x="6885" y="16562"/>
                    <a:pt x="6822" y="16249"/>
                  </a:cubicBezTo>
                  <a:cubicBezTo>
                    <a:pt x="4311" y="17274"/>
                    <a:pt x="2365" y="18990"/>
                    <a:pt x="482" y="20915"/>
                  </a:cubicBezTo>
                  <a:cubicBezTo>
                    <a:pt x="1" y="21417"/>
                    <a:pt x="357" y="22254"/>
                    <a:pt x="1047" y="22254"/>
                  </a:cubicBezTo>
                  <a:cubicBezTo>
                    <a:pt x="1279" y="22272"/>
                    <a:pt x="1508" y="22281"/>
                    <a:pt x="1736" y="22281"/>
                  </a:cubicBezTo>
                  <a:cubicBezTo>
                    <a:pt x="3852" y="22281"/>
                    <a:pt x="5803" y="21536"/>
                    <a:pt x="7805" y="20894"/>
                  </a:cubicBezTo>
                  <a:cubicBezTo>
                    <a:pt x="7994" y="20831"/>
                    <a:pt x="8182" y="20768"/>
                    <a:pt x="8370" y="20705"/>
                  </a:cubicBezTo>
                  <a:cubicBezTo>
                    <a:pt x="10944" y="19847"/>
                    <a:pt x="13497" y="18927"/>
                    <a:pt x="16070" y="18090"/>
                  </a:cubicBezTo>
                  <a:cubicBezTo>
                    <a:pt x="21448" y="16290"/>
                    <a:pt x="26804" y="14533"/>
                    <a:pt x="32244" y="12943"/>
                  </a:cubicBezTo>
                  <a:cubicBezTo>
                    <a:pt x="36680" y="11624"/>
                    <a:pt x="41179" y="10474"/>
                    <a:pt x="45363" y="8465"/>
                  </a:cubicBezTo>
                  <a:cubicBezTo>
                    <a:pt x="46305" y="8005"/>
                    <a:pt x="47581" y="7440"/>
                    <a:pt x="48837" y="6728"/>
                  </a:cubicBezTo>
                  <a:cubicBezTo>
                    <a:pt x="51347" y="5285"/>
                    <a:pt x="53816" y="3318"/>
                    <a:pt x="53272" y="765"/>
                  </a:cubicBezTo>
                  <a:cubicBezTo>
                    <a:pt x="53149" y="130"/>
                    <a:pt x="52149" y="1"/>
                    <a:pt x="51562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5157475" y="4086325"/>
              <a:ext cx="1651925" cy="717725"/>
            </a:xfrm>
            <a:custGeom>
              <a:avLst/>
              <a:gdLst/>
              <a:ahLst/>
              <a:cxnLst/>
              <a:rect l="l" t="t" r="r" b="b"/>
              <a:pathLst>
                <a:path w="66077" h="28709" extrusionOk="0">
                  <a:moveTo>
                    <a:pt x="62227" y="1"/>
                  </a:moveTo>
                  <a:cubicBezTo>
                    <a:pt x="60884" y="1"/>
                    <a:pt x="59370" y="446"/>
                    <a:pt x="58231" y="865"/>
                  </a:cubicBezTo>
                  <a:cubicBezTo>
                    <a:pt x="55908" y="1681"/>
                    <a:pt x="53481" y="2643"/>
                    <a:pt x="51284" y="3627"/>
                  </a:cubicBezTo>
                  <a:cubicBezTo>
                    <a:pt x="51263" y="3627"/>
                    <a:pt x="51242" y="3627"/>
                    <a:pt x="51221" y="3648"/>
                  </a:cubicBezTo>
                  <a:cubicBezTo>
                    <a:pt x="51451" y="4003"/>
                    <a:pt x="51661" y="4338"/>
                    <a:pt x="51870" y="4694"/>
                  </a:cubicBezTo>
                  <a:cubicBezTo>
                    <a:pt x="53544" y="4024"/>
                    <a:pt x="55071" y="3418"/>
                    <a:pt x="56745" y="2748"/>
                  </a:cubicBezTo>
                  <a:cubicBezTo>
                    <a:pt x="57694" y="2369"/>
                    <a:pt x="60306" y="1534"/>
                    <a:pt x="61734" y="1534"/>
                  </a:cubicBezTo>
                  <a:cubicBezTo>
                    <a:pt x="62038" y="1534"/>
                    <a:pt x="62288" y="1572"/>
                    <a:pt x="62457" y="1660"/>
                  </a:cubicBezTo>
                  <a:cubicBezTo>
                    <a:pt x="66077" y="3439"/>
                    <a:pt x="57080" y="10113"/>
                    <a:pt x="55824" y="10804"/>
                  </a:cubicBezTo>
                  <a:cubicBezTo>
                    <a:pt x="55322" y="11076"/>
                    <a:pt x="54820" y="11327"/>
                    <a:pt x="54297" y="11599"/>
                  </a:cubicBezTo>
                  <a:cubicBezTo>
                    <a:pt x="48417" y="14528"/>
                    <a:pt x="41785" y="16369"/>
                    <a:pt x="35633" y="18545"/>
                  </a:cubicBezTo>
                  <a:cubicBezTo>
                    <a:pt x="28666" y="20993"/>
                    <a:pt x="21635" y="23190"/>
                    <a:pt x="14500" y="25136"/>
                  </a:cubicBezTo>
                  <a:lnTo>
                    <a:pt x="14019" y="25262"/>
                  </a:lnTo>
                  <a:cubicBezTo>
                    <a:pt x="12554" y="25659"/>
                    <a:pt x="11111" y="26057"/>
                    <a:pt x="9646" y="26413"/>
                  </a:cubicBezTo>
                  <a:cubicBezTo>
                    <a:pt x="8891" y="26593"/>
                    <a:pt x="7264" y="27034"/>
                    <a:pt x="6069" y="27034"/>
                  </a:cubicBezTo>
                  <a:cubicBezTo>
                    <a:pt x="5043" y="27034"/>
                    <a:pt x="4336" y="26709"/>
                    <a:pt x="4771" y="25618"/>
                  </a:cubicBezTo>
                  <a:cubicBezTo>
                    <a:pt x="5963" y="22584"/>
                    <a:pt x="9395" y="20554"/>
                    <a:pt x="11780" y="18524"/>
                  </a:cubicBezTo>
                  <a:cubicBezTo>
                    <a:pt x="11759" y="18336"/>
                    <a:pt x="11738" y="18148"/>
                    <a:pt x="11717" y="17960"/>
                  </a:cubicBezTo>
                  <a:lnTo>
                    <a:pt x="11676" y="17960"/>
                  </a:lnTo>
                  <a:cubicBezTo>
                    <a:pt x="9395" y="18483"/>
                    <a:pt x="0" y="25283"/>
                    <a:pt x="3390" y="28003"/>
                  </a:cubicBezTo>
                  <a:cubicBezTo>
                    <a:pt x="4046" y="28521"/>
                    <a:pt x="4929" y="28708"/>
                    <a:pt x="5893" y="28708"/>
                  </a:cubicBezTo>
                  <a:cubicBezTo>
                    <a:pt x="7851" y="28708"/>
                    <a:pt x="10141" y="27935"/>
                    <a:pt x="11529" y="27584"/>
                  </a:cubicBezTo>
                  <a:cubicBezTo>
                    <a:pt x="12638" y="27312"/>
                    <a:pt x="13747" y="27019"/>
                    <a:pt x="14856" y="26706"/>
                  </a:cubicBezTo>
                  <a:cubicBezTo>
                    <a:pt x="17785" y="25910"/>
                    <a:pt x="20715" y="25032"/>
                    <a:pt x="23623" y="24111"/>
                  </a:cubicBezTo>
                  <a:cubicBezTo>
                    <a:pt x="31741" y="21537"/>
                    <a:pt x="39797" y="18713"/>
                    <a:pt x="47832" y="15825"/>
                  </a:cubicBezTo>
                  <a:cubicBezTo>
                    <a:pt x="49945" y="15072"/>
                    <a:pt x="52288" y="14235"/>
                    <a:pt x="54506" y="13189"/>
                  </a:cubicBezTo>
                  <a:cubicBezTo>
                    <a:pt x="58461" y="11348"/>
                    <a:pt x="62143" y="8858"/>
                    <a:pt x="64047" y="5071"/>
                  </a:cubicBezTo>
                  <a:cubicBezTo>
                    <a:pt x="64905" y="3397"/>
                    <a:pt x="65763" y="593"/>
                    <a:pt x="63189" y="91"/>
                  </a:cubicBezTo>
                  <a:cubicBezTo>
                    <a:pt x="62885" y="28"/>
                    <a:pt x="62561" y="1"/>
                    <a:pt x="62227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915800" y="3994225"/>
              <a:ext cx="2056300" cy="898825"/>
            </a:xfrm>
            <a:custGeom>
              <a:avLst/>
              <a:gdLst/>
              <a:ahLst/>
              <a:cxnLst/>
              <a:rect l="l" t="t" r="r" b="b"/>
              <a:pathLst>
                <a:path w="82252" h="35953" extrusionOk="0">
                  <a:moveTo>
                    <a:pt x="78020" y="1"/>
                  </a:moveTo>
                  <a:cubicBezTo>
                    <a:pt x="76901" y="1"/>
                    <a:pt x="75740" y="186"/>
                    <a:pt x="74823" y="218"/>
                  </a:cubicBezTo>
                  <a:cubicBezTo>
                    <a:pt x="69404" y="343"/>
                    <a:pt x="64341" y="2833"/>
                    <a:pt x="59507" y="5114"/>
                  </a:cubicBezTo>
                  <a:cubicBezTo>
                    <a:pt x="59465" y="5135"/>
                    <a:pt x="59403" y="5177"/>
                    <a:pt x="59361" y="5218"/>
                  </a:cubicBezTo>
                  <a:cubicBezTo>
                    <a:pt x="59737" y="5679"/>
                    <a:pt x="60093" y="6139"/>
                    <a:pt x="60428" y="6620"/>
                  </a:cubicBezTo>
                  <a:cubicBezTo>
                    <a:pt x="65031" y="4214"/>
                    <a:pt x="70387" y="1264"/>
                    <a:pt x="75744" y="1201"/>
                  </a:cubicBezTo>
                  <a:cubicBezTo>
                    <a:pt x="75797" y="1201"/>
                    <a:pt x="75850" y="1200"/>
                    <a:pt x="75903" y="1200"/>
                  </a:cubicBezTo>
                  <a:cubicBezTo>
                    <a:pt x="77766" y="1200"/>
                    <a:pt x="79811" y="1577"/>
                    <a:pt x="80096" y="3754"/>
                  </a:cubicBezTo>
                  <a:cubicBezTo>
                    <a:pt x="80284" y="5281"/>
                    <a:pt x="79552" y="7123"/>
                    <a:pt x="78841" y="8420"/>
                  </a:cubicBezTo>
                  <a:cubicBezTo>
                    <a:pt x="77794" y="10261"/>
                    <a:pt x="76225" y="11788"/>
                    <a:pt x="74572" y="13128"/>
                  </a:cubicBezTo>
                  <a:cubicBezTo>
                    <a:pt x="71455" y="15659"/>
                    <a:pt x="67960" y="17459"/>
                    <a:pt x="64278" y="18903"/>
                  </a:cubicBezTo>
                  <a:cubicBezTo>
                    <a:pt x="59340" y="20827"/>
                    <a:pt x="54067" y="22104"/>
                    <a:pt x="48983" y="23548"/>
                  </a:cubicBezTo>
                  <a:cubicBezTo>
                    <a:pt x="40969" y="25828"/>
                    <a:pt x="33290" y="29218"/>
                    <a:pt x="25318" y="31582"/>
                  </a:cubicBezTo>
                  <a:cubicBezTo>
                    <a:pt x="24167" y="31938"/>
                    <a:pt x="22996" y="32273"/>
                    <a:pt x="21803" y="32566"/>
                  </a:cubicBezTo>
                  <a:cubicBezTo>
                    <a:pt x="19334" y="33214"/>
                    <a:pt x="16823" y="33654"/>
                    <a:pt x="14270" y="33905"/>
                  </a:cubicBezTo>
                  <a:cubicBezTo>
                    <a:pt x="13693" y="33959"/>
                    <a:pt x="12849" y="34029"/>
                    <a:pt x="11963" y="34029"/>
                  </a:cubicBezTo>
                  <a:cubicBezTo>
                    <a:pt x="9446" y="34029"/>
                    <a:pt x="6593" y="33464"/>
                    <a:pt x="8558" y="30369"/>
                  </a:cubicBezTo>
                  <a:cubicBezTo>
                    <a:pt x="10002" y="28067"/>
                    <a:pt x="12910" y="26226"/>
                    <a:pt x="15065" y="24677"/>
                  </a:cubicBezTo>
                  <a:cubicBezTo>
                    <a:pt x="17074" y="23255"/>
                    <a:pt x="19187" y="21874"/>
                    <a:pt x="21259" y="20535"/>
                  </a:cubicBezTo>
                  <a:cubicBezTo>
                    <a:pt x="21238" y="20158"/>
                    <a:pt x="21217" y="19802"/>
                    <a:pt x="21217" y="19426"/>
                  </a:cubicBezTo>
                  <a:lnTo>
                    <a:pt x="21196" y="19426"/>
                  </a:lnTo>
                  <a:cubicBezTo>
                    <a:pt x="18330" y="20681"/>
                    <a:pt x="0" y="31017"/>
                    <a:pt x="8182" y="35160"/>
                  </a:cubicBezTo>
                  <a:cubicBezTo>
                    <a:pt x="9321" y="35741"/>
                    <a:pt x="10703" y="35952"/>
                    <a:pt x="12163" y="35952"/>
                  </a:cubicBezTo>
                  <a:cubicBezTo>
                    <a:pt x="14858" y="35952"/>
                    <a:pt x="17818" y="35231"/>
                    <a:pt x="20003" y="34784"/>
                  </a:cubicBezTo>
                  <a:cubicBezTo>
                    <a:pt x="22221" y="34323"/>
                    <a:pt x="24376" y="33737"/>
                    <a:pt x="26532" y="33089"/>
                  </a:cubicBezTo>
                  <a:cubicBezTo>
                    <a:pt x="29461" y="32189"/>
                    <a:pt x="32348" y="31143"/>
                    <a:pt x="35215" y="30076"/>
                  </a:cubicBezTo>
                  <a:cubicBezTo>
                    <a:pt x="44338" y="26728"/>
                    <a:pt x="53795" y="24447"/>
                    <a:pt x="62918" y="21183"/>
                  </a:cubicBezTo>
                  <a:cubicBezTo>
                    <a:pt x="63336" y="21037"/>
                    <a:pt x="63755" y="20890"/>
                    <a:pt x="64194" y="20723"/>
                  </a:cubicBezTo>
                  <a:cubicBezTo>
                    <a:pt x="71141" y="18107"/>
                    <a:pt x="80159" y="13609"/>
                    <a:pt x="81728" y="5846"/>
                  </a:cubicBezTo>
                  <a:cubicBezTo>
                    <a:pt x="82042" y="4277"/>
                    <a:pt x="82251" y="2080"/>
                    <a:pt x="80933" y="866"/>
                  </a:cubicBezTo>
                  <a:cubicBezTo>
                    <a:pt x="80185" y="181"/>
                    <a:pt x="79123" y="1"/>
                    <a:pt x="780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0861F2A-D3C0-4B10-9668-50C9F12B9A4A}"/>
              </a:ext>
            </a:extLst>
          </p:cNvPr>
          <p:cNvSpPr/>
          <p:nvPr/>
        </p:nvSpPr>
        <p:spPr>
          <a:xfrm>
            <a:off x="6292822" y="313349"/>
            <a:ext cx="2303522" cy="1393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2" name="Rounded Rectangle 10">
            <a:extLst>
              <a:ext uri="{FF2B5EF4-FFF2-40B4-BE49-F238E27FC236}">
                <a16:creationId xmlns:a16="http://schemas.microsoft.com/office/drawing/2014/main" id="{6A80B742-E374-4214-8958-8B73A0FBA72B}"/>
              </a:ext>
            </a:extLst>
          </p:cNvPr>
          <p:cNvSpPr/>
          <p:nvPr/>
        </p:nvSpPr>
        <p:spPr>
          <a:xfrm>
            <a:off x="6149869" y="386082"/>
            <a:ext cx="2303522" cy="1393195"/>
          </a:xfrm>
          <a:prstGeom prst="round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30BE740E-46D6-453F-9F64-F54947BA6220}"/>
              </a:ext>
            </a:extLst>
          </p:cNvPr>
          <p:cNvSpPr/>
          <p:nvPr/>
        </p:nvSpPr>
        <p:spPr>
          <a:xfrm>
            <a:off x="6292822" y="1829202"/>
            <a:ext cx="2303522" cy="1393195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4" name="Rounded Rectangle 12">
            <a:extLst>
              <a:ext uri="{FF2B5EF4-FFF2-40B4-BE49-F238E27FC236}">
                <a16:creationId xmlns:a16="http://schemas.microsoft.com/office/drawing/2014/main" id="{5317717E-6A10-4B74-8EDD-DE0A99242366}"/>
              </a:ext>
            </a:extLst>
          </p:cNvPr>
          <p:cNvSpPr/>
          <p:nvPr/>
        </p:nvSpPr>
        <p:spPr>
          <a:xfrm>
            <a:off x="6292822" y="3364223"/>
            <a:ext cx="2303522" cy="1393195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65" name="Group 4">
            <a:extLst>
              <a:ext uri="{FF2B5EF4-FFF2-40B4-BE49-F238E27FC236}">
                <a16:creationId xmlns:a16="http://schemas.microsoft.com/office/drawing/2014/main" id="{065AC1E0-F309-4F6C-8568-ABB044DC54A7}"/>
              </a:ext>
            </a:extLst>
          </p:cNvPr>
          <p:cNvGrpSpPr/>
          <p:nvPr/>
        </p:nvGrpSpPr>
        <p:grpSpPr>
          <a:xfrm>
            <a:off x="310824" y="1412210"/>
            <a:ext cx="3637582" cy="2049076"/>
            <a:chOff x="0" y="0"/>
            <a:chExt cx="3435356" cy="1138475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00C7C33D-0BBA-407B-8419-8AFAFC6CDA66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67" name="Title 1">
            <a:extLst>
              <a:ext uri="{FF2B5EF4-FFF2-40B4-BE49-F238E27FC236}">
                <a16:creationId xmlns:a16="http://schemas.microsoft.com/office/drawing/2014/main" id="{4992517B-10F0-4ABE-89D3-A1717EE1DC9F}"/>
              </a:ext>
            </a:extLst>
          </p:cNvPr>
          <p:cNvSpPr txBox="1">
            <a:spLocks/>
          </p:cNvSpPr>
          <p:nvPr/>
        </p:nvSpPr>
        <p:spPr>
          <a:xfrm>
            <a:off x="462665" y="196454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Ở ĐÂU ?</a:t>
            </a:r>
          </a:p>
        </p:txBody>
      </p:sp>
      <p:pic>
        <p:nvPicPr>
          <p:cNvPr id="68" name="Picture 6">
            <a:extLst>
              <a:ext uri="{FF2B5EF4-FFF2-40B4-BE49-F238E27FC236}">
                <a16:creationId xmlns:a16="http://schemas.microsoft.com/office/drawing/2014/main" id="{272032EF-44BE-49F1-BF17-BAF3C3D3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23890" y="1233935"/>
            <a:ext cx="1206265" cy="34120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19EDB41-C079-4EB4-859F-1767B47B1AAC}"/>
              </a:ext>
            </a:extLst>
          </p:cNvPr>
          <p:cNvGrpSpPr/>
          <p:nvPr/>
        </p:nvGrpSpPr>
        <p:grpSpPr>
          <a:xfrm>
            <a:off x="4482814" y="179104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ABF1E30-57A5-401A-9BEC-7716E7A60DFC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rgbClr val="0C2E8B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6">
              <a:extLst>
                <a:ext uri="{FF2B5EF4-FFF2-40B4-BE49-F238E27FC236}">
                  <a16:creationId xmlns:a16="http://schemas.microsoft.com/office/drawing/2014/main" id="{397F1480-A832-4022-A10E-A7CAF1256723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63AF3D-C16A-4943-9925-A6B206C67732}"/>
              </a:ext>
            </a:extLst>
          </p:cNvPr>
          <p:cNvGrpSpPr/>
          <p:nvPr/>
        </p:nvGrpSpPr>
        <p:grpSpPr>
          <a:xfrm>
            <a:off x="4482814" y="331783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181B42E-A44D-4636-85AB-8E1454146134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rgbClr val="0C2E8B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Oval 8">
              <a:extLst>
                <a:ext uri="{FF2B5EF4-FFF2-40B4-BE49-F238E27FC236}">
                  <a16:creationId xmlns:a16="http://schemas.microsoft.com/office/drawing/2014/main" id="{81263AA8-57E2-47C7-9F20-B69CB933F28E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DE825D8-5BAB-4C7B-9F9F-8BF3E3510C5C}"/>
              </a:ext>
            </a:extLst>
          </p:cNvPr>
          <p:cNvGrpSpPr/>
          <p:nvPr/>
        </p:nvGrpSpPr>
        <p:grpSpPr>
          <a:xfrm>
            <a:off x="3486673" y="276797"/>
            <a:ext cx="2469052" cy="1466300"/>
            <a:chOff x="7025506" y="580214"/>
            <a:chExt cx="5216316" cy="309782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D64CEED-32BD-42CA-9586-F51AC49C063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97E97FD-952B-454E-A1B7-ABA3BD550076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rgbClr val="0C2E8B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Oval 4">
                <a:extLst>
                  <a:ext uri="{FF2B5EF4-FFF2-40B4-BE49-F238E27FC236}">
                    <a16:creationId xmlns:a16="http://schemas.microsoft.com/office/drawing/2014/main" id="{E220A9F1-36BC-4E2C-94E3-25EAB962C415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77" name="Picture 9">
              <a:extLst>
                <a:ext uri="{FF2B5EF4-FFF2-40B4-BE49-F238E27FC236}">
                  <a16:creationId xmlns:a16="http://schemas.microsoft.com/office/drawing/2014/main" id="{FD2081BE-D944-4080-B0AB-2F148BF4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80" name="Picture 9">
            <a:extLst>
              <a:ext uri="{FF2B5EF4-FFF2-40B4-BE49-F238E27FC236}">
                <a16:creationId xmlns:a16="http://schemas.microsoft.com/office/drawing/2014/main" id="{F171F3DF-D9A1-46BD-893C-3CE533E7D8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29287">
            <a:off x="3419656" y="3448198"/>
            <a:ext cx="1111585" cy="363791"/>
          </a:xfrm>
          <a:prstGeom prst="rect">
            <a:avLst/>
          </a:prstGeom>
        </p:spPr>
      </p:pic>
      <p:pic>
        <p:nvPicPr>
          <p:cNvPr id="81" name="Picture 9">
            <a:extLst>
              <a:ext uri="{FF2B5EF4-FFF2-40B4-BE49-F238E27FC236}">
                <a16:creationId xmlns:a16="http://schemas.microsoft.com/office/drawing/2014/main" id="{9044AD25-6757-41E7-A45D-51A7D67E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852975" y="2383954"/>
            <a:ext cx="636450" cy="208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7AA6EE70-50B5-48FE-A1E9-C290BF1C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379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Kể lại một câu chuyện em đã nghe hay đã đọc</a:t>
            </a:r>
          </a:p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ngợi hòa bình, chống chiến tranh.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5A82A2-39CA-4936-8B98-160302DFE3CD}"/>
              </a:ext>
            </a:extLst>
          </p:cNvPr>
          <p:cNvSpPr/>
          <p:nvPr/>
        </p:nvSpPr>
        <p:spPr>
          <a:xfrm>
            <a:off x="321012" y="1054100"/>
            <a:ext cx="8501975" cy="381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178D3-0148-40A7-917C-ECCA6E929A31}"/>
              </a:ext>
            </a:extLst>
          </p:cNvPr>
          <p:cNvSpPr/>
          <p:nvPr/>
        </p:nvSpPr>
        <p:spPr>
          <a:xfrm>
            <a:off x="3899378" y="916517"/>
            <a:ext cx="1345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FBD69625-8DDC-474E-931E-E5276E0C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62" y="2411034"/>
            <a:ext cx="8259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câu chuyện (đọc ở đâu hoặc nghe ai kể, tên câu chuyện là gì, câu chuyện nói về ai, về việc gì,…)</a:t>
            </a:r>
            <a:b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diễn biến câu chuyện, tập trung vào những tình tiết thể hiện ước vọng hòa bình, tinh thần chống chiến tranh.</a:t>
            </a:r>
            <a:b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cảm nghĩ của bản thân về  câu chuyện đó.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73C3EDC-8E51-476F-80EF-B150AB46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62" y="1877634"/>
            <a:ext cx="825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Cách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22679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EB455B-81D9-41B6-BC40-584C773EB327}"/>
              </a:ext>
            </a:extLst>
          </p:cNvPr>
          <p:cNvGrpSpPr/>
          <p:nvPr/>
        </p:nvGrpSpPr>
        <p:grpSpPr>
          <a:xfrm rot="7914198">
            <a:off x="6488285" y="2598310"/>
            <a:ext cx="2687271" cy="2544624"/>
            <a:chOff x="6471264" y="-332655"/>
            <a:chExt cx="2938676" cy="2792045"/>
          </a:xfrm>
        </p:grpSpPr>
        <p:grpSp>
          <p:nvGrpSpPr>
            <p:cNvPr id="123" name="Google Shape;367;p28">
              <a:extLst>
                <a:ext uri="{FF2B5EF4-FFF2-40B4-BE49-F238E27FC236}">
                  <a16:creationId xmlns:a16="http://schemas.microsoft.com/office/drawing/2014/main" id="{1AB53A87-FD07-4C9E-9D10-5199B859F485}"/>
                </a:ext>
              </a:extLst>
            </p:cNvPr>
            <p:cNvGrpSpPr/>
            <p:nvPr/>
          </p:nvGrpSpPr>
          <p:grpSpPr>
            <a:xfrm rot="4637529">
              <a:off x="6544579" y="-405970"/>
              <a:ext cx="2792045" cy="2938676"/>
              <a:chOff x="1547275" y="62775"/>
              <a:chExt cx="1704200" cy="1793700"/>
            </a:xfrm>
          </p:grpSpPr>
          <p:sp>
            <p:nvSpPr>
              <p:cNvPr id="126" name="Google Shape;368;p28">
                <a:extLst>
                  <a:ext uri="{FF2B5EF4-FFF2-40B4-BE49-F238E27FC236}">
                    <a16:creationId xmlns:a16="http://schemas.microsoft.com/office/drawing/2014/main" id="{D173C9D0-3335-42DB-9EF4-57D7811C7352}"/>
                  </a:ext>
                </a:extLst>
              </p:cNvPr>
              <p:cNvSpPr/>
              <p:nvPr/>
            </p:nvSpPr>
            <p:spPr>
              <a:xfrm>
                <a:off x="1575300" y="373000"/>
                <a:ext cx="1543700" cy="1232500"/>
              </a:xfrm>
              <a:custGeom>
                <a:avLst/>
                <a:gdLst/>
                <a:ahLst/>
                <a:cxnLst/>
                <a:rect l="l" t="t" r="r" b="b"/>
                <a:pathLst>
                  <a:path w="61748" h="49300" extrusionOk="0">
                    <a:moveTo>
                      <a:pt x="39595" y="1"/>
                    </a:moveTo>
                    <a:cubicBezTo>
                      <a:pt x="38880" y="1"/>
                      <a:pt x="38157" y="58"/>
                      <a:pt x="37432" y="175"/>
                    </a:cubicBezTo>
                    <a:cubicBezTo>
                      <a:pt x="25214" y="2185"/>
                      <a:pt x="12077" y="10394"/>
                      <a:pt x="4494" y="19774"/>
                    </a:cubicBezTo>
                    <a:cubicBezTo>
                      <a:pt x="1" y="25338"/>
                      <a:pt x="596" y="33467"/>
                      <a:pt x="5887" y="38273"/>
                    </a:cubicBezTo>
                    <a:cubicBezTo>
                      <a:pt x="10876" y="42817"/>
                      <a:pt x="16268" y="49300"/>
                      <a:pt x="16268" y="49300"/>
                    </a:cubicBezTo>
                    <a:cubicBezTo>
                      <a:pt x="16268" y="49300"/>
                      <a:pt x="52952" y="49290"/>
                      <a:pt x="60697" y="35092"/>
                    </a:cubicBezTo>
                    <a:cubicBezTo>
                      <a:pt x="61747" y="26015"/>
                      <a:pt x="54436" y="15402"/>
                      <a:pt x="52326" y="9122"/>
                    </a:cubicBezTo>
                    <a:cubicBezTo>
                      <a:pt x="50443" y="3597"/>
                      <a:pt x="45270" y="1"/>
                      <a:pt x="39595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69;p28">
                <a:extLst>
                  <a:ext uri="{FF2B5EF4-FFF2-40B4-BE49-F238E27FC236}">
                    <a16:creationId xmlns:a16="http://schemas.microsoft.com/office/drawing/2014/main" id="{9F9F9785-DCEB-4E16-876E-C26336B625F1}"/>
                  </a:ext>
                </a:extLst>
              </p:cNvPr>
              <p:cNvSpPr/>
              <p:nvPr/>
            </p:nvSpPr>
            <p:spPr>
              <a:xfrm>
                <a:off x="1547275" y="62775"/>
                <a:ext cx="803300" cy="780050"/>
              </a:xfrm>
              <a:custGeom>
                <a:avLst/>
                <a:gdLst/>
                <a:ahLst/>
                <a:cxnLst/>
                <a:rect l="l" t="t" r="r" b="b"/>
                <a:pathLst>
                  <a:path w="32132" h="31202" extrusionOk="0">
                    <a:moveTo>
                      <a:pt x="17997" y="1"/>
                    </a:moveTo>
                    <a:cubicBezTo>
                      <a:pt x="15407" y="1"/>
                      <a:pt x="12671" y="1016"/>
                      <a:pt x="9957" y="2588"/>
                    </a:cubicBezTo>
                    <a:cubicBezTo>
                      <a:pt x="3757" y="6172"/>
                      <a:pt x="1" y="11271"/>
                      <a:pt x="4413" y="18915"/>
                    </a:cubicBezTo>
                    <a:cubicBezTo>
                      <a:pt x="8030" y="25180"/>
                      <a:pt x="16009" y="31201"/>
                      <a:pt x="22183" y="31201"/>
                    </a:cubicBezTo>
                    <a:cubicBezTo>
                      <a:pt x="23542" y="31201"/>
                      <a:pt x="24813" y="30910"/>
                      <a:pt x="25931" y="30265"/>
                    </a:cubicBezTo>
                    <a:cubicBezTo>
                      <a:pt x="32131" y="26680"/>
                      <a:pt x="31283" y="13594"/>
                      <a:pt x="26870" y="5950"/>
                    </a:cubicBezTo>
                    <a:cubicBezTo>
                      <a:pt x="24387" y="1664"/>
                      <a:pt x="21312" y="1"/>
                      <a:pt x="17997" y="1"/>
                    </a:cubicBez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70;p28">
                <a:extLst>
                  <a:ext uri="{FF2B5EF4-FFF2-40B4-BE49-F238E27FC236}">
                    <a16:creationId xmlns:a16="http://schemas.microsoft.com/office/drawing/2014/main" id="{D09A45A6-0534-4575-AAC4-C75F3029AA97}"/>
                  </a:ext>
                </a:extLst>
              </p:cNvPr>
              <p:cNvSpPr/>
              <p:nvPr/>
            </p:nvSpPr>
            <p:spPr>
              <a:xfrm>
                <a:off x="1748225" y="632275"/>
                <a:ext cx="1215525" cy="997900"/>
              </a:xfrm>
              <a:custGeom>
                <a:avLst/>
                <a:gdLst/>
                <a:ahLst/>
                <a:cxnLst/>
                <a:rect l="l" t="t" r="r" b="b"/>
                <a:pathLst>
                  <a:path w="48621" h="39916" extrusionOk="0">
                    <a:moveTo>
                      <a:pt x="29484" y="1"/>
                    </a:moveTo>
                    <a:cubicBezTo>
                      <a:pt x="25197" y="1"/>
                      <a:pt x="20534" y="1553"/>
                      <a:pt x="15975" y="4183"/>
                    </a:cubicBezTo>
                    <a:cubicBezTo>
                      <a:pt x="5796" y="10060"/>
                      <a:pt x="0" y="19087"/>
                      <a:pt x="5877" y="29265"/>
                    </a:cubicBezTo>
                    <a:cubicBezTo>
                      <a:pt x="9819" y="36099"/>
                      <a:pt x="16972" y="39916"/>
                      <a:pt x="24326" y="39916"/>
                    </a:cubicBezTo>
                    <a:cubicBezTo>
                      <a:pt x="27937" y="39916"/>
                      <a:pt x="31596" y="38996"/>
                      <a:pt x="34948" y="37061"/>
                    </a:cubicBezTo>
                    <a:cubicBezTo>
                      <a:pt x="45136" y="31184"/>
                      <a:pt x="48620" y="18168"/>
                      <a:pt x="42743" y="7990"/>
                    </a:cubicBezTo>
                    <a:cubicBezTo>
                      <a:pt x="39496" y="2367"/>
                      <a:pt x="34776" y="1"/>
                      <a:pt x="29484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71;p28">
                <a:extLst>
                  <a:ext uri="{FF2B5EF4-FFF2-40B4-BE49-F238E27FC236}">
                    <a16:creationId xmlns:a16="http://schemas.microsoft.com/office/drawing/2014/main" id="{95C58AB0-312F-4017-A81B-5074A9A601AB}"/>
                  </a:ext>
                </a:extLst>
              </p:cNvPr>
              <p:cNvSpPr/>
              <p:nvPr/>
            </p:nvSpPr>
            <p:spPr>
              <a:xfrm>
                <a:off x="1977950" y="614700"/>
                <a:ext cx="437250" cy="456500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8260" extrusionOk="0">
                    <a:moveTo>
                      <a:pt x="7717" y="1"/>
                    </a:moveTo>
                    <a:cubicBezTo>
                      <a:pt x="6607" y="1"/>
                      <a:pt x="5516" y="329"/>
                      <a:pt x="4494" y="918"/>
                    </a:cubicBezTo>
                    <a:cubicBezTo>
                      <a:pt x="1313" y="2755"/>
                      <a:pt x="0" y="6421"/>
                      <a:pt x="2999" y="11611"/>
                    </a:cubicBezTo>
                    <a:cubicBezTo>
                      <a:pt x="5357" y="15705"/>
                      <a:pt x="8964" y="18259"/>
                      <a:pt x="11944" y="18259"/>
                    </a:cubicBezTo>
                    <a:cubicBezTo>
                      <a:pt x="12742" y="18259"/>
                      <a:pt x="13495" y="18076"/>
                      <a:pt x="14167" y="17690"/>
                    </a:cubicBezTo>
                    <a:cubicBezTo>
                      <a:pt x="17348" y="15852"/>
                      <a:pt x="17489" y="10157"/>
                      <a:pt x="14500" y="4967"/>
                    </a:cubicBezTo>
                    <a:cubicBezTo>
                      <a:pt x="12468" y="1450"/>
                      <a:pt x="10051" y="1"/>
                      <a:pt x="7717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72;p28">
                <a:extLst>
                  <a:ext uri="{FF2B5EF4-FFF2-40B4-BE49-F238E27FC236}">
                    <a16:creationId xmlns:a16="http://schemas.microsoft.com/office/drawing/2014/main" id="{45297260-25C2-46D2-B0C3-55B9330F3A63}"/>
                  </a:ext>
                </a:extLst>
              </p:cNvPr>
              <p:cNvSpPr/>
              <p:nvPr/>
            </p:nvSpPr>
            <p:spPr>
              <a:xfrm>
                <a:off x="2415675" y="846375"/>
                <a:ext cx="371100" cy="324975"/>
              </a:xfrm>
              <a:custGeom>
                <a:avLst/>
                <a:gdLst/>
                <a:ahLst/>
                <a:cxnLst/>
                <a:rect l="l" t="t" r="r" b="b"/>
                <a:pathLst>
                  <a:path w="14844" h="12999" extrusionOk="0">
                    <a:moveTo>
                      <a:pt x="7425" y="0"/>
                    </a:moveTo>
                    <a:cubicBezTo>
                      <a:pt x="5226" y="0"/>
                      <a:pt x="3080" y="1117"/>
                      <a:pt x="1858" y="3142"/>
                    </a:cubicBezTo>
                    <a:cubicBezTo>
                      <a:pt x="0" y="6211"/>
                      <a:pt x="990" y="10210"/>
                      <a:pt x="4059" y="12058"/>
                    </a:cubicBezTo>
                    <a:cubicBezTo>
                      <a:pt x="5112" y="12695"/>
                      <a:pt x="6274" y="12998"/>
                      <a:pt x="7421" y="12998"/>
                    </a:cubicBezTo>
                    <a:cubicBezTo>
                      <a:pt x="9620" y="12998"/>
                      <a:pt x="11765" y="11884"/>
                      <a:pt x="12986" y="9867"/>
                    </a:cubicBezTo>
                    <a:cubicBezTo>
                      <a:pt x="14844" y="6797"/>
                      <a:pt x="13854" y="2798"/>
                      <a:pt x="10784" y="940"/>
                    </a:cubicBezTo>
                    <a:cubicBezTo>
                      <a:pt x="9733" y="304"/>
                      <a:pt x="8572" y="0"/>
                      <a:pt x="7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73;p28">
                <a:extLst>
                  <a:ext uri="{FF2B5EF4-FFF2-40B4-BE49-F238E27FC236}">
                    <a16:creationId xmlns:a16="http://schemas.microsoft.com/office/drawing/2014/main" id="{4D4C241C-ADDA-4D13-B78B-F92F0D714924}"/>
                  </a:ext>
                </a:extLst>
              </p:cNvPr>
              <p:cNvSpPr/>
              <p:nvPr/>
            </p:nvSpPr>
            <p:spPr>
              <a:xfrm>
                <a:off x="1974650" y="1108250"/>
                <a:ext cx="347400" cy="3250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3001" extrusionOk="0">
                    <a:moveTo>
                      <a:pt x="6959" y="0"/>
                    </a:moveTo>
                    <a:cubicBezTo>
                      <a:pt x="6649" y="0"/>
                      <a:pt x="6335" y="22"/>
                      <a:pt x="6019" y="68"/>
                    </a:cubicBezTo>
                    <a:cubicBezTo>
                      <a:pt x="2465" y="583"/>
                      <a:pt x="1" y="3875"/>
                      <a:pt x="516" y="7429"/>
                    </a:cubicBezTo>
                    <a:cubicBezTo>
                      <a:pt x="985" y="10667"/>
                      <a:pt x="3759" y="13000"/>
                      <a:pt x="6937" y="13000"/>
                    </a:cubicBezTo>
                    <a:cubicBezTo>
                      <a:pt x="7247" y="13000"/>
                      <a:pt x="7561" y="12978"/>
                      <a:pt x="7877" y="12932"/>
                    </a:cubicBezTo>
                    <a:cubicBezTo>
                      <a:pt x="11431" y="12417"/>
                      <a:pt x="13895" y="9116"/>
                      <a:pt x="13380" y="5571"/>
                    </a:cubicBezTo>
                    <a:cubicBezTo>
                      <a:pt x="12911" y="2333"/>
                      <a:pt x="10137" y="0"/>
                      <a:pt x="6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74;p28">
                <a:extLst>
                  <a:ext uri="{FF2B5EF4-FFF2-40B4-BE49-F238E27FC236}">
                    <a16:creationId xmlns:a16="http://schemas.microsoft.com/office/drawing/2014/main" id="{7808004C-3DBA-478F-BED4-A9870A2BC7E4}"/>
                  </a:ext>
                </a:extLst>
              </p:cNvPr>
              <p:cNvSpPr/>
              <p:nvPr/>
            </p:nvSpPr>
            <p:spPr>
              <a:xfrm>
                <a:off x="2268750" y="879800"/>
                <a:ext cx="931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2653" extrusionOk="0">
                    <a:moveTo>
                      <a:pt x="1886" y="0"/>
                    </a:moveTo>
                    <a:cubicBezTo>
                      <a:pt x="1719" y="0"/>
                      <a:pt x="1550" y="40"/>
                      <a:pt x="1394" y="118"/>
                    </a:cubicBezTo>
                    <a:cubicBezTo>
                      <a:pt x="1172" y="240"/>
                      <a:pt x="970" y="411"/>
                      <a:pt x="818" y="613"/>
                    </a:cubicBezTo>
                    <a:cubicBezTo>
                      <a:pt x="677" y="815"/>
                      <a:pt x="546" y="1027"/>
                      <a:pt x="445" y="1259"/>
                    </a:cubicBezTo>
                    <a:cubicBezTo>
                      <a:pt x="243" y="1704"/>
                      <a:pt x="91" y="2168"/>
                      <a:pt x="1" y="2653"/>
                    </a:cubicBezTo>
                    <a:cubicBezTo>
                      <a:pt x="162" y="2199"/>
                      <a:pt x="354" y="1754"/>
                      <a:pt x="576" y="1320"/>
                    </a:cubicBezTo>
                    <a:cubicBezTo>
                      <a:pt x="687" y="1108"/>
                      <a:pt x="808" y="906"/>
                      <a:pt x="960" y="714"/>
                    </a:cubicBezTo>
                    <a:cubicBezTo>
                      <a:pt x="1091" y="532"/>
                      <a:pt x="1273" y="381"/>
                      <a:pt x="1475" y="280"/>
                    </a:cubicBezTo>
                    <a:cubicBezTo>
                      <a:pt x="1608" y="207"/>
                      <a:pt x="1754" y="173"/>
                      <a:pt x="1899" y="173"/>
                    </a:cubicBezTo>
                    <a:cubicBezTo>
                      <a:pt x="1974" y="173"/>
                      <a:pt x="2049" y="182"/>
                      <a:pt x="2121" y="199"/>
                    </a:cubicBezTo>
                    <a:cubicBezTo>
                      <a:pt x="2343" y="260"/>
                      <a:pt x="2555" y="371"/>
                      <a:pt x="2737" y="512"/>
                    </a:cubicBezTo>
                    <a:cubicBezTo>
                      <a:pt x="2929" y="654"/>
                      <a:pt x="3100" y="815"/>
                      <a:pt x="3262" y="997"/>
                    </a:cubicBezTo>
                    <a:cubicBezTo>
                      <a:pt x="3434" y="1179"/>
                      <a:pt x="3585" y="1360"/>
                      <a:pt x="3727" y="1562"/>
                    </a:cubicBezTo>
                    <a:cubicBezTo>
                      <a:pt x="3504" y="1118"/>
                      <a:pt x="3191" y="724"/>
                      <a:pt x="2828" y="401"/>
                    </a:cubicBezTo>
                    <a:cubicBezTo>
                      <a:pt x="2636" y="240"/>
                      <a:pt x="2404" y="108"/>
                      <a:pt x="2161" y="38"/>
                    </a:cubicBezTo>
                    <a:cubicBezTo>
                      <a:pt x="2071" y="12"/>
                      <a:pt x="1979" y="0"/>
                      <a:pt x="188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75;p28">
                <a:extLst>
                  <a:ext uri="{FF2B5EF4-FFF2-40B4-BE49-F238E27FC236}">
                    <a16:creationId xmlns:a16="http://schemas.microsoft.com/office/drawing/2014/main" id="{60740A61-2B47-44F0-918E-73DB49066A2F}"/>
                  </a:ext>
                </a:extLst>
              </p:cNvPr>
              <p:cNvSpPr/>
              <p:nvPr/>
            </p:nvSpPr>
            <p:spPr>
              <a:xfrm>
                <a:off x="1825725" y="888050"/>
                <a:ext cx="236550" cy="31832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12733" extrusionOk="0">
                    <a:moveTo>
                      <a:pt x="5130" y="0"/>
                    </a:moveTo>
                    <a:cubicBezTo>
                      <a:pt x="1808" y="3646"/>
                      <a:pt x="0" y="7877"/>
                      <a:pt x="515" y="12481"/>
                    </a:cubicBezTo>
                    <a:cubicBezTo>
                      <a:pt x="1115" y="12650"/>
                      <a:pt x="1725" y="12732"/>
                      <a:pt x="2329" y="12732"/>
                    </a:cubicBezTo>
                    <a:cubicBezTo>
                      <a:pt x="4355" y="12732"/>
                      <a:pt x="6310" y="11808"/>
                      <a:pt x="7594" y="10159"/>
                    </a:cubicBezTo>
                    <a:cubicBezTo>
                      <a:pt x="9260" y="8018"/>
                      <a:pt x="9462" y="5069"/>
                      <a:pt x="8109" y="2727"/>
                    </a:cubicBezTo>
                    <a:cubicBezTo>
                      <a:pt x="7422" y="1525"/>
                      <a:pt x="6382" y="576"/>
                      <a:pt x="5130" y="0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76;p28">
                <a:extLst>
                  <a:ext uri="{FF2B5EF4-FFF2-40B4-BE49-F238E27FC236}">
                    <a16:creationId xmlns:a16="http://schemas.microsoft.com/office/drawing/2014/main" id="{9D72267F-80C9-4DBF-9629-8F57EB4EAACC}"/>
                  </a:ext>
                </a:extLst>
              </p:cNvPr>
              <p:cNvSpPr/>
              <p:nvPr/>
            </p:nvSpPr>
            <p:spPr>
              <a:xfrm>
                <a:off x="2367200" y="632225"/>
                <a:ext cx="33577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7785" extrusionOk="0">
                    <a:moveTo>
                      <a:pt x="4724" y="1"/>
                    </a:moveTo>
                    <a:cubicBezTo>
                      <a:pt x="3293" y="1"/>
                      <a:pt x="1821" y="173"/>
                      <a:pt x="324" y="499"/>
                    </a:cubicBezTo>
                    <a:cubicBezTo>
                      <a:pt x="1" y="3973"/>
                      <a:pt x="2404" y="7103"/>
                      <a:pt x="5837" y="7689"/>
                    </a:cubicBezTo>
                    <a:cubicBezTo>
                      <a:pt x="6216" y="7754"/>
                      <a:pt x="6593" y="7785"/>
                      <a:pt x="6966" y="7785"/>
                    </a:cubicBezTo>
                    <a:cubicBezTo>
                      <a:pt x="9971" y="7785"/>
                      <a:pt x="12676" y="5750"/>
                      <a:pt x="13430" y="2741"/>
                    </a:cubicBezTo>
                    <a:cubicBezTo>
                      <a:pt x="10862" y="848"/>
                      <a:pt x="7896" y="1"/>
                      <a:pt x="4724" y="1"/>
                    </a:cubicBezTo>
                    <a:close/>
                  </a:path>
                </a:pathLst>
              </a:custGeom>
              <a:solidFill>
                <a:srgbClr val="E24645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77;p28">
                <a:extLst>
                  <a:ext uri="{FF2B5EF4-FFF2-40B4-BE49-F238E27FC236}">
                    <a16:creationId xmlns:a16="http://schemas.microsoft.com/office/drawing/2014/main" id="{88E325F6-5280-4A16-B4F8-F789D48B132A}"/>
                  </a:ext>
                </a:extLst>
              </p:cNvPr>
              <p:cNvSpPr/>
              <p:nvPr/>
            </p:nvSpPr>
            <p:spPr>
              <a:xfrm>
                <a:off x="2703200" y="655675"/>
                <a:ext cx="295125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1805" h="9801" extrusionOk="0">
                    <a:moveTo>
                      <a:pt x="5803" y="1"/>
                    </a:moveTo>
                    <a:cubicBezTo>
                      <a:pt x="4942" y="1"/>
                      <a:pt x="4070" y="220"/>
                      <a:pt x="3272" y="682"/>
                    </a:cubicBezTo>
                    <a:cubicBezTo>
                      <a:pt x="818" y="2096"/>
                      <a:pt x="0" y="5236"/>
                      <a:pt x="1444" y="7670"/>
                    </a:cubicBezTo>
                    <a:cubicBezTo>
                      <a:pt x="2289" y="9129"/>
                      <a:pt x="4111" y="9801"/>
                      <a:pt x="5956" y="9801"/>
                    </a:cubicBezTo>
                    <a:cubicBezTo>
                      <a:pt x="7176" y="9801"/>
                      <a:pt x="8406" y="9507"/>
                      <a:pt x="9371" y="8952"/>
                    </a:cubicBezTo>
                    <a:cubicBezTo>
                      <a:pt x="11804" y="7549"/>
                      <a:pt x="11633" y="5014"/>
                      <a:pt x="10239" y="2591"/>
                    </a:cubicBezTo>
                    <a:cubicBezTo>
                      <a:pt x="9301" y="932"/>
                      <a:pt x="7576" y="1"/>
                      <a:pt x="5803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78;p28">
                <a:extLst>
                  <a:ext uri="{FF2B5EF4-FFF2-40B4-BE49-F238E27FC236}">
                    <a16:creationId xmlns:a16="http://schemas.microsoft.com/office/drawing/2014/main" id="{FA8EE174-1F43-42D7-AF61-D307E914B3E4}"/>
                  </a:ext>
                </a:extLst>
              </p:cNvPr>
              <p:cNvSpPr/>
              <p:nvPr/>
            </p:nvSpPr>
            <p:spPr>
              <a:xfrm>
                <a:off x="1692175" y="1241100"/>
                <a:ext cx="290075" cy="265225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10609" extrusionOk="0">
                    <a:moveTo>
                      <a:pt x="5796" y="1"/>
                    </a:moveTo>
                    <a:cubicBezTo>
                      <a:pt x="4935" y="1"/>
                      <a:pt x="4063" y="220"/>
                      <a:pt x="3262" y="681"/>
                    </a:cubicBezTo>
                    <a:cubicBezTo>
                      <a:pt x="839" y="2085"/>
                      <a:pt x="1" y="5185"/>
                      <a:pt x="1404" y="7618"/>
                    </a:cubicBezTo>
                    <a:cubicBezTo>
                      <a:pt x="2425" y="9380"/>
                      <a:pt x="3819" y="10608"/>
                      <a:pt x="5435" y="10608"/>
                    </a:cubicBezTo>
                    <a:cubicBezTo>
                      <a:pt x="6042" y="10608"/>
                      <a:pt x="6680" y="10435"/>
                      <a:pt x="7342" y="10052"/>
                    </a:cubicBezTo>
                    <a:cubicBezTo>
                      <a:pt x="9755" y="8648"/>
                      <a:pt x="11603" y="4973"/>
                      <a:pt x="10199" y="2539"/>
                    </a:cubicBezTo>
                    <a:cubicBezTo>
                      <a:pt x="9257" y="913"/>
                      <a:pt x="7551" y="1"/>
                      <a:pt x="5796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79;p28">
                <a:extLst>
                  <a:ext uri="{FF2B5EF4-FFF2-40B4-BE49-F238E27FC236}">
                    <a16:creationId xmlns:a16="http://schemas.microsoft.com/office/drawing/2014/main" id="{9AB443AB-AFA5-494B-BC39-3F4EE48E1019}"/>
                  </a:ext>
                </a:extLst>
              </p:cNvPr>
              <p:cNvSpPr/>
              <p:nvPr/>
            </p:nvSpPr>
            <p:spPr>
              <a:xfrm>
                <a:off x="2004450" y="666650"/>
                <a:ext cx="294375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11775" h="6878" extrusionOk="0">
                    <a:moveTo>
                      <a:pt x="11774" y="1"/>
                    </a:moveTo>
                    <a:cubicBezTo>
                      <a:pt x="10674" y="334"/>
                      <a:pt x="9593" y="728"/>
                      <a:pt x="8543" y="1192"/>
                    </a:cubicBezTo>
                    <a:cubicBezTo>
                      <a:pt x="7493" y="1657"/>
                      <a:pt x="6473" y="2182"/>
                      <a:pt x="5473" y="2747"/>
                    </a:cubicBezTo>
                    <a:cubicBezTo>
                      <a:pt x="4474" y="3313"/>
                      <a:pt x="3514" y="3939"/>
                      <a:pt x="2595" y="4626"/>
                    </a:cubicBezTo>
                    <a:cubicBezTo>
                      <a:pt x="1677" y="5312"/>
                      <a:pt x="808" y="6070"/>
                      <a:pt x="0" y="6877"/>
                    </a:cubicBezTo>
                    <a:cubicBezTo>
                      <a:pt x="223" y="6696"/>
                      <a:pt x="435" y="6504"/>
                      <a:pt x="647" y="6322"/>
                    </a:cubicBezTo>
                    <a:lnTo>
                      <a:pt x="970" y="6039"/>
                    </a:lnTo>
                    <a:lnTo>
                      <a:pt x="1313" y="5777"/>
                    </a:lnTo>
                    <a:lnTo>
                      <a:pt x="1980" y="5242"/>
                    </a:lnTo>
                    <a:lnTo>
                      <a:pt x="2676" y="4737"/>
                    </a:lnTo>
                    <a:cubicBezTo>
                      <a:pt x="2909" y="4565"/>
                      <a:pt x="3141" y="4403"/>
                      <a:pt x="3383" y="4252"/>
                    </a:cubicBezTo>
                    <a:cubicBezTo>
                      <a:pt x="3615" y="4090"/>
                      <a:pt x="3848" y="3929"/>
                      <a:pt x="4090" y="3777"/>
                    </a:cubicBezTo>
                    <a:lnTo>
                      <a:pt x="4827" y="3323"/>
                    </a:lnTo>
                    <a:cubicBezTo>
                      <a:pt x="5059" y="3182"/>
                      <a:pt x="5312" y="3040"/>
                      <a:pt x="5564" y="2899"/>
                    </a:cubicBezTo>
                    <a:cubicBezTo>
                      <a:pt x="6554" y="2323"/>
                      <a:pt x="7574" y="1808"/>
                      <a:pt x="8604" y="1324"/>
                    </a:cubicBezTo>
                    <a:lnTo>
                      <a:pt x="9381" y="970"/>
                    </a:lnTo>
                    <a:cubicBezTo>
                      <a:pt x="9644" y="859"/>
                      <a:pt x="9906" y="738"/>
                      <a:pt x="10169" y="627"/>
                    </a:cubicBezTo>
                    <a:cubicBezTo>
                      <a:pt x="10704" y="405"/>
                      <a:pt x="11229" y="193"/>
                      <a:pt x="1177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80;p28">
                <a:extLst>
                  <a:ext uri="{FF2B5EF4-FFF2-40B4-BE49-F238E27FC236}">
                    <a16:creationId xmlns:a16="http://schemas.microsoft.com/office/drawing/2014/main" id="{DBE2A2B0-A5B8-4512-A585-EB57C6571553}"/>
                  </a:ext>
                </a:extLst>
              </p:cNvPr>
              <p:cNvSpPr/>
              <p:nvPr/>
            </p:nvSpPr>
            <p:spPr>
              <a:xfrm>
                <a:off x="2299800" y="1052375"/>
                <a:ext cx="8535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788" extrusionOk="0">
                    <a:moveTo>
                      <a:pt x="3383" y="1"/>
                    </a:moveTo>
                    <a:cubicBezTo>
                      <a:pt x="3363" y="395"/>
                      <a:pt x="3333" y="778"/>
                      <a:pt x="3302" y="1182"/>
                    </a:cubicBezTo>
                    <a:cubicBezTo>
                      <a:pt x="3262" y="1576"/>
                      <a:pt x="3222" y="1970"/>
                      <a:pt x="3151" y="2364"/>
                    </a:cubicBezTo>
                    <a:cubicBezTo>
                      <a:pt x="3090" y="2758"/>
                      <a:pt x="3010" y="3151"/>
                      <a:pt x="2899" y="3525"/>
                    </a:cubicBezTo>
                    <a:cubicBezTo>
                      <a:pt x="2848" y="3717"/>
                      <a:pt x="2777" y="3899"/>
                      <a:pt x="2697" y="4080"/>
                    </a:cubicBezTo>
                    <a:cubicBezTo>
                      <a:pt x="2626" y="4242"/>
                      <a:pt x="2505" y="4393"/>
                      <a:pt x="2363" y="4515"/>
                    </a:cubicBezTo>
                    <a:cubicBezTo>
                      <a:pt x="2291" y="4576"/>
                      <a:pt x="2201" y="4606"/>
                      <a:pt x="2110" y="4606"/>
                    </a:cubicBezTo>
                    <a:cubicBezTo>
                      <a:pt x="2036" y="4606"/>
                      <a:pt x="1962" y="4586"/>
                      <a:pt x="1899" y="4545"/>
                    </a:cubicBezTo>
                    <a:cubicBezTo>
                      <a:pt x="1737" y="4444"/>
                      <a:pt x="1596" y="4313"/>
                      <a:pt x="1485" y="4161"/>
                    </a:cubicBezTo>
                    <a:cubicBezTo>
                      <a:pt x="1253" y="3838"/>
                      <a:pt x="1051" y="3505"/>
                      <a:pt x="889" y="3141"/>
                    </a:cubicBezTo>
                    <a:cubicBezTo>
                      <a:pt x="707" y="2788"/>
                      <a:pt x="566" y="2414"/>
                      <a:pt x="415" y="2051"/>
                    </a:cubicBezTo>
                    <a:cubicBezTo>
                      <a:pt x="263" y="1677"/>
                      <a:pt x="122" y="1304"/>
                      <a:pt x="1" y="920"/>
                    </a:cubicBezTo>
                    <a:lnTo>
                      <a:pt x="1" y="920"/>
                    </a:lnTo>
                    <a:cubicBezTo>
                      <a:pt x="182" y="1697"/>
                      <a:pt x="435" y="2465"/>
                      <a:pt x="758" y="3202"/>
                    </a:cubicBezTo>
                    <a:cubicBezTo>
                      <a:pt x="909" y="3575"/>
                      <a:pt x="1111" y="3929"/>
                      <a:pt x="1343" y="4262"/>
                    </a:cubicBezTo>
                    <a:cubicBezTo>
                      <a:pt x="1475" y="4434"/>
                      <a:pt x="1626" y="4585"/>
                      <a:pt x="1808" y="4696"/>
                    </a:cubicBezTo>
                    <a:cubicBezTo>
                      <a:pt x="1909" y="4757"/>
                      <a:pt x="2020" y="4787"/>
                      <a:pt x="2141" y="4787"/>
                    </a:cubicBezTo>
                    <a:lnTo>
                      <a:pt x="2182" y="4787"/>
                    </a:lnTo>
                    <a:lnTo>
                      <a:pt x="2232" y="4777"/>
                    </a:lnTo>
                    <a:lnTo>
                      <a:pt x="2313" y="4747"/>
                    </a:lnTo>
                    <a:cubicBezTo>
                      <a:pt x="2363" y="4727"/>
                      <a:pt x="2414" y="4696"/>
                      <a:pt x="2464" y="4666"/>
                    </a:cubicBezTo>
                    <a:cubicBezTo>
                      <a:pt x="2636" y="4535"/>
                      <a:pt x="2767" y="4353"/>
                      <a:pt x="2848" y="4161"/>
                    </a:cubicBezTo>
                    <a:cubicBezTo>
                      <a:pt x="2939" y="3979"/>
                      <a:pt x="3010" y="3777"/>
                      <a:pt x="3060" y="3586"/>
                    </a:cubicBezTo>
                    <a:cubicBezTo>
                      <a:pt x="3161" y="3192"/>
                      <a:pt x="3242" y="2798"/>
                      <a:pt x="3282" y="2394"/>
                    </a:cubicBezTo>
                    <a:cubicBezTo>
                      <a:pt x="3373" y="1596"/>
                      <a:pt x="3413" y="799"/>
                      <a:pt x="3383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81;p28">
                <a:extLst>
                  <a:ext uri="{FF2B5EF4-FFF2-40B4-BE49-F238E27FC236}">
                    <a16:creationId xmlns:a16="http://schemas.microsoft.com/office/drawing/2014/main" id="{8AC64B82-ACEF-4882-9C27-A42261E4DD53}"/>
                  </a:ext>
                </a:extLst>
              </p:cNvPr>
              <p:cNvSpPr/>
              <p:nvPr/>
            </p:nvSpPr>
            <p:spPr>
              <a:xfrm>
                <a:off x="1681825" y="508275"/>
                <a:ext cx="1569650" cy="1348200"/>
              </a:xfrm>
              <a:custGeom>
                <a:avLst/>
                <a:gdLst/>
                <a:ahLst/>
                <a:cxnLst/>
                <a:rect l="l" t="t" r="r" b="b"/>
                <a:pathLst>
                  <a:path w="62786" h="53928" extrusionOk="0">
                    <a:moveTo>
                      <a:pt x="38431" y="0"/>
                    </a:moveTo>
                    <a:cubicBezTo>
                      <a:pt x="38273" y="0"/>
                      <a:pt x="38129" y="41"/>
                      <a:pt x="37998" y="126"/>
                    </a:cubicBezTo>
                    <a:cubicBezTo>
                      <a:pt x="35241" y="1933"/>
                      <a:pt x="47742" y="20735"/>
                      <a:pt x="47742" y="20735"/>
                    </a:cubicBezTo>
                    <a:cubicBezTo>
                      <a:pt x="47742" y="20735"/>
                      <a:pt x="39593" y="29368"/>
                      <a:pt x="37685" y="38355"/>
                    </a:cubicBezTo>
                    <a:cubicBezTo>
                      <a:pt x="34857" y="37058"/>
                      <a:pt x="31774" y="36596"/>
                      <a:pt x="28819" y="36596"/>
                    </a:cubicBezTo>
                    <a:cubicBezTo>
                      <a:pt x="21515" y="36596"/>
                      <a:pt x="14986" y="39415"/>
                      <a:pt x="14986" y="39415"/>
                    </a:cubicBezTo>
                    <a:cubicBezTo>
                      <a:pt x="14986" y="39415"/>
                      <a:pt x="5934" y="19705"/>
                      <a:pt x="2939" y="19705"/>
                    </a:cubicBezTo>
                    <a:cubicBezTo>
                      <a:pt x="2830" y="19705"/>
                      <a:pt x="2729" y="19731"/>
                      <a:pt x="2636" y="19786"/>
                    </a:cubicBezTo>
                    <a:cubicBezTo>
                      <a:pt x="1" y="21331"/>
                      <a:pt x="9311" y="39739"/>
                      <a:pt x="9311" y="39739"/>
                    </a:cubicBezTo>
                    <a:cubicBezTo>
                      <a:pt x="9311" y="39739"/>
                      <a:pt x="16942" y="53927"/>
                      <a:pt x="26998" y="53927"/>
                    </a:cubicBezTo>
                    <a:cubicBezTo>
                      <a:pt x="31311" y="53927"/>
                      <a:pt x="36071" y="51317"/>
                      <a:pt x="40865" y="43858"/>
                    </a:cubicBezTo>
                    <a:cubicBezTo>
                      <a:pt x="42177" y="44736"/>
                      <a:pt x="43520" y="45130"/>
                      <a:pt x="44841" y="45130"/>
                    </a:cubicBezTo>
                    <a:cubicBezTo>
                      <a:pt x="54392" y="45130"/>
                      <a:pt x="62786" y="24498"/>
                      <a:pt x="49782" y="16373"/>
                    </a:cubicBezTo>
                    <a:cubicBezTo>
                      <a:pt x="49782" y="16373"/>
                      <a:pt x="41591" y="0"/>
                      <a:pt x="3843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82;p28">
                <a:extLst>
                  <a:ext uri="{FF2B5EF4-FFF2-40B4-BE49-F238E27FC236}">
                    <a16:creationId xmlns:a16="http://schemas.microsoft.com/office/drawing/2014/main" id="{04CCEB40-32C2-4FF4-B166-971C0CB1BC6A}"/>
                  </a:ext>
                </a:extLst>
              </p:cNvPr>
              <p:cNvSpPr/>
              <p:nvPr/>
            </p:nvSpPr>
            <p:spPr>
              <a:xfrm>
                <a:off x="2328075" y="1141250"/>
                <a:ext cx="442050" cy="332725"/>
              </a:xfrm>
              <a:custGeom>
                <a:avLst/>
                <a:gdLst/>
                <a:ahLst/>
                <a:cxnLst/>
                <a:rect l="l" t="t" r="r" b="b"/>
                <a:pathLst>
                  <a:path w="17682" h="13309" extrusionOk="0">
                    <a:moveTo>
                      <a:pt x="17681" y="0"/>
                    </a:moveTo>
                    <a:lnTo>
                      <a:pt x="17681" y="0"/>
                    </a:lnTo>
                    <a:cubicBezTo>
                      <a:pt x="17186" y="414"/>
                      <a:pt x="16722" y="838"/>
                      <a:pt x="16257" y="1293"/>
                    </a:cubicBezTo>
                    <a:cubicBezTo>
                      <a:pt x="15803" y="1737"/>
                      <a:pt x="15359" y="2202"/>
                      <a:pt x="14935" y="2676"/>
                    </a:cubicBezTo>
                    <a:cubicBezTo>
                      <a:pt x="14076" y="3625"/>
                      <a:pt x="13309" y="4655"/>
                      <a:pt x="12632" y="5746"/>
                    </a:cubicBezTo>
                    <a:cubicBezTo>
                      <a:pt x="12299" y="6291"/>
                      <a:pt x="12006" y="6867"/>
                      <a:pt x="11754" y="7462"/>
                    </a:cubicBezTo>
                    <a:cubicBezTo>
                      <a:pt x="11491" y="8048"/>
                      <a:pt x="11310" y="8674"/>
                      <a:pt x="11189" y="9310"/>
                    </a:cubicBezTo>
                    <a:cubicBezTo>
                      <a:pt x="11067" y="9946"/>
                      <a:pt x="11047" y="10593"/>
                      <a:pt x="11128" y="11239"/>
                    </a:cubicBezTo>
                    <a:cubicBezTo>
                      <a:pt x="11203" y="11772"/>
                      <a:pt x="11367" y="12291"/>
                      <a:pt x="11604" y="12774"/>
                    </a:cubicBezTo>
                    <a:lnTo>
                      <a:pt x="11604" y="12774"/>
                    </a:lnTo>
                    <a:lnTo>
                      <a:pt x="10562" y="12067"/>
                    </a:lnTo>
                    <a:cubicBezTo>
                      <a:pt x="10108" y="11794"/>
                      <a:pt x="9644" y="11522"/>
                      <a:pt x="9189" y="11259"/>
                    </a:cubicBezTo>
                    <a:lnTo>
                      <a:pt x="8472" y="10896"/>
                    </a:lnTo>
                    <a:cubicBezTo>
                      <a:pt x="8230" y="10774"/>
                      <a:pt x="8008" y="10643"/>
                      <a:pt x="7755" y="10542"/>
                    </a:cubicBezTo>
                    <a:lnTo>
                      <a:pt x="7018" y="10239"/>
                    </a:lnTo>
                    <a:cubicBezTo>
                      <a:pt x="6958" y="10209"/>
                      <a:pt x="6897" y="10179"/>
                      <a:pt x="6826" y="10158"/>
                    </a:cubicBezTo>
                    <a:lnTo>
                      <a:pt x="6645" y="10088"/>
                    </a:lnTo>
                    <a:lnTo>
                      <a:pt x="6261" y="9967"/>
                    </a:lnTo>
                    <a:cubicBezTo>
                      <a:pt x="5261" y="9603"/>
                      <a:pt x="4211" y="9371"/>
                      <a:pt x="3151" y="9270"/>
                    </a:cubicBezTo>
                    <a:cubicBezTo>
                      <a:pt x="2878" y="9250"/>
                      <a:pt x="2616" y="9240"/>
                      <a:pt x="2353" y="9229"/>
                    </a:cubicBezTo>
                    <a:lnTo>
                      <a:pt x="1949" y="9240"/>
                    </a:lnTo>
                    <a:cubicBezTo>
                      <a:pt x="1879" y="9250"/>
                      <a:pt x="1818" y="9250"/>
                      <a:pt x="1747" y="9250"/>
                    </a:cubicBezTo>
                    <a:lnTo>
                      <a:pt x="1555" y="9270"/>
                    </a:lnTo>
                    <a:cubicBezTo>
                      <a:pt x="1020" y="9300"/>
                      <a:pt x="495" y="9411"/>
                      <a:pt x="0" y="9603"/>
                    </a:cubicBezTo>
                    <a:cubicBezTo>
                      <a:pt x="495" y="9431"/>
                      <a:pt x="1020" y="9330"/>
                      <a:pt x="1555" y="9310"/>
                    </a:cubicBezTo>
                    <a:lnTo>
                      <a:pt x="1757" y="9290"/>
                    </a:lnTo>
                    <a:lnTo>
                      <a:pt x="2353" y="9290"/>
                    </a:lnTo>
                    <a:cubicBezTo>
                      <a:pt x="2616" y="9310"/>
                      <a:pt x="2878" y="9330"/>
                      <a:pt x="3141" y="9351"/>
                    </a:cubicBezTo>
                    <a:cubicBezTo>
                      <a:pt x="4191" y="9472"/>
                      <a:pt x="5231" y="9714"/>
                      <a:pt x="6221" y="10088"/>
                    </a:cubicBezTo>
                    <a:cubicBezTo>
                      <a:pt x="7210" y="10451"/>
                      <a:pt x="8179" y="10885"/>
                      <a:pt x="9098" y="11400"/>
                    </a:cubicBezTo>
                    <a:cubicBezTo>
                      <a:pt x="9563" y="11663"/>
                      <a:pt x="10017" y="11936"/>
                      <a:pt x="10472" y="12208"/>
                    </a:cubicBezTo>
                    <a:lnTo>
                      <a:pt x="11784" y="13097"/>
                    </a:lnTo>
                    <a:lnTo>
                      <a:pt x="12087" y="13309"/>
                    </a:lnTo>
                    <a:lnTo>
                      <a:pt x="11905" y="12986"/>
                    </a:lnTo>
                    <a:cubicBezTo>
                      <a:pt x="11592" y="12440"/>
                      <a:pt x="11390" y="11845"/>
                      <a:pt x="11300" y="11219"/>
                    </a:cubicBezTo>
                    <a:cubicBezTo>
                      <a:pt x="11209" y="10593"/>
                      <a:pt x="11229" y="9956"/>
                      <a:pt x="11340" y="9340"/>
                    </a:cubicBezTo>
                    <a:cubicBezTo>
                      <a:pt x="11562" y="8098"/>
                      <a:pt x="12107" y="6917"/>
                      <a:pt x="12744" y="5827"/>
                    </a:cubicBezTo>
                    <a:cubicBezTo>
                      <a:pt x="13400" y="4726"/>
                      <a:pt x="14157" y="3696"/>
                      <a:pt x="15005" y="2737"/>
                    </a:cubicBezTo>
                    <a:cubicBezTo>
                      <a:pt x="15833" y="1767"/>
                      <a:pt x="16732" y="859"/>
                      <a:pt x="17681" y="0"/>
                    </a:cubicBezTo>
                    <a:close/>
                    <a:moveTo>
                      <a:pt x="12087" y="13309"/>
                    </a:moveTo>
                    <a:lnTo>
                      <a:pt x="12087" y="13309"/>
                    </a:lnTo>
                    <a:lnTo>
                      <a:pt x="12087" y="13309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83;p28">
                <a:extLst>
                  <a:ext uri="{FF2B5EF4-FFF2-40B4-BE49-F238E27FC236}">
                    <a16:creationId xmlns:a16="http://schemas.microsoft.com/office/drawing/2014/main" id="{2CA6329E-F2C1-47C5-B41E-2F2B753BEF6B}"/>
                  </a:ext>
                </a:extLst>
              </p:cNvPr>
              <p:cNvSpPr/>
              <p:nvPr/>
            </p:nvSpPr>
            <p:spPr>
              <a:xfrm>
                <a:off x="2833950" y="988025"/>
                <a:ext cx="176500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3989" extrusionOk="0">
                    <a:moveTo>
                      <a:pt x="6998" y="0"/>
                    </a:moveTo>
                    <a:lnTo>
                      <a:pt x="1" y="929"/>
                    </a:lnTo>
                    <a:lnTo>
                      <a:pt x="21" y="3989"/>
                    </a:lnTo>
                    <a:lnTo>
                      <a:pt x="7059" y="2999"/>
                    </a:lnTo>
                    <a:lnTo>
                      <a:pt x="6998" y="0"/>
                    </a:lnTo>
                    <a:close/>
                  </a:path>
                </a:pathLst>
              </a:custGeom>
              <a:solidFill>
                <a:srgbClr val="6AD9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299;p28">
              <a:extLst>
                <a:ext uri="{FF2B5EF4-FFF2-40B4-BE49-F238E27FC236}">
                  <a16:creationId xmlns:a16="http://schemas.microsoft.com/office/drawing/2014/main" id="{7C9B3E92-5A5A-45E0-BE21-B137B2030930}"/>
                </a:ext>
              </a:extLst>
            </p:cNvPr>
            <p:cNvSpPr/>
            <p:nvPr/>
          </p:nvSpPr>
          <p:spPr>
            <a:xfrm>
              <a:off x="7214274" y="664801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99;p28">
              <a:extLst>
                <a:ext uri="{FF2B5EF4-FFF2-40B4-BE49-F238E27FC236}">
                  <a16:creationId xmlns:a16="http://schemas.microsoft.com/office/drawing/2014/main" id="{26C66D90-A5D7-4EEE-8E38-B3A6B694058A}"/>
                </a:ext>
              </a:extLst>
            </p:cNvPr>
            <p:cNvSpPr/>
            <p:nvPr/>
          </p:nvSpPr>
          <p:spPr>
            <a:xfrm>
              <a:off x="7693042" y="1202332"/>
              <a:ext cx="330294" cy="337582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A3AAF22-3EAE-423A-A2C1-F8AF11DADEB4}"/>
              </a:ext>
            </a:extLst>
          </p:cNvPr>
          <p:cNvGrpSpPr/>
          <p:nvPr/>
        </p:nvGrpSpPr>
        <p:grpSpPr>
          <a:xfrm>
            <a:off x="4557872" y="2566732"/>
            <a:ext cx="2477465" cy="2626368"/>
            <a:chOff x="4557872" y="2566732"/>
            <a:chExt cx="2477465" cy="2626368"/>
          </a:xfrm>
        </p:grpSpPr>
        <p:grpSp>
          <p:nvGrpSpPr>
            <p:cNvPr id="91" name="Google Shape;1347;p50">
              <a:extLst>
                <a:ext uri="{FF2B5EF4-FFF2-40B4-BE49-F238E27FC236}">
                  <a16:creationId xmlns:a16="http://schemas.microsoft.com/office/drawing/2014/main" id="{9D41E1D7-C404-47D6-8279-FB8DD8621B3E}"/>
                </a:ext>
              </a:extLst>
            </p:cNvPr>
            <p:cNvGrpSpPr/>
            <p:nvPr/>
          </p:nvGrpSpPr>
          <p:grpSpPr>
            <a:xfrm rot="8780931">
              <a:off x="4557872" y="2566732"/>
              <a:ext cx="2477465" cy="2626368"/>
              <a:chOff x="4186500" y="520125"/>
              <a:chExt cx="1764050" cy="1904100"/>
            </a:xfrm>
          </p:grpSpPr>
          <p:sp>
            <p:nvSpPr>
              <p:cNvPr id="92" name="Google Shape;1348;p50">
                <a:extLst>
                  <a:ext uri="{FF2B5EF4-FFF2-40B4-BE49-F238E27FC236}">
                    <a16:creationId xmlns:a16="http://schemas.microsoft.com/office/drawing/2014/main" id="{F1A321B8-1537-4EE8-8AE9-5FDA19617010}"/>
                  </a:ext>
                </a:extLst>
              </p:cNvPr>
              <p:cNvSpPr/>
              <p:nvPr/>
            </p:nvSpPr>
            <p:spPr>
              <a:xfrm>
                <a:off x="4186500" y="1312700"/>
                <a:ext cx="1491925" cy="1111525"/>
              </a:xfrm>
              <a:custGeom>
                <a:avLst/>
                <a:gdLst/>
                <a:ahLst/>
                <a:cxnLst/>
                <a:rect l="l" t="t" r="r" b="b"/>
                <a:pathLst>
                  <a:path w="59677" h="44461" extrusionOk="0">
                    <a:moveTo>
                      <a:pt x="19388" y="0"/>
                    </a:moveTo>
                    <a:cubicBezTo>
                      <a:pt x="4009" y="4494"/>
                      <a:pt x="11239" y="9179"/>
                      <a:pt x="8422" y="13026"/>
                    </a:cubicBezTo>
                    <a:cubicBezTo>
                      <a:pt x="0" y="24537"/>
                      <a:pt x="13592" y="12986"/>
                      <a:pt x="9714" y="25295"/>
                    </a:cubicBezTo>
                    <a:cubicBezTo>
                      <a:pt x="8242" y="29985"/>
                      <a:pt x="9065" y="30875"/>
                      <a:pt x="10704" y="30875"/>
                    </a:cubicBezTo>
                    <a:cubicBezTo>
                      <a:pt x="11706" y="30875"/>
                      <a:pt x="13014" y="30542"/>
                      <a:pt x="14289" y="30542"/>
                    </a:cubicBezTo>
                    <a:cubicBezTo>
                      <a:pt x="16403" y="30542"/>
                      <a:pt x="18426" y="31459"/>
                      <a:pt x="18812" y="36331"/>
                    </a:cubicBezTo>
                    <a:cubicBezTo>
                      <a:pt x="19160" y="40721"/>
                      <a:pt x="20472" y="41924"/>
                      <a:pt x="22194" y="41924"/>
                    </a:cubicBezTo>
                    <a:cubicBezTo>
                      <a:pt x="24282" y="41924"/>
                      <a:pt x="26973" y="40152"/>
                      <a:pt x="29273" y="40152"/>
                    </a:cubicBezTo>
                    <a:cubicBezTo>
                      <a:pt x="30527" y="40152"/>
                      <a:pt x="31665" y="40679"/>
                      <a:pt x="32525" y="42309"/>
                    </a:cubicBezTo>
                    <a:cubicBezTo>
                      <a:pt x="33352" y="43880"/>
                      <a:pt x="34128" y="44460"/>
                      <a:pt x="34869" y="44460"/>
                    </a:cubicBezTo>
                    <a:cubicBezTo>
                      <a:pt x="36959" y="44460"/>
                      <a:pt x="38767" y="39848"/>
                      <a:pt x="40638" y="39848"/>
                    </a:cubicBezTo>
                    <a:cubicBezTo>
                      <a:pt x="41092" y="39848"/>
                      <a:pt x="41550" y="40119"/>
                      <a:pt x="42016" y="40794"/>
                    </a:cubicBezTo>
                    <a:cubicBezTo>
                      <a:pt x="42474" y="41458"/>
                      <a:pt x="42918" y="41736"/>
                      <a:pt x="43354" y="41736"/>
                    </a:cubicBezTo>
                    <a:cubicBezTo>
                      <a:pt x="45596" y="41736"/>
                      <a:pt x="47609" y="34359"/>
                      <a:pt x="50077" y="34359"/>
                    </a:cubicBezTo>
                    <a:cubicBezTo>
                      <a:pt x="50343" y="34359"/>
                      <a:pt x="50615" y="34445"/>
                      <a:pt x="50892" y="34635"/>
                    </a:cubicBezTo>
                    <a:cubicBezTo>
                      <a:pt x="51321" y="34927"/>
                      <a:pt x="51790" y="35061"/>
                      <a:pt x="52276" y="35061"/>
                    </a:cubicBezTo>
                    <a:cubicBezTo>
                      <a:pt x="55590" y="35061"/>
                      <a:pt x="59676" y="28797"/>
                      <a:pt x="56920" y="23346"/>
                    </a:cubicBezTo>
                    <a:lnTo>
                      <a:pt x="19388" y="0"/>
                    </a:ln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49;p50">
                <a:extLst>
                  <a:ext uri="{FF2B5EF4-FFF2-40B4-BE49-F238E27FC236}">
                    <a16:creationId xmlns:a16="http://schemas.microsoft.com/office/drawing/2014/main" id="{950B20FD-18A5-4F85-A112-F3DEAA872324}"/>
                  </a:ext>
                </a:extLst>
              </p:cNvPr>
              <p:cNvSpPr/>
              <p:nvPr/>
            </p:nvSpPr>
            <p:spPr>
              <a:xfrm>
                <a:off x="5147025" y="520125"/>
                <a:ext cx="803525" cy="779900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1196" extrusionOk="0">
                    <a:moveTo>
                      <a:pt x="14141" y="0"/>
                    </a:moveTo>
                    <a:cubicBezTo>
                      <a:pt x="10827" y="0"/>
                      <a:pt x="7755" y="1663"/>
                      <a:pt x="5271" y="5955"/>
                    </a:cubicBezTo>
                    <a:cubicBezTo>
                      <a:pt x="859" y="13588"/>
                      <a:pt x="1" y="26675"/>
                      <a:pt x="6211" y="30259"/>
                    </a:cubicBezTo>
                    <a:cubicBezTo>
                      <a:pt x="7329" y="30904"/>
                      <a:pt x="8600" y="31196"/>
                      <a:pt x="9959" y="31196"/>
                    </a:cubicBezTo>
                    <a:cubicBezTo>
                      <a:pt x="16133" y="31196"/>
                      <a:pt x="24112" y="25175"/>
                      <a:pt x="27728" y="18910"/>
                    </a:cubicBezTo>
                    <a:cubicBezTo>
                      <a:pt x="32141" y="11266"/>
                      <a:pt x="28395" y="6156"/>
                      <a:pt x="22185" y="2582"/>
                    </a:cubicBezTo>
                    <a:cubicBezTo>
                      <a:pt x="19466" y="1014"/>
                      <a:pt x="16730" y="0"/>
                      <a:pt x="1414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94" name="Google Shape;1350;p50">
                <a:extLst>
                  <a:ext uri="{FF2B5EF4-FFF2-40B4-BE49-F238E27FC236}">
                    <a16:creationId xmlns:a16="http://schemas.microsoft.com/office/drawing/2014/main" id="{76765EB9-05A7-406E-9134-7A40BE22C1BF}"/>
                  </a:ext>
                </a:extLst>
              </p:cNvPr>
              <p:cNvSpPr/>
              <p:nvPr/>
            </p:nvSpPr>
            <p:spPr>
              <a:xfrm>
                <a:off x="4533350" y="1089025"/>
                <a:ext cx="1215525" cy="998075"/>
              </a:xfrm>
              <a:custGeom>
                <a:avLst/>
                <a:gdLst/>
                <a:ahLst/>
                <a:cxnLst/>
                <a:rect l="l" t="t" r="r" b="b"/>
                <a:pathLst>
                  <a:path w="48621" h="39923" extrusionOk="0">
                    <a:moveTo>
                      <a:pt x="19135" y="1"/>
                    </a:moveTo>
                    <a:cubicBezTo>
                      <a:pt x="13844" y="1"/>
                      <a:pt x="9123" y="2367"/>
                      <a:pt x="5877" y="7988"/>
                    </a:cubicBezTo>
                    <a:cubicBezTo>
                      <a:pt x="0" y="18166"/>
                      <a:pt x="3484" y="31192"/>
                      <a:pt x="13673" y="37069"/>
                    </a:cubicBezTo>
                    <a:cubicBezTo>
                      <a:pt x="17022" y="39003"/>
                      <a:pt x="20679" y="39922"/>
                      <a:pt x="24288" y="39922"/>
                    </a:cubicBezTo>
                    <a:cubicBezTo>
                      <a:pt x="31645" y="39922"/>
                      <a:pt x="38801" y="36102"/>
                      <a:pt x="42743" y="29274"/>
                    </a:cubicBezTo>
                    <a:cubicBezTo>
                      <a:pt x="48620" y="19095"/>
                      <a:pt x="42824" y="10068"/>
                      <a:pt x="32646" y="4191"/>
                    </a:cubicBezTo>
                    <a:cubicBezTo>
                      <a:pt x="28089" y="1556"/>
                      <a:pt x="23424" y="1"/>
                      <a:pt x="19135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51;p50">
                <a:extLst>
                  <a:ext uri="{FF2B5EF4-FFF2-40B4-BE49-F238E27FC236}">
                    <a16:creationId xmlns:a16="http://schemas.microsoft.com/office/drawing/2014/main" id="{7EC6E830-7678-4D12-B891-2512CCD23C18}"/>
                  </a:ext>
                </a:extLst>
              </p:cNvPr>
              <p:cNvSpPr/>
              <p:nvPr/>
            </p:nvSpPr>
            <p:spPr>
              <a:xfrm>
                <a:off x="5081900" y="1071475"/>
                <a:ext cx="437250" cy="456550"/>
              </a:xfrm>
              <a:custGeom>
                <a:avLst/>
                <a:gdLst/>
                <a:ahLst/>
                <a:cxnLst/>
                <a:rect l="l" t="t" r="r" b="b"/>
                <a:pathLst>
                  <a:path w="17490" h="18262" extrusionOk="0">
                    <a:moveTo>
                      <a:pt x="9760" y="1"/>
                    </a:moveTo>
                    <a:cubicBezTo>
                      <a:pt x="7429" y="1"/>
                      <a:pt x="5019" y="1451"/>
                      <a:pt x="2989" y="4964"/>
                    </a:cubicBezTo>
                    <a:cubicBezTo>
                      <a:pt x="0" y="10154"/>
                      <a:pt x="142" y="15859"/>
                      <a:pt x="3312" y="17687"/>
                    </a:cubicBezTo>
                    <a:cubicBezTo>
                      <a:pt x="3987" y="18077"/>
                      <a:pt x="4743" y="18261"/>
                      <a:pt x="5546" y="18261"/>
                    </a:cubicBezTo>
                    <a:cubicBezTo>
                      <a:pt x="8526" y="18261"/>
                      <a:pt x="12135" y="15708"/>
                      <a:pt x="14490" y="11618"/>
                    </a:cubicBezTo>
                    <a:cubicBezTo>
                      <a:pt x="17489" y="6428"/>
                      <a:pt x="16177" y="2763"/>
                      <a:pt x="12996" y="925"/>
                    </a:cubicBezTo>
                    <a:cubicBezTo>
                      <a:pt x="11968" y="331"/>
                      <a:pt x="10873" y="1"/>
                      <a:pt x="9760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52;p50">
                <a:extLst>
                  <a:ext uri="{FF2B5EF4-FFF2-40B4-BE49-F238E27FC236}">
                    <a16:creationId xmlns:a16="http://schemas.microsoft.com/office/drawing/2014/main" id="{B808A86E-D3AD-4440-9ED8-25805BD32E79}"/>
                  </a:ext>
                </a:extLst>
              </p:cNvPr>
              <p:cNvSpPr/>
              <p:nvPr/>
            </p:nvSpPr>
            <p:spPr>
              <a:xfrm>
                <a:off x="5164450" y="1560350"/>
                <a:ext cx="352425" cy="324875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12995" extrusionOk="0">
                    <a:moveTo>
                      <a:pt x="7063" y="0"/>
                    </a:moveTo>
                    <a:cubicBezTo>
                      <a:pt x="6669" y="0"/>
                      <a:pt x="6269" y="36"/>
                      <a:pt x="5867" y="111"/>
                    </a:cubicBezTo>
                    <a:cubicBezTo>
                      <a:pt x="2333" y="767"/>
                      <a:pt x="0" y="4150"/>
                      <a:pt x="657" y="7684"/>
                    </a:cubicBezTo>
                    <a:cubicBezTo>
                      <a:pt x="1238" y="10808"/>
                      <a:pt x="3970" y="12995"/>
                      <a:pt x="7044" y="12995"/>
                    </a:cubicBezTo>
                    <a:cubicBezTo>
                      <a:pt x="7438" y="12995"/>
                      <a:pt x="7838" y="12959"/>
                      <a:pt x="8240" y="12884"/>
                    </a:cubicBezTo>
                    <a:cubicBezTo>
                      <a:pt x="11764" y="12228"/>
                      <a:pt x="14096" y="8835"/>
                      <a:pt x="13440" y="5311"/>
                    </a:cubicBezTo>
                    <a:cubicBezTo>
                      <a:pt x="12859" y="2180"/>
                      <a:pt x="10129" y="0"/>
                      <a:pt x="70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53;p50">
                <a:extLst>
                  <a:ext uri="{FF2B5EF4-FFF2-40B4-BE49-F238E27FC236}">
                    <a16:creationId xmlns:a16="http://schemas.microsoft.com/office/drawing/2014/main" id="{610C7546-3495-4947-8403-85127F573DE7}"/>
                  </a:ext>
                </a:extLst>
              </p:cNvPr>
              <p:cNvSpPr/>
              <p:nvPr/>
            </p:nvSpPr>
            <p:spPr>
              <a:xfrm>
                <a:off x="4717375" y="1298800"/>
                <a:ext cx="340825" cy="324975"/>
              </a:xfrm>
              <a:custGeom>
                <a:avLst/>
                <a:gdLst/>
                <a:ahLst/>
                <a:cxnLst/>
                <a:rect l="l" t="t" r="r" b="b"/>
                <a:pathLst>
                  <a:path w="13633" h="12999" extrusionOk="0">
                    <a:moveTo>
                      <a:pt x="6812" y="1"/>
                    </a:moveTo>
                    <a:cubicBezTo>
                      <a:pt x="3501" y="1"/>
                      <a:pt x="667" y="2514"/>
                      <a:pt x="344" y="5868"/>
                    </a:cubicBezTo>
                    <a:cubicBezTo>
                      <a:pt x="1" y="9442"/>
                      <a:pt x="2616" y="12623"/>
                      <a:pt x="6180" y="12966"/>
                    </a:cubicBezTo>
                    <a:cubicBezTo>
                      <a:pt x="6398" y="12988"/>
                      <a:pt x="6613" y="12998"/>
                      <a:pt x="6827" y="12998"/>
                    </a:cubicBezTo>
                    <a:cubicBezTo>
                      <a:pt x="10131" y="12998"/>
                      <a:pt x="12956" y="10487"/>
                      <a:pt x="13279" y="7130"/>
                    </a:cubicBezTo>
                    <a:cubicBezTo>
                      <a:pt x="13632" y="3555"/>
                      <a:pt x="11017" y="374"/>
                      <a:pt x="7442" y="31"/>
                    </a:cubicBezTo>
                    <a:cubicBezTo>
                      <a:pt x="7231" y="11"/>
                      <a:pt x="7021" y="1"/>
                      <a:pt x="6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55;p50">
                <a:extLst>
                  <a:ext uri="{FF2B5EF4-FFF2-40B4-BE49-F238E27FC236}">
                    <a16:creationId xmlns:a16="http://schemas.microsoft.com/office/drawing/2014/main" id="{E5678F5D-94D8-4E90-B124-CCF9A8A16DF0}"/>
                  </a:ext>
                </a:extLst>
              </p:cNvPr>
              <p:cNvSpPr/>
              <p:nvPr/>
            </p:nvSpPr>
            <p:spPr>
              <a:xfrm>
                <a:off x="5229075" y="1394925"/>
                <a:ext cx="851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013" extrusionOk="0">
                    <a:moveTo>
                      <a:pt x="1794" y="0"/>
                    </a:moveTo>
                    <a:cubicBezTo>
                      <a:pt x="1669" y="0"/>
                      <a:pt x="1545" y="8"/>
                      <a:pt x="1424" y="23"/>
                    </a:cubicBezTo>
                    <a:cubicBezTo>
                      <a:pt x="939" y="74"/>
                      <a:pt x="455" y="175"/>
                      <a:pt x="0" y="336"/>
                    </a:cubicBezTo>
                    <a:cubicBezTo>
                      <a:pt x="475" y="245"/>
                      <a:pt x="949" y="195"/>
                      <a:pt x="1434" y="165"/>
                    </a:cubicBezTo>
                    <a:cubicBezTo>
                      <a:pt x="1492" y="162"/>
                      <a:pt x="1551" y="161"/>
                      <a:pt x="1610" y="161"/>
                    </a:cubicBezTo>
                    <a:cubicBezTo>
                      <a:pt x="1787" y="161"/>
                      <a:pt x="1967" y="172"/>
                      <a:pt x="2141" y="195"/>
                    </a:cubicBezTo>
                    <a:cubicBezTo>
                      <a:pt x="2373" y="225"/>
                      <a:pt x="2595" y="306"/>
                      <a:pt x="2787" y="427"/>
                    </a:cubicBezTo>
                    <a:cubicBezTo>
                      <a:pt x="2979" y="548"/>
                      <a:pt x="3110" y="730"/>
                      <a:pt x="3171" y="952"/>
                    </a:cubicBezTo>
                    <a:cubicBezTo>
                      <a:pt x="3231" y="1174"/>
                      <a:pt x="3242" y="1407"/>
                      <a:pt x="3211" y="1639"/>
                    </a:cubicBezTo>
                    <a:cubicBezTo>
                      <a:pt x="3181" y="1881"/>
                      <a:pt x="3131" y="2113"/>
                      <a:pt x="3060" y="2336"/>
                    </a:cubicBezTo>
                    <a:cubicBezTo>
                      <a:pt x="2989" y="2568"/>
                      <a:pt x="2898" y="2790"/>
                      <a:pt x="2797" y="3012"/>
                    </a:cubicBezTo>
                    <a:cubicBezTo>
                      <a:pt x="3070" y="2608"/>
                      <a:pt x="3262" y="2144"/>
                      <a:pt x="3353" y="1659"/>
                    </a:cubicBezTo>
                    <a:cubicBezTo>
                      <a:pt x="3403" y="1407"/>
                      <a:pt x="3393" y="1154"/>
                      <a:pt x="3332" y="902"/>
                    </a:cubicBezTo>
                    <a:cubicBezTo>
                      <a:pt x="3272" y="639"/>
                      <a:pt x="3110" y="417"/>
                      <a:pt x="2888" y="276"/>
                    </a:cubicBezTo>
                    <a:cubicBezTo>
                      <a:pt x="2666" y="134"/>
                      <a:pt x="2424" y="53"/>
                      <a:pt x="2171" y="23"/>
                    </a:cubicBezTo>
                    <a:cubicBezTo>
                      <a:pt x="2045" y="8"/>
                      <a:pt x="1919" y="0"/>
                      <a:pt x="179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56;p50">
                <a:extLst>
                  <a:ext uri="{FF2B5EF4-FFF2-40B4-BE49-F238E27FC236}">
                    <a16:creationId xmlns:a16="http://schemas.microsoft.com/office/drawing/2014/main" id="{DD9A5C2E-326F-45E4-A6D1-C0412F7615D4}"/>
                  </a:ext>
                </a:extLst>
              </p:cNvPr>
              <p:cNvSpPr/>
              <p:nvPr/>
            </p:nvSpPr>
            <p:spPr>
              <a:xfrm>
                <a:off x="5426725" y="1344750"/>
                <a:ext cx="244650" cy="318275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12731" extrusionOk="0">
                    <a:moveTo>
                      <a:pt x="4656" y="1"/>
                    </a:moveTo>
                    <a:cubicBezTo>
                      <a:pt x="1505" y="1465"/>
                      <a:pt x="1" y="5110"/>
                      <a:pt x="1202" y="8371"/>
                    </a:cubicBezTo>
                    <a:cubicBezTo>
                      <a:pt x="2196" y="11047"/>
                      <a:pt x="4740" y="12731"/>
                      <a:pt x="7467" y="12731"/>
                    </a:cubicBezTo>
                    <a:cubicBezTo>
                      <a:pt x="8064" y="12731"/>
                      <a:pt x="8670" y="12650"/>
                      <a:pt x="9270" y="12481"/>
                    </a:cubicBezTo>
                    <a:cubicBezTo>
                      <a:pt x="9785" y="7877"/>
                      <a:pt x="7978" y="3646"/>
                      <a:pt x="4656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57;p50">
                <a:extLst>
                  <a:ext uri="{FF2B5EF4-FFF2-40B4-BE49-F238E27FC236}">
                    <a16:creationId xmlns:a16="http://schemas.microsoft.com/office/drawing/2014/main" id="{494699DD-F66E-4584-A556-8A034E696EA6}"/>
                  </a:ext>
                </a:extLst>
              </p:cNvPr>
              <p:cNvSpPr/>
              <p:nvPr/>
            </p:nvSpPr>
            <p:spPr>
              <a:xfrm>
                <a:off x="4794125" y="1088975"/>
                <a:ext cx="335750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7783" extrusionOk="0">
                    <a:moveTo>
                      <a:pt x="8720" y="1"/>
                    </a:moveTo>
                    <a:cubicBezTo>
                      <a:pt x="5543" y="1"/>
                      <a:pt x="2572" y="851"/>
                      <a:pt x="0" y="2739"/>
                    </a:cubicBezTo>
                    <a:cubicBezTo>
                      <a:pt x="755" y="5749"/>
                      <a:pt x="3451" y="7783"/>
                      <a:pt x="6455" y="7783"/>
                    </a:cubicBezTo>
                    <a:cubicBezTo>
                      <a:pt x="6827" y="7783"/>
                      <a:pt x="7205" y="7752"/>
                      <a:pt x="7583" y="7687"/>
                    </a:cubicBezTo>
                    <a:cubicBezTo>
                      <a:pt x="11027" y="7101"/>
                      <a:pt x="13430" y="3971"/>
                      <a:pt x="13107" y="498"/>
                    </a:cubicBezTo>
                    <a:cubicBezTo>
                      <a:pt x="11614" y="172"/>
                      <a:pt x="10146" y="1"/>
                      <a:pt x="8720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58;p50">
                <a:extLst>
                  <a:ext uri="{FF2B5EF4-FFF2-40B4-BE49-F238E27FC236}">
                    <a16:creationId xmlns:a16="http://schemas.microsoft.com/office/drawing/2014/main" id="{C854FBF2-E4F7-4677-9D49-DACEE88B2201}"/>
                  </a:ext>
                </a:extLst>
              </p:cNvPr>
              <p:cNvSpPr/>
              <p:nvPr/>
            </p:nvSpPr>
            <p:spPr>
              <a:xfrm>
                <a:off x="5514575" y="1697825"/>
                <a:ext cx="290075" cy="265325"/>
              </a:xfrm>
              <a:custGeom>
                <a:avLst/>
                <a:gdLst/>
                <a:ahLst/>
                <a:cxnLst/>
                <a:rect l="l" t="t" r="r" b="b"/>
                <a:pathLst>
                  <a:path w="11603" h="10613" extrusionOk="0">
                    <a:moveTo>
                      <a:pt x="5814" y="0"/>
                    </a:moveTo>
                    <a:cubicBezTo>
                      <a:pt x="4058" y="0"/>
                      <a:pt x="2346" y="915"/>
                      <a:pt x="1404" y="2549"/>
                    </a:cubicBezTo>
                    <a:cubicBezTo>
                      <a:pt x="1" y="4972"/>
                      <a:pt x="1848" y="8658"/>
                      <a:pt x="4272" y="10061"/>
                    </a:cubicBezTo>
                    <a:cubicBezTo>
                      <a:pt x="4932" y="10441"/>
                      <a:pt x="5570" y="10613"/>
                      <a:pt x="6176" y="10613"/>
                    </a:cubicBezTo>
                    <a:cubicBezTo>
                      <a:pt x="7793" y="10613"/>
                      <a:pt x="9188" y="9388"/>
                      <a:pt x="10209" y="7618"/>
                    </a:cubicBezTo>
                    <a:cubicBezTo>
                      <a:pt x="11603" y="5194"/>
                      <a:pt x="10775" y="2084"/>
                      <a:pt x="8341" y="681"/>
                    </a:cubicBezTo>
                    <a:cubicBezTo>
                      <a:pt x="7545" y="219"/>
                      <a:pt x="6674" y="0"/>
                      <a:pt x="58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59;p50">
                <a:extLst>
                  <a:ext uri="{FF2B5EF4-FFF2-40B4-BE49-F238E27FC236}">
                    <a16:creationId xmlns:a16="http://schemas.microsoft.com/office/drawing/2014/main" id="{42765DD2-A51D-4555-ABE0-94C52C3A6105}"/>
                  </a:ext>
                </a:extLst>
              </p:cNvPr>
              <p:cNvSpPr/>
              <p:nvPr/>
            </p:nvSpPr>
            <p:spPr>
              <a:xfrm>
                <a:off x="4498775" y="1115325"/>
                <a:ext cx="292850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9691" extrusionOk="0">
                    <a:moveTo>
                      <a:pt x="5922" y="0"/>
                    </a:moveTo>
                    <a:cubicBezTo>
                      <a:pt x="4195" y="0"/>
                      <a:pt x="2514" y="884"/>
                      <a:pt x="1565" y="2473"/>
                    </a:cubicBezTo>
                    <a:cubicBezTo>
                      <a:pt x="162" y="4906"/>
                      <a:pt x="0" y="7431"/>
                      <a:pt x="2424" y="8834"/>
                    </a:cubicBezTo>
                    <a:cubicBezTo>
                      <a:pt x="3394" y="9394"/>
                      <a:pt x="4628" y="9690"/>
                      <a:pt x="5851" y="9690"/>
                    </a:cubicBezTo>
                    <a:cubicBezTo>
                      <a:pt x="7697" y="9690"/>
                      <a:pt x="9516" y="9015"/>
                      <a:pt x="10360" y="7552"/>
                    </a:cubicBezTo>
                    <a:cubicBezTo>
                      <a:pt x="11713" y="5128"/>
                      <a:pt x="10865" y="2069"/>
                      <a:pt x="8462" y="686"/>
                    </a:cubicBezTo>
                    <a:cubicBezTo>
                      <a:pt x="7661" y="221"/>
                      <a:pt x="6786" y="0"/>
                      <a:pt x="5922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60;p50">
                <a:extLst>
                  <a:ext uri="{FF2B5EF4-FFF2-40B4-BE49-F238E27FC236}">
                    <a16:creationId xmlns:a16="http://schemas.microsoft.com/office/drawing/2014/main" id="{ACE25C83-3373-42C3-A4CD-A75BD1D2AAD3}"/>
                  </a:ext>
                </a:extLst>
              </p:cNvPr>
              <p:cNvSpPr/>
              <p:nvPr/>
            </p:nvSpPr>
            <p:spPr>
              <a:xfrm>
                <a:off x="5189950" y="1120600"/>
                <a:ext cx="295875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1835" h="6756" extrusionOk="0">
                    <a:moveTo>
                      <a:pt x="0" y="0"/>
                    </a:moveTo>
                    <a:cubicBezTo>
                      <a:pt x="273" y="101"/>
                      <a:pt x="535" y="192"/>
                      <a:pt x="808" y="283"/>
                    </a:cubicBezTo>
                    <a:lnTo>
                      <a:pt x="1212" y="424"/>
                    </a:lnTo>
                    <a:lnTo>
                      <a:pt x="1616" y="586"/>
                    </a:lnTo>
                    <a:lnTo>
                      <a:pt x="2413" y="899"/>
                    </a:lnTo>
                    <a:lnTo>
                      <a:pt x="3191" y="1252"/>
                    </a:lnTo>
                    <a:cubicBezTo>
                      <a:pt x="3464" y="1363"/>
                      <a:pt x="3706" y="1494"/>
                      <a:pt x="3968" y="1616"/>
                    </a:cubicBezTo>
                    <a:cubicBezTo>
                      <a:pt x="4231" y="1747"/>
                      <a:pt x="4483" y="1858"/>
                      <a:pt x="4736" y="1999"/>
                    </a:cubicBezTo>
                    <a:lnTo>
                      <a:pt x="5493" y="2403"/>
                    </a:lnTo>
                    <a:cubicBezTo>
                      <a:pt x="5736" y="2534"/>
                      <a:pt x="5978" y="2686"/>
                      <a:pt x="6230" y="2827"/>
                    </a:cubicBezTo>
                    <a:cubicBezTo>
                      <a:pt x="7220" y="3393"/>
                      <a:pt x="8179" y="4019"/>
                      <a:pt x="9118" y="4675"/>
                    </a:cubicBezTo>
                    <a:lnTo>
                      <a:pt x="9815" y="5170"/>
                    </a:lnTo>
                    <a:cubicBezTo>
                      <a:pt x="10037" y="5342"/>
                      <a:pt x="10269" y="5513"/>
                      <a:pt x="10502" y="5685"/>
                    </a:cubicBezTo>
                    <a:cubicBezTo>
                      <a:pt x="10956" y="6028"/>
                      <a:pt x="11400" y="6392"/>
                      <a:pt x="11834" y="6755"/>
                    </a:cubicBezTo>
                    <a:cubicBezTo>
                      <a:pt x="11006" y="5968"/>
                      <a:pt x="10118" y="5241"/>
                      <a:pt x="9189" y="4574"/>
                    </a:cubicBezTo>
                    <a:cubicBezTo>
                      <a:pt x="8270" y="3888"/>
                      <a:pt x="7311" y="3262"/>
                      <a:pt x="6311" y="2676"/>
                    </a:cubicBezTo>
                    <a:cubicBezTo>
                      <a:pt x="5322" y="2100"/>
                      <a:pt x="4302" y="1575"/>
                      <a:pt x="3252" y="1121"/>
                    </a:cubicBezTo>
                    <a:cubicBezTo>
                      <a:pt x="2191" y="666"/>
                      <a:pt x="1111" y="293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61;p50">
                <a:extLst>
                  <a:ext uri="{FF2B5EF4-FFF2-40B4-BE49-F238E27FC236}">
                    <a16:creationId xmlns:a16="http://schemas.microsoft.com/office/drawing/2014/main" id="{4A363C1E-74CA-4A72-B535-08BEC92A116E}"/>
                  </a:ext>
                </a:extLst>
              </p:cNvPr>
              <p:cNvSpPr/>
              <p:nvPr/>
            </p:nvSpPr>
            <p:spPr>
              <a:xfrm>
                <a:off x="4531825" y="1247625"/>
                <a:ext cx="1146850" cy="920200"/>
              </a:xfrm>
              <a:custGeom>
                <a:avLst/>
                <a:gdLst/>
                <a:ahLst/>
                <a:cxnLst/>
                <a:rect l="l" t="t" r="r" b="b"/>
                <a:pathLst>
                  <a:path w="45874" h="36808" extrusionOk="0">
                    <a:moveTo>
                      <a:pt x="7656" y="1"/>
                    </a:moveTo>
                    <a:cubicBezTo>
                      <a:pt x="6260" y="1"/>
                      <a:pt x="2225" y="3860"/>
                      <a:pt x="1273" y="7702"/>
                    </a:cubicBezTo>
                    <a:cubicBezTo>
                      <a:pt x="233" y="11943"/>
                      <a:pt x="1" y="27453"/>
                      <a:pt x="10674" y="33764"/>
                    </a:cubicBezTo>
                    <a:cubicBezTo>
                      <a:pt x="14220" y="35862"/>
                      <a:pt x="18389" y="36808"/>
                      <a:pt x="22526" y="36808"/>
                    </a:cubicBezTo>
                    <a:cubicBezTo>
                      <a:pt x="30852" y="36808"/>
                      <a:pt x="39042" y="32976"/>
                      <a:pt x="41734" y="26999"/>
                    </a:cubicBezTo>
                    <a:cubicBezTo>
                      <a:pt x="41734" y="26999"/>
                      <a:pt x="45874" y="20637"/>
                      <a:pt x="43875" y="19486"/>
                    </a:cubicBezTo>
                    <a:cubicBezTo>
                      <a:pt x="43738" y="19407"/>
                      <a:pt x="43599" y="19370"/>
                      <a:pt x="43460" y="19370"/>
                    </a:cubicBezTo>
                    <a:cubicBezTo>
                      <a:pt x="41577" y="19370"/>
                      <a:pt x="39494" y="26115"/>
                      <a:pt x="37463" y="26181"/>
                    </a:cubicBezTo>
                    <a:cubicBezTo>
                      <a:pt x="35403" y="26238"/>
                      <a:pt x="33712" y="30917"/>
                      <a:pt x="31718" y="30917"/>
                    </a:cubicBezTo>
                    <a:cubicBezTo>
                      <a:pt x="31601" y="30917"/>
                      <a:pt x="31483" y="30900"/>
                      <a:pt x="31364" y="30866"/>
                    </a:cubicBezTo>
                    <a:cubicBezTo>
                      <a:pt x="30030" y="30482"/>
                      <a:pt x="28884" y="29652"/>
                      <a:pt x="27353" y="29652"/>
                    </a:cubicBezTo>
                    <a:cubicBezTo>
                      <a:pt x="26426" y="29652"/>
                      <a:pt x="25359" y="29955"/>
                      <a:pt x="24023" y="30846"/>
                    </a:cubicBezTo>
                    <a:cubicBezTo>
                      <a:pt x="23471" y="31215"/>
                      <a:pt x="23013" y="31374"/>
                      <a:pt x="22614" y="31374"/>
                    </a:cubicBezTo>
                    <a:cubicBezTo>
                      <a:pt x="20450" y="31374"/>
                      <a:pt x="20050" y="26703"/>
                      <a:pt x="16137" y="25646"/>
                    </a:cubicBezTo>
                    <a:cubicBezTo>
                      <a:pt x="11492" y="24394"/>
                      <a:pt x="8755" y="24262"/>
                      <a:pt x="8594" y="21021"/>
                    </a:cubicBezTo>
                    <a:cubicBezTo>
                      <a:pt x="8432" y="17780"/>
                      <a:pt x="7756" y="16053"/>
                      <a:pt x="5565" y="15972"/>
                    </a:cubicBezTo>
                    <a:cubicBezTo>
                      <a:pt x="3384" y="15881"/>
                      <a:pt x="3899" y="9379"/>
                      <a:pt x="6120" y="5814"/>
                    </a:cubicBezTo>
                    <a:cubicBezTo>
                      <a:pt x="8331" y="2250"/>
                      <a:pt x="8877" y="1068"/>
                      <a:pt x="7998" y="129"/>
                    </a:cubicBezTo>
                    <a:cubicBezTo>
                      <a:pt x="7917" y="42"/>
                      <a:pt x="7800" y="1"/>
                      <a:pt x="7656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62;p50">
                <a:extLst>
                  <a:ext uri="{FF2B5EF4-FFF2-40B4-BE49-F238E27FC236}">
                    <a16:creationId xmlns:a16="http://schemas.microsoft.com/office/drawing/2014/main" id="{950D23AF-9AA4-449F-AAA4-F66CE2ABF057}"/>
                  </a:ext>
                </a:extLst>
              </p:cNvPr>
              <p:cNvSpPr/>
              <p:nvPr/>
            </p:nvSpPr>
            <p:spPr>
              <a:xfrm>
                <a:off x="4709800" y="1944800"/>
                <a:ext cx="187350" cy="361250"/>
              </a:xfrm>
              <a:custGeom>
                <a:avLst/>
                <a:gdLst/>
                <a:ahLst/>
                <a:cxnLst/>
                <a:rect l="l" t="t" r="r" b="b"/>
                <a:pathLst>
                  <a:path w="7494" h="14450" extrusionOk="0">
                    <a:moveTo>
                      <a:pt x="6948" y="0"/>
                    </a:moveTo>
                    <a:cubicBezTo>
                      <a:pt x="7099" y="101"/>
                      <a:pt x="7220" y="253"/>
                      <a:pt x="7291" y="414"/>
                    </a:cubicBezTo>
                    <a:cubicBezTo>
                      <a:pt x="7372" y="586"/>
                      <a:pt x="7412" y="768"/>
                      <a:pt x="7422" y="950"/>
                    </a:cubicBezTo>
                    <a:cubicBezTo>
                      <a:pt x="7432" y="1313"/>
                      <a:pt x="7392" y="1677"/>
                      <a:pt x="7291" y="2030"/>
                    </a:cubicBezTo>
                    <a:cubicBezTo>
                      <a:pt x="7089" y="2737"/>
                      <a:pt x="6796" y="3413"/>
                      <a:pt x="6423" y="4039"/>
                    </a:cubicBezTo>
                    <a:cubicBezTo>
                      <a:pt x="5696" y="5322"/>
                      <a:pt x="4757" y="6453"/>
                      <a:pt x="3646" y="7412"/>
                    </a:cubicBezTo>
                    <a:cubicBezTo>
                      <a:pt x="3363" y="7644"/>
                      <a:pt x="3070" y="7866"/>
                      <a:pt x="2757" y="8068"/>
                    </a:cubicBezTo>
                    <a:cubicBezTo>
                      <a:pt x="2606" y="8159"/>
                      <a:pt x="2454" y="8250"/>
                      <a:pt x="2293" y="8341"/>
                    </a:cubicBezTo>
                    <a:cubicBezTo>
                      <a:pt x="2131" y="8432"/>
                      <a:pt x="1970" y="8503"/>
                      <a:pt x="1798" y="8593"/>
                    </a:cubicBezTo>
                    <a:cubicBezTo>
                      <a:pt x="1465" y="8765"/>
                      <a:pt x="1152" y="8987"/>
                      <a:pt x="889" y="9250"/>
                    </a:cubicBezTo>
                    <a:cubicBezTo>
                      <a:pt x="617" y="9522"/>
                      <a:pt x="405" y="9845"/>
                      <a:pt x="273" y="10199"/>
                    </a:cubicBezTo>
                    <a:cubicBezTo>
                      <a:pt x="1" y="10916"/>
                      <a:pt x="31" y="11693"/>
                      <a:pt x="203" y="12410"/>
                    </a:cubicBezTo>
                    <a:cubicBezTo>
                      <a:pt x="374" y="13137"/>
                      <a:pt x="667" y="13824"/>
                      <a:pt x="1061" y="14450"/>
                    </a:cubicBezTo>
                    <a:cubicBezTo>
                      <a:pt x="697" y="13804"/>
                      <a:pt x="435" y="13117"/>
                      <a:pt x="273" y="12400"/>
                    </a:cubicBezTo>
                    <a:cubicBezTo>
                      <a:pt x="132" y="11683"/>
                      <a:pt x="122" y="10926"/>
                      <a:pt x="394" y="10249"/>
                    </a:cubicBezTo>
                    <a:cubicBezTo>
                      <a:pt x="526" y="9916"/>
                      <a:pt x="728" y="9613"/>
                      <a:pt x="990" y="9371"/>
                    </a:cubicBezTo>
                    <a:cubicBezTo>
                      <a:pt x="1243" y="9118"/>
                      <a:pt x="1546" y="8906"/>
                      <a:pt x="1869" y="8745"/>
                    </a:cubicBezTo>
                    <a:cubicBezTo>
                      <a:pt x="2030" y="8654"/>
                      <a:pt x="2202" y="8583"/>
                      <a:pt x="2363" y="8492"/>
                    </a:cubicBezTo>
                    <a:cubicBezTo>
                      <a:pt x="2525" y="8402"/>
                      <a:pt x="2687" y="8311"/>
                      <a:pt x="2848" y="8210"/>
                    </a:cubicBezTo>
                    <a:cubicBezTo>
                      <a:pt x="3161" y="8008"/>
                      <a:pt x="3464" y="7786"/>
                      <a:pt x="3747" y="7553"/>
                    </a:cubicBezTo>
                    <a:cubicBezTo>
                      <a:pt x="4312" y="7069"/>
                      <a:pt x="4837" y="6534"/>
                      <a:pt x="5302" y="5958"/>
                    </a:cubicBezTo>
                    <a:cubicBezTo>
                      <a:pt x="5766" y="5372"/>
                      <a:pt x="6180" y="4756"/>
                      <a:pt x="6544" y="4110"/>
                    </a:cubicBezTo>
                    <a:cubicBezTo>
                      <a:pt x="6907" y="3464"/>
                      <a:pt x="7180" y="2767"/>
                      <a:pt x="7372" y="2050"/>
                    </a:cubicBezTo>
                    <a:cubicBezTo>
                      <a:pt x="7463" y="1687"/>
                      <a:pt x="7493" y="1313"/>
                      <a:pt x="7473" y="939"/>
                    </a:cubicBezTo>
                    <a:cubicBezTo>
                      <a:pt x="7453" y="758"/>
                      <a:pt x="7402" y="576"/>
                      <a:pt x="7321" y="404"/>
                    </a:cubicBezTo>
                    <a:cubicBezTo>
                      <a:pt x="7241" y="243"/>
                      <a:pt x="7109" y="101"/>
                      <a:pt x="694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63;p50">
                <a:extLst>
                  <a:ext uri="{FF2B5EF4-FFF2-40B4-BE49-F238E27FC236}">
                    <a16:creationId xmlns:a16="http://schemas.microsoft.com/office/drawing/2014/main" id="{7935335E-74C0-4295-A434-7F5A6E49B8BC}"/>
                  </a:ext>
                </a:extLst>
              </p:cNvPr>
              <p:cNvSpPr/>
              <p:nvPr/>
            </p:nvSpPr>
            <p:spPr>
              <a:xfrm>
                <a:off x="5039225" y="2067475"/>
                <a:ext cx="106575" cy="2681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10725" extrusionOk="0">
                    <a:moveTo>
                      <a:pt x="4050" y="1"/>
                    </a:moveTo>
                    <a:cubicBezTo>
                      <a:pt x="4121" y="92"/>
                      <a:pt x="4171" y="213"/>
                      <a:pt x="4202" y="344"/>
                    </a:cubicBezTo>
                    <a:cubicBezTo>
                      <a:pt x="4222" y="465"/>
                      <a:pt x="4222" y="597"/>
                      <a:pt x="4202" y="718"/>
                    </a:cubicBezTo>
                    <a:cubicBezTo>
                      <a:pt x="4151" y="970"/>
                      <a:pt x="4060" y="1202"/>
                      <a:pt x="3949" y="1425"/>
                    </a:cubicBezTo>
                    <a:cubicBezTo>
                      <a:pt x="3707" y="1879"/>
                      <a:pt x="3434" y="2303"/>
                      <a:pt x="3131" y="2707"/>
                    </a:cubicBezTo>
                    <a:cubicBezTo>
                      <a:pt x="2515" y="3515"/>
                      <a:pt x="1859" y="4292"/>
                      <a:pt x="1203" y="5070"/>
                    </a:cubicBezTo>
                    <a:cubicBezTo>
                      <a:pt x="1041" y="5272"/>
                      <a:pt x="869" y="5464"/>
                      <a:pt x="718" y="5666"/>
                    </a:cubicBezTo>
                    <a:cubicBezTo>
                      <a:pt x="556" y="5878"/>
                      <a:pt x="415" y="6100"/>
                      <a:pt x="314" y="6342"/>
                    </a:cubicBezTo>
                    <a:cubicBezTo>
                      <a:pt x="102" y="6817"/>
                      <a:pt x="1" y="7332"/>
                      <a:pt x="11" y="7857"/>
                    </a:cubicBezTo>
                    <a:cubicBezTo>
                      <a:pt x="51" y="8897"/>
                      <a:pt x="445" y="9886"/>
                      <a:pt x="1021" y="10724"/>
                    </a:cubicBezTo>
                    <a:cubicBezTo>
                      <a:pt x="768" y="10280"/>
                      <a:pt x="556" y="9816"/>
                      <a:pt x="405" y="9331"/>
                    </a:cubicBezTo>
                    <a:cubicBezTo>
                      <a:pt x="243" y="8856"/>
                      <a:pt x="162" y="8351"/>
                      <a:pt x="152" y="7847"/>
                    </a:cubicBezTo>
                    <a:cubicBezTo>
                      <a:pt x="152" y="7342"/>
                      <a:pt x="253" y="6847"/>
                      <a:pt x="465" y="6393"/>
                    </a:cubicBezTo>
                    <a:cubicBezTo>
                      <a:pt x="667" y="5928"/>
                      <a:pt x="1011" y="5565"/>
                      <a:pt x="1344" y="5171"/>
                    </a:cubicBezTo>
                    <a:cubicBezTo>
                      <a:pt x="1980" y="4393"/>
                      <a:pt x="2646" y="3616"/>
                      <a:pt x="3242" y="2778"/>
                    </a:cubicBezTo>
                    <a:cubicBezTo>
                      <a:pt x="3545" y="2364"/>
                      <a:pt x="3808" y="1919"/>
                      <a:pt x="4030" y="1455"/>
                    </a:cubicBezTo>
                    <a:cubicBezTo>
                      <a:pt x="4141" y="1223"/>
                      <a:pt x="4212" y="970"/>
                      <a:pt x="4252" y="718"/>
                    </a:cubicBezTo>
                    <a:cubicBezTo>
                      <a:pt x="4262" y="586"/>
                      <a:pt x="4252" y="455"/>
                      <a:pt x="4232" y="334"/>
                    </a:cubicBezTo>
                    <a:cubicBezTo>
                      <a:pt x="4191" y="203"/>
                      <a:pt x="4131" y="92"/>
                      <a:pt x="405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64;p50">
                <a:extLst>
                  <a:ext uri="{FF2B5EF4-FFF2-40B4-BE49-F238E27FC236}">
                    <a16:creationId xmlns:a16="http://schemas.microsoft.com/office/drawing/2014/main" id="{4D25C4F3-B7B3-405A-A001-047F8A5EA170}"/>
                  </a:ext>
                </a:extLst>
              </p:cNvPr>
              <p:cNvSpPr/>
              <p:nvPr/>
            </p:nvSpPr>
            <p:spPr>
              <a:xfrm>
                <a:off x="4924375" y="2006150"/>
                <a:ext cx="76250" cy="250175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10007" extrusionOk="0">
                    <a:moveTo>
                      <a:pt x="2616" y="0"/>
                    </a:moveTo>
                    <a:cubicBezTo>
                      <a:pt x="2737" y="424"/>
                      <a:pt x="2818" y="879"/>
                      <a:pt x="2858" y="1323"/>
                    </a:cubicBezTo>
                    <a:cubicBezTo>
                      <a:pt x="2888" y="1767"/>
                      <a:pt x="2868" y="2222"/>
                      <a:pt x="2787" y="2666"/>
                    </a:cubicBezTo>
                    <a:cubicBezTo>
                      <a:pt x="2707" y="3100"/>
                      <a:pt x="2545" y="3514"/>
                      <a:pt x="2313" y="3888"/>
                    </a:cubicBezTo>
                    <a:cubicBezTo>
                      <a:pt x="2192" y="4069"/>
                      <a:pt x="2050" y="4241"/>
                      <a:pt x="1889" y="4393"/>
                    </a:cubicBezTo>
                    <a:cubicBezTo>
                      <a:pt x="1818" y="4473"/>
                      <a:pt x="1727" y="4534"/>
                      <a:pt x="1646" y="4615"/>
                    </a:cubicBezTo>
                    <a:cubicBezTo>
                      <a:pt x="1556" y="4695"/>
                      <a:pt x="1465" y="4766"/>
                      <a:pt x="1384" y="4847"/>
                    </a:cubicBezTo>
                    <a:cubicBezTo>
                      <a:pt x="1061" y="5180"/>
                      <a:pt x="798" y="5564"/>
                      <a:pt x="606" y="5988"/>
                    </a:cubicBezTo>
                    <a:cubicBezTo>
                      <a:pt x="415" y="6402"/>
                      <a:pt x="273" y="6836"/>
                      <a:pt x="192" y="7291"/>
                    </a:cubicBezTo>
                    <a:cubicBezTo>
                      <a:pt x="21" y="8189"/>
                      <a:pt x="1" y="9108"/>
                      <a:pt x="132" y="10007"/>
                    </a:cubicBezTo>
                    <a:cubicBezTo>
                      <a:pt x="102" y="9562"/>
                      <a:pt x="112" y="9108"/>
                      <a:pt x="142" y="8654"/>
                    </a:cubicBezTo>
                    <a:cubicBezTo>
                      <a:pt x="172" y="8209"/>
                      <a:pt x="233" y="7765"/>
                      <a:pt x="324" y="7331"/>
                    </a:cubicBezTo>
                    <a:cubicBezTo>
                      <a:pt x="384" y="7109"/>
                      <a:pt x="435" y="6897"/>
                      <a:pt x="505" y="6675"/>
                    </a:cubicBezTo>
                    <a:cubicBezTo>
                      <a:pt x="576" y="6463"/>
                      <a:pt x="657" y="6261"/>
                      <a:pt x="758" y="6059"/>
                    </a:cubicBezTo>
                    <a:cubicBezTo>
                      <a:pt x="950" y="5655"/>
                      <a:pt x="1202" y="5291"/>
                      <a:pt x="1515" y="4978"/>
                    </a:cubicBezTo>
                    <a:cubicBezTo>
                      <a:pt x="1586" y="4897"/>
                      <a:pt x="1677" y="4837"/>
                      <a:pt x="1758" y="4756"/>
                    </a:cubicBezTo>
                    <a:cubicBezTo>
                      <a:pt x="1838" y="4675"/>
                      <a:pt x="1929" y="4605"/>
                      <a:pt x="2010" y="4524"/>
                    </a:cubicBezTo>
                    <a:cubicBezTo>
                      <a:pt x="2343" y="4191"/>
                      <a:pt x="2596" y="3787"/>
                      <a:pt x="2747" y="3352"/>
                    </a:cubicBezTo>
                    <a:cubicBezTo>
                      <a:pt x="2828" y="3140"/>
                      <a:pt x="2888" y="2908"/>
                      <a:pt x="2929" y="2686"/>
                    </a:cubicBezTo>
                    <a:cubicBezTo>
                      <a:pt x="3050" y="1777"/>
                      <a:pt x="2949" y="848"/>
                      <a:pt x="261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65;p50">
                <a:extLst>
                  <a:ext uri="{FF2B5EF4-FFF2-40B4-BE49-F238E27FC236}">
                    <a16:creationId xmlns:a16="http://schemas.microsoft.com/office/drawing/2014/main" id="{AF1F5D1A-AE4E-488F-A44E-8D8EAB9DBF56}"/>
                  </a:ext>
                </a:extLst>
              </p:cNvPr>
              <p:cNvSpPr/>
              <p:nvPr/>
            </p:nvSpPr>
            <p:spPr>
              <a:xfrm>
                <a:off x="4675475" y="1933950"/>
                <a:ext cx="132550" cy="177475"/>
              </a:xfrm>
              <a:custGeom>
                <a:avLst/>
                <a:gdLst/>
                <a:ahLst/>
                <a:cxnLst/>
                <a:rect l="l" t="t" r="r" b="b"/>
                <a:pathLst>
                  <a:path w="5302" h="7099" extrusionOk="0">
                    <a:moveTo>
                      <a:pt x="5079" y="0"/>
                    </a:moveTo>
                    <a:lnTo>
                      <a:pt x="5079" y="0"/>
                    </a:lnTo>
                    <a:cubicBezTo>
                      <a:pt x="5150" y="404"/>
                      <a:pt x="5170" y="818"/>
                      <a:pt x="5140" y="1222"/>
                    </a:cubicBezTo>
                    <a:cubicBezTo>
                      <a:pt x="5120" y="1626"/>
                      <a:pt x="5029" y="2030"/>
                      <a:pt x="4867" y="2403"/>
                    </a:cubicBezTo>
                    <a:cubicBezTo>
                      <a:pt x="4716" y="2777"/>
                      <a:pt x="4474" y="3100"/>
                      <a:pt x="4161" y="3353"/>
                    </a:cubicBezTo>
                    <a:cubicBezTo>
                      <a:pt x="3837" y="3595"/>
                      <a:pt x="3474" y="3756"/>
                      <a:pt x="3080" y="3837"/>
                    </a:cubicBezTo>
                    <a:cubicBezTo>
                      <a:pt x="2979" y="3868"/>
                      <a:pt x="2878" y="3878"/>
                      <a:pt x="2777" y="3898"/>
                    </a:cubicBezTo>
                    <a:lnTo>
                      <a:pt x="2474" y="3948"/>
                    </a:lnTo>
                    <a:cubicBezTo>
                      <a:pt x="2262" y="3989"/>
                      <a:pt x="2060" y="4049"/>
                      <a:pt x="1868" y="4120"/>
                    </a:cubicBezTo>
                    <a:cubicBezTo>
                      <a:pt x="1465" y="4261"/>
                      <a:pt x="1101" y="4494"/>
                      <a:pt x="798" y="4786"/>
                    </a:cubicBezTo>
                    <a:cubicBezTo>
                      <a:pt x="505" y="5089"/>
                      <a:pt x="283" y="5463"/>
                      <a:pt x="162" y="5867"/>
                    </a:cubicBezTo>
                    <a:cubicBezTo>
                      <a:pt x="41" y="6261"/>
                      <a:pt x="0" y="6685"/>
                      <a:pt x="51" y="7099"/>
                    </a:cubicBezTo>
                    <a:cubicBezTo>
                      <a:pt x="31" y="6685"/>
                      <a:pt x="101" y="6281"/>
                      <a:pt x="243" y="5897"/>
                    </a:cubicBezTo>
                    <a:cubicBezTo>
                      <a:pt x="374" y="5513"/>
                      <a:pt x="606" y="5170"/>
                      <a:pt x="899" y="4887"/>
                    </a:cubicBezTo>
                    <a:cubicBezTo>
                      <a:pt x="1192" y="4615"/>
                      <a:pt x="1545" y="4413"/>
                      <a:pt x="1919" y="4282"/>
                    </a:cubicBezTo>
                    <a:cubicBezTo>
                      <a:pt x="2111" y="4211"/>
                      <a:pt x="2313" y="4160"/>
                      <a:pt x="2505" y="4120"/>
                    </a:cubicBezTo>
                    <a:lnTo>
                      <a:pt x="2808" y="4070"/>
                    </a:lnTo>
                    <a:cubicBezTo>
                      <a:pt x="2908" y="4049"/>
                      <a:pt x="3009" y="4039"/>
                      <a:pt x="3121" y="4019"/>
                    </a:cubicBezTo>
                    <a:cubicBezTo>
                      <a:pt x="3222" y="3989"/>
                      <a:pt x="3322" y="3958"/>
                      <a:pt x="3423" y="3928"/>
                    </a:cubicBezTo>
                    <a:lnTo>
                      <a:pt x="3575" y="3878"/>
                    </a:lnTo>
                    <a:lnTo>
                      <a:pt x="3716" y="3817"/>
                    </a:lnTo>
                    <a:cubicBezTo>
                      <a:pt x="3817" y="3767"/>
                      <a:pt x="3908" y="3716"/>
                      <a:pt x="3999" y="3666"/>
                    </a:cubicBezTo>
                    <a:cubicBezTo>
                      <a:pt x="4090" y="3615"/>
                      <a:pt x="4181" y="3544"/>
                      <a:pt x="4262" y="3484"/>
                    </a:cubicBezTo>
                    <a:cubicBezTo>
                      <a:pt x="4433" y="3353"/>
                      <a:pt x="4575" y="3191"/>
                      <a:pt x="4696" y="3019"/>
                    </a:cubicBezTo>
                    <a:cubicBezTo>
                      <a:pt x="4827" y="2848"/>
                      <a:pt x="4928" y="2656"/>
                      <a:pt x="4999" y="2454"/>
                    </a:cubicBezTo>
                    <a:cubicBezTo>
                      <a:pt x="5271" y="1666"/>
                      <a:pt x="5302" y="808"/>
                      <a:pt x="507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66;p50">
                <a:extLst>
                  <a:ext uri="{FF2B5EF4-FFF2-40B4-BE49-F238E27FC236}">
                    <a16:creationId xmlns:a16="http://schemas.microsoft.com/office/drawing/2014/main" id="{805CC762-B2E9-4950-BAE1-A49D9DD6DC17}"/>
                  </a:ext>
                </a:extLst>
              </p:cNvPr>
              <p:cNvSpPr/>
              <p:nvPr/>
            </p:nvSpPr>
            <p:spPr>
              <a:xfrm>
                <a:off x="4560350" y="1891275"/>
                <a:ext cx="1684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6736" h="5494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6564" y="324"/>
                      <a:pt x="6362" y="647"/>
                      <a:pt x="6150" y="960"/>
                    </a:cubicBezTo>
                    <a:cubicBezTo>
                      <a:pt x="5938" y="1263"/>
                      <a:pt x="5696" y="1556"/>
                      <a:pt x="5433" y="1818"/>
                    </a:cubicBezTo>
                    <a:cubicBezTo>
                      <a:pt x="5181" y="2081"/>
                      <a:pt x="4878" y="2293"/>
                      <a:pt x="4545" y="2444"/>
                    </a:cubicBezTo>
                    <a:cubicBezTo>
                      <a:pt x="4383" y="2515"/>
                      <a:pt x="4201" y="2555"/>
                      <a:pt x="4030" y="2566"/>
                    </a:cubicBezTo>
                    <a:lnTo>
                      <a:pt x="3737" y="2566"/>
                    </a:lnTo>
                    <a:lnTo>
                      <a:pt x="3596" y="2586"/>
                    </a:lnTo>
                    <a:lnTo>
                      <a:pt x="3444" y="2606"/>
                    </a:lnTo>
                    <a:cubicBezTo>
                      <a:pt x="3071" y="2717"/>
                      <a:pt x="2727" y="2879"/>
                      <a:pt x="2404" y="3101"/>
                    </a:cubicBezTo>
                    <a:cubicBezTo>
                      <a:pt x="2091" y="3313"/>
                      <a:pt x="1788" y="3545"/>
                      <a:pt x="1516" y="3808"/>
                    </a:cubicBezTo>
                    <a:cubicBezTo>
                      <a:pt x="950" y="4322"/>
                      <a:pt x="445" y="4888"/>
                      <a:pt x="1" y="5494"/>
                    </a:cubicBezTo>
                    <a:cubicBezTo>
                      <a:pt x="253" y="5211"/>
                      <a:pt x="526" y="4928"/>
                      <a:pt x="799" y="4666"/>
                    </a:cubicBezTo>
                    <a:cubicBezTo>
                      <a:pt x="1061" y="4403"/>
                      <a:pt x="1334" y="4151"/>
                      <a:pt x="1617" y="3908"/>
                    </a:cubicBezTo>
                    <a:cubicBezTo>
                      <a:pt x="1899" y="3666"/>
                      <a:pt x="2202" y="3444"/>
                      <a:pt x="2515" y="3232"/>
                    </a:cubicBezTo>
                    <a:cubicBezTo>
                      <a:pt x="2818" y="3030"/>
                      <a:pt x="3151" y="2879"/>
                      <a:pt x="3505" y="2778"/>
                    </a:cubicBezTo>
                    <a:lnTo>
                      <a:pt x="3636" y="2747"/>
                    </a:lnTo>
                    <a:lnTo>
                      <a:pt x="3757" y="2737"/>
                    </a:lnTo>
                    <a:lnTo>
                      <a:pt x="4030" y="2737"/>
                    </a:lnTo>
                    <a:cubicBezTo>
                      <a:pt x="4232" y="2727"/>
                      <a:pt x="4424" y="2677"/>
                      <a:pt x="4605" y="2596"/>
                    </a:cubicBezTo>
                    <a:cubicBezTo>
                      <a:pt x="4959" y="2434"/>
                      <a:pt x="5272" y="2202"/>
                      <a:pt x="5534" y="1909"/>
                    </a:cubicBezTo>
                    <a:cubicBezTo>
                      <a:pt x="6039" y="1344"/>
                      <a:pt x="6453" y="697"/>
                      <a:pt x="6736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67;p50">
                <a:extLst>
                  <a:ext uri="{FF2B5EF4-FFF2-40B4-BE49-F238E27FC236}">
                    <a16:creationId xmlns:a16="http://schemas.microsoft.com/office/drawing/2014/main" id="{5A99333D-8699-4EE8-A75C-1CE15ADE9079}"/>
                  </a:ext>
                </a:extLst>
              </p:cNvPr>
              <p:cNvSpPr/>
              <p:nvPr/>
            </p:nvSpPr>
            <p:spPr>
              <a:xfrm>
                <a:off x="4486650" y="1830700"/>
                <a:ext cx="1992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8412" extrusionOk="0">
                    <a:moveTo>
                      <a:pt x="7967" y="0"/>
                    </a:moveTo>
                    <a:lnTo>
                      <a:pt x="7967" y="0"/>
                    </a:lnTo>
                    <a:cubicBezTo>
                      <a:pt x="7735" y="455"/>
                      <a:pt x="7442" y="889"/>
                      <a:pt x="7099" y="1263"/>
                    </a:cubicBezTo>
                    <a:cubicBezTo>
                      <a:pt x="6412" y="2030"/>
                      <a:pt x="5493" y="2555"/>
                      <a:pt x="4484" y="2747"/>
                    </a:cubicBezTo>
                    <a:lnTo>
                      <a:pt x="3716" y="2838"/>
                    </a:lnTo>
                    <a:cubicBezTo>
                      <a:pt x="3454" y="2888"/>
                      <a:pt x="3201" y="2969"/>
                      <a:pt x="2959" y="3090"/>
                    </a:cubicBezTo>
                    <a:cubicBezTo>
                      <a:pt x="2495" y="3353"/>
                      <a:pt x="2091" y="3696"/>
                      <a:pt x="1768" y="4120"/>
                    </a:cubicBezTo>
                    <a:cubicBezTo>
                      <a:pt x="1444" y="4534"/>
                      <a:pt x="1162" y="4978"/>
                      <a:pt x="950" y="5453"/>
                    </a:cubicBezTo>
                    <a:cubicBezTo>
                      <a:pt x="505" y="6392"/>
                      <a:pt x="192" y="7392"/>
                      <a:pt x="0" y="8412"/>
                    </a:cubicBezTo>
                    <a:cubicBezTo>
                      <a:pt x="132" y="7907"/>
                      <a:pt x="283" y="7412"/>
                      <a:pt x="455" y="6927"/>
                    </a:cubicBezTo>
                    <a:cubicBezTo>
                      <a:pt x="626" y="6443"/>
                      <a:pt x="828" y="5968"/>
                      <a:pt x="1071" y="5514"/>
                    </a:cubicBezTo>
                    <a:cubicBezTo>
                      <a:pt x="1293" y="5049"/>
                      <a:pt x="1576" y="4615"/>
                      <a:pt x="1889" y="4221"/>
                    </a:cubicBezTo>
                    <a:cubicBezTo>
                      <a:pt x="2202" y="3817"/>
                      <a:pt x="2596" y="3494"/>
                      <a:pt x="3040" y="3252"/>
                    </a:cubicBezTo>
                    <a:cubicBezTo>
                      <a:pt x="3262" y="3141"/>
                      <a:pt x="3504" y="3050"/>
                      <a:pt x="3747" y="3009"/>
                    </a:cubicBezTo>
                    <a:lnTo>
                      <a:pt x="4514" y="2908"/>
                    </a:lnTo>
                    <a:cubicBezTo>
                      <a:pt x="5039" y="2807"/>
                      <a:pt x="5534" y="2616"/>
                      <a:pt x="5978" y="2343"/>
                    </a:cubicBezTo>
                    <a:cubicBezTo>
                      <a:pt x="6877" y="1788"/>
                      <a:pt x="7574" y="970"/>
                      <a:pt x="7967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68;p50">
                <a:extLst>
                  <a:ext uri="{FF2B5EF4-FFF2-40B4-BE49-F238E27FC236}">
                    <a16:creationId xmlns:a16="http://schemas.microsoft.com/office/drawing/2014/main" id="{83ACB0FA-B9BA-4B1C-84C3-CB09002DBD04}"/>
                  </a:ext>
                </a:extLst>
              </p:cNvPr>
              <p:cNvSpPr/>
              <p:nvPr/>
            </p:nvSpPr>
            <p:spPr>
              <a:xfrm>
                <a:off x="5139700" y="2057125"/>
                <a:ext cx="9570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9422" extrusionOk="0">
                    <a:moveTo>
                      <a:pt x="3434" y="1"/>
                    </a:moveTo>
                    <a:lnTo>
                      <a:pt x="3434" y="1"/>
                    </a:lnTo>
                    <a:cubicBezTo>
                      <a:pt x="3585" y="162"/>
                      <a:pt x="3686" y="364"/>
                      <a:pt x="3717" y="576"/>
                    </a:cubicBezTo>
                    <a:cubicBezTo>
                      <a:pt x="3757" y="788"/>
                      <a:pt x="3757" y="1011"/>
                      <a:pt x="3727" y="1223"/>
                    </a:cubicBezTo>
                    <a:cubicBezTo>
                      <a:pt x="3707" y="1445"/>
                      <a:pt x="3666" y="1657"/>
                      <a:pt x="3616" y="1869"/>
                    </a:cubicBezTo>
                    <a:cubicBezTo>
                      <a:pt x="3555" y="2081"/>
                      <a:pt x="3494" y="2283"/>
                      <a:pt x="3424" y="2495"/>
                    </a:cubicBezTo>
                    <a:cubicBezTo>
                      <a:pt x="3121" y="3313"/>
                      <a:pt x="2717" y="4090"/>
                      <a:pt x="2232" y="4817"/>
                    </a:cubicBezTo>
                    <a:cubicBezTo>
                      <a:pt x="1990" y="5181"/>
                      <a:pt x="1707" y="5514"/>
                      <a:pt x="1414" y="5827"/>
                    </a:cubicBezTo>
                    <a:cubicBezTo>
                      <a:pt x="1334" y="5908"/>
                      <a:pt x="1253" y="5968"/>
                      <a:pt x="1182" y="6049"/>
                    </a:cubicBezTo>
                    <a:lnTo>
                      <a:pt x="940" y="6292"/>
                    </a:lnTo>
                    <a:cubicBezTo>
                      <a:pt x="869" y="6382"/>
                      <a:pt x="798" y="6463"/>
                      <a:pt x="728" y="6554"/>
                    </a:cubicBezTo>
                    <a:cubicBezTo>
                      <a:pt x="657" y="6645"/>
                      <a:pt x="607" y="6746"/>
                      <a:pt x="546" y="6837"/>
                    </a:cubicBezTo>
                    <a:cubicBezTo>
                      <a:pt x="102" y="7624"/>
                      <a:pt x="1" y="8564"/>
                      <a:pt x="273" y="9422"/>
                    </a:cubicBezTo>
                    <a:cubicBezTo>
                      <a:pt x="172" y="8998"/>
                      <a:pt x="162" y="8564"/>
                      <a:pt x="233" y="8129"/>
                    </a:cubicBezTo>
                    <a:cubicBezTo>
                      <a:pt x="283" y="7705"/>
                      <a:pt x="435" y="7291"/>
                      <a:pt x="667" y="6918"/>
                    </a:cubicBezTo>
                    <a:cubicBezTo>
                      <a:pt x="718" y="6837"/>
                      <a:pt x="778" y="6746"/>
                      <a:pt x="849" y="6655"/>
                    </a:cubicBezTo>
                    <a:cubicBezTo>
                      <a:pt x="920" y="6574"/>
                      <a:pt x="980" y="6483"/>
                      <a:pt x="1061" y="6403"/>
                    </a:cubicBezTo>
                    <a:lnTo>
                      <a:pt x="1293" y="6180"/>
                    </a:lnTo>
                    <a:cubicBezTo>
                      <a:pt x="1364" y="6110"/>
                      <a:pt x="1455" y="6029"/>
                      <a:pt x="1536" y="5948"/>
                    </a:cubicBezTo>
                    <a:cubicBezTo>
                      <a:pt x="1849" y="5635"/>
                      <a:pt x="2131" y="5292"/>
                      <a:pt x="2374" y="4918"/>
                    </a:cubicBezTo>
                    <a:cubicBezTo>
                      <a:pt x="2879" y="4181"/>
                      <a:pt x="3272" y="3383"/>
                      <a:pt x="3555" y="2535"/>
                    </a:cubicBezTo>
                    <a:cubicBezTo>
                      <a:pt x="3616" y="2323"/>
                      <a:pt x="3676" y="2111"/>
                      <a:pt x="3727" y="1899"/>
                    </a:cubicBezTo>
                    <a:cubicBezTo>
                      <a:pt x="3777" y="1677"/>
                      <a:pt x="3808" y="1455"/>
                      <a:pt x="3818" y="1233"/>
                    </a:cubicBezTo>
                    <a:cubicBezTo>
                      <a:pt x="3828" y="1011"/>
                      <a:pt x="3818" y="788"/>
                      <a:pt x="3767" y="566"/>
                    </a:cubicBezTo>
                    <a:cubicBezTo>
                      <a:pt x="3717" y="344"/>
                      <a:pt x="3606" y="152"/>
                      <a:pt x="343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69;p50">
                <a:extLst>
                  <a:ext uri="{FF2B5EF4-FFF2-40B4-BE49-F238E27FC236}">
                    <a16:creationId xmlns:a16="http://schemas.microsoft.com/office/drawing/2014/main" id="{D8F1791A-C8DD-45CF-A46F-0C10FDB98DBC}"/>
                  </a:ext>
                </a:extLst>
              </p:cNvPr>
              <p:cNvSpPr/>
              <p:nvPr/>
            </p:nvSpPr>
            <p:spPr>
              <a:xfrm>
                <a:off x="5259625" y="2091725"/>
                <a:ext cx="4420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6897" extrusionOk="0">
                    <a:moveTo>
                      <a:pt x="1050" y="0"/>
                    </a:moveTo>
                    <a:lnTo>
                      <a:pt x="1050" y="0"/>
                    </a:lnTo>
                    <a:cubicBezTo>
                      <a:pt x="1232" y="253"/>
                      <a:pt x="1373" y="525"/>
                      <a:pt x="1464" y="818"/>
                    </a:cubicBezTo>
                    <a:cubicBezTo>
                      <a:pt x="1545" y="1101"/>
                      <a:pt x="1595" y="1404"/>
                      <a:pt x="1606" y="1707"/>
                    </a:cubicBezTo>
                    <a:cubicBezTo>
                      <a:pt x="1606" y="2313"/>
                      <a:pt x="1525" y="2918"/>
                      <a:pt x="1363" y="3504"/>
                    </a:cubicBezTo>
                    <a:cubicBezTo>
                      <a:pt x="1202" y="4090"/>
                      <a:pt x="1010" y="4665"/>
                      <a:pt x="778" y="5231"/>
                    </a:cubicBezTo>
                    <a:cubicBezTo>
                      <a:pt x="656" y="5513"/>
                      <a:pt x="525" y="5796"/>
                      <a:pt x="404" y="6069"/>
                    </a:cubicBezTo>
                    <a:cubicBezTo>
                      <a:pt x="273" y="6352"/>
                      <a:pt x="131" y="6624"/>
                      <a:pt x="0" y="6897"/>
                    </a:cubicBezTo>
                    <a:cubicBezTo>
                      <a:pt x="172" y="6644"/>
                      <a:pt x="323" y="6382"/>
                      <a:pt x="485" y="6109"/>
                    </a:cubicBezTo>
                    <a:cubicBezTo>
                      <a:pt x="636" y="5837"/>
                      <a:pt x="778" y="5564"/>
                      <a:pt x="909" y="5291"/>
                    </a:cubicBezTo>
                    <a:cubicBezTo>
                      <a:pt x="1171" y="4726"/>
                      <a:pt x="1373" y="4140"/>
                      <a:pt x="1535" y="3544"/>
                    </a:cubicBezTo>
                    <a:cubicBezTo>
                      <a:pt x="1707" y="2949"/>
                      <a:pt x="1767" y="2323"/>
                      <a:pt x="1737" y="1697"/>
                    </a:cubicBezTo>
                    <a:cubicBezTo>
                      <a:pt x="1717" y="1384"/>
                      <a:pt x="1656" y="1081"/>
                      <a:pt x="1545" y="788"/>
                    </a:cubicBezTo>
                    <a:cubicBezTo>
                      <a:pt x="1434" y="495"/>
                      <a:pt x="1262" y="232"/>
                      <a:pt x="105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70;p50">
                <a:extLst>
                  <a:ext uri="{FF2B5EF4-FFF2-40B4-BE49-F238E27FC236}">
                    <a16:creationId xmlns:a16="http://schemas.microsoft.com/office/drawing/2014/main" id="{8DFA4DED-6CF5-46FE-96E1-6A143C306DD3}"/>
                  </a:ext>
                </a:extLst>
              </p:cNvPr>
              <p:cNvSpPr/>
              <p:nvPr/>
            </p:nvSpPr>
            <p:spPr>
              <a:xfrm>
                <a:off x="4495725" y="1730450"/>
                <a:ext cx="168675" cy="152775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6111" extrusionOk="0">
                    <a:moveTo>
                      <a:pt x="5834" y="0"/>
                    </a:moveTo>
                    <a:cubicBezTo>
                      <a:pt x="5731" y="0"/>
                      <a:pt x="5628" y="4"/>
                      <a:pt x="5524" y="12"/>
                    </a:cubicBezTo>
                    <a:cubicBezTo>
                      <a:pt x="5110" y="52"/>
                      <a:pt x="4706" y="153"/>
                      <a:pt x="4323" y="325"/>
                    </a:cubicBezTo>
                    <a:cubicBezTo>
                      <a:pt x="3939" y="486"/>
                      <a:pt x="3575" y="698"/>
                      <a:pt x="3252" y="951"/>
                    </a:cubicBezTo>
                    <a:cubicBezTo>
                      <a:pt x="2919" y="1203"/>
                      <a:pt x="2616" y="1496"/>
                      <a:pt x="2344" y="1799"/>
                    </a:cubicBezTo>
                    <a:cubicBezTo>
                      <a:pt x="1798" y="2425"/>
                      <a:pt x="1324" y="3102"/>
                      <a:pt x="950" y="3839"/>
                    </a:cubicBezTo>
                    <a:cubicBezTo>
                      <a:pt x="556" y="4566"/>
                      <a:pt x="233" y="5323"/>
                      <a:pt x="1" y="6111"/>
                    </a:cubicBezTo>
                    <a:cubicBezTo>
                      <a:pt x="152" y="5737"/>
                      <a:pt x="314" y="5363"/>
                      <a:pt x="486" y="4990"/>
                    </a:cubicBezTo>
                    <a:cubicBezTo>
                      <a:pt x="667" y="4626"/>
                      <a:pt x="859" y="4263"/>
                      <a:pt x="1061" y="3909"/>
                    </a:cubicBezTo>
                    <a:cubicBezTo>
                      <a:pt x="1465" y="3203"/>
                      <a:pt x="1940" y="2536"/>
                      <a:pt x="2475" y="1920"/>
                    </a:cubicBezTo>
                    <a:cubicBezTo>
                      <a:pt x="2737" y="1627"/>
                      <a:pt x="3040" y="1345"/>
                      <a:pt x="3353" y="1092"/>
                    </a:cubicBezTo>
                    <a:cubicBezTo>
                      <a:pt x="3505" y="961"/>
                      <a:pt x="3676" y="850"/>
                      <a:pt x="3848" y="739"/>
                    </a:cubicBezTo>
                    <a:lnTo>
                      <a:pt x="4111" y="587"/>
                    </a:lnTo>
                    <a:cubicBezTo>
                      <a:pt x="4191" y="527"/>
                      <a:pt x="4282" y="496"/>
                      <a:pt x="4373" y="446"/>
                    </a:cubicBezTo>
                    <a:cubicBezTo>
                      <a:pt x="4747" y="274"/>
                      <a:pt x="5130" y="153"/>
                      <a:pt x="5534" y="92"/>
                    </a:cubicBezTo>
                    <a:cubicBezTo>
                      <a:pt x="5716" y="70"/>
                      <a:pt x="5898" y="59"/>
                      <a:pt x="6080" y="59"/>
                    </a:cubicBezTo>
                    <a:cubicBezTo>
                      <a:pt x="6302" y="59"/>
                      <a:pt x="6524" y="75"/>
                      <a:pt x="6746" y="103"/>
                    </a:cubicBezTo>
                    <a:cubicBezTo>
                      <a:pt x="6451" y="34"/>
                      <a:pt x="6144" y="0"/>
                      <a:pt x="5834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71;p50">
                <a:extLst>
                  <a:ext uri="{FF2B5EF4-FFF2-40B4-BE49-F238E27FC236}">
                    <a16:creationId xmlns:a16="http://schemas.microsoft.com/office/drawing/2014/main" id="{DB9D6CFF-509F-4373-B013-67F104AD9772}"/>
                  </a:ext>
                </a:extLst>
              </p:cNvPr>
              <p:cNvSpPr/>
              <p:nvPr/>
            </p:nvSpPr>
            <p:spPr>
              <a:xfrm>
                <a:off x="4479075" y="1683000"/>
                <a:ext cx="125225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162" extrusionOk="0">
                    <a:moveTo>
                      <a:pt x="4929" y="1"/>
                    </a:moveTo>
                    <a:cubicBezTo>
                      <a:pt x="4370" y="1"/>
                      <a:pt x="3813" y="101"/>
                      <a:pt x="3292" y="294"/>
                    </a:cubicBezTo>
                    <a:cubicBezTo>
                      <a:pt x="2747" y="506"/>
                      <a:pt x="2242" y="819"/>
                      <a:pt x="1808" y="1213"/>
                    </a:cubicBezTo>
                    <a:cubicBezTo>
                      <a:pt x="1364" y="1607"/>
                      <a:pt x="990" y="2061"/>
                      <a:pt x="697" y="2566"/>
                    </a:cubicBezTo>
                    <a:cubicBezTo>
                      <a:pt x="384" y="3061"/>
                      <a:pt x="152" y="3596"/>
                      <a:pt x="1" y="4161"/>
                    </a:cubicBezTo>
                    <a:cubicBezTo>
                      <a:pt x="213" y="3626"/>
                      <a:pt x="485" y="3121"/>
                      <a:pt x="808" y="2637"/>
                    </a:cubicBezTo>
                    <a:cubicBezTo>
                      <a:pt x="1121" y="2162"/>
                      <a:pt x="1495" y="1728"/>
                      <a:pt x="1919" y="1344"/>
                    </a:cubicBezTo>
                    <a:cubicBezTo>
                      <a:pt x="2343" y="971"/>
                      <a:pt x="2828" y="658"/>
                      <a:pt x="3343" y="425"/>
                    </a:cubicBezTo>
                    <a:cubicBezTo>
                      <a:pt x="3605" y="314"/>
                      <a:pt x="3878" y="223"/>
                      <a:pt x="4161" y="153"/>
                    </a:cubicBezTo>
                    <a:cubicBezTo>
                      <a:pt x="4433" y="82"/>
                      <a:pt x="4716" y="32"/>
                      <a:pt x="5009" y="1"/>
                    </a:cubicBezTo>
                    <a:cubicBezTo>
                      <a:pt x="4982" y="1"/>
                      <a:pt x="4956" y="1"/>
                      <a:pt x="492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72;p50">
                <a:extLst>
                  <a:ext uri="{FF2B5EF4-FFF2-40B4-BE49-F238E27FC236}">
                    <a16:creationId xmlns:a16="http://schemas.microsoft.com/office/drawing/2014/main" id="{491D7179-E87F-415E-9093-0AF03CD9A58B}"/>
                  </a:ext>
                </a:extLst>
              </p:cNvPr>
              <p:cNvSpPr/>
              <p:nvPr/>
            </p:nvSpPr>
            <p:spPr>
              <a:xfrm>
                <a:off x="5100825" y="1482575"/>
                <a:ext cx="47992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19197" fill="none" extrusionOk="0">
                    <a:moveTo>
                      <a:pt x="17944" y="7332"/>
                    </a:moveTo>
                    <a:cubicBezTo>
                      <a:pt x="19196" y="11946"/>
                      <a:pt x="16470" y="16692"/>
                      <a:pt x="11855" y="17944"/>
                    </a:cubicBezTo>
                    <a:cubicBezTo>
                      <a:pt x="7241" y="19196"/>
                      <a:pt x="2495" y="16470"/>
                      <a:pt x="1243" y="11855"/>
                    </a:cubicBezTo>
                    <a:cubicBezTo>
                      <a:pt x="1" y="7251"/>
                      <a:pt x="2717" y="2495"/>
                      <a:pt x="7332" y="1243"/>
                    </a:cubicBezTo>
                    <a:cubicBezTo>
                      <a:pt x="11946" y="1"/>
                      <a:pt x="16692" y="2717"/>
                      <a:pt x="17944" y="7332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73;p50">
                <a:extLst>
                  <a:ext uri="{FF2B5EF4-FFF2-40B4-BE49-F238E27FC236}">
                    <a16:creationId xmlns:a16="http://schemas.microsoft.com/office/drawing/2014/main" id="{82E88A0C-C31D-48AF-A528-98869ABA114A}"/>
                  </a:ext>
                </a:extLst>
              </p:cNvPr>
              <p:cNvSpPr/>
              <p:nvPr/>
            </p:nvSpPr>
            <p:spPr>
              <a:xfrm>
                <a:off x="4647950" y="1221575"/>
                <a:ext cx="479925" cy="479900"/>
              </a:xfrm>
              <a:custGeom>
                <a:avLst/>
                <a:gdLst/>
                <a:ahLst/>
                <a:cxnLst/>
                <a:rect l="l" t="t" r="r" b="b"/>
                <a:pathLst>
                  <a:path w="19197" h="19196" fill="none" extrusionOk="0">
                    <a:moveTo>
                      <a:pt x="17944" y="7341"/>
                    </a:moveTo>
                    <a:cubicBezTo>
                      <a:pt x="19196" y="11945"/>
                      <a:pt x="16460" y="16701"/>
                      <a:pt x="11855" y="17943"/>
                    </a:cubicBezTo>
                    <a:cubicBezTo>
                      <a:pt x="7241" y="19195"/>
                      <a:pt x="2495" y="16469"/>
                      <a:pt x="1243" y="11855"/>
                    </a:cubicBezTo>
                    <a:cubicBezTo>
                      <a:pt x="1" y="7240"/>
                      <a:pt x="2727" y="2494"/>
                      <a:pt x="7332" y="1252"/>
                    </a:cubicBezTo>
                    <a:cubicBezTo>
                      <a:pt x="11946" y="0"/>
                      <a:pt x="16692" y="2726"/>
                      <a:pt x="17944" y="7341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74;p50">
                <a:extLst>
                  <a:ext uri="{FF2B5EF4-FFF2-40B4-BE49-F238E27FC236}">
                    <a16:creationId xmlns:a16="http://schemas.microsoft.com/office/drawing/2014/main" id="{25B6EB55-FDC9-4F1E-9D8B-B04AF77A59D3}"/>
                  </a:ext>
                </a:extLst>
              </p:cNvPr>
              <p:cNvSpPr/>
              <p:nvPr/>
            </p:nvSpPr>
            <p:spPr>
              <a:xfrm>
                <a:off x="5058925" y="1583550"/>
                <a:ext cx="7930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1829" fill="none" extrusionOk="0">
                    <a:moveTo>
                      <a:pt x="3171" y="1829"/>
                    </a:moveTo>
                    <a:lnTo>
                      <a:pt x="1" y="1"/>
                    </a:lnTo>
                  </a:path>
                </a:pathLst>
              </a:custGeom>
              <a:noFill/>
              <a:ln w="13375" cap="flat" cmpd="sng">
                <a:solidFill>
                  <a:srgbClr val="BDF1FF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75;p50">
                <a:extLst>
                  <a:ext uri="{FF2B5EF4-FFF2-40B4-BE49-F238E27FC236}">
                    <a16:creationId xmlns:a16="http://schemas.microsoft.com/office/drawing/2014/main" id="{80B651C7-E6BE-417C-A71B-CF86CB2E979B}"/>
                  </a:ext>
                </a:extLst>
              </p:cNvPr>
              <p:cNvSpPr/>
              <p:nvPr/>
            </p:nvSpPr>
            <p:spPr>
              <a:xfrm>
                <a:off x="5067725" y="1482575"/>
                <a:ext cx="97000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452" extrusionOk="0">
                    <a:moveTo>
                      <a:pt x="3879" y="1"/>
                    </a:moveTo>
                    <a:cubicBezTo>
                      <a:pt x="0" y="586"/>
                      <a:pt x="713" y="3451"/>
                      <a:pt x="2181" y="3451"/>
                    </a:cubicBezTo>
                    <a:cubicBezTo>
                      <a:pt x="2333" y="3451"/>
                      <a:pt x="2493" y="3421"/>
                      <a:pt x="2658" y="3353"/>
                    </a:cubicBezTo>
                    <a:lnTo>
                      <a:pt x="3879" y="1"/>
                    </a:ln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376;p50">
                <a:extLst>
                  <a:ext uri="{FF2B5EF4-FFF2-40B4-BE49-F238E27FC236}">
                    <a16:creationId xmlns:a16="http://schemas.microsoft.com/office/drawing/2014/main" id="{7E3A039B-BB0B-4A0F-9298-96F498CBED18}"/>
                  </a:ext>
                </a:extLst>
              </p:cNvPr>
              <p:cNvSpPr/>
              <p:nvPr/>
            </p:nvSpPr>
            <p:spPr>
              <a:xfrm>
                <a:off x="5090475" y="1482575"/>
                <a:ext cx="74250" cy="87050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482" extrusionOk="0">
                    <a:moveTo>
                      <a:pt x="2969" y="1"/>
                    </a:moveTo>
                    <a:lnTo>
                      <a:pt x="2969" y="1"/>
                    </a:lnTo>
                    <a:cubicBezTo>
                      <a:pt x="2444" y="31"/>
                      <a:pt x="1919" y="162"/>
                      <a:pt x="1424" y="364"/>
                    </a:cubicBezTo>
                    <a:cubicBezTo>
                      <a:pt x="910" y="566"/>
                      <a:pt x="485" y="940"/>
                      <a:pt x="203" y="1415"/>
                    </a:cubicBezTo>
                    <a:cubicBezTo>
                      <a:pt x="71" y="1657"/>
                      <a:pt x="1" y="1940"/>
                      <a:pt x="11" y="2222"/>
                    </a:cubicBezTo>
                    <a:cubicBezTo>
                      <a:pt x="31" y="2495"/>
                      <a:pt x="122" y="2768"/>
                      <a:pt x="294" y="3000"/>
                    </a:cubicBezTo>
                    <a:cubicBezTo>
                      <a:pt x="510" y="3311"/>
                      <a:pt x="862" y="3482"/>
                      <a:pt x="1223" y="3482"/>
                    </a:cubicBezTo>
                    <a:cubicBezTo>
                      <a:pt x="1401" y="3482"/>
                      <a:pt x="1581" y="3440"/>
                      <a:pt x="1748" y="3353"/>
                    </a:cubicBezTo>
                    <a:lnTo>
                      <a:pt x="1748" y="3353"/>
                    </a:lnTo>
                    <a:cubicBezTo>
                      <a:pt x="1619" y="3402"/>
                      <a:pt x="1482" y="3424"/>
                      <a:pt x="1345" y="3424"/>
                    </a:cubicBezTo>
                    <a:cubicBezTo>
                      <a:pt x="1224" y="3424"/>
                      <a:pt x="1104" y="3407"/>
                      <a:pt x="990" y="3373"/>
                    </a:cubicBezTo>
                    <a:cubicBezTo>
                      <a:pt x="748" y="3283"/>
                      <a:pt x="546" y="3131"/>
                      <a:pt x="405" y="2919"/>
                    </a:cubicBezTo>
                    <a:cubicBezTo>
                      <a:pt x="132" y="2485"/>
                      <a:pt x="112" y="1940"/>
                      <a:pt x="364" y="1495"/>
                    </a:cubicBezTo>
                    <a:cubicBezTo>
                      <a:pt x="485" y="1273"/>
                      <a:pt x="647" y="1081"/>
                      <a:pt x="839" y="910"/>
                    </a:cubicBezTo>
                    <a:cubicBezTo>
                      <a:pt x="940" y="829"/>
                      <a:pt x="1041" y="758"/>
                      <a:pt x="1152" y="687"/>
                    </a:cubicBezTo>
                    <a:cubicBezTo>
                      <a:pt x="1263" y="617"/>
                      <a:pt x="1364" y="546"/>
                      <a:pt x="1485" y="496"/>
                    </a:cubicBezTo>
                    <a:cubicBezTo>
                      <a:pt x="1960" y="273"/>
                      <a:pt x="2454" y="102"/>
                      <a:pt x="296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299;p28">
              <a:extLst>
                <a:ext uri="{FF2B5EF4-FFF2-40B4-BE49-F238E27FC236}">
                  <a16:creationId xmlns:a16="http://schemas.microsoft.com/office/drawing/2014/main" id="{684E4848-B69A-4819-A550-4375DDB9F15D}"/>
                </a:ext>
              </a:extLst>
            </p:cNvPr>
            <p:cNvSpPr/>
            <p:nvPr/>
          </p:nvSpPr>
          <p:spPr>
            <a:xfrm rot="7914198">
              <a:off x="5820548" y="3600732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9;p28">
              <a:extLst>
                <a:ext uri="{FF2B5EF4-FFF2-40B4-BE49-F238E27FC236}">
                  <a16:creationId xmlns:a16="http://schemas.microsoft.com/office/drawing/2014/main" id="{48C2777F-7B44-44CC-865B-49D206B77B83}"/>
                </a:ext>
              </a:extLst>
            </p:cNvPr>
            <p:cNvSpPr/>
            <p:nvPr/>
          </p:nvSpPr>
          <p:spPr>
            <a:xfrm rot="7914198">
              <a:off x="5185853" y="3642329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FA74ADB-C4C8-44E1-BEFF-2E49785E75AE}"/>
              </a:ext>
            </a:extLst>
          </p:cNvPr>
          <p:cNvGrpSpPr/>
          <p:nvPr/>
        </p:nvGrpSpPr>
        <p:grpSpPr>
          <a:xfrm>
            <a:off x="2511018" y="2793857"/>
            <a:ext cx="2060982" cy="2631638"/>
            <a:chOff x="2511018" y="2793857"/>
            <a:chExt cx="2060982" cy="2631638"/>
          </a:xfrm>
        </p:grpSpPr>
        <p:grpSp>
          <p:nvGrpSpPr>
            <p:cNvPr id="54" name="Google Shape;1310;p50">
              <a:extLst>
                <a:ext uri="{FF2B5EF4-FFF2-40B4-BE49-F238E27FC236}">
                  <a16:creationId xmlns:a16="http://schemas.microsoft.com/office/drawing/2014/main" id="{DF523CEF-98B8-4007-9B4B-8762EC6D9EE6}"/>
                </a:ext>
              </a:extLst>
            </p:cNvPr>
            <p:cNvGrpSpPr/>
            <p:nvPr/>
          </p:nvGrpSpPr>
          <p:grpSpPr>
            <a:xfrm rot="5400000">
              <a:off x="2225690" y="3079185"/>
              <a:ext cx="2631638" cy="2060982"/>
              <a:chOff x="5554725" y="2073300"/>
              <a:chExt cx="1816050" cy="1422250"/>
            </a:xfrm>
          </p:grpSpPr>
          <p:sp>
            <p:nvSpPr>
              <p:cNvPr id="55" name="Google Shape;1311;p50">
                <a:extLst>
                  <a:ext uri="{FF2B5EF4-FFF2-40B4-BE49-F238E27FC236}">
                    <a16:creationId xmlns:a16="http://schemas.microsoft.com/office/drawing/2014/main" id="{428FBEA9-9F4B-4832-A1FA-21012D22ECBF}"/>
                  </a:ext>
                </a:extLst>
              </p:cNvPr>
              <p:cNvSpPr/>
              <p:nvPr/>
            </p:nvSpPr>
            <p:spPr>
              <a:xfrm>
                <a:off x="5953325" y="2252275"/>
                <a:ext cx="1190775" cy="1077925"/>
              </a:xfrm>
              <a:custGeom>
                <a:avLst/>
                <a:gdLst/>
                <a:ahLst/>
                <a:cxnLst/>
                <a:rect l="l" t="t" r="r" b="b"/>
                <a:pathLst>
                  <a:path w="47631" h="43117" extrusionOk="0">
                    <a:moveTo>
                      <a:pt x="0" y="0"/>
                    </a:moveTo>
                    <a:lnTo>
                      <a:pt x="0" y="43117"/>
                    </a:lnTo>
                    <a:lnTo>
                      <a:pt x="47630" y="43117"/>
                    </a:lnTo>
                    <a:lnTo>
                      <a:pt x="47630" y="0"/>
                    </a:ln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12;p50">
                <a:extLst>
                  <a:ext uri="{FF2B5EF4-FFF2-40B4-BE49-F238E27FC236}">
                    <a16:creationId xmlns:a16="http://schemas.microsoft.com/office/drawing/2014/main" id="{12176761-890A-473F-9778-16A4A72EAC0A}"/>
                  </a:ext>
                </a:extLst>
              </p:cNvPr>
              <p:cNvSpPr/>
              <p:nvPr/>
            </p:nvSpPr>
            <p:spPr>
              <a:xfrm>
                <a:off x="5554725" y="2227025"/>
                <a:ext cx="795950" cy="1120600"/>
              </a:xfrm>
              <a:custGeom>
                <a:avLst/>
                <a:gdLst/>
                <a:ahLst/>
                <a:cxnLst/>
                <a:rect l="l" t="t" r="r" b="b"/>
                <a:pathLst>
                  <a:path w="31838" h="44824" extrusionOk="0">
                    <a:moveTo>
                      <a:pt x="21185" y="0"/>
                    </a:moveTo>
                    <a:cubicBezTo>
                      <a:pt x="9482" y="0"/>
                      <a:pt x="0" y="10037"/>
                      <a:pt x="0" y="22417"/>
                    </a:cubicBezTo>
                    <a:cubicBezTo>
                      <a:pt x="0" y="34786"/>
                      <a:pt x="9482" y="44823"/>
                      <a:pt x="21185" y="44823"/>
                    </a:cubicBezTo>
                    <a:cubicBezTo>
                      <a:pt x="24951" y="44823"/>
                      <a:pt x="28647" y="43763"/>
                      <a:pt x="31838" y="41784"/>
                    </a:cubicBezTo>
                    <a:lnTo>
                      <a:pt x="31838" y="41784"/>
                    </a:lnTo>
                    <a:cubicBezTo>
                      <a:pt x="29566" y="42733"/>
                      <a:pt x="27112" y="43228"/>
                      <a:pt x="24648" y="43228"/>
                    </a:cubicBezTo>
                    <a:cubicBezTo>
                      <a:pt x="13773" y="43228"/>
                      <a:pt x="4968" y="33908"/>
                      <a:pt x="4968" y="22417"/>
                    </a:cubicBezTo>
                    <a:cubicBezTo>
                      <a:pt x="4968" y="10926"/>
                      <a:pt x="13773" y="1606"/>
                      <a:pt x="24648" y="1606"/>
                    </a:cubicBezTo>
                    <a:cubicBezTo>
                      <a:pt x="27112" y="1606"/>
                      <a:pt x="29556" y="2091"/>
                      <a:pt x="31838" y="3050"/>
                    </a:cubicBezTo>
                    <a:cubicBezTo>
                      <a:pt x="28637" y="1061"/>
                      <a:pt x="24951" y="11"/>
                      <a:pt x="21185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13;p50">
                <a:extLst>
                  <a:ext uri="{FF2B5EF4-FFF2-40B4-BE49-F238E27FC236}">
                    <a16:creationId xmlns:a16="http://schemas.microsoft.com/office/drawing/2014/main" id="{791CFEFD-06A9-494F-94C9-A1296627E42F}"/>
                  </a:ext>
                </a:extLst>
              </p:cNvPr>
              <p:cNvSpPr/>
              <p:nvPr/>
            </p:nvSpPr>
            <p:spPr>
              <a:xfrm>
                <a:off x="6572050" y="2460775"/>
                <a:ext cx="7987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5911" extrusionOk="0">
                    <a:moveTo>
                      <a:pt x="20579" y="1"/>
                    </a:moveTo>
                    <a:cubicBezTo>
                      <a:pt x="11754" y="1"/>
                      <a:pt x="0" y="5807"/>
                      <a:pt x="0" y="12956"/>
                    </a:cubicBezTo>
                    <a:cubicBezTo>
                      <a:pt x="0" y="20105"/>
                      <a:pt x="11754" y="25911"/>
                      <a:pt x="20579" y="25911"/>
                    </a:cubicBezTo>
                    <a:cubicBezTo>
                      <a:pt x="29404" y="25911"/>
                      <a:pt x="31949" y="20105"/>
                      <a:pt x="31949" y="12956"/>
                    </a:cubicBezTo>
                    <a:cubicBezTo>
                      <a:pt x="31949" y="5807"/>
                      <a:pt x="29404" y="1"/>
                      <a:pt x="20579" y="1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14;p50">
                <a:extLst>
                  <a:ext uri="{FF2B5EF4-FFF2-40B4-BE49-F238E27FC236}">
                    <a16:creationId xmlns:a16="http://schemas.microsoft.com/office/drawing/2014/main" id="{868CBFF9-1786-4E30-B296-BBF0636A970D}"/>
                  </a:ext>
                </a:extLst>
              </p:cNvPr>
              <p:cNvSpPr/>
              <p:nvPr/>
            </p:nvSpPr>
            <p:spPr>
              <a:xfrm>
                <a:off x="5718300" y="2252275"/>
                <a:ext cx="949175" cy="1064300"/>
              </a:xfrm>
              <a:custGeom>
                <a:avLst/>
                <a:gdLst/>
                <a:ahLst/>
                <a:cxnLst/>
                <a:rect l="l" t="t" r="r" b="b"/>
                <a:pathLst>
                  <a:path w="37967" h="42572" extrusionOk="0">
                    <a:moveTo>
                      <a:pt x="21286" y="0"/>
                    </a:moveTo>
                    <a:cubicBezTo>
                      <a:pt x="9532" y="0"/>
                      <a:pt x="0" y="9522"/>
                      <a:pt x="0" y="21286"/>
                    </a:cubicBezTo>
                    <a:cubicBezTo>
                      <a:pt x="0" y="33039"/>
                      <a:pt x="9532" y="42571"/>
                      <a:pt x="21286" y="42571"/>
                    </a:cubicBezTo>
                    <a:cubicBezTo>
                      <a:pt x="33039" y="42571"/>
                      <a:pt x="37967" y="33039"/>
                      <a:pt x="37967" y="21286"/>
                    </a:cubicBezTo>
                    <a:cubicBezTo>
                      <a:pt x="37967" y="9532"/>
                      <a:pt x="33039" y="0"/>
                      <a:pt x="21286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15;p50">
                <a:extLst>
                  <a:ext uri="{FF2B5EF4-FFF2-40B4-BE49-F238E27FC236}">
                    <a16:creationId xmlns:a16="http://schemas.microsoft.com/office/drawing/2014/main" id="{5FF21A13-D1C0-41B8-A94D-14DB03AD4880}"/>
                  </a:ext>
                </a:extLst>
              </p:cNvPr>
              <p:cNvSpPr/>
              <p:nvPr/>
            </p:nvSpPr>
            <p:spPr>
              <a:xfrm>
                <a:off x="6297900" y="2618550"/>
                <a:ext cx="483950" cy="331975"/>
              </a:xfrm>
              <a:custGeom>
                <a:avLst/>
                <a:gdLst/>
                <a:ahLst/>
                <a:cxnLst/>
                <a:rect l="l" t="t" r="r" b="b"/>
                <a:pathLst>
                  <a:path w="19358" h="13279" extrusionOk="0">
                    <a:moveTo>
                      <a:pt x="10855" y="1"/>
                    </a:moveTo>
                    <a:cubicBezTo>
                      <a:pt x="4857" y="1"/>
                      <a:pt x="0" y="2969"/>
                      <a:pt x="0" y="6635"/>
                    </a:cubicBezTo>
                    <a:cubicBezTo>
                      <a:pt x="0" y="10310"/>
                      <a:pt x="4857" y="13279"/>
                      <a:pt x="10855" y="13279"/>
                    </a:cubicBezTo>
                    <a:cubicBezTo>
                      <a:pt x="16853" y="13279"/>
                      <a:pt x="19357" y="10310"/>
                      <a:pt x="19357" y="6635"/>
                    </a:cubicBezTo>
                    <a:cubicBezTo>
                      <a:pt x="19357" y="2969"/>
                      <a:pt x="16853" y="1"/>
                      <a:pt x="10855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16;p50">
                <a:extLst>
                  <a:ext uri="{FF2B5EF4-FFF2-40B4-BE49-F238E27FC236}">
                    <a16:creationId xmlns:a16="http://schemas.microsoft.com/office/drawing/2014/main" id="{23EB4021-BCC2-498B-AEA7-5EF06E2BB6AB}"/>
                  </a:ext>
                </a:extLst>
              </p:cNvPr>
              <p:cNvSpPr/>
              <p:nvPr/>
            </p:nvSpPr>
            <p:spPr>
              <a:xfrm>
                <a:off x="6042175" y="2878825"/>
                <a:ext cx="324900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2996" h="12996" extrusionOk="0">
                    <a:moveTo>
                      <a:pt x="6503" y="0"/>
                    </a:moveTo>
                    <a:cubicBezTo>
                      <a:pt x="2909" y="0"/>
                      <a:pt x="0" y="2908"/>
                      <a:pt x="0" y="6493"/>
                    </a:cubicBezTo>
                    <a:cubicBezTo>
                      <a:pt x="0" y="10088"/>
                      <a:pt x="2909" y="12996"/>
                      <a:pt x="6503" y="12996"/>
                    </a:cubicBezTo>
                    <a:cubicBezTo>
                      <a:pt x="10088" y="12996"/>
                      <a:pt x="12996" y="10088"/>
                      <a:pt x="12996" y="6493"/>
                    </a:cubicBezTo>
                    <a:cubicBezTo>
                      <a:pt x="12996" y="2908"/>
                      <a:pt x="10088" y="0"/>
                      <a:pt x="6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17;p50">
                <a:extLst>
                  <a:ext uri="{FF2B5EF4-FFF2-40B4-BE49-F238E27FC236}">
                    <a16:creationId xmlns:a16="http://schemas.microsoft.com/office/drawing/2014/main" id="{36E6162F-B0E1-4E6F-A90C-437E798FDA90}"/>
                  </a:ext>
                </a:extLst>
              </p:cNvPr>
              <p:cNvSpPr/>
              <p:nvPr/>
            </p:nvSpPr>
            <p:spPr>
              <a:xfrm>
                <a:off x="6042175" y="2355775"/>
                <a:ext cx="324900" cy="324900"/>
              </a:xfrm>
              <a:custGeom>
                <a:avLst/>
                <a:gdLst/>
                <a:ahLst/>
                <a:cxnLst/>
                <a:rect l="l" t="t" r="r" b="b"/>
                <a:pathLst>
                  <a:path w="12996" h="12996" extrusionOk="0">
                    <a:moveTo>
                      <a:pt x="6503" y="0"/>
                    </a:moveTo>
                    <a:cubicBezTo>
                      <a:pt x="2909" y="0"/>
                      <a:pt x="0" y="2908"/>
                      <a:pt x="0" y="6503"/>
                    </a:cubicBezTo>
                    <a:cubicBezTo>
                      <a:pt x="0" y="10088"/>
                      <a:pt x="2909" y="12996"/>
                      <a:pt x="6503" y="12996"/>
                    </a:cubicBezTo>
                    <a:cubicBezTo>
                      <a:pt x="10088" y="12996"/>
                      <a:pt x="12996" y="10088"/>
                      <a:pt x="12996" y="6503"/>
                    </a:cubicBezTo>
                    <a:cubicBezTo>
                      <a:pt x="12996" y="2908"/>
                      <a:pt x="10088" y="0"/>
                      <a:pt x="6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18;p50">
                <a:extLst>
                  <a:ext uri="{FF2B5EF4-FFF2-40B4-BE49-F238E27FC236}">
                    <a16:creationId xmlns:a16="http://schemas.microsoft.com/office/drawing/2014/main" id="{79FDFDD1-2CD1-4440-9F0E-9EF140390406}"/>
                  </a:ext>
                </a:extLst>
              </p:cNvPr>
              <p:cNvSpPr/>
              <p:nvPr/>
            </p:nvSpPr>
            <p:spPr>
              <a:xfrm>
                <a:off x="6372350" y="2733925"/>
                <a:ext cx="6037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774" extrusionOk="0">
                    <a:moveTo>
                      <a:pt x="910" y="0"/>
                    </a:moveTo>
                    <a:lnTo>
                      <a:pt x="910" y="0"/>
                    </a:lnTo>
                    <a:cubicBezTo>
                      <a:pt x="1223" y="364"/>
                      <a:pt x="1516" y="758"/>
                      <a:pt x="1778" y="1161"/>
                    </a:cubicBezTo>
                    <a:cubicBezTo>
                      <a:pt x="1909" y="1363"/>
                      <a:pt x="2020" y="1565"/>
                      <a:pt x="2111" y="1788"/>
                    </a:cubicBezTo>
                    <a:cubicBezTo>
                      <a:pt x="2202" y="2000"/>
                      <a:pt x="2243" y="2232"/>
                      <a:pt x="2233" y="2464"/>
                    </a:cubicBezTo>
                    <a:cubicBezTo>
                      <a:pt x="2222" y="2686"/>
                      <a:pt x="2132" y="2898"/>
                      <a:pt x="1970" y="3060"/>
                    </a:cubicBezTo>
                    <a:cubicBezTo>
                      <a:pt x="1808" y="3221"/>
                      <a:pt x="1617" y="3353"/>
                      <a:pt x="1394" y="3433"/>
                    </a:cubicBezTo>
                    <a:cubicBezTo>
                      <a:pt x="1172" y="3524"/>
                      <a:pt x="950" y="3605"/>
                      <a:pt x="718" y="3645"/>
                    </a:cubicBezTo>
                    <a:cubicBezTo>
                      <a:pt x="476" y="3706"/>
                      <a:pt x="233" y="3736"/>
                      <a:pt x="1" y="3767"/>
                    </a:cubicBezTo>
                    <a:cubicBezTo>
                      <a:pt x="74" y="3771"/>
                      <a:pt x="148" y="3773"/>
                      <a:pt x="221" y="3773"/>
                    </a:cubicBezTo>
                    <a:cubicBezTo>
                      <a:pt x="635" y="3773"/>
                      <a:pt x="1051" y="3702"/>
                      <a:pt x="1445" y="3565"/>
                    </a:cubicBezTo>
                    <a:cubicBezTo>
                      <a:pt x="1687" y="3484"/>
                      <a:pt x="1909" y="3353"/>
                      <a:pt x="2091" y="3181"/>
                    </a:cubicBezTo>
                    <a:cubicBezTo>
                      <a:pt x="2283" y="2989"/>
                      <a:pt x="2394" y="2737"/>
                      <a:pt x="2414" y="2474"/>
                    </a:cubicBezTo>
                    <a:cubicBezTo>
                      <a:pt x="2414" y="2212"/>
                      <a:pt x="2374" y="1959"/>
                      <a:pt x="2263" y="1727"/>
                    </a:cubicBezTo>
                    <a:cubicBezTo>
                      <a:pt x="2162" y="1495"/>
                      <a:pt x="2041" y="1283"/>
                      <a:pt x="1899" y="1081"/>
                    </a:cubicBezTo>
                    <a:cubicBezTo>
                      <a:pt x="1606" y="687"/>
                      <a:pt x="1273" y="323"/>
                      <a:pt x="91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19;p50">
                <a:extLst>
                  <a:ext uri="{FF2B5EF4-FFF2-40B4-BE49-F238E27FC236}">
                    <a16:creationId xmlns:a16="http://schemas.microsoft.com/office/drawing/2014/main" id="{AC8493B2-5239-44C2-AC8C-3A503BD7FA52}"/>
                  </a:ext>
                </a:extLst>
              </p:cNvPr>
              <p:cNvSpPr/>
              <p:nvPr/>
            </p:nvSpPr>
            <p:spPr>
              <a:xfrm>
                <a:off x="6370350" y="2285325"/>
                <a:ext cx="262800" cy="286225"/>
              </a:xfrm>
              <a:custGeom>
                <a:avLst/>
                <a:gdLst/>
                <a:ahLst/>
                <a:cxnLst/>
                <a:rect l="l" t="t" r="r" b="b"/>
                <a:pathLst>
                  <a:path w="10512" h="11449" extrusionOk="0">
                    <a:moveTo>
                      <a:pt x="2020" y="1"/>
                    </a:moveTo>
                    <a:cubicBezTo>
                      <a:pt x="727" y="1253"/>
                      <a:pt x="0" y="2980"/>
                      <a:pt x="0" y="4777"/>
                    </a:cubicBezTo>
                    <a:cubicBezTo>
                      <a:pt x="0" y="7271"/>
                      <a:pt x="1384" y="9553"/>
                      <a:pt x="3605" y="10704"/>
                    </a:cubicBezTo>
                    <a:cubicBezTo>
                      <a:pt x="4570" y="11202"/>
                      <a:pt x="5622" y="11448"/>
                      <a:pt x="6669" y="11448"/>
                    </a:cubicBezTo>
                    <a:cubicBezTo>
                      <a:pt x="8022" y="11448"/>
                      <a:pt x="9368" y="11038"/>
                      <a:pt x="10512" y="10230"/>
                    </a:cubicBezTo>
                    <a:cubicBezTo>
                      <a:pt x="9027" y="5534"/>
                      <a:pt x="6261" y="1849"/>
                      <a:pt x="2020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20;p50">
                <a:extLst>
                  <a:ext uri="{FF2B5EF4-FFF2-40B4-BE49-F238E27FC236}">
                    <a16:creationId xmlns:a16="http://schemas.microsoft.com/office/drawing/2014/main" id="{0D8A0384-48D2-47FE-80B1-7FA8914C39EF}"/>
                  </a:ext>
                </a:extLst>
              </p:cNvPr>
              <p:cNvSpPr/>
              <p:nvPr/>
            </p:nvSpPr>
            <p:spPr>
              <a:xfrm>
                <a:off x="6356975" y="2997200"/>
                <a:ext cx="276425" cy="286300"/>
              </a:xfrm>
              <a:custGeom>
                <a:avLst/>
                <a:gdLst/>
                <a:ahLst/>
                <a:cxnLst/>
                <a:rect l="l" t="t" r="r" b="b"/>
                <a:pathLst>
                  <a:path w="11057" h="11452" extrusionOk="0">
                    <a:moveTo>
                      <a:pt x="7257" y="1"/>
                    </a:moveTo>
                    <a:cubicBezTo>
                      <a:pt x="7241" y="1"/>
                      <a:pt x="7225" y="1"/>
                      <a:pt x="7210" y="1"/>
                    </a:cubicBezTo>
                    <a:cubicBezTo>
                      <a:pt x="7201" y="1"/>
                      <a:pt x="7193" y="1"/>
                      <a:pt x="7185" y="1"/>
                    </a:cubicBezTo>
                    <a:cubicBezTo>
                      <a:pt x="4479" y="1"/>
                      <a:pt x="2047" y="1644"/>
                      <a:pt x="1030" y="4161"/>
                    </a:cubicBezTo>
                    <a:cubicBezTo>
                      <a:pt x="0" y="6675"/>
                      <a:pt x="606" y="9553"/>
                      <a:pt x="2555" y="11452"/>
                    </a:cubicBezTo>
                    <a:cubicBezTo>
                      <a:pt x="6796" y="9594"/>
                      <a:pt x="9562" y="5918"/>
                      <a:pt x="11057" y="1213"/>
                    </a:cubicBezTo>
                    <a:cubicBezTo>
                      <a:pt x="9939" y="434"/>
                      <a:pt x="8613" y="1"/>
                      <a:pt x="7257" y="1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21;p50">
                <a:extLst>
                  <a:ext uri="{FF2B5EF4-FFF2-40B4-BE49-F238E27FC236}">
                    <a16:creationId xmlns:a16="http://schemas.microsoft.com/office/drawing/2014/main" id="{E4927E78-943B-4D21-A0B1-84BE8034C413}"/>
                  </a:ext>
                </a:extLst>
              </p:cNvPr>
              <p:cNvSpPr/>
              <p:nvPr/>
            </p:nvSpPr>
            <p:spPr>
              <a:xfrm>
                <a:off x="6148950" y="3241575"/>
                <a:ext cx="251700" cy="253975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10159" extrusionOk="0">
                    <a:moveTo>
                      <a:pt x="5080" y="0"/>
                    </a:moveTo>
                    <a:cubicBezTo>
                      <a:pt x="2273" y="0"/>
                      <a:pt x="1" y="3423"/>
                      <a:pt x="1" y="6231"/>
                    </a:cubicBezTo>
                    <a:cubicBezTo>
                      <a:pt x="1" y="9038"/>
                      <a:pt x="2273" y="10158"/>
                      <a:pt x="5080" y="10158"/>
                    </a:cubicBezTo>
                    <a:cubicBezTo>
                      <a:pt x="7846" y="10108"/>
                      <a:pt x="10068" y="7856"/>
                      <a:pt x="10068" y="5079"/>
                    </a:cubicBezTo>
                    <a:cubicBezTo>
                      <a:pt x="10068" y="2303"/>
                      <a:pt x="7846" y="41"/>
                      <a:pt x="508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22;p50">
                <a:extLst>
                  <a:ext uri="{FF2B5EF4-FFF2-40B4-BE49-F238E27FC236}">
                    <a16:creationId xmlns:a16="http://schemas.microsoft.com/office/drawing/2014/main" id="{3748095C-7CB3-4D8C-B78E-D16A635B6099}"/>
                  </a:ext>
                </a:extLst>
              </p:cNvPr>
              <p:cNvSpPr/>
              <p:nvPr/>
            </p:nvSpPr>
            <p:spPr>
              <a:xfrm>
                <a:off x="6148950" y="2073300"/>
                <a:ext cx="25372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49" h="10149" extrusionOk="0">
                    <a:moveTo>
                      <a:pt x="5080" y="0"/>
                    </a:moveTo>
                    <a:cubicBezTo>
                      <a:pt x="2273" y="0"/>
                      <a:pt x="1" y="1121"/>
                      <a:pt x="1" y="3918"/>
                    </a:cubicBezTo>
                    <a:cubicBezTo>
                      <a:pt x="1" y="6725"/>
                      <a:pt x="2273" y="10148"/>
                      <a:pt x="5080" y="10148"/>
                    </a:cubicBezTo>
                    <a:cubicBezTo>
                      <a:pt x="7877" y="10148"/>
                      <a:pt x="10149" y="7876"/>
                      <a:pt x="10149" y="5069"/>
                    </a:cubicBezTo>
                    <a:cubicBezTo>
                      <a:pt x="10149" y="2272"/>
                      <a:pt x="7877" y="0"/>
                      <a:pt x="508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23;p50">
                <a:extLst>
                  <a:ext uri="{FF2B5EF4-FFF2-40B4-BE49-F238E27FC236}">
                    <a16:creationId xmlns:a16="http://schemas.microsoft.com/office/drawing/2014/main" id="{E5A4D7A1-C737-4027-995A-403F0E02EF20}"/>
                  </a:ext>
                </a:extLst>
              </p:cNvPr>
              <p:cNvSpPr/>
              <p:nvPr/>
            </p:nvSpPr>
            <p:spPr>
              <a:xfrm>
                <a:off x="6650800" y="2609725"/>
                <a:ext cx="21225" cy="34055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36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283"/>
                      <a:pt x="112" y="556"/>
                      <a:pt x="162" y="838"/>
                    </a:cubicBezTo>
                    <a:lnTo>
                      <a:pt x="243" y="1262"/>
                    </a:lnTo>
                    <a:lnTo>
                      <a:pt x="303" y="1687"/>
                    </a:lnTo>
                    <a:lnTo>
                      <a:pt x="435" y="2535"/>
                    </a:lnTo>
                    <a:lnTo>
                      <a:pt x="516" y="3383"/>
                    </a:lnTo>
                    <a:cubicBezTo>
                      <a:pt x="556" y="3666"/>
                      <a:pt x="576" y="3948"/>
                      <a:pt x="586" y="4241"/>
                    </a:cubicBezTo>
                    <a:cubicBezTo>
                      <a:pt x="606" y="4524"/>
                      <a:pt x="637" y="4807"/>
                      <a:pt x="637" y="5089"/>
                    </a:cubicBezTo>
                    <a:lnTo>
                      <a:pt x="667" y="5948"/>
                    </a:lnTo>
                    <a:cubicBezTo>
                      <a:pt x="677" y="6230"/>
                      <a:pt x="667" y="6523"/>
                      <a:pt x="667" y="6806"/>
                    </a:cubicBezTo>
                    <a:cubicBezTo>
                      <a:pt x="667" y="7947"/>
                      <a:pt x="606" y="9088"/>
                      <a:pt x="516" y="10229"/>
                    </a:cubicBezTo>
                    <a:lnTo>
                      <a:pt x="425" y="11077"/>
                    </a:lnTo>
                    <a:cubicBezTo>
                      <a:pt x="394" y="11360"/>
                      <a:pt x="364" y="11643"/>
                      <a:pt x="324" y="11925"/>
                    </a:cubicBezTo>
                    <a:cubicBezTo>
                      <a:pt x="263" y="12501"/>
                      <a:pt x="172" y="13066"/>
                      <a:pt x="71" y="13622"/>
                    </a:cubicBezTo>
                    <a:cubicBezTo>
                      <a:pt x="334" y="12511"/>
                      <a:pt x="526" y="11380"/>
                      <a:pt x="647" y="10239"/>
                    </a:cubicBezTo>
                    <a:cubicBezTo>
                      <a:pt x="768" y="9098"/>
                      <a:pt x="839" y="7957"/>
                      <a:pt x="849" y="6806"/>
                    </a:cubicBezTo>
                    <a:cubicBezTo>
                      <a:pt x="849" y="5655"/>
                      <a:pt x="788" y="4514"/>
                      <a:pt x="657" y="3373"/>
                    </a:cubicBezTo>
                    <a:cubicBezTo>
                      <a:pt x="526" y="2232"/>
                      <a:pt x="303" y="1101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24;p50">
                <a:extLst>
                  <a:ext uri="{FF2B5EF4-FFF2-40B4-BE49-F238E27FC236}">
                    <a16:creationId xmlns:a16="http://schemas.microsoft.com/office/drawing/2014/main" id="{2F6E02C1-F3E7-4F0D-9C6E-961ADBE3A878}"/>
                  </a:ext>
                </a:extLst>
              </p:cNvPr>
              <p:cNvSpPr/>
              <p:nvPr/>
            </p:nvSpPr>
            <p:spPr>
              <a:xfrm>
                <a:off x="5605200" y="2252275"/>
                <a:ext cx="446350" cy="1054950"/>
              </a:xfrm>
              <a:custGeom>
                <a:avLst/>
                <a:gdLst/>
                <a:ahLst/>
                <a:cxnLst/>
                <a:rect l="l" t="t" r="r" b="b"/>
                <a:pathLst>
                  <a:path w="17854" h="42198" extrusionOk="0">
                    <a:moveTo>
                      <a:pt x="17853" y="0"/>
                    </a:moveTo>
                    <a:cubicBezTo>
                      <a:pt x="17852" y="0"/>
                      <a:pt x="1" y="1434"/>
                      <a:pt x="869" y="21871"/>
                    </a:cubicBezTo>
                    <a:cubicBezTo>
                      <a:pt x="1727" y="42079"/>
                      <a:pt x="17478" y="42198"/>
                      <a:pt x="17846" y="42198"/>
                    </a:cubicBezTo>
                    <a:cubicBezTo>
                      <a:pt x="17851" y="42198"/>
                      <a:pt x="17853" y="42198"/>
                      <a:pt x="17853" y="42198"/>
                    </a:cubicBezTo>
                    <a:cubicBezTo>
                      <a:pt x="17853" y="42198"/>
                      <a:pt x="14339" y="32332"/>
                      <a:pt x="15248" y="23820"/>
                    </a:cubicBezTo>
                    <a:cubicBezTo>
                      <a:pt x="9664" y="22689"/>
                      <a:pt x="15096" y="21155"/>
                      <a:pt x="15096" y="21155"/>
                    </a:cubicBezTo>
                    <a:cubicBezTo>
                      <a:pt x="15096" y="21155"/>
                      <a:pt x="14723" y="13390"/>
                      <a:pt x="15288" y="11006"/>
                    </a:cubicBezTo>
                    <a:lnTo>
                      <a:pt x="15288" y="11006"/>
                    </a:lnTo>
                    <a:cubicBezTo>
                      <a:pt x="15099" y="11010"/>
                      <a:pt x="14917" y="11011"/>
                      <a:pt x="14742" y="11011"/>
                    </a:cubicBezTo>
                    <a:cubicBezTo>
                      <a:pt x="8995" y="11011"/>
                      <a:pt x="11322" y="9277"/>
                      <a:pt x="15702" y="8502"/>
                    </a:cubicBezTo>
                    <a:cubicBezTo>
                      <a:pt x="16369" y="4423"/>
                      <a:pt x="17853" y="0"/>
                      <a:pt x="17853" y="0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25;p50">
                <a:extLst>
                  <a:ext uri="{FF2B5EF4-FFF2-40B4-BE49-F238E27FC236}">
                    <a16:creationId xmlns:a16="http://schemas.microsoft.com/office/drawing/2014/main" id="{B1FB157B-6272-4075-AB2A-8E9E8EE4734E}"/>
                  </a:ext>
                </a:extLst>
              </p:cNvPr>
              <p:cNvSpPr/>
              <p:nvPr/>
            </p:nvSpPr>
            <p:spPr>
              <a:xfrm>
                <a:off x="6005825" y="3230675"/>
                <a:ext cx="366550" cy="92525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3701" extrusionOk="0">
                    <a:moveTo>
                      <a:pt x="8110" y="0"/>
                    </a:moveTo>
                    <a:cubicBezTo>
                      <a:pt x="4380" y="0"/>
                      <a:pt x="445" y="436"/>
                      <a:pt x="445" y="436"/>
                    </a:cubicBezTo>
                    <a:lnTo>
                      <a:pt x="0" y="2890"/>
                    </a:lnTo>
                    <a:cubicBezTo>
                      <a:pt x="1593" y="3312"/>
                      <a:pt x="4921" y="3700"/>
                      <a:pt x="8004" y="3700"/>
                    </a:cubicBezTo>
                    <a:cubicBezTo>
                      <a:pt x="11490" y="3700"/>
                      <a:pt x="14662" y="3204"/>
                      <a:pt x="14662" y="1699"/>
                    </a:cubicBezTo>
                    <a:cubicBezTo>
                      <a:pt x="14662" y="354"/>
                      <a:pt x="11470" y="0"/>
                      <a:pt x="8110" y="0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26;p50">
                <a:extLst>
                  <a:ext uri="{FF2B5EF4-FFF2-40B4-BE49-F238E27FC236}">
                    <a16:creationId xmlns:a16="http://schemas.microsoft.com/office/drawing/2014/main" id="{57DC81E4-4AEA-486F-A8BF-EF93E7E0BD78}"/>
                  </a:ext>
                </a:extLst>
              </p:cNvPr>
              <p:cNvSpPr/>
              <p:nvPr/>
            </p:nvSpPr>
            <p:spPr>
              <a:xfrm>
                <a:off x="6005825" y="2245550"/>
                <a:ext cx="3665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3709" extrusionOk="0">
                    <a:moveTo>
                      <a:pt x="8125" y="1"/>
                    </a:moveTo>
                    <a:cubicBezTo>
                      <a:pt x="4391" y="1"/>
                      <a:pt x="445" y="441"/>
                      <a:pt x="445" y="441"/>
                    </a:cubicBezTo>
                    <a:lnTo>
                      <a:pt x="0" y="2895"/>
                    </a:lnTo>
                    <a:cubicBezTo>
                      <a:pt x="1596" y="3317"/>
                      <a:pt x="4932" y="3708"/>
                      <a:pt x="8020" y="3708"/>
                    </a:cubicBezTo>
                    <a:cubicBezTo>
                      <a:pt x="11499" y="3708"/>
                      <a:pt x="14662" y="3212"/>
                      <a:pt x="14662" y="1703"/>
                    </a:cubicBezTo>
                    <a:cubicBezTo>
                      <a:pt x="14662" y="356"/>
                      <a:pt x="11479" y="1"/>
                      <a:pt x="8125" y="1"/>
                    </a:cubicBezTo>
                    <a:close/>
                  </a:path>
                </a:pathLst>
              </a:custGeom>
              <a:solidFill>
                <a:srgbClr val="5A2E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27;p50">
                <a:extLst>
                  <a:ext uri="{FF2B5EF4-FFF2-40B4-BE49-F238E27FC236}">
                    <a16:creationId xmlns:a16="http://schemas.microsoft.com/office/drawing/2014/main" id="{2A9C6C02-6409-4731-82D2-933D4C2BDC24}"/>
                  </a:ext>
                </a:extLst>
              </p:cNvPr>
              <p:cNvSpPr/>
              <p:nvPr/>
            </p:nvSpPr>
            <p:spPr>
              <a:xfrm>
                <a:off x="5686475" y="2878825"/>
                <a:ext cx="2433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135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8" y="333"/>
                      <a:pt x="1546" y="606"/>
                      <a:pt x="2344" y="808"/>
                    </a:cubicBezTo>
                    <a:cubicBezTo>
                      <a:pt x="3151" y="1010"/>
                      <a:pt x="3969" y="1161"/>
                      <a:pt x="4797" y="1252"/>
                    </a:cubicBezTo>
                    <a:cubicBezTo>
                      <a:pt x="5201" y="1303"/>
                      <a:pt x="5615" y="1323"/>
                      <a:pt x="6029" y="1353"/>
                    </a:cubicBezTo>
                    <a:lnTo>
                      <a:pt x="6968" y="1353"/>
                    </a:lnTo>
                    <a:lnTo>
                      <a:pt x="7281" y="1333"/>
                    </a:lnTo>
                    <a:cubicBezTo>
                      <a:pt x="8109" y="1303"/>
                      <a:pt x="8927" y="1192"/>
                      <a:pt x="9735" y="1020"/>
                    </a:cubicBezTo>
                    <a:lnTo>
                      <a:pt x="9735" y="1020"/>
                    </a:lnTo>
                    <a:cubicBezTo>
                      <a:pt x="9533" y="1040"/>
                      <a:pt x="9331" y="1060"/>
                      <a:pt x="9119" y="1091"/>
                    </a:cubicBezTo>
                    <a:lnTo>
                      <a:pt x="8816" y="1121"/>
                    </a:lnTo>
                    <a:cubicBezTo>
                      <a:pt x="8715" y="1131"/>
                      <a:pt x="8614" y="1141"/>
                      <a:pt x="8503" y="1141"/>
                    </a:cubicBezTo>
                    <a:lnTo>
                      <a:pt x="7887" y="1182"/>
                    </a:lnTo>
                    <a:cubicBezTo>
                      <a:pt x="7685" y="1192"/>
                      <a:pt x="7483" y="1192"/>
                      <a:pt x="7271" y="1192"/>
                    </a:cubicBezTo>
                    <a:lnTo>
                      <a:pt x="6655" y="1192"/>
                    </a:lnTo>
                    <a:lnTo>
                      <a:pt x="6039" y="1172"/>
                    </a:lnTo>
                    <a:cubicBezTo>
                      <a:pt x="5625" y="1141"/>
                      <a:pt x="5221" y="1121"/>
                      <a:pt x="4807" y="1060"/>
                    </a:cubicBezTo>
                    <a:cubicBezTo>
                      <a:pt x="4000" y="970"/>
                      <a:pt x="3182" y="838"/>
                      <a:pt x="2374" y="667"/>
                    </a:cubicBezTo>
                    <a:cubicBezTo>
                      <a:pt x="2182" y="616"/>
                      <a:pt x="1980" y="566"/>
                      <a:pt x="1778" y="525"/>
                    </a:cubicBezTo>
                    <a:lnTo>
                      <a:pt x="1182" y="364"/>
                    </a:lnTo>
                    <a:cubicBezTo>
                      <a:pt x="779" y="253"/>
                      <a:pt x="385" y="132"/>
                      <a:pt x="1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28;p50">
                <a:extLst>
                  <a:ext uri="{FF2B5EF4-FFF2-40B4-BE49-F238E27FC236}">
                    <a16:creationId xmlns:a16="http://schemas.microsoft.com/office/drawing/2014/main" id="{C0D27634-7180-44B6-A336-FECA0ED7388A}"/>
                  </a:ext>
                </a:extLst>
              </p:cNvPr>
              <p:cNvSpPr/>
              <p:nvPr/>
            </p:nvSpPr>
            <p:spPr>
              <a:xfrm>
                <a:off x="5718300" y="2991900"/>
                <a:ext cx="23452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9381" h="1177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1485" y="677"/>
                      <a:pt x="3090" y="1071"/>
                      <a:pt x="4716" y="1162"/>
                    </a:cubicBezTo>
                    <a:cubicBezTo>
                      <a:pt x="4897" y="1171"/>
                      <a:pt x="5081" y="1176"/>
                      <a:pt x="5265" y="1176"/>
                    </a:cubicBezTo>
                    <a:cubicBezTo>
                      <a:pt x="5490" y="1176"/>
                      <a:pt x="5715" y="1169"/>
                      <a:pt x="5938" y="1152"/>
                    </a:cubicBezTo>
                    <a:cubicBezTo>
                      <a:pt x="6342" y="1122"/>
                      <a:pt x="6745" y="1061"/>
                      <a:pt x="7149" y="980"/>
                    </a:cubicBezTo>
                    <a:cubicBezTo>
                      <a:pt x="7543" y="879"/>
                      <a:pt x="7937" y="748"/>
                      <a:pt x="8311" y="597"/>
                    </a:cubicBezTo>
                    <a:cubicBezTo>
                      <a:pt x="8684" y="435"/>
                      <a:pt x="9038" y="233"/>
                      <a:pt x="9381" y="11"/>
                    </a:cubicBezTo>
                    <a:lnTo>
                      <a:pt x="9381" y="11"/>
                    </a:lnTo>
                    <a:cubicBezTo>
                      <a:pt x="9027" y="203"/>
                      <a:pt x="8664" y="375"/>
                      <a:pt x="8280" y="516"/>
                    </a:cubicBezTo>
                    <a:cubicBezTo>
                      <a:pt x="7907" y="647"/>
                      <a:pt x="7513" y="758"/>
                      <a:pt x="7119" y="829"/>
                    </a:cubicBezTo>
                    <a:cubicBezTo>
                      <a:pt x="6725" y="900"/>
                      <a:pt x="6331" y="950"/>
                      <a:pt x="5928" y="970"/>
                    </a:cubicBezTo>
                    <a:cubicBezTo>
                      <a:pt x="5726" y="980"/>
                      <a:pt x="5524" y="985"/>
                      <a:pt x="5323" y="985"/>
                    </a:cubicBezTo>
                    <a:cubicBezTo>
                      <a:pt x="5122" y="985"/>
                      <a:pt x="4923" y="980"/>
                      <a:pt x="4726" y="970"/>
                    </a:cubicBezTo>
                    <a:cubicBezTo>
                      <a:pt x="3918" y="930"/>
                      <a:pt x="3120" y="819"/>
                      <a:pt x="2333" y="657"/>
                    </a:cubicBezTo>
                    <a:cubicBezTo>
                      <a:pt x="1939" y="566"/>
                      <a:pt x="1545" y="476"/>
                      <a:pt x="1162" y="364"/>
                    </a:cubicBezTo>
                    <a:cubicBezTo>
                      <a:pt x="768" y="253"/>
                      <a:pt x="384" y="132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29;p50">
                <a:extLst>
                  <a:ext uri="{FF2B5EF4-FFF2-40B4-BE49-F238E27FC236}">
                    <a16:creationId xmlns:a16="http://schemas.microsoft.com/office/drawing/2014/main" id="{B44BFCEB-CA73-4890-B2AF-37D6BBD87190}"/>
                  </a:ext>
                </a:extLst>
              </p:cNvPr>
              <p:cNvSpPr/>
              <p:nvPr/>
            </p:nvSpPr>
            <p:spPr>
              <a:xfrm>
                <a:off x="5777125" y="3099200"/>
                <a:ext cx="1865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7463" h="9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3" y="101"/>
                      <a:pt x="606" y="182"/>
                      <a:pt x="919" y="263"/>
                    </a:cubicBezTo>
                    <a:cubicBezTo>
                      <a:pt x="1222" y="344"/>
                      <a:pt x="1535" y="414"/>
                      <a:pt x="1848" y="475"/>
                    </a:cubicBezTo>
                    <a:cubicBezTo>
                      <a:pt x="2464" y="616"/>
                      <a:pt x="3100" y="717"/>
                      <a:pt x="3726" y="798"/>
                    </a:cubicBezTo>
                    <a:cubicBezTo>
                      <a:pt x="4253" y="865"/>
                      <a:pt x="4787" y="904"/>
                      <a:pt x="5316" y="904"/>
                    </a:cubicBezTo>
                    <a:cubicBezTo>
                      <a:pt x="5426" y="904"/>
                      <a:pt x="5535" y="903"/>
                      <a:pt x="5645" y="899"/>
                    </a:cubicBezTo>
                    <a:cubicBezTo>
                      <a:pt x="5968" y="889"/>
                      <a:pt x="6281" y="859"/>
                      <a:pt x="6604" y="788"/>
                    </a:cubicBezTo>
                    <a:cubicBezTo>
                      <a:pt x="6917" y="737"/>
                      <a:pt x="7210" y="596"/>
                      <a:pt x="7462" y="374"/>
                    </a:cubicBezTo>
                    <a:lnTo>
                      <a:pt x="7462" y="374"/>
                    </a:lnTo>
                    <a:cubicBezTo>
                      <a:pt x="7200" y="556"/>
                      <a:pt x="6897" y="677"/>
                      <a:pt x="6584" y="707"/>
                    </a:cubicBezTo>
                    <a:cubicBezTo>
                      <a:pt x="6271" y="748"/>
                      <a:pt x="5958" y="768"/>
                      <a:pt x="5645" y="768"/>
                    </a:cubicBezTo>
                    <a:cubicBezTo>
                      <a:pt x="5332" y="758"/>
                      <a:pt x="5008" y="748"/>
                      <a:pt x="4695" y="717"/>
                    </a:cubicBezTo>
                    <a:cubicBezTo>
                      <a:pt x="4382" y="697"/>
                      <a:pt x="4069" y="667"/>
                      <a:pt x="3756" y="626"/>
                    </a:cubicBezTo>
                    <a:cubicBezTo>
                      <a:pt x="3120" y="546"/>
                      <a:pt x="2504" y="445"/>
                      <a:pt x="1868" y="344"/>
                    </a:cubicBezTo>
                    <a:cubicBezTo>
                      <a:pt x="1555" y="293"/>
                      <a:pt x="1242" y="223"/>
                      <a:pt x="939" y="182"/>
                    </a:cubicBezTo>
                    <a:cubicBezTo>
                      <a:pt x="626" y="132"/>
                      <a:pt x="313" y="61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30;p50">
                <a:extLst>
                  <a:ext uri="{FF2B5EF4-FFF2-40B4-BE49-F238E27FC236}">
                    <a16:creationId xmlns:a16="http://schemas.microsoft.com/office/drawing/2014/main" id="{D7518925-8077-42D9-8ECE-875BF88F7E15}"/>
                  </a:ext>
                </a:extLst>
              </p:cNvPr>
              <p:cNvSpPr/>
              <p:nvPr/>
            </p:nvSpPr>
            <p:spPr>
              <a:xfrm>
                <a:off x="5703400" y="2677725"/>
                <a:ext cx="23782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2249" extrusionOk="0">
                    <a:moveTo>
                      <a:pt x="7526" y="1"/>
                    </a:moveTo>
                    <a:cubicBezTo>
                      <a:pt x="7363" y="1"/>
                      <a:pt x="7201" y="5"/>
                      <a:pt x="7039" y="17"/>
                    </a:cubicBezTo>
                    <a:cubicBezTo>
                      <a:pt x="6200" y="47"/>
                      <a:pt x="5372" y="148"/>
                      <a:pt x="4565" y="330"/>
                    </a:cubicBezTo>
                    <a:cubicBezTo>
                      <a:pt x="3747" y="501"/>
                      <a:pt x="2959" y="754"/>
                      <a:pt x="2192" y="1067"/>
                    </a:cubicBezTo>
                    <a:cubicBezTo>
                      <a:pt x="1798" y="1228"/>
                      <a:pt x="1424" y="1410"/>
                      <a:pt x="1061" y="1592"/>
                    </a:cubicBezTo>
                    <a:cubicBezTo>
                      <a:pt x="687" y="1794"/>
                      <a:pt x="334" y="2006"/>
                      <a:pt x="1" y="2248"/>
                    </a:cubicBezTo>
                    <a:cubicBezTo>
                      <a:pt x="354" y="2036"/>
                      <a:pt x="728" y="1844"/>
                      <a:pt x="1101" y="1673"/>
                    </a:cubicBezTo>
                    <a:cubicBezTo>
                      <a:pt x="1475" y="1501"/>
                      <a:pt x="1848" y="1339"/>
                      <a:pt x="2242" y="1198"/>
                    </a:cubicBezTo>
                    <a:cubicBezTo>
                      <a:pt x="2626" y="1057"/>
                      <a:pt x="3020" y="925"/>
                      <a:pt x="3413" y="814"/>
                    </a:cubicBezTo>
                    <a:lnTo>
                      <a:pt x="3999" y="643"/>
                    </a:lnTo>
                    <a:lnTo>
                      <a:pt x="4605" y="511"/>
                    </a:lnTo>
                    <a:cubicBezTo>
                      <a:pt x="5403" y="330"/>
                      <a:pt x="6221" y="219"/>
                      <a:pt x="7039" y="158"/>
                    </a:cubicBezTo>
                    <a:cubicBezTo>
                      <a:pt x="7535" y="122"/>
                      <a:pt x="8032" y="104"/>
                      <a:pt x="8527" y="104"/>
                    </a:cubicBezTo>
                    <a:cubicBezTo>
                      <a:pt x="8856" y="104"/>
                      <a:pt x="9185" y="112"/>
                      <a:pt x="9512" y="128"/>
                    </a:cubicBezTo>
                    <a:cubicBezTo>
                      <a:pt x="9310" y="97"/>
                      <a:pt x="9109" y="77"/>
                      <a:pt x="8896" y="57"/>
                    </a:cubicBezTo>
                    <a:cubicBezTo>
                      <a:pt x="8695" y="47"/>
                      <a:pt x="8482" y="17"/>
                      <a:pt x="8281" y="17"/>
                    </a:cubicBezTo>
                    <a:cubicBezTo>
                      <a:pt x="8029" y="11"/>
                      <a:pt x="7777" y="1"/>
                      <a:pt x="7526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331;p50">
                <a:extLst>
                  <a:ext uri="{FF2B5EF4-FFF2-40B4-BE49-F238E27FC236}">
                    <a16:creationId xmlns:a16="http://schemas.microsoft.com/office/drawing/2014/main" id="{513F4467-9B0D-4263-9F75-E561627CB513}"/>
                  </a:ext>
                </a:extLst>
              </p:cNvPr>
              <p:cNvSpPr/>
              <p:nvPr/>
            </p:nvSpPr>
            <p:spPr>
              <a:xfrm>
                <a:off x="5752625" y="2563450"/>
                <a:ext cx="281750" cy="74325"/>
              </a:xfrm>
              <a:custGeom>
                <a:avLst/>
                <a:gdLst/>
                <a:ahLst/>
                <a:cxnLst/>
                <a:rect l="l" t="t" r="r" b="b"/>
                <a:pathLst>
                  <a:path w="11270" h="2973" extrusionOk="0">
                    <a:moveTo>
                      <a:pt x="7975" y="0"/>
                    </a:moveTo>
                    <a:cubicBezTo>
                      <a:pt x="7579" y="0"/>
                      <a:pt x="7184" y="16"/>
                      <a:pt x="6796" y="64"/>
                    </a:cubicBezTo>
                    <a:cubicBezTo>
                      <a:pt x="6291" y="104"/>
                      <a:pt x="5797" y="185"/>
                      <a:pt x="5312" y="286"/>
                    </a:cubicBezTo>
                    <a:cubicBezTo>
                      <a:pt x="4817" y="397"/>
                      <a:pt x="4332" y="529"/>
                      <a:pt x="3858" y="700"/>
                    </a:cubicBezTo>
                    <a:cubicBezTo>
                      <a:pt x="3383" y="862"/>
                      <a:pt x="2919" y="1054"/>
                      <a:pt x="2474" y="1276"/>
                    </a:cubicBezTo>
                    <a:cubicBezTo>
                      <a:pt x="1566" y="1710"/>
                      <a:pt x="738" y="2285"/>
                      <a:pt x="1" y="2972"/>
                    </a:cubicBezTo>
                    <a:cubicBezTo>
                      <a:pt x="384" y="2649"/>
                      <a:pt x="788" y="2366"/>
                      <a:pt x="1212" y="2114"/>
                    </a:cubicBezTo>
                    <a:cubicBezTo>
                      <a:pt x="1636" y="1851"/>
                      <a:pt x="2071" y="1619"/>
                      <a:pt x="2525" y="1407"/>
                    </a:cubicBezTo>
                    <a:cubicBezTo>
                      <a:pt x="3424" y="993"/>
                      <a:pt x="4373" y="670"/>
                      <a:pt x="5342" y="468"/>
                    </a:cubicBezTo>
                    <a:cubicBezTo>
                      <a:pt x="5827" y="357"/>
                      <a:pt x="6312" y="276"/>
                      <a:pt x="6806" y="226"/>
                    </a:cubicBezTo>
                    <a:cubicBezTo>
                      <a:pt x="7049" y="195"/>
                      <a:pt x="7291" y="185"/>
                      <a:pt x="7543" y="165"/>
                    </a:cubicBezTo>
                    <a:cubicBezTo>
                      <a:pt x="7609" y="160"/>
                      <a:pt x="7675" y="160"/>
                      <a:pt x="7739" y="160"/>
                    </a:cubicBezTo>
                    <a:cubicBezTo>
                      <a:pt x="7803" y="160"/>
                      <a:pt x="7867" y="160"/>
                      <a:pt x="7927" y="155"/>
                    </a:cubicBezTo>
                    <a:cubicBezTo>
                      <a:pt x="8048" y="145"/>
                      <a:pt x="8169" y="145"/>
                      <a:pt x="8301" y="145"/>
                    </a:cubicBezTo>
                    <a:cubicBezTo>
                      <a:pt x="8543" y="145"/>
                      <a:pt x="8795" y="155"/>
                      <a:pt x="9038" y="165"/>
                    </a:cubicBezTo>
                    <a:cubicBezTo>
                      <a:pt x="9290" y="165"/>
                      <a:pt x="9543" y="195"/>
                      <a:pt x="9785" y="215"/>
                    </a:cubicBezTo>
                    <a:cubicBezTo>
                      <a:pt x="10037" y="226"/>
                      <a:pt x="10280" y="256"/>
                      <a:pt x="10532" y="296"/>
                    </a:cubicBezTo>
                    <a:cubicBezTo>
                      <a:pt x="10775" y="327"/>
                      <a:pt x="11017" y="367"/>
                      <a:pt x="11269" y="407"/>
                    </a:cubicBezTo>
                    <a:cubicBezTo>
                      <a:pt x="11027" y="347"/>
                      <a:pt x="10785" y="286"/>
                      <a:pt x="10542" y="246"/>
                    </a:cubicBezTo>
                    <a:cubicBezTo>
                      <a:pt x="10290" y="195"/>
                      <a:pt x="10037" y="145"/>
                      <a:pt x="9795" y="115"/>
                    </a:cubicBezTo>
                    <a:cubicBezTo>
                      <a:pt x="9553" y="84"/>
                      <a:pt x="9290" y="64"/>
                      <a:pt x="9048" y="44"/>
                    </a:cubicBezTo>
                    <a:cubicBezTo>
                      <a:pt x="8806" y="14"/>
                      <a:pt x="8553" y="14"/>
                      <a:pt x="8301" y="3"/>
                    </a:cubicBezTo>
                    <a:cubicBezTo>
                      <a:pt x="8192" y="1"/>
                      <a:pt x="8083" y="0"/>
                      <a:pt x="797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32;p50">
                <a:extLst>
                  <a:ext uri="{FF2B5EF4-FFF2-40B4-BE49-F238E27FC236}">
                    <a16:creationId xmlns:a16="http://schemas.microsoft.com/office/drawing/2014/main" id="{CDE721AA-CB2E-4503-8C2E-6D769820BDAD}"/>
                  </a:ext>
                </a:extLst>
              </p:cNvPr>
              <p:cNvSpPr/>
              <p:nvPr/>
            </p:nvSpPr>
            <p:spPr>
              <a:xfrm>
                <a:off x="5750350" y="2413950"/>
                <a:ext cx="2474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3086" extrusionOk="0">
                    <a:moveTo>
                      <a:pt x="8808" y="1"/>
                    </a:moveTo>
                    <a:cubicBezTo>
                      <a:pt x="8733" y="1"/>
                      <a:pt x="8659" y="2"/>
                      <a:pt x="8584" y="6"/>
                    </a:cubicBezTo>
                    <a:cubicBezTo>
                      <a:pt x="8149" y="16"/>
                      <a:pt x="7705" y="66"/>
                      <a:pt x="7271" y="147"/>
                    </a:cubicBezTo>
                    <a:cubicBezTo>
                      <a:pt x="6837" y="218"/>
                      <a:pt x="6413" y="319"/>
                      <a:pt x="5989" y="440"/>
                    </a:cubicBezTo>
                    <a:cubicBezTo>
                      <a:pt x="5564" y="561"/>
                      <a:pt x="5150" y="692"/>
                      <a:pt x="4736" y="844"/>
                    </a:cubicBezTo>
                    <a:cubicBezTo>
                      <a:pt x="3908" y="1137"/>
                      <a:pt x="3101" y="1470"/>
                      <a:pt x="2313" y="1854"/>
                    </a:cubicBezTo>
                    <a:cubicBezTo>
                      <a:pt x="1909" y="2035"/>
                      <a:pt x="1515" y="2227"/>
                      <a:pt x="1132" y="2439"/>
                    </a:cubicBezTo>
                    <a:cubicBezTo>
                      <a:pt x="758" y="2651"/>
                      <a:pt x="374" y="2853"/>
                      <a:pt x="1" y="3085"/>
                    </a:cubicBezTo>
                    <a:cubicBezTo>
                      <a:pt x="394" y="2894"/>
                      <a:pt x="778" y="2702"/>
                      <a:pt x="1172" y="2520"/>
                    </a:cubicBezTo>
                    <a:cubicBezTo>
                      <a:pt x="1566" y="2328"/>
                      <a:pt x="1960" y="2156"/>
                      <a:pt x="2363" y="1985"/>
                    </a:cubicBezTo>
                    <a:cubicBezTo>
                      <a:pt x="3161" y="1631"/>
                      <a:pt x="3969" y="1298"/>
                      <a:pt x="4797" y="1005"/>
                    </a:cubicBezTo>
                    <a:cubicBezTo>
                      <a:pt x="5615" y="713"/>
                      <a:pt x="6453" y="470"/>
                      <a:pt x="7301" y="278"/>
                    </a:cubicBezTo>
                    <a:cubicBezTo>
                      <a:pt x="7725" y="187"/>
                      <a:pt x="8159" y="127"/>
                      <a:pt x="8594" y="86"/>
                    </a:cubicBezTo>
                    <a:cubicBezTo>
                      <a:pt x="8767" y="70"/>
                      <a:pt x="8941" y="62"/>
                      <a:pt x="9115" y="62"/>
                    </a:cubicBezTo>
                    <a:cubicBezTo>
                      <a:pt x="9375" y="62"/>
                      <a:pt x="9636" y="80"/>
                      <a:pt x="9896" y="117"/>
                    </a:cubicBezTo>
                    <a:cubicBezTo>
                      <a:pt x="9535" y="41"/>
                      <a:pt x="9175" y="1"/>
                      <a:pt x="8808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33;p50">
                <a:extLst>
                  <a:ext uri="{FF2B5EF4-FFF2-40B4-BE49-F238E27FC236}">
                    <a16:creationId xmlns:a16="http://schemas.microsoft.com/office/drawing/2014/main" id="{29A3579A-65D0-491B-9F67-BD89D23ABA8B}"/>
                  </a:ext>
                </a:extLst>
              </p:cNvPr>
              <p:cNvSpPr/>
              <p:nvPr/>
            </p:nvSpPr>
            <p:spPr>
              <a:xfrm>
                <a:off x="5808175" y="2338100"/>
                <a:ext cx="1681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1788" extrusionOk="0">
                    <a:moveTo>
                      <a:pt x="6281" y="0"/>
                    </a:moveTo>
                    <a:lnTo>
                      <a:pt x="5846" y="31"/>
                    </a:lnTo>
                    <a:lnTo>
                      <a:pt x="5412" y="91"/>
                    </a:lnTo>
                    <a:cubicBezTo>
                      <a:pt x="5271" y="111"/>
                      <a:pt x="5130" y="142"/>
                      <a:pt x="4978" y="162"/>
                    </a:cubicBezTo>
                    <a:cubicBezTo>
                      <a:pt x="4403" y="273"/>
                      <a:pt x="3837" y="414"/>
                      <a:pt x="3282" y="586"/>
                    </a:cubicBezTo>
                    <a:cubicBezTo>
                      <a:pt x="2726" y="758"/>
                      <a:pt x="2171" y="929"/>
                      <a:pt x="1626" y="1141"/>
                    </a:cubicBezTo>
                    <a:cubicBezTo>
                      <a:pt x="1353" y="1242"/>
                      <a:pt x="1070" y="1333"/>
                      <a:pt x="808" y="1444"/>
                    </a:cubicBezTo>
                    <a:cubicBezTo>
                      <a:pt x="535" y="1565"/>
                      <a:pt x="263" y="1666"/>
                      <a:pt x="0" y="1788"/>
                    </a:cubicBezTo>
                    <a:lnTo>
                      <a:pt x="1666" y="1263"/>
                    </a:lnTo>
                    <a:cubicBezTo>
                      <a:pt x="2221" y="1091"/>
                      <a:pt x="2777" y="929"/>
                      <a:pt x="3332" y="758"/>
                    </a:cubicBezTo>
                    <a:cubicBezTo>
                      <a:pt x="3888" y="586"/>
                      <a:pt x="4453" y="445"/>
                      <a:pt x="5008" y="303"/>
                    </a:cubicBezTo>
                    <a:cubicBezTo>
                      <a:pt x="5150" y="263"/>
                      <a:pt x="5291" y="233"/>
                      <a:pt x="5432" y="202"/>
                    </a:cubicBezTo>
                    <a:lnTo>
                      <a:pt x="5857" y="111"/>
                    </a:lnTo>
                    <a:lnTo>
                      <a:pt x="6291" y="41"/>
                    </a:lnTo>
                    <a:cubicBezTo>
                      <a:pt x="6432" y="31"/>
                      <a:pt x="6573" y="21"/>
                      <a:pt x="67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34;p50">
                <a:extLst>
                  <a:ext uri="{FF2B5EF4-FFF2-40B4-BE49-F238E27FC236}">
                    <a16:creationId xmlns:a16="http://schemas.microsoft.com/office/drawing/2014/main" id="{458CC17E-7E60-491C-A206-7FF9CD5E0D22}"/>
                  </a:ext>
                </a:extLst>
              </p:cNvPr>
              <p:cNvSpPr/>
              <p:nvPr/>
            </p:nvSpPr>
            <p:spPr>
              <a:xfrm>
                <a:off x="6595775" y="3242000"/>
                <a:ext cx="467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186" extrusionOk="0">
                    <a:moveTo>
                      <a:pt x="10231" y="1"/>
                    </a:moveTo>
                    <a:cubicBezTo>
                      <a:pt x="9934" y="1"/>
                      <a:pt x="9638" y="2"/>
                      <a:pt x="9341" y="4"/>
                    </a:cubicBezTo>
                    <a:cubicBezTo>
                      <a:pt x="7786" y="14"/>
                      <a:pt x="6220" y="14"/>
                      <a:pt x="4665" y="24"/>
                    </a:cubicBezTo>
                    <a:lnTo>
                      <a:pt x="2333" y="54"/>
                    </a:lnTo>
                    <a:cubicBezTo>
                      <a:pt x="1555" y="64"/>
                      <a:pt x="778" y="74"/>
                      <a:pt x="0" y="94"/>
                    </a:cubicBezTo>
                    <a:cubicBezTo>
                      <a:pt x="778" y="115"/>
                      <a:pt x="1555" y="125"/>
                      <a:pt x="2333" y="135"/>
                    </a:cubicBezTo>
                    <a:lnTo>
                      <a:pt x="4665" y="165"/>
                    </a:lnTo>
                    <a:cubicBezTo>
                      <a:pt x="6220" y="185"/>
                      <a:pt x="7786" y="185"/>
                      <a:pt x="9341" y="185"/>
                    </a:cubicBezTo>
                    <a:cubicBezTo>
                      <a:pt x="10896" y="175"/>
                      <a:pt x="12451" y="175"/>
                      <a:pt x="14006" y="165"/>
                    </a:cubicBezTo>
                    <a:lnTo>
                      <a:pt x="16348" y="135"/>
                    </a:lnTo>
                    <a:cubicBezTo>
                      <a:pt x="17126" y="125"/>
                      <a:pt x="17903" y="115"/>
                      <a:pt x="18681" y="94"/>
                    </a:cubicBezTo>
                    <a:cubicBezTo>
                      <a:pt x="17903" y="74"/>
                      <a:pt x="17126" y="64"/>
                      <a:pt x="16348" y="54"/>
                    </a:cubicBezTo>
                    <a:lnTo>
                      <a:pt x="14006" y="24"/>
                    </a:lnTo>
                    <a:cubicBezTo>
                      <a:pt x="12748" y="16"/>
                      <a:pt x="11490" y="1"/>
                      <a:pt x="1023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35;p50">
                <a:extLst>
                  <a:ext uri="{FF2B5EF4-FFF2-40B4-BE49-F238E27FC236}">
                    <a16:creationId xmlns:a16="http://schemas.microsoft.com/office/drawing/2014/main" id="{C407462B-CEFF-4618-9C4D-0C72134FF7BB}"/>
                  </a:ext>
                </a:extLst>
              </p:cNvPr>
              <p:cNvSpPr/>
              <p:nvPr/>
            </p:nvSpPr>
            <p:spPr>
              <a:xfrm>
                <a:off x="6697500" y="3171300"/>
                <a:ext cx="36580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60" extrusionOk="0">
                    <a:moveTo>
                      <a:pt x="8383" y="0"/>
                    </a:moveTo>
                    <a:cubicBezTo>
                      <a:pt x="8026" y="0"/>
                      <a:pt x="7669" y="1"/>
                      <a:pt x="7311" y="4"/>
                    </a:cubicBezTo>
                    <a:cubicBezTo>
                      <a:pt x="6089" y="4"/>
                      <a:pt x="4868" y="4"/>
                      <a:pt x="3656" y="14"/>
                    </a:cubicBezTo>
                    <a:lnTo>
                      <a:pt x="1828" y="45"/>
                    </a:lnTo>
                    <a:cubicBezTo>
                      <a:pt x="1212" y="55"/>
                      <a:pt x="606" y="65"/>
                      <a:pt x="1" y="75"/>
                    </a:cubicBezTo>
                    <a:cubicBezTo>
                      <a:pt x="596" y="105"/>
                      <a:pt x="1212" y="105"/>
                      <a:pt x="1828" y="115"/>
                    </a:cubicBezTo>
                    <a:lnTo>
                      <a:pt x="3656" y="136"/>
                    </a:lnTo>
                    <a:cubicBezTo>
                      <a:pt x="4550" y="150"/>
                      <a:pt x="5439" y="160"/>
                      <a:pt x="6331" y="160"/>
                    </a:cubicBezTo>
                    <a:cubicBezTo>
                      <a:pt x="6657" y="160"/>
                      <a:pt x="6984" y="158"/>
                      <a:pt x="7311" y="156"/>
                    </a:cubicBezTo>
                    <a:cubicBezTo>
                      <a:pt x="8533" y="156"/>
                      <a:pt x="9755" y="156"/>
                      <a:pt x="10977" y="136"/>
                    </a:cubicBezTo>
                    <a:lnTo>
                      <a:pt x="12804" y="115"/>
                    </a:lnTo>
                    <a:cubicBezTo>
                      <a:pt x="13410" y="105"/>
                      <a:pt x="14016" y="95"/>
                      <a:pt x="14632" y="75"/>
                    </a:cubicBezTo>
                    <a:cubicBezTo>
                      <a:pt x="14016" y="65"/>
                      <a:pt x="13410" y="55"/>
                      <a:pt x="12804" y="45"/>
                    </a:cubicBezTo>
                    <a:lnTo>
                      <a:pt x="10977" y="14"/>
                    </a:lnTo>
                    <a:cubicBezTo>
                      <a:pt x="10106" y="7"/>
                      <a:pt x="9245" y="0"/>
                      <a:pt x="838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36;p50">
                <a:extLst>
                  <a:ext uri="{FF2B5EF4-FFF2-40B4-BE49-F238E27FC236}">
                    <a16:creationId xmlns:a16="http://schemas.microsoft.com/office/drawing/2014/main" id="{1079C29E-1820-47A7-AFE1-066F0B5B303E}"/>
                  </a:ext>
                </a:extLst>
              </p:cNvPr>
              <p:cNvSpPr/>
              <p:nvPr/>
            </p:nvSpPr>
            <p:spPr>
              <a:xfrm>
                <a:off x="6595775" y="2317900"/>
                <a:ext cx="4670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187" extrusionOk="0">
                    <a:moveTo>
                      <a:pt x="9341" y="1"/>
                    </a:moveTo>
                    <a:cubicBezTo>
                      <a:pt x="7786" y="11"/>
                      <a:pt x="6230" y="11"/>
                      <a:pt x="4665" y="21"/>
                    </a:cubicBezTo>
                    <a:lnTo>
                      <a:pt x="2333" y="51"/>
                    </a:lnTo>
                    <a:cubicBezTo>
                      <a:pt x="1555" y="61"/>
                      <a:pt x="778" y="71"/>
                      <a:pt x="0" y="91"/>
                    </a:cubicBezTo>
                    <a:cubicBezTo>
                      <a:pt x="778" y="112"/>
                      <a:pt x="1555" y="122"/>
                      <a:pt x="2333" y="142"/>
                    </a:cubicBezTo>
                    <a:lnTo>
                      <a:pt x="4665" y="162"/>
                    </a:lnTo>
                    <a:cubicBezTo>
                      <a:pt x="5811" y="177"/>
                      <a:pt x="6951" y="186"/>
                      <a:pt x="8090" y="186"/>
                    </a:cubicBezTo>
                    <a:cubicBezTo>
                      <a:pt x="8507" y="186"/>
                      <a:pt x="8924" y="185"/>
                      <a:pt x="9341" y="182"/>
                    </a:cubicBezTo>
                    <a:cubicBezTo>
                      <a:pt x="10896" y="172"/>
                      <a:pt x="12451" y="182"/>
                      <a:pt x="14006" y="162"/>
                    </a:cubicBezTo>
                    <a:lnTo>
                      <a:pt x="16348" y="142"/>
                    </a:lnTo>
                    <a:cubicBezTo>
                      <a:pt x="17126" y="122"/>
                      <a:pt x="17903" y="112"/>
                      <a:pt x="18681" y="91"/>
                    </a:cubicBezTo>
                    <a:cubicBezTo>
                      <a:pt x="17903" y="71"/>
                      <a:pt x="17126" y="61"/>
                      <a:pt x="16348" y="51"/>
                    </a:cubicBezTo>
                    <a:lnTo>
                      <a:pt x="14006" y="21"/>
                    </a:lnTo>
                    <a:cubicBezTo>
                      <a:pt x="12451" y="11"/>
                      <a:pt x="10896" y="1"/>
                      <a:pt x="9341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37;p50">
                <a:extLst>
                  <a:ext uri="{FF2B5EF4-FFF2-40B4-BE49-F238E27FC236}">
                    <a16:creationId xmlns:a16="http://schemas.microsoft.com/office/drawing/2014/main" id="{3D277A97-A5BF-419A-B10B-383F0AF17237}"/>
                  </a:ext>
                </a:extLst>
              </p:cNvPr>
              <p:cNvSpPr/>
              <p:nvPr/>
            </p:nvSpPr>
            <p:spPr>
              <a:xfrm>
                <a:off x="6595525" y="2389250"/>
                <a:ext cx="365800" cy="4000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60" extrusionOk="0">
                    <a:moveTo>
                      <a:pt x="8293" y="0"/>
                    </a:moveTo>
                    <a:cubicBezTo>
                      <a:pt x="7966" y="0"/>
                      <a:pt x="7638" y="1"/>
                      <a:pt x="7311" y="4"/>
                    </a:cubicBezTo>
                    <a:cubicBezTo>
                      <a:pt x="6089" y="4"/>
                      <a:pt x="4867" y="4"/>
                      <a:pt x="3656" y="24"/>
                    </a:cubicBezTo>
                    <a:lnTo>
                      <a:pt x="1828" y="45"/>
                    </a:lnTo>
                    <a:cubicBezTo>
                      <a:pt x="1212" y="55"/>
                      <a:pt x="606" y="65"/>
                      <a:pt x="0" y="85"/>
                    </a:cubicBezTo>
                    <a:cubicBezTo>
                      <a:pt x="606" y="95"/>
                      <a:pt x="1212" y="105"/>
                      <a:pt x="1828" y="115"/>
                    </a:cubicBezTo>
                    <a:lnTo>
                      <a:pt x="3656" y="135"/>
                    </a:lnTo>
                    <a:cubicBezTo>
                      <a:pt x="4550" y="150"/>
                      <a:pt x="5439" y="160"/>
                      <a:pt x="6330" y="160"/>
                    </a:cubicBezTo>
                    <a:cubicBezTo>
                      <a:pt x="6657" y="160"/>
                      <a:pt x="6983" y="158"/>
                      <a:pt x="7311" y="156"/>
                    </a:cubicBezTo>
                    <a:cubicBezTo>
                      <a:pt x="8533" y="156"/>
                      <a:pt x="9754" y="156"/>
                      <a:pt x="10976" y="135"/>
                    </a:cubicBezTo>
                    <a:lnTo>
                      <a:pt x="12804" y="115"/>
                    </a:lnTo>
                    <a:cubicBezTo>
                      <a:pt x="13410" y="105"/>
                      <a:pt x="14016" y="95"/>
                      <a:pt x="14632" y="85"/>
                    </a:cubicBezTo>
                    <a:cubicBezTo>
                      <a:pt x="14016" y="65"/>
                      <a:pt x="13420" y="55"/>
                      <a:pt x="12804" y="45"/>
                    </a:cubicBezTo>
                    <a:lnTo>
                      <a:pt x="10976" y="24"/>
                    </a:lnTo>
                    <a:cubicBezTo>
                      <a:pt x="10082" y="10"/>
                      <a:pt x="9187" y="0"/>
                      <a:pt x="8293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38;p50">
                <a:extLst>
                  <a:ext uri="{FF2B5EF4-FFF2-40B4-BE49-F238E27FC236}">
                    <a16:creationId xmlns:a16="http://schemas.microsoft.com/office/drawing/2014/main" id="{0077E59B-10F7-4FA3-8B13-28E35F6730B3}"/>
                  </a:ext>
                </a:extLst>
              </p:cNvPr>
              <p:cNvSpPr/>
              <p:nvPr/>
            </p:nvSpPr>
            <p:spPr>
              <a:xfrm>
                <a:off x="5567525" y="3063000"/>
                <a:ext cx="309100" cy="235250"/>
              </a:xfrm>
              <a:custGeom>
                <a:avLst/>
                <a:gdLst/>
                <a:ahLst/>
                <a:cxnLst/>
                <a:rect l="l" t="t" r="r" b="b"/>
                <a:pathLst>
                  <a:path w="12364" h="9410" extrusionOk="0">
                    <a:moveTo>
                      <a:pt x="4465" y="0"/>
                    </a:moveTo>
                    <a:cubicBezTo>
                      <a:pt x="2949" y="0"/>
                      <a:pt x="1557" y="2162"/>
                      <a:pt x="4163" y="3579"/>
                    </a:cubicBezTo>
                    <a:cubicBezTo>
                      <a:pt x="3300" y="3185"/>
                      <a:pt x="2658" y="3022"/>
                      <a:pt x="2200" y="3022"/>
                    </a:cubicBezTo>
                    <a:cubicBezTo>
                      <a:pt x="1" y="3022"/>
                      <a:pt x="2044" y="6782"/>
                      <a:pt x="4225" y="6782"/>
                    </a:cubicBezTo>
                    <a:cubicBezTo>
                      <a:pt x="4848" y="6782"/>
                      <a:pt x="5482" y="6476"/>
                      <a:pt x="6031" y="5689"/>
                    </a:cubicBezTo>
                    <a:lnTo>
                      <a:pt x="6031" y="5689"/>
                    </a:lnTo>
                    <a:cubicBezTo>
                      <a:pt x="6011" y="8099"/>
                      <a:pt x="7338" y="9410"/>
                      <a:pt x="8353" y="9410"/>
                    </a:cubicBezTo>
                    <a:cubicBezTo>
                      <a:pt x="9325" y="9410"/>
                      <a:pt x="10011" y="8211"/>
                      <a:pt x="8960" y="5629"/>
                    </a:cubicBezTo>
                    <a:lnTo>
                      <a:pt x="8960" y="5629"/>
                    </a:lnTo>
                    <a:cubicBezTo>
                      <a:pt x="9241" y="5673"/>
                      <a:pt x="9487" y="5693"/>
                      <a:pt x="9698" y="5693"/>
                    </a:cubicBezTo>
                    <a:cubicBezTo>
                      <a:pt x="12363" y="5693"/>
                      <a:pt x="9713" y="2477"/>
                      <a:pt x="7630" y="2477"/>
                    </a:cubicBezTo>
                    <a:cubicBezTo>
                      <a:pt x="7209" y="2477"/>
                      <a:pt x="6812" y="2608"/>
                      <a:pt x="6486" y="2923"/>
                    </a:cubicBezTo>
                    <a:cubicBezTo>
                      <a:pt x="6316" y="769"/>
                      <a:pt x="5368" y="0"/>
                      <a:pt x="4465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39;p50">
                <a:extLst>
                  <a:ext uri="{FF2B5EF4-FFF2-40B4-BE49-F238E27FC236}">
                    <a16:creationId xmlns:a16="http://schemas.microsoft.com/office/drawing/2014/main" id="{43CCDB7B-A2CD-47AC-A436-7B1788FF37E0}"/>
                  </a:ext>
                </a:extLst>
              </p:cNvPr>
              <p:cNvSpPr/>
              <p:nvPr/>
            </p:nvSpPr>
            <p:spPr>
              <a:xfrm>
                <a:off x="5660250" y="3138875"/>
                <a:ext cx="142600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3253" extrusionOk="0">
                    <a:moveTo>
                      <a:pt x="932" y="1"/>
                    </a:moveTo>
                    <a:cubicBezTo>
                      <a:pt x="44" y="1"/>
                      <a:pt x="0" y="811"/>
                      <a:pt x="1656" y="2281"/>
                    </a:cubicBezTo>
                    <a:cubicBezTo>
                      <a:pt x="2240" y="2798"/>
                      <a:pt x="3668" y="3253"/>
                      <a:pt x="4538" y="3253"/>
                    </a:cubicBezTo>
                    <a:cubicBezTo>
                      <a:pt x="5384" y="3253"/>
                      <a:pt x="5703" y="2823"/>
                      <a:pt x="4211" y="1604"/>
                    </a:cubicBezTo>
                    <a:cubicBezTo>
                      <a:pt x="2871" y="510"/>
                      <a:pt x="1636" y="1"/>
                      <a:pt x="932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40;p50">
                <a:extLst>
                  <a:ext uri="{FF2B5EF4-FFF2-40B4-BE49-F238E27FC236}">
                    <a16:creationId xmlns:a16="http://schemas.microsoft.com/office/drawing/2014/main" id="{81A7D952-917F-46FD-A087-E9FA98B6DDB5}"/>
                  </a:ext>
                </a:extLst>
              </p:cNvPr>
              <p:cNvSpPr/>
              <p:nvPr/>
            </p:nvSpPr>
            <p:spPr>
              <a:xfrm>
                <a:off x="5988400" y="2825050"/>
                <a:ext cx="43245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17298" fill="none" extrusionOk="0">
                    <a:moveTo>
                      <a:pt x="17298" y="8644"/>
                    </a:moveTo>
                    <a:cubicBezTo>
                      <a:pt x="17298" y="13420"/>
                      <a:pt x="13430" y="17298"/>
                      <a:pt x="8654" y="17298"/>
                    </a:cubicBezTo>
                    <a:cubicBezTo>
                      <a:pt x="3878" y="17298"/>
                      <a:pt x="1" y="13420"/>
                      <a:pt x="1" y="8644"/>
                    </a:cubicBezTo>
                    <a:cubicBezTo>
                      <a:pt x="1" y="3868"/>
                      <a:pt x="3878" y="0"/>
                      <a:pt x="8654" y="0"/>
                    </a:cubicBezTo>
                    <a:cubicBezTo>
                      <a:pt x="13430" y="0"/>
                      <a:pt x="17298" y="3868"/>
                      <a:pt x="17298" y="8644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41;p50">
                <a:extLst>
                  <a:ext uri="{FF2B5EF4-FFF2-40B4-BE49-F238E27FC236}">
                    <a16:creationId xmlns:a16="http://schemas.microsoft.com/office/drawing/2014/main" id="{D0CFCB08-AE48-4BC8-B83E-F061D55A05DA}"/>
                  </a:ext>
                </a:extLst>
              </p:cNvPr>
              <p:cNvSpPr/>
              <p:nvPr/>
            </p:nvSpPr>
            <p:spPr>
              <a:xfrm>
                <a:off x="5988400" y="2302000"/>
                <a:ext cx="43245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7298" h="17298" fill="none" extrusionOk="0">
                    <a:moveTo>
                      <a:pt x="17298" y="8654"/>
                    </a:moveTo>
                    <a:cubicBezTo>
                      <a:pt x="17298" y="13430"/>
                      <a:pt x="13430" y="17297"/>
                      <a:pt x="8654" y="17297"/>
                    </a:cubicBezTo>
                    <a:cubicBezTo>
                      <a:pt x="3878" y="17297"/>
                      <a:pt x="1" y="13430"/>
                      <a:pt x="1" y="8654"/>
                    </a:cubicBezTo>
                    <a:cubicBezTo>
                      <a:pt x="1" y="3878"/>
                      <a:pt x="3878" y="0"/>
                      <a:pt x="8654" y="0"/>
                    </a:cubicBezTo>
                    <a:cubicBezTo>
                      <a:pt x="13430" y="0"/>
                      <a:pt x="17298" y="3878"/>
                      <a:pt x="17298" y="8654"/>
                    </a:cubicBezTo>
                    <a:close/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42;p50">
                <a:extLst>
                  <a:ext uri="{FF2B5EF4-FFF2-40B4-BE49-F238E27FC236}">
                    <a16:creationId xmlns:a16="http://schemas.microsoft.com/office/drawing/2014/main" id="{E9989A6A-A152-4997-B916-5DEF5D607BF3}"/>
                  </a:ext>
                </a:extLst>
              </p:cNvPr>
              <p:cNvSpPr/>
              <p:nvPr/>
            </p:nvSpPr>
            <p:spPr>
              <a:xfrm>
                <a:off x="6212650" y="2728650"/>
                <a:ext cx="11227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231" extrusionOk="0">
                    <a:moveTo>
                      <a:pt x="1947" y="1"/>
                    </a:moveTo>
                    <a:cubicBezTo>
                      <a:pt x="638" y="1"/>
                      <a:pt x="1" y="1469"/>
                      <a:pt x="967" y="2231"/>
                    </a:cubicBezTo>
                    <a:lnTo>
                      <a:pt x="4491" y="1605"/>
                    </a:lnTo>
                    <a:cubicBezTo>
                      <a:pt x="3546" y="423"/>
                      <a:pt x="2650" y="1"/>
                      <a:pt x="1947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43;p50">
                <a:extLst>
                  <a:ext uri="{FF2B5EF4-FFF2-40B4-BE49-F238E27FC236}">
                    <a16:creationId xmlns:a16="http://schemas.microsoft.com/office/drawing/2014/main" id="{CE6755CB-2E05-474C-8280-069DDEAEF054}"/>
                  </a:ext>
                </a:extLst>
              </p:cNvPr>
              <p:cNvSpPr/>
              <p:nvPr/>
            </p:nvSpPr>
            <p:spPr>
              <a:xfrm>
                <a:off x="6220400" y="2726350"/>
                <a:ext cx="1045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2323" extrusionOk="0">
                    <a:moveTo>
                      <a:pt x="1565" y="0"/>
                    </a:moveTo>
                    <a:cubicBezTo>
                      <a:pt x="1283" y="10"/>
                      <a:pt x="1010" y="91"/>
                      <a:pt x="778" y="243"/>
                    </a:cubicBezTo>
                    <a:cubicBezTo>
                      <a:pt x="535" y="394"/>
                      <a:pt x="354" y="616"/>
                      <a:pt x="243" y="869"/>
                    </a:cubicBezTo>
                    <a:cubicBezTo>
                      <a:pt x="0" y="1394"/>
                      <a:pt x="182" y="2010"/>
                      <a:pt x="657" y="2323"/>
                    </a:cubicBezTo>
                    <a:cubicBezTo>
                      <a:pt x="465" y="2141"/>
                      <a:pt x="323" y="1909"/>
                      <a:pt x="263" y="1656"/>
                    </a:cubicBezTo>
                    <a:cubicBezTo>
                      <a:pt x="222" y="1404"/>
                      <a:pt x="253" y="1151"/>
                      <a:pt x="364" y="919"/>
                    </a:cubicBezTo>
                    <a:cubicBezTo>
                      <a:pt x="596" y="465"/>
                      <a:pt x="1061" y="182"/>
                      <a:pt x="1575" y="172"/>
                    </a:cubicBezTo>
                    <a:cubicBezTo>
                      <a:pt x="1828" y="172"/>
                      <a:pt x="2080" y="212"/>
                      <a:pt x="2313" y="303"/>
                    </a:cubicBezTo>
                    <a:cubicBezTo>
                      <a:pt x="2434" y="344"/>
                      <a:pt x="2555" y="394"/>
                      <a:pt x="2666" y="455"/>
                    </a:cubicBezTo>
                    <a:cubicBezTo>
                      <a:pt x="2777" y="525"/>
                      <a:pt x="2898" y="576"/>
                      <a:pt x="2999" y="657"/>
                    </a:cubicBezTo>
                    <a:cubicBezTo>
                      <a:pt x="3433" y="950"/>
                      <a:pt x="3827" y="1303"/>
                      <a:pt x="4181" y="1697"/>
                    </a:cubicBezTo>
                    <a:cubicBezTo>
                      <a:pt x="3878" y="1252"/>
                      <a:pt x="3504" y="859"/>
                      <a:pt x="3080" y="536"/>
                    </a:cubicBezTo>
                    <a:cubicBezTo>
                      <a:pt x="2656" y="192"/>
                      <a:pt x="2121" y="0"/>
                      <a:pt x="156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44;p50">
                <a:extLst>
                  <a:ext uri="{FF2B5EF4-FFF2-40B4-BE49-F238E27FC236}">
                    <a16:creationId xmlns:a16="http://schemas.microsoft.com/office/drawing/2014/main" id="{EC02CD47-AB2A-462B-A96E-1D2F3238D4DD}"/>
                  </a:ext>
                </a:extLst>
              </p:cNvPr>
              <p:cNvSpPr/>
              <p:nvPr/>
            </p:nvSpPr>
            <p:spPr>
              <a:xfrm>
                <a:off x="6190100" y="2740475"/>
                <a:ext cx="25" cy="92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17" fill="none" extrusionOk="0">
                    <a:moveTo>
                      <a:pt x="1" y="3717"/>
                    </a:moveTo>
                    <a:lnTo>
                      <a:pt x="1" y="1"/>
                    </a:lnTo>
                  </a:path>
                </a:pathLst>
              </a:custGeom>
              <a:noFill/>
              <a:ln w="12625" cap="flat" cmpd="sng">
                <a:solidFill>
                  <a:srgbClr val="6AD9F5"/>
                </a:solidFill>
                <a:prstDash val="solid"/>
                <a:miter lim="100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299;p28">
              <a:extLst>
                <a:ext uri="{FF2B5EF4-FFF2-40B4-BE49-F238E27FC236}">
                  <a16:creationId xmlns:a16="http://schemas.microsoft.com/office/drawing/2014/main" id="{A972A3D6-02C2-4BE8-9F4B-257A4F8859C8}"/>
                </a:ext>
              </a:extLst>
            </p:cNvPr>
            <p:cNvSpPr/>
            <p:nvPr/>
          </p:nvSpPr>
          <p:spPr>
            <a:xfrm rot="7914198">
              <a:off x="3737185" y="3591606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9;p28">
              <a:extLst>
                <a:ext uri="{FF2B5EF4-FFF2-40B4-BE49-F238E27FC236}">
                  <a16:creationId xmlns:a16="http://schemas.microsoft.com/office/drawing/2014/main" id="{641EC558-0F4E-4E6C-998D-D9605FA306B0}"/>
                </a:ext>
              </a:extLst>
            </p:cNvPr>
            <p:cNvSpPr/>
            <p:nvPr/>
          </p:nvSpPr>
          <p:spPr>
            <a:xfrm rot="7914198">
              <a:off x="3077231" y="3591605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8CE9B0-261B-4D45-9075-9C40758297F9}"/>
              </a:ext>
            </a:extLst>
          </p:cNvPr>
          <p:cNvGrpSpPr/>
          <p:nvPr/>
        </p:nvGrpSpPr>
        <p:grpSpPr>
          <a:xfrm>
            <a:off x="-81458" y="2685273"/>
            <a:ext cx="2386921" cy="2534259"/>
            <a:chOff x="-81458" y="2685273"/>
            <a:chExt cx="2386921" cy="2534259"/>
          </a:xfrm>
        </p:grpSpPr>
        <p:grpSp>
          <p:nvGrpSpPr>
            <p:cNvPr id="25" name="Google Shape;1281;p50">
              <a:extLst>
                <a:ext uri="{FF2B5EF4-FFF2-40B4-BE49-F238E27FC236}">
                  <a16:creationId xmlns:a16="http://schemas.microsoft.com/office/drawing/2014/main" id="{C19D5737-7291-4B28-98FF-C534FE85A7F7}"/>
                </a:ext>
              </a:extLst>
            </p:cNvPr>
            <p:cNvGrpSpPr/>
            <p:nvPr/>
          </p:nvGrpSpPr>
          <p:grpSpPr>
            <a:xfrm rot="1647683">
              <a:off x="-81458" y="2685273"/>
              <a:ext cx="2386921" cy="2534259"/>
              <a:chOff x="3782100" y="3413725"/>
              <a:chExt cx="1647175" cy="1748850"/>
            </a:xfrm>
          </p:grpSpPr>
          <p:sp>
            <p:nvSpPr>
              <p:cNvPr id="26" name="Google Shape;1282;p50">
                <a:extLst>
                  <a:ext uri="{FF2B5EF4-FFF2-40B4-BE49-F238E27FC236}">
                    <a16:creationId xmlns:a16="http://schemas.microsoft.com/office/drawing/2014/main" id="{A2C71BD9-6456-48BA-9782-39CD6B2278B8}"/>
                  </a:ext>
                </a:extLst>
              </p:cNvPr>
              <p:cNvSpPr/>
              <p:nvPr/>
            </p:nvSpPr>
            <p:spPr>
              <a:xfrm>
                <a:off x="4625750" y="4382650"/>
                <a:ext cx="803525" cy="779925"/>
              </a:xfrm>
              <a:custGeom>
                <a:avLst/>
                <a:gdLst/>
                <a:ahLst/>
                <a:cxnLst/>
                <a:rect l="l" t="t" r="r" b="b"/>
                <a:pathLst>
                  <a:path w="32141" h="31197" extrusionOk="0">
                    <a:moveTo>
                      <a:pt x="9949" y="1"/>
                    </a:moveTo>
                    <a:cubicBezTo>
                      <a:pt x="8590" y="1"/>
                      <a:pt x="7318" y="293"/>
                      <a:pt x="6200" y="937"/>
                    </a:cubicBezTo>
                    <a:cubicBezTo>
                      <a:pt x="0" y="4522"/>
                      <a:pt x="848" y="17598"/>
                      <a:pt x="5271" y="25242"/>
                    </a:cubicBezTo>
                    <a:cubicBezTo>
                      <a:pt x="7749" y="29534"/>
                      <a:pt x="10821" y="31196"/>
                      <a:pt x="14137" y="31196"/>
                    </a:cubicBezTo>
                    <a:cubicBezTo>
                      <a:pt x="16727" y="31196"/>
                      <a:pt x="19466" y="30182"/>
                      <a:pt x="22184" y="28615"/>
                    </a:cubicBezTo>
                    <a:cubicBezTo>
                      <a:pt x="28384" y="25030"/>
                      <a:pt x="32141" y="19931"/>
                      <a:pt x="27718" y="12287"/>
                    </a:cubicBezTo>
                    <a:cubicBezTo>
                      <a:pt x="24101" y="6022"/>
                      <a:pt x="16123" y="1"/>
                      <a:pt x="9949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83;p50">
                <a:extLst>
                  <a:ext uri="{FF2B5EF4-FFF2-40B4-BE49-F238E27FC236}">
                    <a16:creationId xmlns:a16="http://schemas.microsoft.com/office/drawing/2014/main" id="{80B1108C-F884-4F46-A335-7E5BD770C2B3}"/>
                  </a:ext>
                </a:extLst>
              </p:cNvPr>
              <p:cNvSpPr/>
              <p:nvPr/>
            </p:nvSpPr>
            <p:spPr>
              <a:xfrm>
                <a:off x="4012575" y="3595300"/>
                <a:ext cx="1215500" cy="997975"/>
              </a:xfrm>
              <a:custGeom>
                <a:avLst/>
                <a:gdLst/>
                <a:ahLst/>
                <a:cxnLst/>
                <a:rect l="l" t="t" r="r" b="b"/>
                <a:pathLst>
                  <a:path w="48620" h="39919" extrusionOk="0">
                    <a:moveTo>
                      <a:pt x="24291" y="0"/>
                    </a:moveTo>
                    <a:cubicBezTo>
                      <a:pt x="20679" y="0"/>
                      <a:pt x="17017" y="920"/>
                      <a:pt x="13662" y="2856"/>
                    </a:cubicBezTo>
                    <a:cubicBezTo>
                      <a:pt x="3484" y="8732"/>
                      <a:pt x="0" y="21748"/>
                      <a:pt x="5877" y="31926"/>
                    </a:cubicBezTo>
                    <a:cubicBezTo>
                      <a:pt x="9123" y="37553"/>
                      <a:pt x="13844" y="39919"/>
                      <a:pt x="19135" y="39919"/>
                    </a:cubicBezTo>
                    <a:cubicBezTo>
                      <a:pt x="23424" y="39919"/>
                      <a:pt x="28089" y="38364"/>
                      <a:pt x="32646" y="35733"/>
                    </a:cubicBezTo>
                    <a:cubicBezTo>
                      <a:pt x="42834" y="29856"/>
                      <a:pt x="48620" y="20829"/>
                      <a:pt x="42743" y="10651"/>
                    </a:cubicBezTo>
                    <a:cubicBezTo>
                      <a:pt x="38802" y="3818"/>
                      <a:pt x="31649" y="0"/>
                      <a:pt x="24291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84;p50">
                <a:extLst>
                  <a:ext uri="{FF2B5EF4-FFF2-40B4-BE49-F238E27FC236}">
                    <a16:creationId xmlns:a16="http://schemas.microsoft.com/office/drawing/2014/main" id="{AED8BAEC-30DA-4F4B-8FC4-45FA20C72A4F}"/>
                  </a:ext>
                </a:extLst>
              </p:cNvPr>
              <p:cNvSpPr/>
              <p:nvPr/>
            </p:nvSpPr>
            <p:spPr>
              <a:xfrm>
                <a:off x="4561125" y="4154400"/>
                <a:ext cx="437500" cy="456375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18255" extrusionOk="0">
                    <a:moveTo>
                      <a:pt x="5550" y="1"/>
                    </a:moveTo>
                    <a:cubicBezTo>
                      <a:pt x="4750" y="1"/>
                      <a:pt x="3995" y="186"/>
                      <a:pt x="3322" y="576"/>
                    </a:cubicBezTo>
                    <a:cubicBezTo>
                      <a:pt x="142" y="2413"/>
                      <a:pt x="0" y="8108"/>
                      <a:pt x="2999" y="13298"/>
                    </a:cubicBezTo>
                    <a:cubicBezTo>
                      <a:pt x="5024" y="16808"/>
                      <a:pt x="7438" y="18255"/>
                      <a:pt x="9771" y="18255"/>
                    </a:cubicBezTo>
                    <a:cubicBezTo>
                      <a:pt x="10881" y="18255"/>
                      <a:pt x="11973" y="17927"/>
                      <a:pt x="12996" y="17337"/>
                    </a:cubicBezTo>
                    <a:cubicBezTo>
                      <a:pt x="16176" y="15500"/>
                      <a:pt x="17499" y="11834"/>
                      <a:pt x="14500" y="6644"/>
                    </a:cubicBezTo>
                    <a:cubicBezTo>
                      <a:pt x="12137" y="2555"/>
                      <a:pt x="8527" y="1"/>
                      <a:pt x="5550" y="1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85;p50">
                <a:extLst>
                  <a:ext uri="{FF2B5EF4-FFF2-40B4-BE49-F238E27FC236}">
                    <a16:creationId xmlns:a16="http://schemas.microsoft.com/office/drawing/2014/main" id="{22320995-BE28-48B8-B66F-98D91581CFC4}"/>
                  </a:ext>
                </a:extLst>
              </p:cNvPr>
              <p:cNvSpPr/>
              <p:nvPr/>
            </p:nvSpPr>
            <p:spPr>
              <a:xfrm>
                <a:off x="4203925" y="4053725"/>
                <a:ext cx="341825" cy="325000"/>
              </a:xfrm>
              <a:custGeom>
                <a:avLst/>
                <a:gdLst/>
                <a:ahLst/>
                <a:cxnLst/>
                <a:rect l="l" t="t" r="r" b="b"/>
                <a:pathLst>
                  <a:path w="13673" h="13000" extrusionOk="0">
                    <a:moveTo>
                      <a:pt x="6820" y="1"/>
                    </a:moveTo>
                    <a:cubicBezTo>
                      <a:pt x="3538" y="1"/>
                      <a:pt x="723" y="2476"/>
                      <a:pt x="374" y="5814"/>
                    </a:cubicBezTo>
                    <a:cubicBezTo>
                      <a:pt x="0" y="9379"/>
                      <a:pt x="2585" y="12580"/>
                      <a:pt x="6150" y="12963"/>
                    </a:cubicBezTo>
                    <a:cubicBezTo>
                      <a:pt x="6380" y="12987"/>
                      <a:pt x="6609" y="12999"/>
                      <a:pt x="6836" y="12999"/>
                    </a:cubicBezTo>
                    <a:cubicBezTo>
                      <a:pt x="10125" y="12999"/>
                      <a:pt x="12949" y="10521"/>
                      <a:pt x="13299" y="7177"/>
                    </a:cubicBezTo>
                    <a:cubicBezTo>
                      <a:pt x="13672" y="3613"/>
                      <a:pt x="11087" y="412"/>
                      <a:pt x="7523" y="39"/>
                    </a:cubicBezTo>
                    <a:cubicBezTo>
                      <a:pt x="7287" y="13"/>
                      <a:pt x="7052" y="1"/>
                      <a:pt x="6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86;p50">
                <a:extLst>
                  <a:ext uri="{FF2B5EF4-FFF2-40B4-BE49-F238E27FC236}">
                    <a16:creationId xmlns:a16="http://schemas.microsoft.com/office/drawing/2014/main" id="{03EB2C4D-F439-450D-82E3-C15F8A8AC148}"/>
                  </a:ext>
                </a:extLst>
              </p:cNvPr>
              <p:cNvSpPr/>
              <p:nvPr/>
            </p:nvSpPr>
            <p:spPr>
              <a:xfrm>
                <a:off x="4639625" y="3767275"/>
                <a:ext cx="348650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3946" h="13014" extrusionOk="0">
                    <a:moveTo>
                      <a:pt x="6954" y="0"/>
                    </a:moveTo>
                    <a:cubicBezTo>
                      <a:pt x="3795" y="0"/>
                      <a:pt x="1030" y="2309"/>
                      <a:pt x="536" y="5529"/>
                    </a:cubicBezTo>
                    <a:cubicBezTo>
                      <a:pt x="1" y="9083"/>
                      <a:pt x="2444" y="12405"/>
                      <a:pt x="5998" y="12940"/>
                    </a:cubicBezTo>
                    <a:cubicBezTo>
                      <a:pt x="6327" y="12990"/>
                      <a:pt x="6654" y="13014"/>
                      <a:pt x="6977" y="13014"/>
                    </a:cubicBezTo>
                    <a:cubicBezTo>
                      <a:pt x="10142" y="13014"/>
                      <a:pt x="12915" y="10703"/>
                      <a:pt x="13410" y="7478"/>
                    </a:cubicBezTo>
                    <a:cubicBezTo>
                      <a:pt x="13945" y="3933"/>
                      <a:pt x="11502" y="611"/>
                      <a:pt x="7947" y="76"/>
                    </a:cubicBezTo>
                    <a:cubicBezTo>
                      <a:pt x="7613" y="25"/>
                      <a:pt x="7281" y="0"/>
                      <a:pt x="69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87;p50">
                <a:extLst>
                  <a:ext uri="{FF2B5EF4-FFF2-40B4-BE49-F238E27FC236}">
                    <a16:creationId xmlns:a16="http://schemas.microsoft.com/office/drawing/2014/main" id="{638AD880-266A-44E8-B631-9C134124AD67}"/>
                  </a:ext>
                </a:extLst>
              </p:cNvPr>
              <p:cNvSpPr/>
              <p:nvPr/>
            </p:nvSpPr>
            <p:spPr>
              <a:xfrm>
                <a:off x="4578800" y="4084975"/>
                <a:ext cx="104525" cy="99225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39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1" y="374"/>
                      <a:pt x="263" y="737"/>
                      <a:pt x="424" y="1101"/>
                    </a:cubicBezTo>
                    <a:cubicBezTo>
                      <a:pt x="505" y="1272"/>
                      <a:pt x="606" y="1444"/>
                      <a:pt x="707" y="1606"/>
                    </a:cubicBezTo>
                    <a:cubicBezTo>
                      <a:pt x="767" y="1686"/>
                      <a:pt x="838" y="1767"/>
                      <a:pt x="919" y="1828"/>
                    </a:cubicBezTo>
                    <a:cubicBezTo>
                      <a:pt x="939" y="1848"/>
                      <a:pt x="959" y="1858"/>
                      <a:pt x="979" y="1878"/>
                    </a:cubicBezTo>
                    <a:cubicBezTo>
                      <a:pt x="1010" y="1888"/>
                      <a:pt x="1040" y="1899"/>
                      <a:pt x="1070" y="1909"/>
                    </a:cubicBezTo>
                    <a:cubicBezTo>
                      <a:pt x="1141" y="1909"/>
                      <a:pt x="1212" y="1888"/>
                      <a:pt x="1262" y="1838"/>
                    </a:cubicBezTo>
                    <a:cubicBezTo>
                      <a:pt x="1333" y="1757"/>
                      <a:pt x="1383" y="1666"/>
                      <a:pt x="1414" y="1555"/>
                    </a:cubicBezTo>
                    <a:lnTo>
                      <a:pt x="1444" y="1414"/>
                    </a:lnTo>
                    <a:lnTo>
                      <a:pt x="1474" y="1262"/>
                    </a:lnTo>
                    <a:cubicBezTo>
                      <a:pt x="1494" y="1081"/>
                      <a:pt x="1565" y="909"/>
                      <a:pt x="1666" y="758"/>
                    </a:cubicBezTo>
                    <a:cubicBezTo>
                      <a:pt x="1872" y="473"/>
                      <a:pt x="2202" y="303"/>
                      <a:pt x="2555" y="303"/>
                    </a:cubicBezTo>
                    <a:cubicBezTo>
                      <a:pt x="2565" y="303"/>
                      <a:pt x="2575" y="303"/>
                      <a:pt x="2585" y="303"/>
                    </a:cubicBezTo>
                    <a:cubicBezTo>
                      <a:pt x="2949" y="313"/>
                      <a:pt x="3292" y="465"/>
                      <a:pt x="3544" y="737"/>
                    </a:cubicBezTo>
                    <a:cubicBezTo>
                      <a:pt x="3665" y="869"/>
                      <a:pt x="3766" y="1030"/>
                      <a:pt x="3837" y="1192"/>
                    </a:cubicBezTo>
                    <a:cubicBezTo>
                      <a:pt x="3857" y="1232"/>
                      <a:pt x="3877" y="1283"/>
                      <a:pt x="3888" y="1323"/>
                    </a:cubicBezTo>
                    <a:cubicBezTo>
                      <a:pt x="3908" y="1363"/>
                      <a:pt x="3918" y="1404"/>
                      <a:pt x="3938" y="1444"/>
                    </a:cubicBezTo>
                    <a:lnTo>
                      <a:pt x="3968" y="1586"/>
                    </a:lnTo>
                    <a:lnTo>
                      <a:pt x="3999" y="1717"/>
                    </a:lnTo>
                    <a:cubicBezTo>
                      <a:pt x="4049" y="2090"/>
                      <a:pt x="4049" y="2474"/>
                      <a:pt x="3978" y="2848"/>
                    </a:cubicBezTo>
                    <a:cubicBezTo>
                      <a:pt x="3918" y="3231"/>
                      <a:pt x="3817" y="3605"/>
                      <a:pt x="3696" y="3969"/>
                    </a:cubicBezTo>
                    <a:cubicBezTo>
                      <a:pt x="3857" y="3605"/>
                      <a:pt x="3978" y="3242"/>
                      <a:pt x="4069" y="2868"/>
                    </a:cubicBezTo>
                    <a:cubicBezTo>
                      <a:pt x="4150" y="2484"/>
                      <a:pt x="4180" y="2090"/>
                      <a:pt x="4130" y="1697"/>
                    </a:cubicBezTo>
                    <a:cubicBezTo>
                      <a:pt x="4110" y="1505"/>
                      <a:pt x="4059" y="1303"/>
                      <a:pt x="3989" y="1121"/>
                    </a:cubicBezTo>
                    <a:cubicBezTo>
                      <a:pt x="3908" y="939"/>
                      <a:pt x="3797" y="768"/>
                      <a:pt x="3665" y="616"/>
                    </a:cubicBezTo>
                    <a:cubicBezTo>
                      <a:pt x="3393" y="313"/>
                      <a:pt x="2999" y="131"/>
                      <a:pt x="2585" y="121"/>
                    </a:cubicBezTo>
                    <a:cubicBezTo>
                      <a:pt x="2575" y="121"/>
                      <a:pt x="2565" y="121"/>
                      <a:pt x="2555" y="121"/>
                    </a:cubicBezTo>
                    <a:cubicBezTo>
                      <a:pt x="2142" y="121"/>
                      <a:pt x="1761" y="322"/>
                      <a:pt x="1525" y="667"/>
                    </a:cubicBezTo>
                    <a:cubicBezTo>
                      <a:pt x="1414" y="838"/>
                      <a:pt x="1343" y="1030"/>
                      <a:pt x="1323" y="1232"/>
                    </a:cubicBezTo>
                    <a:lnTo>
                      <a:pt x="1303" y="1373"/>
                    </a:lnTo>
                    <a:lnTo>
                      <a:pt x="1272" y="1505"/>
                    </a:lnTo>
                    <a:cubicBezTo>
                      <a:pt x="1252" y="1586"/>
                      <a:pt x="1212" y="1666"/>
                      <a:pt x="1161" y="1737"/>
                    </a:cubicBezTo>
                    <a:cubicBezTo>
                      <a:pt x="1141" y="1757"/>
                      <a:pt x="1121" y="1767"/>
                      <a:pt x="1091" y="1767"/>
                    </a:cubicBezTo>
                    <a:cubicBezTo>
                      <a:pt x="1070" y="1757"/>
                      <a:pt x="1060" y="1757"/>
                      <a:pt x="1040" y="1747"/>
                    </a:cubicBezTo>
                    <a:cubicBezTo>
                      <a:pt x="1020" y="1737"/>
                      <a:pt x="1010" y="1737"/>
                      <a:pt x="990" y="1717"/>
                    </a:cubicBezTo>
                    <a:cubicBezTo>
                      <a:pt x="919" y="1666"/>
                      <a:pt x="858" y="1596"/>
                      <a:pt x="808" y="1525"/>
                    </a:cubicBezTo>
                    <a:cubicBezTo>
                      <a:pt x="687" y="1373"/>
                      <a:pt x="586" y="1212"/>
                      <a:pt x="505" y="1040"/>
                    </a:cubicBezTo>
                    <a:cubicBezTo>
                      <a:pt x="313" y="707"/>
                      <a:pt x="151" y="354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8;p50">
                <a:extLst>
                  <a:ext uri="{FF2B5EF4-FFF2-40B4-BE49-F238E27FC236}">
                    <a16:creationId xmlns:a16="http://schemas.microsoft.com/office/drawing/2014/main" id="{8161D108-AD81-4E7C-A9F0-5C4B6A3F8BF2}"/>
                  </a:ext>
                </a:extLst>
              </p:cNvPr>
              <p:cNvSpPr/>
              <p:nvPr/>
            </p:nvSpPr>
            <p:spPr>
              <a:xfrm>
                <a:off x="4564900" y="4169275"/>
                <a:ext cx="355200" cy="233850"/>
              </a:xfrm>
              <a:custGeom>
                <a:avLst/>
                <a:gdLst/>
                <a:ahLst/>
                <a:cxnLst/>
                <a:rect l="l" t="t" r="r" b="b"/>
                <a:pathLst>
                  <a:path w="14208" h="9354" extrusionOk="0">
                    <a:moveTo>
                      <a:pt x="11249" y="1"/>
                    </a:moveTo>
                    <a:lnTo>
                      <a:pt x="1" y="6504"/>
                    </a:lnTo>
                    <a:cubicBezTo>
                      <a:pt x="1" y="6504"/>
                      <a:pt x="859" y="9354"/>
                      <a:pt x="3918" y="9354"/>
                    </a:cubicBezTo>
                    <a:cubicBezTo>
                      <a:pt x="4963" y="9354"/>
                      <a:pt x="6265" y="9021"/>
                      <a:pt x="7877" y="8129"/>
                    </a:cubicBezTo>
                    <a:cubicBezTo>
                      <a:pt x="14208" y="4636"/>
                      <a:pt x="11249" y="1"/>
                      <a:pt x="11249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89;p50">
                <a:extLst>
                  <a:ext uri="{FF2B5EF4-FFF2-40B4-BE49-F238E27FC236}">
                    <a16:creationId xmlns:a16="http://schemas.microsoft.com/office/drawing/2014/main" id="{9DF76C01-3B96-4C2B-84B4-5467A22BDC67}"/>
                  </a:ext>
                </a:extLst>
              </p:cNvPr>
              <p:cNvSpPr/>
              <p:nvPr/>
            </p:nvSpPr>
            <p:spPr>
              <a:xfrm>
                <a:off x="4564900" y="4169275"/>
                <a:ext cx="283525" cy="174225"/>
              </a:xfrm>
              <a:custGeom>
                <a:avLst/>
                <a:gdLst/>
                <a:ahLst/>
                <a:cxnLst/>
                <a:rect l="l" t="t" r="r" b="b"/>
                <a:pathLst>
                  <a:path w="11341" h="6969" extrusionOk="0">
                    <a:moveTo>
                      <a:pt x="11249" y="1"/>
                    </a:moveTo>
                    <a:lnTo>
                      <a:pt x="1" y="6504"/>
                    </a:lnTo>
                    <a:cubicBezTo>
                      <a:pt x="51" y="6665"/>
                      <a:pt x="112" y="6817"/>
                      <a:pt x="193" y="6968"/>
                    </a:cubicBezTo>
                    <a:cubicBezTo>
                      <a:pt x="1596" y="6716"/>
                      <a:pt x="3393" y="6069"/>
                      <a:pt x="5686" y="4777"/>
                    </a:cubicBezTo>
                    <a:cubicBezTo>
                      <a:pt x="8624" y="3121"/>
                      <a:pt x="10351" y="1546"/>
                      <a:pt x="11340" y="152"/>
                    </a:cubicBezTo>
                    <a:cubicBezTo>
                      <a:pt x="11280" y="51"/>
                      <a:pt x="11249" y="1"/>
                      <a:pt x="112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90;p50">
                <a:extLst>
                  <a:ext uri="{FF2B5EF4-FFF2-40B4-BE49-F238E27FC236}">
                    <a16:creationId xmlns:a16="http://schemas.microsoft.com/office/drawing/2014/main" id="{BB68ADE8-CA78-4F2A-B5EA-C67D3853BA65}"/>
                  </a:ext>
                </a:extLst>
              </p:cNvPr>
              <p:cNvSpPr/>
              <p:nvPr/>
            </p:nvSpPr>
            <p:spPr>
              <a:xfrm>
                <a:off x="4273350" y="4398625"/>
                <a:ext cx="335750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7785" extrusionOk="0">
                    <a:moveTo>
                      <a:pt x="6464" y="0"/>
                    </a:moveTo>
                    <a:cubicBezTo>
                      <a:pt x="3459" y="0"/>
                      <a:pt x="755" y="2035"/>
                      <a:pt x="0" y="5044"/>
                    </a:cubicBezTo>
                    <a:cubicBezTo>
                      <a:pt x="2568" y="6937"/>
                      <a:pt x="5539" y="7784"/>
                      <a:pt x="8715" y="7784"/>
                    </a:cubicBezTo>
                    <a:cubicBezTo>
                      <a:pt x="10146" y="7784"/>
                      <a:pt x="11620" y="7612"/>
                      <a:pt x="13117" y="7286"/>
                    </a:cubicBezTo>
                    <a:cubicBezTo>
                      <a:pt x="13430" y="3812"/>
                      <a:pt x="11027" y="682"/>
                      <a:pt x="7593" y="96"/>
                    </a:cubicBezTo>
                    <a:cubicBezTo>
                      <a:pt x="7214" y="32"/>
                      <a:pt x="6837" y="0"/>
                      <a:pt x="6464" y="0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91;p50">
                <a:extLst>
                  <a:ext uri="{FF2B5EF4-FFF2-40B4-BE49-F238E27FC236}">
                    <a16:creationId xmlns:a16="http://schemas.microsoft.com/office/drawing/2014/main" id="{A1E6F564-34ED-4331-806B-407863B04B75}"/>
                  </a:ext>
                </a:extLst>
              </p:cNvPr>
              <p:cNvSpPr/>
              <p:nvPr/>
            </p:nvSpPr>
            <p:spPr>
              <a:xfrm>
                <a:off x="4923125" y="4019275"/>
                <a:ext cx="227725" cy="318150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2726" extrusionOk="0">
                    <a:moveTo>
                      <a:pt x="6773" y="0"/>
                    </a:moveTo>
                    <a:cubicBezTo>
                      <a:pt x="5614" y="0"/>
                      <a:pt x="4461" y="303"/>
                      <a:pt x="3443" y="891"/>
                    </a:cubicBezTo>
                    <a:cubicBezTo>
                      <a:pt x="1282" y="2133"/>
                      <a:pt x="0" y="4486"/>
                      <a:pt x="111" y="6970"/>
                    </a:cubicBezTo>
                    <a:cubicBezTo>
                      <a:pt x="222" y="9464"/>
                      <a:pt x="1717" y="11676"/>
                      <a:pt x="3978" y="12726"/>
                    </a:cubicBezTo>
                    <a:cubicBezTo>
                      <a:pt x="7301" y="9081"/>
                      <a:pt x="9108" y="4850"/>
                      <a:pt x="8593" y="255"/>
                    </a:cubicBezTo>
                    <a:cubicBezTo>
                      <a:pt x="7997" y="84"/>
                      <a:pt x="7384" y="0"/>
                      <a:pt x="6773" y="0"/>
                    </a:cubicBezTo>
                    <a:close/>
                  </a:path>
                </a:pathLst>
              </a:custGeom>
              <a:solidFill>
                <a:srgbClr val="FF9D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92;p50">
                <a:extLst>
                  <a:ext uri="{FF2B5EF4-FFF2-40B4-BE49-F238E27FC236}">
                    <a16:creationId xmlns:a16="http://schemas.microsoft.com/office/drawing/2014/main" id="{B58E1B7E-2740-495A-A0DB-EE55656762E5}"/>
                  </a:ext>
                </a:extLst>
              </p:cNvPr>
              <p:cNvSpPr/>
              <p:nvPr/>
            </p:nvSpPr>
            <p:spPr>
              <a:xfrm>
                <a:off x="3977975" y="4324675"/>
                <a:ext cx="29412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4" extrusionOk="0">
                    <a:moveTo>
                      <a:pt x="5846" y="0"/>
                    </a:moveTo>
                    <a:cubicBezTo>
                      <a:pt x="4627" y="0"/>
                      <a:pt x="3398" y="295"/>
                      <a:pt x="2434" y="853"/>
                    </a:cubicBezTo>
                    <a:cubicBezTo>
                      <a:pt x="1" y="2257"/>
                      <a:pt x="173" y="4791"/>
                      <a:pt x="1566" y="7214"/>
                    </a:cubicBezTo>
                    <a:cubicBezTo>
                      <a:pt x="2508" y="8841"/>
                      <a:pt x="4218" y="9753"/>
                      <a:pt x="5974" y="9753"/>
                    </a:cubicBezTo>
                    <a:cubicBezTo>
                      <a:pt x="6835" y="9753"/>
                      <a:pt x="7706" y="9534"/>
                      <a:pt x="8503" y="9072"/>
                    </a:cubicBezTo>
                    <a:cubicBezTo>
                      <a:pt x="10937" y="7669"/>
                      <a:pt x="11765" y="4569"/>
                      <a:pt x="10361" y="2135"/>
                    </a:cubicBezTo>
                    <a:cubicBezTo>
                      <a:pt x="9516" y="676"/>
                      <a:pt x="7692" y="0"/>
                      <a:pt x="5846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93;p50">
                <a:extLst>
                  <a:ext uri="{FF2B5EF4-FFF2-40B4-BE49-F238E27FC236}">
                    <a16:creationId xmlns:a16="http://schemas.microsoft.com/office/drawing/2014/main" id="{213496CC-292E-4C82-A91B-B79F3ECD88B4}"/>
                  </a:ext>
                </a:extLst>
              </p:cNvPr>
              <p:cNvSpPr/>
              <p:nvPr/>
            </p:nvSpPr>
            <p:spPr>
              <a:xfrm>
                <a:off x="4994050" y="3719125"/>
                <a:ext cx="290325" cy="265500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10620" extrusionOk="0">
                    <a:moveTo>
                      <a:pt x="6173" y="0"/>
                    </a:moveTo>
                    <a:cubicBezTo>
                      <a:pt x="5565" y="0"/>
                      <a:pt x="4925" y="174"/>
                      <a:pt x="4262" y="558"/>
                    </a:cubicBezTo>
                    <a:cubicBezTo>
                      <a:pt x="1838" y="1962"/>
                      <a:pt x="0" y="5637"/>
                      <a:pt x="1404" y="8071"/>
                    </a:cubicBezTo>
                    <a:cubicBezTo>
                      <a:pt x="2340" y="9705"/>
                      <a:pt x="4049" y="10619"/>
                      <a:pt x="5808" y="10619"/>
                    </a:cubicBezTo>
                    <a:cubicBezTo>
                      <a:pt x="6669" y="10619"/>
                      <a:pt x="7541" y="10400"/>
                      <a:pt x="8341" y="9939"/>
                    </a:cubicBezTo>
                    <a:cubicBezTo>
                      <a:pt x="10775" y="8535"/>
                      <a:pt x="11613" y="5415"/>
                      <a:pt x="10199" y="2992"/>
                    </a:cubicBezTo>
                    <a:cubicBezTo>
                      <a:pt x="9180" y="1224"/>
                      <a:pt x="7787" y="0"/>
                      <a:pt x="6173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94;p50">
                <a:extLst>
                  <a:ext uri="{FF2B5EF4-FFF2-40B4-BE49-F238E27FC236}">
                    <a16:creationId xmlns:a16="http://schemas.microsoft.com/office/drawing/2014/main" id="{A5397195-56E3-4DF7-A105-6726DCD6188C}"/>
                  </a:ext>
                </a:extLst>
              </p:cNvPr>
              <p:cNvSpPr/>
              <p:nvPr/>
            </p:nvSpPr>
            <p:spPr>
              <a:xfrm>
                <a:off x="3977975" y="4324675"/>
                <a:ext cx="29412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9754" extrusionOk="0">
                    <a:moveTo>
                      <a:pt x="5846" y="0"/>
                    </a:moveTo>
                    <a:cubicBezTo>
                      <a:pt x="4627" y="0"/>
                      <a:pt x="3398" y="295"/>
                      <a:pt x="2434" y="853"/>
                    </a:cubicBezTo>
                    <a:cubicBezTo>
                      <a:pt x="1" y="2257"/>
                      <a:pt x="173" y="4791"/>
                      <a:pt x="1566" y="7214"/>
                    </a:cubicBezTo>
                    <a:cubicBezTo>
                      <a:pt x="2508" y="8841"/>
                      <a:pt x="4218" y="9753"/>
                      <a:pt x="5974" y="9753"/>
                    </a:cubicBezTo>
                    <a:cubicBezTo>
                      <a:pt x="6835" y="9753"/>
                      <a:pt x="7706" y="9534"/>
                      <a:pt x="8503" y="9072"/>
                    </a:cubicBezTo>
                    <a:cubicBezTo>
                      <a:pt x="10937" y="7669"/>
                      <a:pt x="11765" y="4569"/>
                      <a:pt x="10361" y="2135"/>
                    </a:cubicBezTo>
                    <a:cubicBezTo>
                      <a:pt x="9516" y="676"/>
                      <a:pt x="7692" y="0"/>
                      <a:pt x="5846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95;p50">
                <a:extLst>
                  <a:ext uri="{FF2B5EF4-FFF2-40B4-BE49-F238E27FC236}">
                    <a16:creationId xmlns:a16="http://schemas.microsoft.com/office/drawing/2014/main" id="{F22784B0-59B5-451A-888E-E77880651408}"/>
                  </a:ext>
                </a:extLst>
              </p:cNvPr>
              <p:cNvSpPr/>
              <p:nvPr/>
            </p:nvSpPr>
            <p:spPr>
              <a:xfrm>
                <a:off x="4994050" y="3719125"/>
                <a:ext cx="290325" cy="265500"/>
              </a:xfrm>
              <a:custGeom>
                <a:avLst/>
                <a:gdLst/>
                <a:ahLst/>
                <a:cxnLst/>
                <a:rect l="l" t="t" r="r" b="b"/>
                <a:pathLst>
                  <a:path w="11613" h="10620" extrusionOk="0">
                    <a:moveTo>
                      <a:pt x="6173" y="0"/>
                    </a:moveTo>
                    <a:cubicBezTo>
                      <a:pt x="5565" y="0"/>
                      <a:pt x="4925" y="174"/>
                      <a:pt x="4262" y="558"/>
                    </a:cubicBezTo>
                    <a:cubicBezTo>
                      <a:pt x="1838" y="1962"/>
                      <a:pt x="0" y="5637"/>
                      <a:pt x="1404" y="8071"/>
                    </a:cubicBezTo>
                    <a:cubicBezTo>
                      <a:pt x="2340" y="9705"/>
                      <a:pt x="4049" y="10619"/>
                      <a:pt x="5808" y="10619"/>
                    </a:cubicBezTo>
                    <a:cubicBezTo>
                      <a:pt x="6669" y="10619"/>
                      <a:pt x="7541" y="10400"/>
                      <a:pt x="8341" y="9939"/>
                    </a:cubicBezTo>
                    <a:cubicBezTo>
                      <a:pt x="10775" y="8535"/>
                      <a:pt x="11613" y="5415"/>
                      <a:pt x="10199" y="2992"/>
                    </a:cubicBezTo>
                    <a:cubicBezTo>
                      <a:pt x="9180" y="1224"/>
                      <a:pt x="7787" y="0"/>
                      <a:pt x="6173" y="0"/>
                    </a:cubicBezTo>
                    <a:close/>
                  </a:path>
                </a:pathLst>
              </a:custGeom>
              <a:solidFill>
                <a:srgbClr val="BA8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96;p50">
                <a:extLst>
                  <a:ext uri="{FF2B5EF4-FFF2-40B4-BE49-F238E27FC236}">
                    <a16:creationId xmlns:a16="http://schemas.microsoft.com/office/drawing/2014/main" id="{DBEAD39B-63FB-47C7-A5D8-E93A481085BD}"/>
                  </a:ext>
                </a:extLst>
              </p:cNvPr>
              <p:cNvSpPr/>
              <p:nvPr/>
            </p:nvSpPr>
            <p:spPr>
              <a:xfrm>
                <a:off x="3782100" y="3413725"/>
                <a:ext cx="1342500" cy="1024025"/>
              </a:xfrm>
              <a:custGeom>
                <a:avLst/>
                <a:gdLst/>
                <a:ahLst/>
                <a:cxnLst/>
                <a:rect l="l" t="t" r="r" b="b"/>
                <a:pathLst>
                  <a:path w="53700" h="40961" extrusionOk="0">
                    <a:moveTo>
                      <a:pt x="36632" y="1"/>
                    </a:moveTo>
                    <a:cubicBezTo>
                      <a:pt x="35752" y="1"/>
                      <a:pt x="34734" y="420"/>
                      <a:pt x="33484" y="1495"/>
                    </a:cubicBezTo>
                    <a:cubicBezTo>
                      <a:pt x="32109" y="2678"/>
                      <a:pt x="30824" y="3068"/>
                      <a:pt x="29599" y="3068"/>
                    </a:cubicBezTo>
                    <a:cubicBezTo>
                      <a:pt x="27240" y="3068"/>
                      <a:pt x="25109" y="1622"/>
                      <a:pt x="23017" y="1622"/>
                    </a:cubicBezTo>
                    <a:cubicBezTo>
                      <a:pt x="21607" y="1622"/>
                      <a:pt x="20215" y="2278"/>
                      <a:pt x="18782" y="4474"/>
                    </a:cubicBezTo>
                    <a:cubicBezTo>
                      <a:pt x="14117" y="11623"/>
                      <a:pt x="10512" y="6201"/>
                      <a:pt x="6846" y="13239"/>
                    </a:cubicBezTo>
                    <a:cubicBezTo>
                      <a:pt x="3171" y="20287"/>
                      <a:pt x="0" y="28607"/>
                      <a:pt x="4574" y="29819"/>
                    </a:cubicBezTo>
                    <a:cubicBezTo>
                      <a:pt x="8565" y="30878"/>
                      <a:pt x="6920" y="36941"/>
                      <a:pt x="10596" y="36941"/>
                    </a:cubicBezTo>
                    <a:cubicBezTo>
                      <a:pt x="11124" y="36941"/>
                      <a:pt x="11762" y="36816"/>
                      <a:pt x="12541" y="36534"/>
                    </a:cubicBezTo>
                    <a:cubicBezTo>
                      <a:pt x="12541" y="36534"/>
                      <a:pt x="14832" y="40960"/>
                      <a:pt x="16483" y="40960"/>
                    </a:cubicBezTo>
                    <a:cubicBezTo>
                      <a:pt x="16666" y="40960"/>
                      <a:pt x="16841" y="40906"/>
                      <a:pt x="17004" y="40785"/>
                    </a:cubicBezTo>
                    <a:cubicBezTo>
                      <a:pt x="18640" y="39583"/>
                      <a:pt x="14682" y="34746"/>
                      <a:pt x="14682" y="34746"/>
                    </a:cubicBezTo>
                    <a:cubicBezTo>
                      <a:pt x="15672" y="32182"/>
                      <a:pt x="16742" y="28153"/>
                      <a:pt x="13894" y="26053"/>
                    </a:cubicBezTo>
                    <a:cubicBezTo>
                      <a:pt x="25234" y="22549"/>
                      <a:pt x="31818" y="20044"/>
                      <a:pt x="27132" y="17470"/>
                    </a:cubicBezTo>
                    <a:cubicBezTo>
                      <a:pt x="36573" y="15773"/>
                      <a:pt x="40703" y="14208"/>
                      <a:pt x="37058" y="11744"/>
                    </a:cubicBezTo>
                    <a:lnTo>
                      <a:pt x="37058" y="11744"/>
                    </a:lnTo>
                    <a:cubicBezTo>
                      <a:pt x="41805" y="11858"/>
                      <a:pt x="45194" y="15250"/>
                      <a:pt x="47777" y="15250"/>
                    </a:cubicBezTo>
                    <a:cubicBezTo>
                      <a:pt x="48166" y="15250"/>
                      <a:pt x="48538" y="15173"/>
                      <a:pt x="48892" y="14996"/>
                    </a:cubicBezTo>
                    <a:cubicBezTo>
                      <a:pt x="50592" y="17930"/>
                      <a:pt x="52071" y="19424"/>
                      <a:pt x="52828" y="19424"/>
                    </a:cubicBezTo>
                    <a:cubicBezTo>
                      <a:pt x="53700" y="19424"/>
                      <a:pt x="53615" y="17446"/>
                      <a:pt x="51811" y="13410"/>
                    </a:cubicBezTo>
                    <a:cubicBezTo>
                      <a:pt x="48827" y="6764"/>
                      <a:pt x="49917" y="5060"/>
                      <a:pt x="46854" y="5060"/>
                    </a:cubicBezTo>
                    <a:cubicBezTo>
                      <a:pt x="46404" y="5060"/>
                      <a:pt x="45863" y="5097"/>
                      <a:pt x="45207" y="5161"/>
                    </a:cubicBezTo>
                    <a:cubicBezTo>
                      <a:pt x="45074" y="5173"/>
                      <a:pt x="44944" y="5179"/>
                      <a:pt x="44817" y="5179"/>
                    </a:cubicBezTo>
                    <a:cubicBezTo>
                      <a:pt x="41107" y="5179"/>
                      <a:pt x="39726" y="1"/>
                      <a:pt x="36632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97;p50">
                <a:extLst>
                  <a:ext uri="{FF2B5EF4-FFF2-40B4-BE49-F238E27FC236}">
                    <a16:creationId xmlns:a16="http://schemas.microsoft.com/office/drawing/2014/main" id="{ED4DB90E-E857-4C7E-94D8-43FCFC2B9FC9}"/>
                  </a:ext>
                </a:extLst>
              </p:cNvPr>
              <p:cNvSpPr/>
              <p:nvPr/>
            </p:nvSpPr>
            <p:spPr>
              <a:xfrm>
                <a:off x="4006250" y="3844550"/>
                <a:ext cx="43070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17228" h="4518" extrusionOk="0">
                    <a:moveTo>
                      <a:pt x="15525" y="0"/>
                    </a:moveTo>
                    <a:cubicBezTo>
                      <a:pt x="15308" y="0"/>
                      <a:pt x="15091" y="8"/>
                      <a:pt x="14874" y="25"/>
                    </a:cubicBezTo>
                    <a:cubicBezTo>
                      <a:pt x="14481" y="55"/>
                      <a:pt x="14097" y="136"/>
                      <a:pt x="13713" y="257"/>
                    </a:cubicBezTo>
                    <a:cubicBezTo>
                      <a:pt x="13521" y="327"/>
                      <a:pt x="13340" y="398"/>
                      <a:pt x="13168" y="499"/>
                    </a:cubicBezTo>
                    <a:cubicBezTo>
                      <a:pt x="12986" y="590"/>
                      <a:pt x="12825" y="701"/>
                      <a:pt x="12663" y="822"/>
                    </a:cubicBezTo>
                    <a:cubicBezTo>
                      <a:pt x="12350" y="1075"/>
                      <a:pt x="12077" y="1368"/>
                      <a:pt x="11835" y="1691"/>
                    </a:cubicBezTo>
                    <a:cubicBezTo>
                      <a:pt x="11613" y="2014"/>
                      <a:pt x="11401" y="2347"/>
                      <a:pt x="11209" y="2690"/>
                    </a:cubicBezTo>
                    <a:lnTo>
                      <a:pt x="11138" y="2811"/>
                    </a:lnTo>
                    <a:cubicBezTo>
                      <a:pt x="11108" y="2852"/>
                      <a:pt x="11088" y="2892"/>
                      <a:pt x="11068" y="2933"/>
                    </a:cubicBezTo>
                    <a:cubicBezTo>
                      <a:pt x="11007" y="3003"/>
                      <a:pt x="10947" y="3074"/>
                      <a:pt x="10876" y="3145"/>
                    </a:cubicBezTo>
                    <a:cubicBezTo>
                      <a:pt x="10745" y="3266"/>
                      <a:pt x="10583" y="3377"/>
                      <a:pt x="10421" y="3468"/>
                    </a:cubicBezTo>
                    <a:cubicBezTo>
                      <a:pt x="10078" y="3650"/>
                      <a:pt x="9715" y="3791"/>
                      <a:pt x="9341" y="3882"/>
                    </a:cubicBezTo>
                    <a:cubicBezTo>
                      <a:pt x="8594" y="4084"/>
                      <a:pt x="7816" y="4205"/>
                      <a:pt x="7039" y="4266"/>
                    </a:cubicBezTo>
                    <a:cubicBezTo>
                      <a:pt x="6261" y="4336"/>
                      <a:pt x="5484" y="4366"/>
                      <a:pt x="4696" y="4377"/>
                    </a:cubicBezTo>
                    <a:cubicBezTo>
                      <a:pt x="4502" y="4379"/>
                      <a:pt x="4307" y="4380"/>
                      <a:pt x="4111" y="4380"/>
                    </a:cubicBezTo>
                    <a:cubicBezTo>
                      <a:pt x="3526" y="4380"/>
                      <a:pt x="2937" y="4369"/>
                      <a:pt x="2354" y="4346"/>
                    </a:cubicBezTo>
                    <a:cubicBezTo>
                      <a:pt x="1566" y="4316"/>
                      <a:pt x="778" y="4276"/>
                      <a:pt x="1" y="4225"/>
                    </a:cubicBezTo>
                    <a:lnTo>
                      <a:pt x="1" y="4225"/>
                    </a:lnTo>
                    <a:cubicBezTo>
                      <a:pt x="1556" y="4407"/>
                      <a:pt x="3121" y="4498"/>
                      <a:pt x="4696" y="4518"/>
                    </a:cubicBezTo>
                    <a:cubicBezTo>
                      <a:pt x="5484" y="4518"/>
                      <a:pt x="6271" y="4498"/>
                      <a:pt x="7049" y="4427"/>
                    </a:cubicBezTo>
                    <a:cubicBezTo>
                      <a:pt x="7837" y="4377"/>
                      <a:pt x="8624" y="4245"/>
                      <a:pt x="9392" y="4053"/>
                    </a:cubicBezTo>
                    <a:cubicBezTo>
                      <a:pt x="9775" y="3952"/>
                      <a:pt x="10149" y="3811"/>
                      <a:pt x="10502" y="3619"/>
                    </a:cubicBezTo>
                    <a:cubicBezTo>
                      <a:pt x="10684" y="3518"/>
                      <a:pt x="10846" y="3397"/>
                      <a:pt x="10997" y="3256"/>
                    </a:cubicBezTo>
                    <a:cubicBezTo>
                      <a:pt x="11068" y="3185"/>
                      <a:pt x="11138" y="3104"/>
                      <a:pt x="11199" y="3024"/>
                    </a:cubicBezTo>
                    <a:cubicBezTo>
                      <a:pt x="11229" y="2993"/>
                      <a:pt x="11249" y="2943"/>
                      <a:pt x="11280" y="2902"/>
                    </a:cubicBezTo>
                    <a:lnTo>
                      <a:pt x="11350" y="2771"/>
                    </a:lnTo>
                    <a:cubicBezTo>
                      <a:pt x="11724" y="2095"/>
                      <a:pt x="12158" y="1428"/>
                      <a:pt x="12754" y="943"/>
                    </a:cubicBezTo>
                    <a:cubicBezTo>
                      <a:pt x="12905" y="822"/>
                      <a:pt x="13057" y="711"/>
                      <a:pt x="13229" y="610"/>
                    </a:cubicBezTo>
                    <a:cubicBezTo>
                      <a:pt x="13400" y="519"/>
                      <a:pt x="13572" y="439"/>
                      <a:pt x="13754" y="368"/>
                    </a:cubicBezTo>
                    <a:cubicBezTo>
                      <a:pt x="14117" y="247"/>
                      <a:pt x="14501" y="156"/>
                      <a:pt x="14885" y="115"/>
                    </a:cubicBezTo>
                    <a:cubicBezTo>
                      <a:pt x="15294" y="79"/>
                      <a:pt x="15700" y="61"/>
                      <a:pt x="16105" y="61"/>
                    </a:cubicBezTo>
                    <a:cubicBezTo>
                      <a:pt x="16480" y="61"/>
                      <a:pt x="16853" y="76"/>
                      <a:pt x="17227" y="105"/>
                    </a:cubicBezTo>
                    <a:cubicBezTo>
                      <a:pt x="16844" y="65"/>
                      <a:pt x="16450" y="25"/>
                      <a:pt x="16056" y="14"/>
                    </a:cubicBezTo>
                    <a:cubicBezTo>
                      <a:pt x="15879" y="5"/>
                      <a:pt x="15702" y="0"/>
                      <a:pt x="155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98;p50">
                <a:extLst>
                  <a:ext uri="{FF2B5EF4-FFF2-40B4-BE49-F238E27FC236}">
                    <a16:creationId xmlns:a16="http://schemas.microsoft.com/office/drawing/2014/main" id="{8AF98429-D801-4438-A319-328CCC21BD51}"/>
                  </a:ext>
                </a:extLst>
              </p:cNvPr>
              <p:cNvSpPr/>
              <p:nvPr/>
            </p:nvSpPr>
            <p:spPr>
              <a:xfrm>
                <a:off x="3986075" y="3691650"/>
                <a:ext cx="572800" cy="206125"/>
              </a:xfrm>
              <a:custGeom>
                <a:avLst/>
                <a:gdLst/>
                <a:ahLst/>
                <a:cxnLst/>
                <a:rect l="l" t="t" r="r" b="b"/>
                <a:pathLst>
                  <a:path w="22912" h="8245" extrusionOk="0">
                    <a:moveTo>
                      <a:pt x="19736" y="0"/>
                    </a:moveTo>
                    <a:cubicBezTo>
                      <a:pt x="18687" y="0"/>
                      <a:pt x="17643" y="242"/>
                      <a:pt x="16701" y="708"/>
                    </a:cubicBezTo>
                    <a:cubicBezTo>
                      <a:pt x="15732" y="1203"/>
                      <a:pt x="14833" y="1829"/>
                      <a:pt x="14046" y="2566"/>
                    </a:cubicBezTo>
                    <a:cubicBezTo>
                      <a:pt x="13642" y="2930"/>
                      <a:pt x="13258" y="3313"/>
                      <a:pt x="12905" y="3717"/>
                    </a:cubicBezTo>
                    <a:cubicBezTo>
                      <a:pt x="12541" y="4131"/>
                      <a:pt x="12198" y="4555"/>
                      <a:pt x="11875" y="4979"/>
                    </a:cubicBezTo>
                    <a:cubicBezTo>
                      <a:pt x="11713" y="5201"/>
                      <a:pt x="11552" y="5424"/>
                      <a:pt x="11400" y="5636"/>
                    </a:cubicBezTo>
                    <a:cubicBezTo>
                      <a:pt x="11239" y="5848"/>
                      <a:pt x="11057" y="6040"/>
                      <a:pt x="10865" y="6221"/>
                    </a:cubicBezTo>
                    <a:cubicBezTo>
                      <a:pt x="10461" y="6565"/>
                      <a:pt x="10007" y="6857"/>
                      <a:pt x="9522" y="7070"/>
                    </a:cubicBezTo>
                    <a:cubicBezTo>
                      <a:pt x="8543" y="7494"/>
                      <a:pt x="7502" y="7786"/>
                      <a:pt x="6442" y="7928"/>
                    </a:cubicBezTo>
                    <a:cubicBezTo>
                      <a:pt x="5372" y="8089"/>
                      <a:pt x="4302" y="8160"/>
                      <a:pt x="3221" y="8170"/>
                    </a:cubicBezTo>
                    <a:cubicBezTo>
                      <a:pt x="3043" y="8174"/>
                      <a:pt x="2864" y="8175"/>
                      <a:pt x="2685" y="8175"/>
                    </a:cubicBezTo>
                    <a:cubicBezTo>
                      <a:pt x="1791" y="8175"/>
                      <a:pt x="892" y="8133"/>
                      <a:pt x="0" y="8049"/>
                    </a:cubicBezTo>
                    <a:lnTo>
                      <a:pt x="0" y="8049"/>
                    </a:lnTo>
                    <a:cubicBezTo>
                      <a:pt x="1070" y="8170"/>
                      <a:pt x="2141" y="8241"/>
                      <a:pt x="3221" y="8241"/>
                    </a:cubicBezTo>
                    <a:cubicBezTo>
                      <a:pt x="3343" y="8243"/>
                      <a:pt x="3464" y="8244"/>
                      <a:pt x="3586" y="8244"/>
                    </a:cubicBezTo>
                    <a:cubicBezTo>
                      <a:pt x="4545" y="8244"/>
                      <a:pt x="5502" y="8174"/>
                      <a:pt x="6452" y="8049"/>
                    </a:cubicBezTo>
                    <a:cubicBezTo>
                      <a:pt x="7523" y="7898"/>
                      <a:pt x="8593" y="7665"/>
                      <a:pt x="9583" y="7211"/>
                    </a:cubicBezTo>
                    <a:cubicBezTo>
                      <a:pt x="10087" y="6989"/>
                      <a:pt x="10562" y="6696"/>
                      <a:pt x="10976" y="6332"/>
                    </a:cubicBezTo>
                    <a:cubicBezTo>
                      <a:pt x="11188" y="6151"/>
                      <a:pt x="11370" y="5949"/>
                      <a:pt x="11531" y="5737"/>
                    </a:cubicBezTo>
                    <a:cubicBezTo>
                      <a:pt x="11693" y="5515"/>
                      <a:pt x="11844" y="5292"/>
                      <a:pt x="12016" y="5080"/>
                    </a:cubicBezTo>
                    <a:cubicBezTo>
                      <a:pt x="12662" y="4222"/>
                      <a:pt x="13379" y="3424"/>
                      <a:pt x="14157" y="2697"/>
                    </a:cubicBezTo>
                    <a:cubicBezTo>
                      <a:pt x="14934" y="1960"/>
                      <a:pt x="15823" y="1334"/>
                      <a:pt x="16772" y="849"/>
                    </a:cubicBezTo>
                    <a:cubicBezTo>
                      <a:pt x="17704" y="364"/>
                      <a:pt x="18742" y="102"/>
                      <a:pt x="19802" y="102"/>
                    </a:cubicBezTo>
                    <a:cubicBezTo>
                      <a:pt x="19822" y="102"/>
                      <a:pt x="19842" y="102"/>
                      <a:pt x="19862" y="102"/>
                    </a:cubicBezTo>
                    <a:cubicBezTo>
                      <a:pt x="20397" y="112"/>
                      <a:pt x="20922" y="193"/>
                      <a:pt x="21437" y="355"/>
                    </a:cubicBezTo>
                    <a:cubicBezTo>
                      <a:pt x="21952" y="516"/>
                      <a:pt x="22447" y="738"/>
                      <a:pt x="22911" y="1011"/>
                    </a:cubicBezTo>
                    <a:cubicBezTo>
                      <a:pt x="22003" y="405"/>
                      <a:pt x="20952" y="62"/>
                      <a:pt x="19862" y="1"/>
                    </a:cubicBezTo>
                    <a:cubicBezTo>
                      <a:pt x="19820" y="0"/>
                      <a:pt x="19778" y="0"/>
                      <a:pt x="19736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99;p50">
                <a:extLst>
                  <a:ext uri="{FF2B5EF4-FFF2-40B4-BE49-F238E27FC236}">
                    <a16:creationId xmlns:a16="http://schemas.microsoft.com/office/drawing/2014/main" id="{938D533B-6320-4221-A0D6-AE046CF2A1CA}"/>
                  </a:ext>
                </a:extLst>
              </p:cNvPr>
              <p:cNvSpPr/>
              <p:nvPr/>
            </p:nvSpPr>
            <p:spPr>
              <a:xfrm>
                <a:off x="4017125" y="3605175"/>
                <a:ext cx="627325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5093" h="9196" extrusionOk="0">
                    <a:moveTo>
                      <a:pt x="17769" y="0"/>
                    </a:moveTo>
                    <a:cubicBezTo>
                      <a:pt x="16776" y="0"/>
                      <a:pt x="15794" y="191"/>
                      <a:pt x="14874" y="572"/>
                    </a:cubicBezTo>
                    <a:cubicBezTo>
                      <a:pt x="13753" y="1047"/>
                      <a:pt x="12773" y="1804"/>
                      <a:pt x="12026" y="2753"/>
                    </a:cubicBezTo>
                    <a:cubicBezTo>
                      <a:pt x="11834" y="2996"/>
                      <a:pt x="11663" y="3238"/>
                      <a:pt x="11491" y="3491"/>
                    </a:cubicBezTo>
                    <a:cubicBezTo>
                      <a:pt x="11329" y="3733"/>
                      <a:pt x="11178" y="3995"/>
                      <a:pt x="11006" y="4238"/>
                    </a:cubicBezTo>
                    <a:cubicBezTo>
                      <a:pt x="10673" y="4722"/>
                      <a:pt x="10289" y="5177"/>
                      <a:pt x="9855" y="5581"/>
                    </a:cubicBezTo>
                    <a:cubicBezTo>
                      <a:pt x="8987" y="6389"/>
                      <a:pt x="7987" y="7055"/>
                      <a:pt x="6907" y="7550"/>
                    </a:cubicBezTo>
                    <a:cubicBezTo>
                      <a:pt x="5826" y="8045"/>
                      <a:pt x="4695" y="8428"/>
                      <a:pt x="3534" y="8691"/>
                    </a:cubicBezTo>
                    <a:cubicBezTo>
                      <a:pt x="2373" y="8963"/>
                      <a:pt x="1192" y="9135"/>
                      <a:pt x="0" y="9196"/>
                    </a:cubicBezTo>
                    <a:cubicBezTo>
                      <a:pt x="596" y="9186"/>
                      <a:pt x="1202" y="9145"/>
                      <a:pt x="1797" y="9074"/>
                    </a:cubicBezTo>
                    <a:cubicBezTo>
                      <a:pt x="2383" y="9004"/>
                      <a:pt x="2969" y="8903"/>
                      <a:pt x="3564" y="8782"/>
                    </a:cubicBezTo>
                    <a:cubicBezTo>
                      <a:pt x="4736" y="8529"/>
                      <a:pt x="5877" y="8166"/>
                      <a:pt x="6967" y="7671"/>
                    </a:cubicBezTo>
                    <a:cubicBezTo>
                      <a:pt x="8068" y="7186"/>
                      <a:pt x="9088" y="6520"/>
                      <a:pt x="9966" y="5702"/>
                    </a:cubicBezTo>
                    <a:cubicBezTo>
                      <a:pt x="10411" y="5288"/>
                      <a:pt x="10804" y="4834"/>
                      <a:pt x="11148" y="4339"/>
                    </a:cubicBezTo>
                    <a:cubicBezTo>
                      <a:pt x="11329" y="4086"/>
                      <a:pt x="11481" y="3824"/>
                      <a:pt x="11642" y="3581"/>
                    </a:cubicBezTo>
                    <a:cubicBezTo>
                      <a:pt x="11804" y="3339"/>
                      <a:pt x="11976" y="3097"/>
                      <a:pt x="12168" y="2865"/>
                    </a:cubicBezTo>
                    <a:cubicBezTo>
                      <a:pt x="12541" y="2410"/>
                      <a:pt x="12955" y="1986"/>
                      <a:pt x="13420" y="1623"/>
                    </a:cubicBezTo>
                    <a:cubicBezTo>
                      <a:pt x="13884" y="1259"/>
                      <a:pt x="14389" y="956"/>
                      <a:pt x="14934" y="724"/>
                    </a:cubicBezTo>
                    <a:cubicBezTo>
                      <a:pt x="15857" y="343"/>
                      <a:pt x="16836" y="146"/>
                      <a:pt x="17831" y="146"/>
                    </a:cubicBezTo>
                    <a:cubicBezTo>
                      <a:pt x="18023" y="146"/>
                      <a:pt x="18215" y="154"/>
                      <a:pt x="18408" y="168"/>
                    </a:cubicBezTo>
                    <a:cubicBezTo>
                      <a:pt x="19589" y="249"/>
                      <a:pt x="20761" y="512"/>
                      <a:pt x="21871" y="936"/>
                    </a:cubicBezTo>
                    <a:cubicBezTo>
                      <a:pt x="22992" y="1360"/>
                      <a:pt x="24062" y="1875"/>
                      <a:pt x="25092" y="2491"/>
                    </a:cubicBezTo>
                    <a:cubicBezTo>
                      <a:pt x="24083" y="1845"/>
                      <a:pt x="23012" y="1299"/>
                      <a:pt x="21902" y="855"/>
                    </a:cubicBezTo>
                    <a:cubicBezTo>
                      <a:pt x="20791" y="411"/>
                      <a:pt x="19609" y="128"/>
                      <a:pt x="18418" y="27"/>
                    </a:cubicBezTo>
                    <a:cubicBezTo>
                      <a:pt x="18202" y="9"/>
                      <a:pt x="17985" y="0"/>
                      <a:pt x="17769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00;p50">
                <a:extLst>
                  <a:ext uri="{FF2B5EF4-FFF2-40B4-BE49-F238E27FC236}">
                    <a16:creationId xmlns:a16="http://schemas.microsoft.com/office/drawing/2014/main" id="{E830248D-A9EE-4BC0-A58C-80E2D0F21B90}"/>
                  </a:ext>
                </a:extLst>
              </p:cNvPr>
              <p:cNvSpPr/>
              <p:nvPr/>
            </p:nvSpPr>
            <p:spPr>
              <a:xfrm>
                <a:off x="4037050" y="3500325"/>
                <a:ext cx="633900" cy="277950"/>
              </a:xfrm>
              <a:custGeom>
                <a:avLst/>
                <a:gdLst/>
                <a:ahLst/>
                <a:cxnLst/>
                <a:rect l="l" t="t" r="r" b="b"/>
                <a:pathLst>
                  <a:path w="25356" h="11118" extrusionOk="0">
                    <a:moveTo>
                      <a:pt x="23730" y="0"/>
                    </a:moveTo>
                    <a:cubicBezTo>
                      <a:pt x="23407" y="0"/>
                      <a:pt x="23094" y="31"/>
                      <a:pt x="22781" y="91"/>
                    </a:cubicBezTo>
                    <a:cubicBezTo>
                      <a:pt x="22468" y="142"/>
                      <a:pt x="22155" y="222"/>
                      <a:pt x="21852" y="303"/>
                    </a:cubicBezTo>
                    <a:cubicBezTo>
                      <a:pt x="20620" y="647"/>
                      <a:pt x="19449" y="1131"/>
                      <a:pt x="18227" y="1424"/>
                    </a:cubicBezTo>
                    <a:cubicBezTo>
                      <a:pt x="17924" y="1505"/>
                      <a:pt x="17611" y="1555"/>
                      <a:pt x="17298" y="1586"/>
                    </a:cubicBezTo>
                    <a:cubicBezTo>
                      <a:pt x="17220" y="1593"/>
                      <a:pt x="17142" y="1597"/>
                      <a:pt x="17064" y="1597"/>
                    </a:cubicBezTo>
                    <a:cubicBezTo>
                      <a:pt x="16836" y="1597"/>
                      <a:pt x="16607" y="1565"/>
                      <a:pt x="16389" y="1505"/>
                    </a:cubicBezTo>
                    <a:cubicBezTo>
                      <a:pt x="16318" y="1475"/>
                      <a:pt x="16248" y="1444"/>
                      <a:pt x="16187" y="1414"/>
                    </a:cubicBezTo>
                    <a:cubicBezTo>
                      <a:pt x="16116" y="1384"/>
                      <a:pt x="16046" y="1343"/>
                      <a:pt x="15975" y="1303"/>
                    </a:cubicBezTo>
                    <a:lnTo>
                      <a:pt x="15753" y="1202"/>
                    </a:lnTo>
                    <a:lnTo>
                      <a:pt x="15531" y="1101"/>
                    </a:lnTo>
                    <a:cubicBezTo>
                      <a:pt x="15238" y="980"/>
                      <a:pt x="14935" y="889"/>
                      <a:pt x="14622" y="808"/>
                    </a:cubicBezTo>
                    <a:cubicBezTo>
                      <a:pt x="14224" y="713"/>
                      <a:pt x="13823" y="666"/>
                      <a:pt x="13422" y="666"/>
                    </a:cubicBezTo>
                    <a:cubicBezTo>
                      <a:pt x="13182" y="666"/>
                      <a:pt x="12942" y="683"/>
                      <a:pt x="12703" y="717"/>
                    </a:cubicBezTo>
                    <a:cubicBezTo>
                      <a:pt x="12057" y="808"/>
                      <a:pt x="11441" y="1040"/>
                      <a:pt x="10906" y="1394"/>
                    </a:cubicBezTo>
                    <a:cubicBezTo>
                      <a:pt x="10633" y="1576"/>
                      <a:pt x="10391" y="1788"/>
                      <a:pt x="10159" y="2010"/>
                    </a:cubicBezTo>
                    <a:cubicBezTo>
                      <a:pt x="9927" y="2242"/>
                      <a:pt x="9725" y="2494"/>
                      <a:pt x="9543" y="2757"/>
                    </a:cubicBezTo>
                    <a:cubicBezTo>
                      <a:pt x="9169" y="3282"/>
                      <a:pt x="8876" y="3848"/>
                      <a:pt x="8644" y="4453"/>
                    </a:cubicBezTo>
                    <a:cubicBezTo>
                      <a:pt x="8594" y="4595"/>
                      <a:pt x="8533" y="4746"/>
                      <a:pt x="8473" y="4888"/>
                    </a:cubicBezTo>
                    <a:lnTo>
                      <a:pt x="8392" y="5110"/>
                    </a:lnTo>
                    <a:cubicBezTo>
                      <a:pt x="8361" y="5180"/>
                      <a:pt x="8321" y="5251"/>
                      <a:pt x="8291" y="5322"/>
                    </a:cubicBezTo>
                    <a:lnTo>
                      <a:pt x="8190" y="5534"/>
                    </a:lnTo>
                    <a:cubicBezTo>
                      <a:pt x="8149" y="5594"/>
                      <a:pt x="8109" y="5665"/>
                      <a:pt x="8069" y="5736"/>
                    </a:cubicBezTo>
                    <a:lnTo>
                      <a:pt x="7958" y="5938"/>
                    </a:lnTo>
                    <a:lnTo>
                      <a:pt x="7826" y="6140"/>
                    </a:lnTo>
                    <a:cubicBezTo>
                      <a:pt x="7473" y="6655"/>
                      <a:pt x="7069" y="7139"/>
                      <a:pt x="6625" y="7573"/>
                    </a:cubicBezTo>
                    <a:cubicBezTo>
                      <a:pt x="5696" y="8442"/>
                      <a:pt x="4656" y="9169"/>
                      <a:pt x="3525" y="9734"/>
                    </a:cubicBezTo>
                    <a:cubicBezTo>
                      <a:pt x="2404" y="10310"/>
                      <a:pt x="1223" y="10774"/>
                      <a:pt x="1" y="11118"/>
                    </a:cubicBezTo>
                    <a:cubicBezTo>
                      <a:pt x="617" y="10966"/>
                      <a:pt x="1223" y="10784"/>
                      <a:pt x="1808" y="10562"/>
                    </a:cubicBezTo>
                    <a:cubicBezTo>
                      <a:pt x="2404" y="10340"/>
                      <a:pt x="2990" y="10098"/>
                      <a:pt x="3555" y="9815"/>
                    </a:cubicBezTo>
                    <a:cubicBezTo>
                      <a:pt x="4706" y="9260"/>
                      <a:pt x="5766" y="8543"/>
                      <a:pt x="6705" y="7685"/>
                    </a:cubicBezTo>
                    <a:cubicBezTo>
                      <a:pt x="7180" y="7240"/>
                      <a:pt x="7594" y="6756"/>
                      <a:pt x="7947" y="6231"/>
                    </a:cubicBezTo>
                    <a:lnTo>
                      <a:pt x="8079" y="6029"/>
                    </a:lnTo>
                    <a:lnTo>
                      <a:pt x="8200" y="5817"/>
                    </a:lnTo>
                    <a:cubicBezTo>
                      <a:pt x="8240" y="5746"/>
                      <a:pt x="8281" y="5675"/>
                      <a:pt x="8321" y="5604"/>
                    </a:cubicBezTo>
                    <a:lnTo>
                      <a:pt x="8422" y="5392"/>
                    </a:lnTo>
                    <a:cubicBezTo>
                      <a:pt x="8462" y="5322"/>
                      <a:pt x="8503" y="5251"/>
                      <a:pt x="8533" y="5180"/>
                    </a:cubicBezTo>
                    <a:lnTo>
                      <a:pt x="8624" y="4958"/>
                    </a:lnTo>
                    <a:cubicBezTo>
                      <a:pt x="8685" y="4807"/>
                      <a:pt x="8735" y="4655"/>
                      <a:pt x="8796" y="4514"/>
                    </a:cubicBezTo>
                    <a:cubicBezTo>
                      <a:pt x="9018" y="3928"/>
                      <a:pt x="9321" y="3373"/>
                      <a:pt x="9674" y="2858"/>
                    </a:cubicBezTo>
                    <a:cubicBezTo>
                      <a:pt x="9856" y="2606"/>
                      <a:pt x="10058" y="2363"/>
                      <a:pt x="10280" y="2141"/>
                    </a:cubicBezTo>
                    <a:cubicBezTo>
                      <a:pt x="10502" y="1919"/>
                      <a:pt x="10745" y="1727"/>
                      <a:pt x="10997" y="1555"/>
                    </a:cubicBezTo>
                    <a:cubicBezTo>
                      <a:pt x="11522" y="1212"/>
                      <a:pt x="12108" y="980"/>
                      <a:pt x="12724" y="889"/>
                    </a:cubicBezTo>
                    <a:cubicBezTo>
                      <a:pt x="12961" y="858"/>
                      <a:pt x="13201" y="842"/>
                      <a:pt x="13441" y="842"/>
                    </a:cubicBezTo>
                    <a:cubicBezTo>
                      <a:pt x="13825" y="842"/>
                      <a:pt x="14209" y="883"/>
                      <a:pt x="14582" y="970"/>
                    </a:cubicBezTo>
                    <a:cubicBezTo>
                      <a:pt x="14884" y="1040"/>
                      <a:pt x="15187" y="1141"/>
                      <a:pt x="15470" y="1252"/>
                    </a:cubicBezTo>
                    <a:lnTo>
                      <a:pt x="15692" y="1343"/>
                    </a:lnTo>
                    <a:lnTo>
                      <a:pt x="15904" y="1444"/>
                    </a:lnTo>
                    <a:cubicBezTo>
                      <a:pt x="15975" y="1485"/>
                      <a:pt x="16036" y="1525"/>
                      <a:pt x="16116" y="1555"/>
                    </a:cubicBezTo>
                    <a:cubicBezTo>
                      <a:pt x="16187" y="1596"/>
                      <a:pt x="16268" y="1626"/>
                      <a:pt x="16339" y="1656"/>
                    </a:cubicBezTo>
                    <a:cubicBezTo>
                      <a:pt x="16570" y="1721"/>
                      <a:pt x="16801" y="1750"/>
                      <a:pt x="17036" y="1750"/>
                    </a:cubicBezTo>
                    <a:cubicBezTo>
                      <a:pt x="17130" y="1750"/>
                      <a:pt x="17223" y="1746"/>
                      <a:pt x="17318" y="1737"/>
                    </a:cubicBezTo>
                    <a:cubicBezTo>
                      <a:pt x="17631" y="1697"/>
                      <a:pt x="17944" y="1646"/>
                      <a:pt x="18257" y="1565"/>
                    </a:cubicBezTo>
                    <a:cubicBezTo>
                      <a:pt x="19499" y="1242"/>
                      <a:pt x="20660" y="748"/>
                      <a:pt x="21872" y="394"/>
                    </a:cubicBezTo>
                    <a:cubicBezTo>
                      <a:pt x="22175" y="303"/>
                      <a:pt x="22478" y="222"/>
                      <a:pt x="22791" y="162"/>
                    </a:cubicBezTo>
                    <a:cubicBezTo>
                      <a:pt x="23104" y="91"/>
                      <a:pt x="23417" y="61"/>
                      <a:pt x="23730" y="51"/>
                    </a:cubicBezTo>
                    <a:cubicBezTo>
                      <a:pt x="23752" y="50"/>
                      <a:pt x="23775" y="50"/>
                      <a:pt x="23797" y="50"/>
                    </a:cubicBezTo>
                    <a:cubicBezTo>
                      <a:pt x="24088" y="50"/>
                      <a:pt x="24377" y="110"/>
                      <a:pt x="24649" y="222"/>
                    </a:cubicBezTo>
                    <a:cubicBezTo>
                      <a:pt x="24942" y="344"/>
                      <a:pt x="25184" y="556"/>
                      <a:pt x="25356" y="818"/>
                    </a:cubicBezTo>
                    <a:cubicBezTo>
                      <a:pt x="25194" y="546"/>
                      <a:pt x="24952" y="323"/>
                      <a:pt x="24659" y="192"/>
                    </a:cubicBezTo>
                    <a:cubicBezTo>
                      <a:pt x="24366" y="61"/>
                      <a:pt x="24053" y="0"/>
                      <a:pt x="2373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01;p50">
                <a:extLst>
                  <a:ext uri="{FF2B5EF4-FFF2-40B4-BE49-F238E27FC236}">
                    <a16:creationId xmlns:a16="http://schemas.microsoft.com/office/drawing/2014/main" id="{CA2C71E5-4CEB-421B-875F-EF85BAA59F67}"/>
                  </a:ext>
                </a:extLst>
              </p:cNvPr>
              <p:cNvSpPr/>
              <p:nvPr/>
            </p:nvSpPr>
            <p:spPr>
              <a:xfrm>
                <a:off x="4620450" y="3572225"/>
                <a:ext cx="325150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3557" extrusionOk="0">
                    <a:moveTo>
                      <a:pt x="4425" y="0"/>
                    </a:moveTo>
                    <a:cubicBezTo>
                      <a:pt x="4151" y="0"/>
                      <a:pt x="3878" y="30"/>
                      <a:pt x="3605" y="83"/>
                    </a:cubicBezTo>
                    <a:cubicBezTo>
                      <a:pt x="2989" y="194"/>
                      <a:pt x="2393" y="335"/>
                      <a:pt x="1797" y="487"/>
                    </a:cubicBezTo>
                    <a:cubicBezTo>
                      <a:pt x="1202" y="638"/>
                      <a:pt x="596" y="790"/>
                      <a:pt x="0" y="921"/>
                    </a:cubicBezTo>
                    <a:cubicBezTo>
                      <a:pt x="606" y="820"/>
                      <a:pt x="1212" y="699"/>
                      <a:pt x="1818" y="568"/>
                    </a:cubicBezTo>
                    <a:cubicBezTo>
                      <a:pt x="2424" y="436"/>
                      <a:pt x="3019" y="295"/>
                      <a:pt x="3625" y="204"/>
                    </a:cubicBezTo>
                    <a:cubicBezTo>
                      <a:pt x="3876" y="171"/>
                      <a:pt x="4127" y="151"/>
                      <a:pt x="4378" y="151"/>
                    </a:cubicBezTo>
                    <a:cubicBezTo>
                      <a:pt x="4430" y="151"/>
                      <a:pt x="4482" y="152"/>
                      <a:pt x="4534" y="154"/>
                    </a:cubicBezTo>
                    <a:cubicBezTo>
                      <a:pt x="4827" y="164"/>
                      <a:pt x="5120" y="255"/>
                      <a:pt x="5362" y="426"/>
                    </a:cubicBezTo>
                    <a:cubicBezTo>
                      <a:pt x="5604" y="598"/>
                      <a:pt x="5806" y="820"/>
                      <a:pt x="5968" y="1072"/>
                    </a:cubicBezTo>
                    <a:cubicBezTo>
                      <a:pt x="6049" y="1204"/>
                      <a:pt x="6129" y="1325"/>
                      <a:pt x="6200" y="1466"/>
                    </a:cubicBezTo>
                    <a:cubicBezTo>
                      <a:pt x="6230" y="1527"/>
                      <a:pt x="6271" y="1598"/>
                      <a:pt x="6311" y="1668"/>
                    </a:cubicBezTo>
                    <a:lnTo>
                      <a:pt x="6372" y="1769"/>
                    </a:lnTo>
                    <a:cubicBezTo>
                      <a:pt x="6402" y="1810"/>
                      <a:pt x="6422" y="1840"/>
                      <a:pt x="6452" y="1870"/>
                    </a:cubicBezTo>
                    <a:cubicBezTo>
                      <a:pt x="6664" y="2123"/>
                      <a:pt x="6967" y="2294"/>
                      <a:pt x="7291" y="2335"/>
                    </a:cubicBezTo>
                    <a:cubicBezTo>
                      <a:pt x="7447" y="2360"/>
                      <a:pt x="7606" y="2373"/>
                      <a:pt x="7765" y="2373"/>
                    </a:cubicBezTo>
                    <a:cubicBezTo>
                      <a:pt x="7924" y="2373"/>
                      <a:pt x="8083" y="2360"/>
                      <a:pt x="8240" y="2335"/>
                    </a:cubicBezTo>
                    <a:cubicBezTo>
                      <a:pt x="8866" y="2264"/>
                      <a:pt x="9462" y="2113"/>
                      <a:pt x="10067" y="2022"/>
                    </a:cubicBezTo>
                    <a:cubicBezTo>
                      <a:pt x="10302" y="1983"/>
                      <a:pt x="10537" y="1968"/>
                      <a:pt x="10772" y="1968"/>
                    </a:cubicBezTo>
                    <a:cubicBezTo>
                      <a:pt x="10840" y="1968"/>
                      <a:pt x="10908" y="1969"/>
                      <a:pt x="10976" y="1971"/>
                    </a:cubicBezTo>
                    <a:cubicBezTo>
                      <a:pt x="11279" y="1991"/>
                      <a:pt x="11572" y="2062"/>
                      <a:pt x="11845" y="2193"/>
                    </a:cubicBezTo>
                    <a:cubicBezTo>
                      <a:pt x="12117" y="2325"/>
                      <a:pt x="12360" y="2516"/>
                      <a:pt x="12551" y="2759"/>
                    </a:cubicBezTo>
                    <a:cubicBezTo>
                      <a:pt x="12733" y="3001"/>
                      <a:pt x="12895" y="3274"/>
                      <a:pt x="13006" y="3556"/>
                    </a:cubicBezTo>
                    <a:cubicBezTo>
                      <a:pt x="12905" y="3264"/>
                      <a:pt x="12763" y="2981"/>
                      <a:pt x="12592" y="2728"/>
                    </a:cubicBezTo>
                    <a:cubicBezTo>
                      <a:pt x="12400" y="2476"/>
                      <a:pt x="12168" y="2264"/>
                      <a:pt x="11885" y="2113"/>
                    </a:cubicBezTo>
                    <a:cubicBezTo>
                      <a:pt x="11602" y="1971"/>
                      <a:pt x="11299" y="1880"/>
                      <a:pt x="10986" y="1860"/>
                    </a:cubicBezTo>
                    <a:cubicBezTo>
                      <a:pt x="10875" y="1853"/>
                      <a:pt x="10764" y="1850"/>
                      <a:pt x="10654" y="1850"/>
                    </a:cubicBezTo>
                    <a:cubicBezTo>
                      <a:pt x="10451" y="1850"/>
                      <a:pt x="10249" y="1861"/>
                      <a:pt x="10047" y="1880"/>
                    </a:cubicBezTo>
                    <a:cubicBezTo>
                      <a:pt x="9431" y="1951"/>
                      <a:pt x="8825" y="2113"/>
                      <a:pt x="8220" y="2173"/>
                    </a:cubicBezTo>
                    <a:cubicBezTo>
                      <a:pt x="8073" y="2198"/>
                      <a:pt x="7924" y="2211"/>
                      <a:pt x="7775" y="2211"/>
                    </a:cubicBezTo>
                    <a:cubicBezTo>
                      <a:pt x="7626" y="2211"/>
                      <a:pt x="7477" y="2198"/>
                      <a:pt x="7331" y="2173"/>
                    </a:cubicBezTo>
                    <a:cubicBezTo>
                      <a:pt x="7038" y="2133"/>
                      <a:pt x="6776" y="1981"/>
                      <a:pt x="6594" y="1759"/>
                    </a:cubicBezTo>
                    <a:cubicBezTo>
                      <a:pt x="6564" y="1729"/>
                      <a:pt x="6543" y="1709"/>
                      <a:pt x="6523" y="1678"/>
                    </a:cubicBezTo>
                    <a:lnTo>
                      <a:pt x="6463" y="1587"/>
                    </a:lnTo>
                    <a:cubicBezTo>
                      <a:pt x="6422" y="1527"/>
                      <a:pt x="6392" y="1456"/>
                      <a:pt x="6351" y="1386"/>
                    </a:cubicBezTo>
                    <a:cubicBezTo>
                      <a:pt x="6271" y="1254"/>
                      <a:pt x="6190" y="1113"/>
                      <a:pt x="6109" y="992"/>
                    </a:cubicBezTo>
                    <a:cubicBezTo>
                      <a:pt x="5937" y="719"/>
                      <a:pt x="5715" y="477"/>
                      <a:pt x="5453" y="295"/>
                    </a:cubicBezTo>
                    <a:cubicBezTo>
                      <a:pt x="5180" y="113"/>
                      <a:pt x="4867" y="12"/>
                      <a:pt x="4544" y="2"/>
                    </a:cubicBezTo>
                    <a:cubicBezTo>
                      <a:pt x="4504" y="1"/>
                      <a:pt x="4464" y="0"/>
                      <a:pt x="4425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02;p50">
                <a:extLst>
                  <a:ext uri="{FF2B5EF4-FFF2-40B4-BE49-F238E27FC236}">
                    <a16:creationId xmlns:a16="http://schemas.microsoft.com/office/drawing/2014/main" id="{6A6AD828-0637-4B0D-B1B6-00E00B590826}"/>
                  </a:ext>
                </a:extLst>
              </p:cNvPr>
              <p:cNvSpPr/>
              <p:nvPr/>
            </p:nvSpPr>
            <p:spPr>
              <a:xfrm>
                <a:off x="3979250" y="4028675"/>
                <a:ext cx="129275" cy="15477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6191" extrusionOk="0">
                    <a:moveTo>
                      <a:pt x="0" y="0"/>
                    </a:moveTo>
                    <a:cubicBezTo>
                      <a:pt x="91" y="41"/>
                      <a:pt x="182" y="71"/>
                      <a:pt x="273" y="91"/>
                    </a:cubicBezTo>
                    <a:lnTo>
                      <a:pt x="546" y="162"/>
                    </a:lnTo>
                    <a:cubicBezTo>
                      <a:pt x="717" y="213"/>
                      <a:pt x="899" y="263"/>
                      <a:pt x="1081" y="324"/>
                    </a:cubicBezTo>
                    <a:cubicBezTo>
                      <a:pt x="1434" y="435"/>
                      <a:pt x="1778" y="566"/>
                      <a:pt x="2121" y="727"/>
                    </a:cubicBezTo>
                    <a:cubicBezTo>
                      <a:pt x="2787" y="1041"/>
                      <a:pt x="3393" y="1485"/>
                      <a:pt x="3888" y="2040"/>
                    </a:cubicBezTo>
                    <a:cubicBezTo>
                      <a:pt x="4363" y="2596"/>
                      <a:pt x="4706" y="3262"/>
                      <a:pt x="4898" y="3979"/>
                    </a:cubicBezTo>
                    <a:lnTo>
                      <a:pt x="4958" y="4252"/>
                    </a:lnTo>
                    <a:cubicBezTo>
                      <a:pt x="4978" y="4342"/>
                      <a:pt x="4989" y="4433"/>
                      <a:pt x="5009" y="4524"/>
                    </a:cubicBezTo>
                    <a:cubicBezTo>
                      <a:pt x="5049" y="4706"/>
                      <a:pt x="5059" y="4898"/>
                      <a:pt x="5079" y="5080"/>
                    </a:cubicBezTo>
                    <a:cubicBezTo>
                      <a:pt x="5100" y="5251"/>
                      <a:pt x="5100" y="5443"/>
                      <a:pt x="5110" y="5635"/>
                    </a:cubicBezTo>
                    <a:lnTo>
                      <a:pt x="5110" y="6190"/>
                    </a:lnTo>
                    <a:cubicBezTo>
                      <a:pt x="5130" y="6008"/>
                      <a:pt x="5160" y="5817"/>
                      <a:pt x="5160" y="5635"/>
                    </a:cubicBezTo>
                    <a:cubicBezTo>
                      <a:pt x="5160" y="5453"/>
                      <a:pt x="5170" y="5261"/>
                      <a:pt x="5160" y="5069"/>
                    </a:cubicBezTo>
                    <a:cubicBezTo>
                      <a:pt x="5160" y="4878"/>
                      <a:pt x="5140" y="4696"/>
                      <a:pt x="5120" y="4504"/>
                    </a:cubicBezTo>
                    <a:cubicBezTo>
                      <a:pt x="5110" y="4413"/>
                      <a:pt x="5100" y="4322"/>
                      <a:pt x="5079" y="4221"/>
                    </a:cubicBezTo>
                    <a:lnTo>
                      <a:pt x="5019" y="3949"/>
                    </a:lnTo>
                    <a:cubicBezTo>
                      <a:pt x="4857" y="3201"/>
                      <a:pt x="4514" y="2505"/>
                      <a:pt x="4009" y="1929"/>
                    </a:cubicBezTo>
                    <a:cubicBezTo>
                      <a:pt x="3504" y="1354"/>
                      <a:pt x="2878" y="909"/>
                      <a:pt x="2171" y="606"/>
                    </a:cubicBezTo>
                    <a:cubicBezTo>
                      <a:pt x="1828" y="465"/>
                      <a:pt x="1465" y="344"/>
                      <a:pt x="1101" y="243"/>
                    </a:cubicBezTo>
                    <a:cubicBezTo>
                      <a:pt x="919" y="192"/>
                      <a:pt x="738" y="152"/>
                      <a:pt x="546" y="122"/>
                    </a:cubicBezTo>
                    <a:lnTo>
                      <a:pt x="273" y="71"/>
                    </a:lnTo>
                    <a:cubicBezTo>
                      <a:pt x="182" y="51"/>
                      <a:pt x="91" y="31"/>
                      <a:pt x="0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03;p50">
                <a:extLst>
                  <a:ext uri="{FF2B5EF4-FFF2-40B4-BE49-F238E27FC236}">
                    <a16:creationId xmlns:a16="http://schemas.microsoft.com/office/drawing/2014/main" id="{74C268F9-78AC-4E05-B658-16F67E1BBAEC}"/>
                  </a:ext>
                </a:extLst>
              </p:cNvPr>
              <p:cNvSpPr/>
              <p:nvPr/>
            </p:nvSpPr>
            <p:spPr>
              <a:xfrm>
                <a:off x="3914125" y="4022100"/>
                <a:ext cx="1111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454" extrusionOk="0">
                    <a:moveTo>
                      <a:pt x="0" y="1"/>
                    </a:moveTo>
                    <a:cubicBezTo>
                      <a:pt x="485" y="859"/>
                      <a:pt x="1101" y="1627"/>
                      <a:pt x="1808" y="2303"/>
                    </a:cubicBezTo>
                    <a:cubicBezTo>
                      <a:pt x="2171" y="2636"/>
                      <a:pt x="2575" y="2929"/>
                      <a:pt x="3009" y="3161"/>
                    </a:cubicBezTo>
                    <a:cubicBezTo>
                      <a:pt x="3231" y="3273"/>
                      <a:pt x="3464" y="3353"/>
                      <a:pt x="3706" y="3414"/>
                    </a:cubicBezTo>
                    <a:cubicBezTo>
                      <a:pt x="3834" y="3441"/>
                      <a:pt x="3965" y="3453"/>
                      <a:pt x="4095" y="3453"/>
                    </a:cubicBezTo>
                    <a:cubicBezTo>
                      <a:pt x="4212" y="3453"/>
                      <a:pt x="4329" y="3443"/>
                      <a:pt x="4443" y="3424"/>
                    </a:cubicBezTo>
                    <a:lnTo>
                      <a:pt x="4443" y="3424"/>
                    </a:lnTo>
                    <a:cubicBezTo>
                      <a:pt x="4417" y="3425"/>
                      <a:pt x="4390" y="3426"/>
                      <a:pt x="4364" y="3426"/>
                    </a:cubicBezTo>
                    <a:cubicBezTo>
                      <a:pt x="3899" y="3426"/>
                      <a:pt x="3462" y="3260"/>
                      <a:pt x="3080" y="3040"/>
                    </a:cubicBezTo>
                    <a:cubicBezTo>
                      <a:pt x="2666" y="2788"/>
                      <a:pt x="2282" y="2495"/>
                      <a:pt x="1939" y="2172"/>
                    </a:cubicBezTo>
                    <a:cubicBezTo>
                      <a:pt x="1586" y="1839"/>
                      <a:pt x="1242" y="1495"/>
                      <a:pt x="929" y="1132"/>
                    </a:cubicBezTo>
                    <a:cubicBezTo>
                      <a:pt x="616" y="768"/>
                      <a:pt x="303" y="395"/>
                      <a:pt x="10" y="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04;p50">
                <a:extLst>
                  <a:ext uri="{FF2B5EF4-FFF2-40B4-BE49-F238E27FC236}">
                    <a16:creationId xmlns:a16="http://schemas.microsoft.com/office/drawing/2014/main" id="{5DF7942E-4383-4863-86B0-E1A889DC8BC2}"/>
                  </a:ext>
                </a:extLst>
              </p:cNvPr>
              <p:cNvSpPr/>
              <p:nvPr/>
            </p:nvSpPr>
            <p:spPr>
              <a:xfrm>
                <a:off x="3924725" y="4091025"/>
                <a:ext cx="15627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1" y="394"/>
                      <a:pt x="222" y="798"/>
                      <a:pt x="354" y="1182"/>
                    </a:cubicBezTo>
                    <a:cubicBezTo>
                      <a:pt x="495" y="1576"/>
                      <a:pt x="647" y="1959"/>
                      <a:pt x="818" y="2333"/>
                    </a:cubicBezTo>
                    <a:cubicBezTo>
                      <a:pt x="1141" y="3100"/>
                      <a:pt x="1555" y="3828"/>
                      <a:pt x="2040" y="4504"/>
                    </a:cubicBezTo>
                    <a:cubicBezTo>
                      <a:pt x="2282" y="4837"/>
                      <a:pt x="2555" y="5160"/>
                      <a:pt x="2848" y="5453"/>
                    </a:cubicBezTo>
                    <a:cubicBezTo>
                      <a:pt x="3151" y="5746"/>
                      <a:pt x="3484" y="5998"/>
                      <a:pt x="3847" y="6221"/>
                    </a:cubicBezTo>
                    <a:cubicBezTo>
                      <a:pt x="3938" y="6261"/>
                      <a:pt x="4029" y="6322"/>
                      <a:pt x="4120" y="6362"/>
                    </a:cubicBezTo>
                    <a:lnTo>
                      <a:pt x="4403" y="6493"/>
                    </a:lnTo>
                    <a:lnTo>
                      <a:pt x="4706" y="6594"/>
                    </a:lnTo>
                    <a:cubicBezTo>
                      <a:pt x="4807" y="6625"/>
                      <a:pt x="4908" y="6635"/>
                      <a:pt x="5009" y="6665"/>
                    </a:cubicBezTo>
                    <a:cubicBezTo>
                      <a:pt x="5195" y="6697"/>
                      <a:pt x="5381" y="6712"/>
                      <a:pt x="5568" y="6712"/>
                    </a:cubicBezTo>
                    <a:cubicBezTo>
                      <a:pt x="5795" y="6712"/>
                      <a:pt x="6023" y="6689"/>
                      <a:pt x="6251" y="6645"/>
                    </a:cubicBezTo>
                    <a:lnTo>
                      <a:pt x="6251" y="6645"/>
                    </a:lnTo>
                    <a:cubicBezTo>
                      <a:pt x="6112" y="6662"/>
                      <a:pt x="5973" y="6670"/>
                      <a:pt x="5835" y="6670"/>
                    </a:cubicBezTo>
                    <a:cubicBezTo>
                      <a:pt x="5156" y="6670"/>
                      <a:pt x="4488" y="6468"/>
                      <a:pt x="3918" y="6099"/>
                    </a:cubicBezTo>
                    <a:cubicBezTo>
                      <a:pt x="3232" y="5645"/>
                      <a:pt x="2646" y="5070"/>
                      <a:pt x="2181" y="4393"/>
                    </a:cubicBezTo>
                    <a:cubicBezTo>
                      <a:pt x="1939" y="4060"/>
                      <a:pt x="1717" y="3716"/>
                      <a:pt x="1515" y="3363"/>
                    </a:cubicBezTo>
                    <a:cubicBezTo>
                      <a:pt x="1313" y="3010"/>
                      <a:pt x="1121" y="2646"/>
                      <a:pt x="939" y="2283"/>
                    </a:cubicBezTo>
                    <a:cubicBezTo>
                      <a:pt x="758" y="1909"/>
                      <a:pt x="596" y="1535"/>
                      <a:pt x="435" y="1152"/>
                    </a:cubicBezTo>
                    <a:cubicBezTo>
                      <a:pt x="273" y="768"/>
                      <a:pt x="132" y="384"/>
                      <a:pt x="0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05;p50">
                <a:extLst>
                  <a:ext uri="{FF2B5EF4-FFF2-40B4-BE49-F238E27FC236}">
                    <a16:creationId xmlns:a16="http://schemas.microsoft.com/office/drawing/2014/main" id="{3AFD17F7-845A-4E12-84FE-57EDA9F36FD6}"/>
                  </a:ext>
                </a:extLst>
              </p:cNvPr>
              <p:cNvSpPr/>
              <p:nvPr/>
            </p:nvSpPr>
            <p:spPr>
              <a:xfrm>
                <a:off x="4677750" y="4386875"/>
                <a:ext cx="294100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11764" h="6878" extrusionOk="0">
                    <a:moveTo>
                      <a:pt x="11764" y="1"/>
                    </a:moveTo>
                    <a:cubicBezTo>
                      <a:pt x="11552" y="183"/>
                      <a:pt x="11330" y="364"/>
                      <a:pt x="11118" y="556"/>
                    </a:cubicBezTo>
                    <a:lnTo>
                      <a:pt x="10795" y="839"/>
                    </a:lnTo>
                    <a:lnTo>
                      <a:pt x="10461" y="1101"/>
                    </a:lnTo>
                    <a:lnTo>
                      <a:pt x="9785" y="1637"/>
                    </a:lnTo>
                    <a:lnTo>
                      <a:pt x="9088" y="2142"/>
                    </a:lnTo>
                    <a:cubicBezTo>
                      <a:pt x="8866" y="2313"/>
                      <a:pt x="8624" y="2475"/>
                      <a:pt x="8391" y="2626"/>
                    </a:cubicBezTo>
                    <a:cubicBezTo>
                      <a:pt x="8149" y="2788"/>
                      <a:pt x="7917" y="2949"/>
                      <a:pt x="7674" y="3101"/>
                    </a:cubicBezTo>
                    <a:lnTo>
                      <a:pt x="6947" y="3555"/>
                    </a:lnTo>
                    <a:cubicBezTo>
                      <a:pt x="6705" y="3697"/>
                      <a:pt x="6453" y="3838"/>
                      <a:pt x="6200" y="3979"/>
                    </a:cubicBezTo>
                    <a:cubicBezTo>
                      <a:pt x="5221" y="4545"/>
                      <a:pt x="4201" y="5070"/>
                      <a:pt x="3161" y="5554"/>
                    </a:cubicBezTo>
                    <a:lnTo>
                      <a:pt x="2383" y="5908"/>
                    </a:lnTo>
                    <a:cubicBezTo>
                      <a:pt x="2121" y="6019"/>
                      <a:pt x="1858" y="6140"/>
                      <a:pt x="1596" y="6251"/>
                    </a:cubicBezTo>
                    <a:cubicBezTo>
                      <a:pt x="1071" y="6473"/>
                      <a:pt x="535" y="6685"/>
                      <a:pt x="0" y="6877"/>
                    </a:cubicBezTo>
                    <a:cubicBezTo>
                      <a:pt x="1091" y="6544"/>
                      <a:pt x="2171" y="6140"/>
                      <a:pt x="3221" y="5676"/>
                    </a:cubicBezTo>
                    <a:cubicBezTo>
                      <a:pt x="4272" y="5221"/>
                      <a:pt x="5291" y="4696"/>
                      <a:pt x="6291" y="4131"/>
                    </a:cubicBezTo>
                    <a:cubicBezTo>
                      <a:pt x="7291" y="3565"/>
                      <a:pt x="8250" y="2929"/>
                      <a:pt x="9169" y="2253"/>
                    </a:cubicBezTo>
                    <a:cubicBezTo>
                      <a:pt x="10098" y="1566"/>
                      <a:pt x="10966" y="809"/>
                      <a:pt x="11764" y="1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08;p50">
                <a:extLst>
                  <a:ext uri="{FF2B5EF4-FFF2-40B4-BE49-F238E27FC236}">
                    <a16:creationId xmlns:a16="http://schemas.microsoft.com/office/drawing/2014/main" id="{2B2F6B1A-F956-4441-8CE4-4F52C53B0A2E}"/>
                  </a:ext>
                </a:extLst>
              </p:cNvPr>
              <p:cNvSpPr/>
              <p:nvPr/>
            </p:nvSpPr>
            <p:spPr>
              <a:xfrm>
                <a:off x="4632300" y="4266225"/>
                <a:ext cx="845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3132" extrusionOk="0">
                    <a:moveTo>
                      <a:pt x="1828" y="0"/>
                    </a:moveTo>
                    <a:lnTo>
                      <a:pt x="1" y="1060"/>
                    </a:lnTo>
                    <a:cubicBezTo>
                      <a:pt x="344" y="1666"/>
                      <a:pt x="708" y="2464"/>
                      <a:pt x="1061" y="2959"/>
                    </a:cubicBezTo>
                    <a:cubicBezTo>
                      <a:pt x="1144" y="3080"/>
                      <a:pt x="1284" y="3132"/>
                      <a:pt x="1452" y="3132"/>
                    </a:cubicBezTo>
                    <a:cubicBezTo>
                      <a:pt x="2163" y="3132"/>
                      <a:pt x="3380" y="2208"/>
                      <a:pt x="2939" y="1767"/>
                    </a:cubicBezTo>
                    <a:cubicBezTo>
                      <a:pt x="2343" y="1172"/>
                      <a:pt x="2172" y="424"/>
                      <a:pt x="1828" y="0"/>
                    </a:cubicBezTo>
                    <a:close/>
                  </a:path>
                </a:pathLst>
              </a:custGeom>
              <a:solidFill>
                <a:srgbClr val="091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09;p50">
                <a:extLst>
                  <a:ext uri="{FF2B5EF4-FFF2-40B4-BE49-F238E27FC236}">
                    <a16:creationId xmlns:a16="http://schemas.microsoft.com/office/drawing/2014/main" id="{5FE933CD-CBB4-4411-ADBE-CF404EF4FAB3}"/>
                  </a:ext>
                </a:extLst>
              </p:cNvPr>
              <p:cNvSpPr/>
              <p:nvPr/>
            </p:nvSpPr>
            <p:spPr>
              <a:xfrm>
                <a:off x="4664125" y="4284650"/>
                <a:ext cx="188325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4737" extrusionOk="0">
                    <a:moveTo>
                      <a:pt x="7533" y="0"/>
                    </a:moveTo>
                    <a:lnTo>
                      <a:pt x="7533" y="0"/>
                    </a:lnTo>
                    <a:cubicBezTo>
                      <a:pt x="6493" y="10"/>
                      <a:pt x="5210" y="344"/>
                      <a:pt x="3615" y="1222"/>
                    </a:cubicBezTo>
                    <a:cubicBezTo>
                      <a:pt x="1595" y="2343"/>
                      <a:pt x="525" y="3575"/>
                      <a:pt x="0" y="4736"/>
                    </a:cubicBezTo>
                    <a:cubicBezTo>
                      <a:pt x="1040" y="4726"/>
                      <a:pt x="2322" y="4393"/>
                      <a:pt x="3908" y="3514"/>
                    </a:cubicBezTo>
                    <a:cubicBezTo>
                      <a:pt x="5927" y="2393"/>
                      <a:pt x="7008" y="1162"/>
                      <a:pt x="7533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299;p28">
              <a:extLst>
                <a:ext uri="{FF2B5EF4-FFF2-40B4-BE49-F238E27FC236}">
                  <a16:creationId xmlns:a16="http://schemas.microsoft.com/office/drawing/2014/main" id="{2E5162BE-03C5-4E57-9F8A-F087A1C9BCE0}"/>
                </a:ext>
              </a:extLst>
            </p:cNvPr>
            <p:cNvSpPr/>
            <p:nvPr/>
          </p:nvSpPr>
          <p:spPr>
            <a:xfrm rot="7914198">
              <a:off x="1443795" y="3491934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9;p28">
              <a:extLst>
                <a:ext uri="{FF2B5EF4-FFF2-40B4-BE49-F238E27FC236}">
                  <a16:creationId xmlns:a16="http://schemas.microsoft.com/office/drawing/2014/main" id="{4F2BC39D-AA79-49E3-81F3-183C5E278D5D}"/>
                </a:ext>
              </a:extLst>
            </p:cNvPr>
            <p:cNvSpPr/>
            <p:nvPr/>
          </p:nvSpPr>
          <p:spPr>
            <a:xfrm rot="7914198">
              <a:off x="749320" y="3550595"/>
              <a:ext cx="302037" cy="307667"/>
            </a:xfrm>
            <a:custGeom>
              <a:avLst/>
              <a:gdLst/>
              <a:ahLst/>
              <a:cxnLst/>
              <a:rect l="l" t="t" r="r" b="b"/>
              <a:pathLst>
                <a:path w="10694" h="12784" extrusionOk="0">
                  <a:moveTo>
                    <a:pt x="5342" y="1"/>
                  </a:moveTo>
                  <a:cubicBezTo>
                    <a:pt x="2393" y="1"/>
                    <a:pt x="0" y="2858"/>
                    <a:pt x="0" y="6392"/>
                  </a:cubicBezTo>
                  <a:cubicBezTo>
                    <a:pt x="0" y="9926"/>
                    <a:pt x="2393" y="12784"/>
                    <a:pt x="5342" y="12784"/>
                  </a:cubicBezTo>
                  <a:cubicBezTo>
                    <a:pt x="8300" y="12784"/>
                    <a:pt x="10693" y="9926"/>
                    <a:pt x="10693" y="6392"/>
                  </a:cubicBezTo>
                  <a:cubicBezTo>
                    <a:pt x="10693" y="2858"/>
                    <a:pt x="8300" y="1"/>
                    <a:pt x="534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861E2C3-67ED-49BA-86E3-6898A596849A}"/>
              </a:ext>
            </a:extLst>
          </p:cNvPr>
          <p:cNvSpPr/>
          <p:nvPr/>
        </p:nvSpPr>
        <p:spPr>
          <a:xfrm>
            <a:off x="1552440" y="69089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anose="02000000000000000000" pitchFamily="2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Pony" panose="02000000000000000000" pitchFamily="2" charset="0"/>
            </a:endParaRPr>
          </a:p>
        </p:txBody>
      </p:sp>
      <p:grpSp>
        <p:nvGrpSpPr>
          <p:cNvPr id="150" name="Google Shape;1378;p50">
            <a:extLst>
              <a:ext uri="{FF2B5EF4-FFF2-40B4-BE49-F238E27FC236}">
                <a16:creationId xmlns:a16="http://schemas.microsoft.com/office/drawing/2014/main" id="{D75559D8-F2B4-4658-ADF6-4C160F431511}"/>
              </a:ext>
            </a:extLst>
          </p:cNvPr>
          <p:cNvGrpSpPr/>
          <p:nvPr/>
        </p:nvGrpSpPr>
        <p:grpSpPr>
          <a:xfrm>
            <a:off x="112029" y="1126978"/>
            <a:ext cx="1251200" cy="784469"/>
            <a:chOff x="943450" y="4379675"/>
            <a:chExt cx="1718375" cy="1077375"/>
          </a:xfrm>
        </p:grpSpPr>
        <p:sp>
          <p:nvSpPr>
            <p:cNvPr id="151" name="Google Shape;1379;p50">
              <a:extLst>
                <a:ext uri="{FF2B5EF4-FFF2-40B4-BE49-F238E27FC236}">
                  <a16:creationId xmlns:a16="http://schemas.microsoft.com/office/drawing/2014/main" id="{207E51D4-0548-4D16-BD32-1B4181FA9928}"/>
                </a:ext>
              </a:extLst>
            </p:cNvPr>
            <p:cNvSpPr/>
            <p:nvPr/>
          </p:nvSpPr>
          <p:spPr>
            <a:xfrm>
              <a:off x="1232200" y="4379675"/>
              <a:ext cx="1182200" cy="1077075"/>
            </a:xfrm>
            <a:custGeom>
              <a:avLst/>
              <a:gdLst/>
              <a:ahLst/>
              <a:cxnLst/>
              <a:rect l="l" t="t" r="r" b="b"/>
              <a:pathLst>
                <a:path w="47288" h="43083" extrusionOk="0">
                  <a:moveTo>
                    <a:pt x="23644" y="1"/>
                  </a:moveTo>
                  <a:cubicBezTo>
                    <a:pt x="18131" y="1"/>
                    <a:pt x="12617" y="2104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17" y="40980"/>
                    <a:pt x="18131" y="43082"/>
                    <a:pt x="23644" y="43082"/>
                  </a:cubicBezTo>
                  <a:cubicBezTo>
                    <a:pt x="29158" y="43082"/>
                    <a:pt x="34671" y="40980"/>
                    <a:pt x="38877" y="36774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0;p50">
              <a:extLst>
                <a:ext uri="{FF2B5EF4-FFF2-40B4-BE49-F238E27FC236}">
                  <a16:creationId xmlns:a16="http://schemas.microsoft.com/office/drawing/2014/main" id="{196B6DEE-5784-4AC7-9B1A-16C1D4D8E88E}"/>
                </a:ext>
              </a:extLst>
            </p:cNvPr>
            <p:cNvSpPr/>
            <p:nvPr/>
          </p:nvSpPr>
          <p:spPr>
            <a:xfrm>
              <a:off x="1804450" y="4702175"/>
              <a:ext cx="579625" cy="754875"/>
            </a:xfrm>
            <a:custGeom>
              <a:avLst/>
              <a:gdLst/>
              <a:ahLst/>
              <a:cxnLst/>
              <a:rect l="l" t="t" r="r" b="b"/>
              <a:pathLst>
                <a:path w="23185" h="30195" extrusionOk="0">
                  <a:moveTo>
                    <a:pt x="20485" y="0"/>
                  </a:moveTo>
                  <a:lnTo>
                    <a:pt x="20485" y="0"/>
                  </a:lnTo>
                  <a:cubicBezTo>
                    <a:pt x="18351" y="314"/>
                    <a:pt x="16070" y="1046"/>
                    <a:pt x="14878" y="2678"/>
                  </a:cubicBezTo>
                  <a:cubicBezTo>
                    <a:pt x="13246" y="4938"/>
                    <a:pt x="13329" y="8495"/>
                    <a:pt x="13120" y="11173"/>
                  </a:cubicBezTo>
                  <a:cubicBezTo>
                    <a:pt x="12911" y="13914"/>
                    <a:pt x="12681" y="16551"/>
                    <a:pt x="10756" y="18664"/>
                  </a:cubicBezTo>
                  <a:cubicBezTo>
                    <a:pt x="9207" y="20359"/>
                    <a:pt x="7115" y="21070"/>
                    <a:pt x="5211" y="22263"/>
                  </a:cubicBezTo>
                  <a:cubicBezTo>
                    <a:pt x="3265" y="23476"/>
                    <a:pt x="85" y="25862"/>
                    <a:pt x="22" y="28393"/>
                  </a:cubicBezTo>
                  <a:cubicBezTo>
                    <a:pt x="1" y="29021"/>
                    <a:pt x="189" y="29649"/>
                    <a:pt x="545" y="30193"/>
                  </a:cubicBezTo>
                  <a:cubicBezTo>
                    <a:pt x="621" y="30194"/>
                    <a:pt x="696" y="30194"/>
                    <a:pt x="772" y="30194"/>
                  </a:cubicBezTo>
                  <a:cubicBezTo>
                    <a:pt x="8615" y="30194"/>
                    <a:pt x="15856" y="25900"/>
                    <a:pt x="19648" y="19020"/>
                  </a:cubicBezTo>
                  <a:cubicBezTo>
                    <a:pt x="22870" y="13161"/>
                    <a:pt x="23184" y="6131"/>
                    <a:pt x="20485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1;p50">
              <a:extLst>
                <a:ext uri="{FF2B5EF4-FFF2-40B4-BE49-F238E27FC236}">
                  <a16:creationId xmlns:a16="http://schemas.microsoft.com/office/drawing/2014/main" id="{4E2CF510-24FA-4DDC-A553-7C2286CC51F8}"/>
                </a:ext>
              </a:extLst>
            </p:cNvPr>
            <p:cNvSpPr/>
            <p:nvPr/>
          </p:nvSpPr>
          <p:spPr>
            <a:xfrm>
              <a:off x="1270375" y="4781750"/>
              <a:ext cx="585375" cy="491650"/>
            </a:xfrm>
            <a:custGeom>
              <a:avLst/>
              <a:gdLst/>
              <a:ahLst/>
              <a:cxnLst/>
              <a:rect l="l" t="t" r="r" b="b"/>
              <a:pathLst>
                <a:path w="23415" h="19666" extrusionOk="0">
                  <a:moveTo>
                    <a:pt x="18434" y="0"/>
                  </a:moveTo>
                  <a:cubicBezTo>
                    <a:pt x="17690" y="0"/>
                    <a:pt x="16942" y="197"/>
                    <a:pt x="16238" y="437"/>
                  </a:cubicBezTo>
                  <a:cubicBezTo>
                    <a:pt x="15610" y="625"/>
                    <a:pt x="14982" y="834"/>
                    <a:pt x="14375" y="1065"/>
                  </a:cubicBezTo>
                  <a:cubicBezTo>
                    <a:pt x="13612" y="1326"/>
                    <a:pt x="12817" y="1457"/>
                    <a:pt x="12022" y="1457"/>
                  </a:cubicBezTo>
                  <a:cubicBezTo>
                    <a:pt x="11226" y="1457"/>
                    <a:pt x="10431" y="1326"/>
                    <a:pt x="9668" y="1065"/>
                  </a:cubicBezTo>
                  <a:cubicBezTo>
                    <a:pt x="8695" y="772"/>
                    <a:pt x="7713" y="631"/>
                    <a:pt x="6753" y="631"/>
                  </a:cubicBezTo>
                  <a:cubicBezTo>
                    <a:pt x="4491" y="631"/>
                    <a:pt x="2349" y="1412"/>
                    <a:pt x="733" y="2822"/>
                  </a:cubicBezTo>
                  <a:cubicBezTo>
                    <a:pt x="1" y="8848"/>
                    <a:pt x="1821" y="14895"/>
                    <a:pt x="5755" y="19498"/>
                  </a:cubicBezTo>
                  <a:cubicBezTo>
                    <a:pt x="6271" y="19610"/>
                    <a:pt x="6787" y="19666"/>
                    <a:pt x="7309" y="19666"/>
                  </a:cubicBezTo>
                  <a:cubicBezTo>
                    <a:pt x="7571" y="19666"/>
                    <a:pt x="7833" y="19652"/>
                    <a:pt x="8098" y="19624"/>
                  </a:cubicBezTo>
                  <a:cubicBezTo>
                    <a:pt x="10944" y="19268"/>
                    <a:pt x="12660" y="16967"/>
                    <a:pt x="14041" y="14686"/>
                  </a:cubicBezTo>
                  <a:cubicBezTo>
                    <a:pt x="15171" y="12740"/>
                    <a:pt x="16342" y="10982"/>
                    <a:pt x="18058" y="9518"/>
                  </a:cubicBezTo>
                  <a:cubicBezTo>
                    <a:pt x="19272" y="8472"/>
                    <a:pt x="20987" y="7635"/>
                    <a:pt x="21992" y="6337"/>
                  </a:cubicBezTo>
                  <a:cubicBezTo>
                    <a:pt x="23414" y="4496"/>
                    <a:pt x="22933" y="1630"/>
                    <a:pt x="20778" y="521"/>
                  </a:cubicBezTo>
                  <a:cubicBezTo>
                    <a:pt x="20318" y="290"/>
                    <a:pt x="19816" y="165"/>
                    <a:pt x="19313" y="102"/>
                  </a:cubicBezTo>
                  <a:cubicBezTo>
                    <a:pt x="19023" y="31"/>
                    <a:pt x="18729" y="0"/>
                    <a:pt x="1843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2;p50">
              <a:extLst>
                <a:ext uri="{FF2B5EF4-FFF2-40B4-BE49-F238E27FC236}">
                  <a16:creationId xmlns:a16="http://schemas.microsoft.com/office/drawing/2014/main" id="{4B08C081-DBEB-440D-AA81-BFEC29939E59}"/>
                </a:ext>
              </a:extLst>
            </p:cNvPr>
            <p:cNvSpPr/>
            <p:nvPr/>
          </p:nvSpPr>
          <p:spPr>
            <a:xfrm>
              <a:off x="1422075" y="4379675"/>
              <a:ext cx="641350" cy="274600"/>
            </a:xfrm>
            <a:custGeom>
              <a:avLst/>
              <a:gdLst/>
              <a:ahLst/>
              <a:cxnLst/>
              <a:rect l="l" t="t" r="r" b="b"/>
              <a:pathLst>
                <a:path w="25654" h="10984" extrusionOk="0">
                  <a:moveTo>
                    <a:pt x="16074" y="0"/>
                  </a:moveTo>
                  <a:cubicBezTo>
                    <a:pt x="10081" y="0"/>
                    <a:pt x="4194" y="2496"/>
                    <a:pt x="1" y="7167"/>
                  </a:cubicBezTo>
                  <a:cubicBezTo>
                    <a:pt x="398" y="7627"/>
                    <a:pt x="838" y="8025"/>
                    <a:pt x="1340" y="8339"/>
                  </a:cubicBezTo>
                  <a:cubicBezTo>
                    <a:pt x="2954" y="9830"/>
                    <a:pt x="4951" y="10983"/>
                    <a:pt x="7146" y="10983"/>
                  </a:cubicBezTo>
                  <a:cubicBezTo>
                    <a:pt x="7568" y="10983"/>
                    <a:pt x="7998" y="10941"/>
                    <a:pt x="8433" y="10850"/>
                  </a:cubicBezTo>
                  <a:cubicBezTo>
                    <a:pt x="11611" y="10169"/>
                    <a:pt x="12977" y="7270"/>
                    <a:pt x="16486" y="7270"/>
                  </a:cubicBezTo>
                  <a:cubicBezTo>
                    <a:pt x="16535" y="7270"/>
                    <a:pt x="16585" y="7271"/>
                    <a:pt x="16635" y="7272"/>
                  </a:cubicBezTo>
                  <a:cubicBezTo>
                    <a:pt x="17006" y="7277"/>
                    <a:pt x="17370" y="7282"/>
                    <a:pt x="17727" y="7282"/>
                  </a:cubicBezTo>
                  <a:cubicBezTo>
                    <a:pt x="20097" y="7282"/>
                    <a:pt x="22193" y="7057"/>
                    <a:pt x="24084" y="5221"/>
                  </a:cubicBezTo>
                  <a:cubicBezTo>
                    <a:pt x="24942" y="4405"/>
                    <a:pt x="25653" y="3254"/>
                    <a:pt x="25486" y="2166"/>
                  </a:cubicBezTo>
                  <a:cubicBezTo>
                    <a:pt x="22478" y="706"/>
                    <a:pt x="19261" y="0"/>
                    <a:pt x="1607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3;p50">
              <a:extLst>
                <a:ext uri="{FF2B5EF4-FFF2-40B4-BE49-F238E27FC236}">
                  <a16:creationId xmlns:a16="http://schemas.microsoft.com/office/drawing/2014/main" id="{5850FFDE-09AD-4E70-B94C-FAB4BCD275A7}"/>
                </a:ext>
              </a:extLst>
            </p:cNvPr>
            <p:cNvSpPr/>
            <p:nvPr/>
          </p:nvSpPr>
          <p:spPr>
            <a:xfrm>
              <a:off x="1310150" y="4615850"/>
              <a:ext cx="456825" cy="167625"/>
            </a:xfrm>
            <a:custGeom>
              <a:avLst/>
              <a:gdLst/>
              <a:ahLst/>
              <a:cxnLst/>
              <a:rect l="l" t="t" r="r" b="b"/>
              <a:pathLst>
                <a:path w="18273" h="6705" extrusionOk="0">
                  <a:moveTo>
                    <a:pt x="2720" y="1"/>
                  </a:moveTo>
                  <a:cubicBezTo>
                    <a:pt x="2344" y="566"/>
                    <a:pt x="1988" y="1131"/>
                    <a:pt x="1653" y="1737"/>
                  </a:cubicBezTo>
                  <a:cubicBezTo>
                    <a:pt x="984" y="2972"/>
                    <a:pt x="440" y="4269"/>
                    <a:pt x="0" y="5587"/>
                  </a:cubicBezTo>
                  <a:cubicBezTo>
                    <a:pt x="419" y="5441"/>
                    <a:pt x="858" y="5336"/>
                    <a:pt x="1297" y="5253"/>
                  </a:cubicBezTo>
                  <a:cubicBezTo>
                    <a:pt x="1630" y="5212"/>
                    <a:pt x="1961" y="5194"/>
                    <a:pt x="2290" y="5194"/>
                  </a:cubicBezTo>
                  <a:cubicBezTo>
                    <a:pt x="5021" y="5194"/>
                    <a:pt x="7629" y="6451"/>
                    <a:pt x="10336" y="6675"/>
                  </a:cubicBezTo>
                  <a:cubicBezTo>
                    <a:pt x="10527" y="6693"/>
                    <a:pt x="10820" y="6705"/>
                    <a:pt x="11180" y="6705"/>
                  </a:cubicBezTo>
                  <a:cubicBezTo>
                    <a:pt x="13430" y="6705"/>
                    <a:pt x="18272" y="6230"/>
                    <a:pt x="16739" y="3579"/>
                  </a:cubicBezTo>
                  <a:cubicBezTo>
                    <a:pt x="16229" y="2705"/>
                    <a:pt x="15213" y="2488"/>
                    <a:pt x="14130" y="2488"/>
                  </a:cubicBezTo>
                  <a:cubicBezTo>
                    <a:pt x="13059" y="2488"/>
                    <a:pt x="11922" y="2700"/>
                    <a:pt x="11144" y="2700"/>
                  </a:cubicBezTo>
                  <a:cubicBezTo>
                    <a:pt x="11126" y="2700"/>
                    <a:pt x="11108" y="2700"/>
                    <a:pt x="11090" y="2700"/>
                  </a:cubicBezTo>
                  <a:cubicBezTo>
                    <a:pt x="8098" y="2637"/>
                    <a:pt x="5189" y="1696"/>
                    <a:pt x="2720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4;p50">
              <a:extLst>
                <a:ext uri="{FF2B5EF4-FFF2-40B4-BE49-F238E27FC236}">
                  <a16:creationId xmlns:a16="http://schemas.microsoft.com/office/drawing/2014/main" id="{1F479D6C-6332-46FA-994A-B36ABD212C88}"/>
                </a:ext>
              </a:extLst>
            </p:cNvPr>
            <p:cNvSpPr/>
            <p:nvPr/>
          </p:nvSpPr>
          <p:spPr>
            <a:xfrm>
              <a:off x="1503675" y="5088675"/>
              <a:ext cx="386075" cy="364150"/>
            </a:xfrm>
            <a:custGeom>
              <a:avLst/>
              <a:gdLst/>
              <a:ahLst/>
              <a:cxnLst/>
              <a:rect l="l" t="t" r="r" b="b"/>
              <a:pathLst>
                <a:path w="15443" h="14566" extrusionOk="0">
                  <a:moveTo>
                    <a:pt x="12146" y="1"/>
                  </a:moveTo>
                  <a:cubicBezTo>
                    <a:pt x="11828" y="1"/>
                    <a:pt x="11500" y="50"/>
                    <a:pt x="11174" y="149"/>
                  </a:cubicBezTo>
                  <a:cubicBezTo>
                    <a:pt x="8956" y="840"/>
                    <a:pt x="7638" y="3748"/>
                    <a:pt x="6320" y="5422"/>
                  </a:cubicBezTo>
                  <a:cubicBezTo>
                    <a:pt x="5064" y="7012"/>
                    <a:pt x="2574" y="9607"/>
                    <a:pt x="1" y="10527"/>
                  </a:cubicBezTo>
                  <a:cubicBezTo>
                    <a:pt x="2972" y="12703"/>
                    <a:pt x="6424" y="14105"/>
                    <a:pt x="10086" y="14566"/>
                  </a:cubicBezTo>
                  <a:cubicBezTo>
                    <a:pt x="10232" y="14084"/>
                    <a:pt x="10316" y="13582"/>
                    <a:pt x="10316" y="13080"/>
                  </a:cubicBezTo>
                  <a:cubicBezTo>
                    <a:pt x="10358" y="12285"/>
                    <a:pt x="10212" y="11385"/>
                    <a:pt x="10400" y="10611"/>
                  </a:cubicBezTo>
                  <a:cubicBezTo>
                    <a:pt x="10756" y="9209"/>
                    <a:pt x="11948" y="8309"/>
                    <a:pt x="12806" y="7242"/>
                  </a:cubicBezTo>
                  <a:cubicBezTo>
                    <a:pt x="13978" y="5799"/>
                    <a:pt x="15442" y="3643"/>
                    <a:pt x="14668" y="1697"/>
                  </a:cubicBezTo>
                  <a:cubicBezTo>
                    <a:pt x="14231" y="579"/>
                    <a:pt x="13241" y="1"/>
                    <a:pt x="12146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5;p50">
              <a:extLst>
                <a:ext uri="{FF2B5EF4-FFF2-40B4-BE49-F238E27FC236}">
                  <a16:creationId xmlns:a16="http://schemas.microsoft.com/office/drawing/2014/main" id="{637C3283-EF68-4146-B3DB-C7CE91A574DF}"/>
                </a:ext>
              </a:extLst>
            </p:cNvPr>
            <p:cNvSpPr/>
            <p:nvPr/>
          </p:nvSpPr>
          <p:spPr>
            <a:xfrm>
              <a:off x="1858350" y="4467825"/>
              <a:ext cx="432075" cy="623050"/>
            </a:xfrm>
            <a:custGeom>
              <a:avLst/>
              <a:gdLst/>
              <a:ahLst/>
              <a:cxnLst/>
              <a:rect l="l" t="t" r="r" b="b"/>
              <a:pathLst>
                <a:path w="17283" h="24922" extrusionOk="0">
                  <a:moveTo>
                    <a:pt x="10399" y="0"/>
                  </a:moveTo>
                  <a:cubicBezTo>
                    <a:pt x="9855" y="754"/>
                    <a:pt x="9416" y="1570"/>
                    <a:pt x="9081" y="2427"/>
                  </a:cubicBezTo>
                  <a:cubicBezTo>
                    <a:pt x="8934" y="2825"/>
                    <a:pt x="8872" y="3285"/>
                    <a:pt x="8600" y="3620"/>
                  </a:cubicBezTo>
                  <a:cubicBezTo>
                    <a:pt x="8286" y="3955"/>
                    <a:pt x="7909" y="4248"/>
                    <a:pt x="7512" y="4478"/>
                  </a:cubicBezTo>
                  <a:cubicBezTo>
                    <a:pt x="6654" y="5043"/>
                    <a:pt x="5712" y="5503"/>
                    <a:pt x="4750" y="5838"/>
                  </a:cubicBezTo>
                  <a:cubicBezTo>
                    <a:pt x="3557" y="6277"/>
                    <a:pt x="2385" y="6780"/>
                    <a:pt x="1590" y="7847"/>
                  </a:cubicBezTo>
                  <a:cubicBezTo>
                    <a:pt x="837" y="8830"/>
                    <a:pt x="544" y="10086"/>
                    <a:pt x="732" y="11320"/>
                  </a:cubicBezTo>
                  <a:cubicBezTo>
                    <a:pt x="858" y="12136"/>
                    <a:pt x="1297" y="12847"/>
                    <a:pt x="1507" y="13622"/>
                  </a:cubicBezTo>
                  <a:cubicBezTo>
                    <a:pt x="1925" y="15212"/>
                    <a:pt x="1569" y="16488"/>
                    <a:pt x="1172" y="18016"/>
                  </a:cubicBezTo>
                  <a:cubicBezTo>
                    <a:pt x="586" y="20213"/>
                    <a:pt x="0" y="23372"/>
                    <a:pt x="2574" y="24627"/>
                  </a:cubicBezTo>
                  <a:cubicBezTo>
                    <a:pt x="2992" y="24831"/>
                    <a:pt x="3394" y="24922"/>
                    <a:pt x="3776" y="24922"/>
                  </a:cubicBezTo>
                  <a:cubicBezTo>
                    <a:pt x="5550" y="24922"/>
                    <a:pt x="6895" y="22972"/>
                    <a:pt x="7533" y="21405"/>
                  </a:cubicBezTo>
                  <a:cubicBezTo>
                    <a:pt x="9227" y="17220"/>
                    <a:pt x="8432" y="13036"/>
                    <a:pt x="12554" y="10065"/>
                  </a:cubicBezTo>
                  <a:cubicBezTo>
                    <a:pt x="13768" y="9186"/>
                    <a:pt x="15818" y="8433"/>
                    <a:pt x="17283" y="7324"/>
                  </a:cubicBezTo>
                  <a:cubicBezTo>
                    <a:pt x="15609" y="4373"/>
                    <a:pt x="13245" y="1863"/>
                    <a:pt x="10399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6;p50">
              <a:extLst>
                <a:ext uri="{FF2B5EF4-FFF2-40B4-BE49-F238E27FC236}">
                  <a16:creationId xmlns:a16="http://schemas.microsoft.com/office/drawing/2014/main" id="{B45F5676-11E3-4356-B7D6-5CDB5AB41950}"/>
                </a:ext>
              </a:extLst>
            </p:cNvPr>
            <p:cNvSpPr/>
            <p:nvPr/>
          </p:nvSpPr>
          <p:spPr>
            <a:xfrm>
              <a:off x="1691475" y="5092150"/>
              <a:ext cx="41600" cy="46200"/>
            </a:xfrm>
            <a:custGeom>
              <a:avLst/>
              <a:gdLst/>
              <a:ahLst/>
              <a:cxnLst/>
              <a:rect l="l" t="t" r="r" b="b"/>
              <a:pathLst>
                <a:path w="1664" h="1848" extrusionOk="0">
                  <a:moveTo>
                    <a:pt x="1328" y="0"/>
                  </a:moveTo>
                  <a:cubicBezTo>
                    <a:pt x="1305" y="0"/>
                    <a:pt x="1280" y="3"/>
                    <a:pt x="1256" y="10"/>
                  </a:cubicBezTo>
                  <a:cubicBezTo>
                    <a:pt x="482" y="282"/>
                    <a:pt x="147" y="1014"/>
                    <a:pt x="0" y="1768"/>
                  </a:cubicBezTo>
                  <a:cubicBezTo>
                    <a:pt x="0" y="1813"/>
                    <a:pt x="44" y="1847"/>
                    <a:pt x="84" y="1847"/>
                  </a:cubicBezTo>
                  <a:cubicBezTo>
                    <a:pt x="99" y="1847"/>
                    <a:pt x="114" y="1842"/>
                    <a:pt x="126" y="1831"/>
                  </a:cubicBezTo>
                  <a:cubicBezTo>
                    <a:pt x="628" y="1391"/>
                    <a:pt x="1235" y="1014"/>
                    <a:pt x="1570" y="387"/>
                  </a:cubicBezTo>
                  <a:cubicBezTo>
                    <a:pt x="1663" y="219"/>
                    <a:pt x="1523" y="0"/>
                    <a:pt x="132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7;p50">
              <a:extLst>
                <a:ext uri="{FF2B5EF4-FFF2-40B4-BE49-F238E27FC236}">
                  <a16:creationId xmlns:a16="http://schemas.microsoft.com/office/drawing/2014/main" id="{6FD616EB-430D-4BA0-834F-DCB59CE5AD40}"/>
                </a:ext>
              </a:extLst>
            </p:cNvPr>
            <p:cNvSpPr/>
            <p:nvPr/>
          </p:nvSpPr>
          <p:spPr>
            <a:xfrm>
              <a:off x="1665325" y="4642000"/>
              <a:ext cx="45525" cy="23575"/>
            </a:xfrm>
            <a:custGeom>
              <a:avLst/>
              <a:gdLst/>
              <a:ahLst/>
              <a:cxnLst/>
              <a:rect l="l" t="t" r="r" b="b"/>
              <a:pathLst>
                <a:path w="1821" h="943" extrusionOk="0">
                  <a:moveTo>
                    <a:pt x="1570" y="1"/>
                  </a:moveTo>
                  <a:cubicBezTo>
                    <a:pt x="1256" y="22"/>
                    <a:pt x="984" y="126"/>
                    <a:pt x="753" y="315"/>
                  </a:cubicBezTo>
                  <a:cubicBezTo>
                    <a:pt x="481" y="461"/>
                    <a:pt x="251" y="629"/>
                    <a:pt x="42" y="838"/>
                  </a:cubicBezTo>
                  <a:cubicBezTo>
                    <a:pt x="0" y="880"/>
                    <a:pt x="42" y="942"/>
                    <a:pt x="84" y="942"/>
                  </a:cubicBezTo>
                  <a:cubicBezTo>
                    <a:pt x="398" y="922"/>
                    <a:pt x="691" y="859"/>
                    <a:pt x="984" y="733"/>
                  </a:cubicBezTo>
                  <a:cubicBezTo>
                    <a:pt x="1277" y="670"/>
                    <a:pt x="1528" y="503"/>
                    <a:pt x="1716" y="273"/>
                  </a:cubicBezTo>
                  <a:cubicBezTo>
                    <a:pt x="1821" y="147"/>
                    <a:pt x="1674" y="22"/>
                    <a:pt x="157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8;p50">
              <a:extLst>
                <a:ext uri="{FF2B5EF4-FFF2-40B4-BE49-F238E27FC236}">
                  <a16:creationId xmlns:a16="http://schemas.microsoft.com/office/drawing/2014/main" id="{0FCEF069-D54C-470B-89A5-845E36C5A82F}"/>
                </a:ext>
              </a:extLst>
            </p:cNvPr>
            <p:cNvSpPr/>
            <p:nvPr/>
          </p:nvSpPr>
          <p:spPr>
            <a:xfrm>
              <a:off x="1718525" y="5032025"/>
              <a:ext cx="50800" cy="46575"/>
            </a:xfrm>
            <a:custGeom>
              <a:avLst/>
              <a:gdLst/>
              <a:ahLst/>
              <a:cxnLst/>
              <a:rect l="l" t="t" r="r" b="b"/>
              <a:pathLst>
                <a:path w="2032" h="1863" extrusionOk="0">
                  <a:moveTo>
                    <a:pt x="1486" y="0"/>
                  </a:moveTo>
                  <a:cubicBezTo>
                    <a:pt x="1461" y="0"/>
                    <a:pt x="1435" y="3"/>
                    <a:pt x="1408" y="9"/>
                  </a:cubicBezTo>
                  <a:cubicBezTo>
                    <a:pt x="634" y="197"/>
                    <a:pt x="153" y="909"/>
                    <a:pt x="27" y="1683"/>
                  </a:cubicBezTo>
                  <a:cubicBezTo>
                    <a:pt x="1" y="1790"/>
                    <a:pt x="77" y="1863"/>
                    <a:pt x="157" y="1863"/>
                  </a:cubicBezTo>
                  <a:cubicBezTo>
                    <a:pt x="202" y="1863"/>
                    <a:pt x="248" y="1840"/>
                    <a:pt x="278" y="1787"/>
                  </a:cubicBezTo>
                  <a:cubicBezTo>
                    <a:pt x="592" y="1243"/>
                    <a:pt x="1136" y="930"/>
                    <a:pt x="1701" y="658"/>
                  </a:cubicBezTo>
                  <a:cubicBezTo>
                    <a:pt x="2032" y="483"/>
                    <a:pt x="1820" y="0"/>
                    <a:pt x="14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9;p50">
              <a:extLst>
                <a:ext uri="{FF2B5EF4-FFF2-40B4-BE49-F238E27FC236}">
                  <a16:creationId xmlns:a16="http://schemas.microsoft.com/office/drawing/2014/main" id="{C361D9B9-4308-4023-BB0A-50F70E8CEBB8}"/>
                </a:ext>
              </a:extLst>
            </p:cNvPr>
            <p:cNvSpPr/>
            <p:nvPr/>
          </p:nvSpPr>
          <p:spPr>
            <a:xfrm>
              <a:off x="1638125" y="5162925"/>
              <a:ext cx="43425" cy="51375"/>
            </a:xfrm>
            <a:custGeom>
              <a:avLst/>
              <a:gdLst/>
              <a:ahLst/>
              <a:cxnLst/>
              <a:rect l="l" t="t" r="r" b="b"/>
              <a:pathLst>
                <a:path w="1737" h="2055" extrusionOk="0">
                  <a:moveTo>
                    <a:pt x="1327" y="0"/>
                  </a:moveTo>
                  <a:cubicBezTo>
                    <a:pt x="1275" y="0"/>
                    <a:pt x="1222" y="15"/>
                    <a:pt x="1172" y="46"/>
                  </a:cubicBezTo>
                  <a:cubicBezTo>
                    <a:pt x="858" y="213"/>
                    <a:pt x="774" y="590"/>
                    <a:pt x="586" y="883"/>
                  </a:cubicBezTo>
                  <a:cubicBezTo>
                    <a:pt x="481" y="1050"/>
                    <a:pt x="356" y="1217"/>
                    <a:pt x="251" y="1385"/>
                  </a:cubicBezTo>
                  <a:cubicBezTo>
                    <a:pt x="168" y="1552"/>
                    <a:pt x="126" y="1720"/>
                    <a:pt x="21" y="1908"/>
                  </a:cubicBezTo>
                  <a:cubicBezTo>
                    <a:pt x="0" y="1971"/>
                    <a:pt x="63" y="2054"/>
                    <a:pt x="147" y="2054"/>
                  </a:cubicBezTo>
                  <a:cubicBezTo>
                    <a:pt x="356" y="2013"/>
                    <a:pt x="544" y="1929"/>
                    <a:pt x="733" y="1824"/>
                  </a:cubicBezTo>
                  <a:cubicBezTo>
                    <a:pt x="900" y="1699"/>
                    <a:pt x="1067" y="1531"/>
                    <a:pt x="1193" y="1343"/>
                  </a:cubicBezTo>
                  <a:cubicBezTo>
                    <a:pt x="1423" y="1029"/>
                    <a:pt x="1737" y="632"/>
                    <a:pt x="1611" y="213"/>
                  </a:cubicBezTo>
                  <a:cubicBezTo>
                    <a:pt x="1567" y="81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0;p50">
              <a:extLst>
                <a:ext uri="{FF2B5EF4-FFF2-40B4-BE49-F238E27FC236}">
                  <a16:creationId xmlns:a16="http://schemas.microsoft.com/office/drawing/2014/main" id="{D14E0532-3141-46FC-86B5-7C7D1217182D}"/>
                </a:ext>
              </a:extLst>
            </p:cNvPr>
            <p:cNvSpPr/>
            <p:nvPr/>
          </p:nvSpPr>
          <p:spPr>
            <a:xfrm>
              <a:off x="1736150" y="4726625"/>
              <a:ext cx="38525" cy="42250"/>
            </a:xfrm>
            <a:custGeom>
              <a:avLst/>
              <a:gdLst/>
              <a:ahLst/>
              <a:cxnLst/>
              <a:rect l="l" t="t" r="r" b="b"/>
              <a:pathLst>
                <a:path w="1541" h="1690" extrusionOk="0">
                  <a:moveTo>
                    <a:pt x="546" y="0"/>
                  </a:moveTo>
                  <a:cubicBezTo>
                    <a:pt x="468" y="0"/>
                    <a:pt x="389" y="37"/>
                    <a:pt x="348" y="110"/>
                  </a:cubicBezTo>
                  <a:cubicBezTo>
                    <a:pt x="0" y="604"/>
                    <a:pt x="484" y="1689"/>
                    <a:pt x="1114" y="1689"/>
                  </a:cubicBezTo>
                  <a:cubicBezTo>
                    <a:pt x="1205" y="1689"/>
                    <a:pt x="1299" y="1667"/>
                    <a:pt x="1394" y="1617"/>
                  </a:cubicBezTo>
                  <a:cubicBezTo>
                    <a:pt x="1478" y="1554"/>
                    <a:pt x="1540" y="1470"/>
                    <a:pt x="1540" y="1366"/>
                  </a:cubicBezTo>
                  <a:cubicBezTo>
                    <a:pt x="1498" y="1052"/>
                    <a:pt x="1310" y="947"/>
                    <a:pt x="1122" y="717"/>
                  </a:cubicBezTo>
                  <a:cubicBezTo>
                    <a:pt x="975" y="529"/>
                    <a:pt x="850" y="319"/>
                    <a:pt x="745" y="110"/>
                  </a:cubicBezTo>
                  <a:cubicBezTo>
                    <a:pt x="703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1;p50">
              <a:extLst>
                <a:ext uri="{FF2B5EF4-FFF2-40B4-BE49-F238E27FC236}">
                  <a16:creationId xmlns:a16="http://schemas.microsoft.com/office/drawing/2014/main" id="{52836C1A-10FE-4ED6-A5A0-2218791512D3}"/>
                </a:ext>
              </a:extLst>
            </p:cNvPr>
            <p:cNvSpPr/>
            <p:nvPr/>
          </p:nvSpPr>
          <p:spPr>
            <a:xfrm>
              <a:off x="1618050" y="5142650"/>
              <a:ext cx="39225" cy="56375"/>
            </a:xfrm>
            <a:custGeom>
              <a:avLst/>
              <a:gdLst/>
              <a:ahLst/>
              <a:cxnLst/>
              <a:rect l="l" t="t" r="r" b="b"/>
              <a:pathLst>
                <a:path w="1569" h="2255" extrusionOk="0">
                  <a:moveTo>
                    <a:pt x="1247" y="1"/>
                  </a:moveTo>
                  <a:cubicBezTo>
                    <a:pt x="1198" y="1"/>
                    <a:pt x="1147" y="13"/>
                    <a:pt x="1096" y="41"/>
                  </a:cubicBezTo>
                  <a:cubicBezTo>
                    <a:pt x="761" y="229"/>
                    <a:pt x="510" y="522"/>
                    <a:pt x="364" y="857"/>
                  </a:cubicBezTo>
                  <a:cubicBezTo>
                    <a:pt x="280" y="1003"/>
                    <a:pt x="196" y="1171"/>
                    <a:pt x="134" y="1338"/>
                  </a:cubicBezTo>
                  <a:cubicBezTo>
                    <a:pt x="50" y="1589"/>
                    <a:pt x="134" y="1861"/>
                    <a:pt x="29" y="2112"/>
                  </a:cubicBezTo>
                  <a:cubicBezTo>
                    <a:pt x="0" y="2198"/>
                    <a:pt x="50" y="2255"/>
                    <a:pt x="112" y="2255"/>
                  </a:cubicBezTo>
                  <a:cubicBezTo>
                    <a:pt x="140" y="2255"/>
                    <a:pt x="170" y="2243"/>
                    <a:pt x="196" y="2217"/>
                  </a:cubicBezTo>
                  <a:cubicBezTo>
                    <a:pt x="343" y="1945"/>
                    <a:pt x="573" y="1882"/>
                    <a:pt x="761" y="1673"/>
                  </a:cubicBezTo>
                  <a:cubicBezTo>
                    <a:pt x="866" y="1547"/>
                    <a:pt x="971" y="1422"/>
                    <a:pt x="1054" y="1275"/>
                  </a:cubicBezTo>
                  <a:cubicBezTo>
                    <a:pt x="1284" y="1003"/>
                    <a:pt x="1452" y="689"/>
                    <a:pt x="1536" y="355"/>
                  </a:cubicBezTo>
                  <a:cubicBezTo>
                    <a:pt x="1568" y="158"/>
                    <a:pt x="1422" y="1"/>
                    <a:pt x="124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2;p50">
              <a:extLst>
                <a:ext uri="{FF2B5EF4-FFF2-40B4-BE49-F238E27FC236}">
                  <a16:creationId xmlns:a16="http://schemas.microsoft.com/office/drawing/2014/main" id="{B3ACC123-4393-4C0E-95F4-1E377928A22C}"/>
                </a:ext>
              </a:extLst>
            </p:cNvPr>
            <p:cNvSpPr/>
            <p:nvPr/>
          </p:nvSpPr>
          <p:spPr>
            <a:xfrm>
              <a:off x="1654325" y="5070400"/>
              <a:ext cx="42400" cy="55075"/>
            </a:xfrm>
            <a:custGeom>
              <a:avLst/>
              <a:gdLst/>
              <a:ahLst/>
              <a:cxnLst/>
              <a:rect l="l" t="t" r="r" b="b"/>
              <a:pathLst>
                <a:path w="1696" h="2203" extrusionOk="0">
                  <a:moveTo>
                    <a:pt x="1376" y="1"/>
                  </a:moveTo>
                  <a:cubicBezTo>
                    <a:pt x="1033" y="1"/>
                    <a:pt x="770" y="385"/>
                    <a:pt x="587" y="650"/>
                  </a:cubicBezTo>
                  <a:cubicBezTo>
                    <a:pt x="336" y="1006"/>
                    <a:pt x="1" y="1445"/>
                    <a:pt x="43" y="1905"/>
                  </a:cubicBezTo>
                  <a:cubicBezTo>
                    <a:pt x="58" y="2077"/>
                    <a:pt x="214" y="2203"/>
                    <a:pt x="379" y="2203"/>
                  </a:cubicBezTo>
                  <a:cubicBezTo>
                    <a:pt x="435" y="2203"/>
                    <a:pt x="492" y="2188"/>
                    <a:pt x="545" y="2156"/>
                  </a:cubicBezTo>
                  <a:cubicBezTo>
                    <a:pt x="984" y="1905"/>
                    <a:pt x="1235" y="1194"/>
                    <a:pt x="1424" y="734"/>
                  </a:cubicBezTo>
                  <a:cubicBezTo>
                    <a:pt x="1486" y="629"/>
                    <a:pt x="1696" y="43"/>
                    <a:pt x="1403" y="1"/>
                  </a:cubicBezTo>
                  <a:cubicBezTo>
                    <a:pt x="1394" y="1"/>
                    <a:pt x="1385" y="1"/>
                    <a:pt x="137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93;p50">
              <a:extLst>
                <a:ext uri="{FF2B5EF4-FFF2-40B4-BE49-F238E27FC236}">
                  <a16:creationId xmlns:a16="http://schemas.microsoft.com/office/drawing/2014/main" id="{155E964F-0988-4BBB-B99F-FDED01C5E589}"/>
                </a:ext>
              </a:extLst>
            </p:cNvPr>
            <p:cNvSpPr/>
            <p:nvPr/>
          </p:nvSpPr>
          <p:spPr>
            <a:xfrm>
              <a:off x="1883000" y="5107975"/>
              <a:ext cx="40225" cy="67325"/>
            </a:xfrm>
            <a:custGeom>
              <a:avLst/>
              <a:gdLst/>
              <a:ahLst/>
              <a:cxnLst/>
              <a:rect l="l" t="t" r="r" b="b"/>
              <a:pathLst>
                <a:path w="1609" h="2693" extrusionOk="0">
                  <a:moveTo>
                    <a:pt x="945" y="1"/>
                  </a:moveTo>
                  <a:cubicBezTo>
                    <a:pt x="868" y="1"/>
                    <a:pt x="793" y="22"/>
                    <a:pt x="730" y="68"/>
                  </a:cubicBezTo>
                  <a:cubicBezTo>
                    <a:pt x="353" y="298"/>
                    <a:pt x="374" y="653"/>
                    <a:pt x="311" y="1051"/>
                  </a:cubicBezTo>
                  <a:cubicBezTo>
                    <a:pt x="249" y="1428"/>
                    <a:pt x="123" y="1804"/>
                    <a:pt x="60" y="2202"/>
                  </a:cubicBezTo>
                  <a:cubicBezTo>
                    <a:pt x="1" y="2484"/>
                    <a:pt x="226" y="2692"/>
                    <a:pt x="466" y="2692"/>
                  </a:cubicBezTo>
                  <a:cubicBezTo>
                    <a:pt x="565" y="2692"/>
                    <a:pt x="666" y="2657"/>
                    <a:pt x="751" y="2578"/>
                  </a:cubicBezTo>
                  <a:cubicBezTo>
                    <a:pt x="1065" y="2244"/>
                    <a:pt x="1274" y="1825"/>
                    <a:pt x="1378" y="1365"/>
                  </a:cubicBezTo>
                  <a:cubicBezTo>
                    <a:pt x="1462" y="967"/>
                    <a:pt x="1609" y="402"/>
                    <a:pt x="1232" y="109"/>
                  </a:cubicBezTo>
                  <a:cubicBezTo>
                    <a:pt x="1149" y="38"/>
                    <a:pt x="1045" y="1"/>
                    <a:pt x="94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4;p50">
              <a:extLst>
                <a:ext uri="{FF2B5EF4-FFF2-40B4-BE49-F238E27FC236}">
                  <a16:creationId xmlns:a16="http://schemas.microsoft.com/office/drawing/2014/main" id="{CEC53FD6-8800-4E83-B2C5-474CC2852C82}"/>
                </a:ext>
              </a:extLst>
            </p:cNvPr>
            <p:cNvSpPr/>
            <p:nvPr/>
          </p:nvSpPr>
          <p:spPr>
            <a:xfrm>
              <a:off x="1860425" y="4834775"/>
              <a:ext cx="26700" cy="51150"/>
            </a:xfrm>
            <a:custGeom>
              <a:avLst/>
              <a:gdLst/>
              <a:ahLst/>
              <a:cxnLst/>
              <a:rect l="l" t="t" r="r" b="b"/>
              <a:pathLst>
                <a:path w="1068" h="2046" extrusionOk="0">
                  <a:moveTo>
                    <a:pt x="506" y="0"/>
                  </a:moveTo>
                  <a:cubicBezTo>
                    <a:pt x="424" y="0"/>
                    <a:pt x="346" y="32"/>
                    <a:pt x="294" y="94"/>
                  </a:cubicBezTo>
                  <a:cubicBezTo>
                    <a:pt x="84" y="366"/>
                    <a:pt x="1" y="722"/>
                    <a:pt x="22" y="1057"/>
                  </a:cubicBezTo>
                  <a:cubicBezTo>
                    <a:pt x="1" y="1434"/>
                    <a:pt x="22" y="1789"/>
                    <a:pt x="377" y="1998"/>
                  </a:cubicBezTo>
                  <a:cubicBezTo>
                    <a:pt x="430" y="2030"/>
                    <a:pt x="487" y="2046"/>
                    <a:pt x="547" y="2046"/>
                  </a:cubicBezTo>
                  <a:cubicBezTo>
                    <a:pt x="608" y="2046"/>
                    <a:pt x="670" y="2030"/>
                    <a:pt x="733" y="1998"/>
                  </a:cubicBezTo>
                  <a:cubicBezTo>
                    <a:pt x="1068" y="1768"/>
                    <a:pt x="1068" y="1413"/>
                    <a:pt x="1026" y="1036"/>
                  </a:cubicBezTo>
                  <a:cubicBezTo>
                    <a:pt x="1026" y="701"/>
                    <a:pt x="921" y="366"/>
                    <a:pt x="733" y="94"/>
                  </a:cubicBezTo>
                  <a:cubicBezTo>
                    <a:pt x="670" y="32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5;p50">
              <a:extLst>
                <a:ext uri="{FF2B5EF4-FFF2-40B4-BE49-F238E27FC236}">
                  <a16:creationId xmlns:a16="http://schemas.microsoft.com/office/drawing/2014/main" id="{71D1942D-6FE5-4DB8-B347-9922ADBA9517}"/>
                </a:ext>
              </a:extLst>
            </p:cNvPr>
            <p:cNvSpPr/>
            <p:nvPr/>
          </p:nvSpPr>
          <p:spPr>
            <a:xfrm>
              <a:off x="1739075" y="4618975"/>
              <a:ext cx="63325" cy="57425"/>
            </a:xfrm>
            <a:custGeom>
              <a:avLst/>
              <a:gdLst/>
              <a:ahLst/>
              <a:cxnLst/>
              <a:rect l="l" t="t" r="r" b="b"/>
              <a:pathLst>
                <a:path w="2533" h="2297" extrusionOk="0">
                  <a:moveTo>
                    <a:pt x="1808" y="0"/>
                  </a:moveTo>
                  <a:cubicBezTo>
                    <a:pt x="941" y="0"/>
                    <a:pt x="38" y="1112"/>
                    <a:pt x="0" y="1884"/>
                  </a:cubicBezTo>
                  <a:cubicBezTo>
                    <a:pt x="15" y="2138"/>
                    <a:pt x="218" y="2297"/>
                    <a:pt x="427" y="2297"/>
                  </a:cubicBezTo>
                  <a:cubicBezTo>
                    <a:pt x="528" y="2297"/>
                    <a:pt x="630" y="2259"/>
                    <a:pt x="712" y="2177"/>
                  </a:cubicBezTo>
                  <a:cubicBezTo>
                    <a:pt x="921" y="1884"/>
                    <a:pt x="1172" y="1612"/>
                    <a:pt x="1402" y="1361"/>
                  </a:cubicBezTo>
                  <a:cubicBezTo>
                    <a:pt x="1695" y="1131"/>
                    <a:pt x="2093" y="1047"/>
                    <a:pt x="2302" y="796"/>
                  </a:cubicBezTo>
                  <a:cubicBezTo>
                    <a:pt x="2532" y="524"/>
                    <a:pt x="2428" y="127"/>
                    <a:pt x="2093" y="43"/>
                  </a:cubicBezTo>
                  <a:cubicBezTo>
                    <a:pt x="1999" y="14"/>
                    <a:pt x="1904" y="0"/>
                    <a:pt x="180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6;p50">
              <a:extLst>
                <a:ext uri="{FF2B5EF4-FFF2-40B4-BE49-F238E27FC236}">
                  <a16:creationId xmlns:a16="http://schemas.microsoft.com/office/drawing/2014/main" id="{419148CC-9EEB-430A-9BF8-25B1550F5004}"/>
                </a:ext>
              </a:extLst>
            </p:cNvPr>
            <p:cNvSpPr/>
            <p:nvPr/>
          </p:nvSpPr>
          <p:spPr>
            <a:xfrm>
              <a:off x="1778300" y="5393150"/>
              <a:ext cx="24425" cy="28975"/>
            </a:xfrm>
            <a:custGeom>
              <a:avLst/>
              <a:gdLst/>
              <a:ahLst/>
              <a:cxnLst/>
              <a:rect l="l" t="t" r="r" b="b"/>
              <a:pathLst>
                <a:path w="977" h="1159" extrusionOk="0">
                  <a:moveTo>
                    <a:pt x="136" y="0"/>
                  </a:moveTo>
                  <a:cubicBezTo>
                    <a:pt x="125" y="0"/>
                    <a:pt x="115" y="1"/>
                    <a:pt x="105" y="1"/>
                  </a:cubicBezTo>
                  <a:cubicBezTo>
                    <a:pt x="64" y="1"/>
                    <a:pt x="22" y="43"/>
                    <a:pt x="22" y="106"/>
                  </a:cubicBezTo>
                  <a:cubicBezTo>
                    <a:pt x="1" y="420"/>
                    <a:pt x="105" y="734"/>
                    <a:pt x="315" y="1006"/>
                  </a:cubicBezTo>
                  <a:cubicBezTo>
                    <a:pt x="378" y="1112"/>
                    <a:pt x="478" y="1158"/>
                    <a:pt x="579" y="1158"/>
                  </a:cubicBezTo>
                  <a:cubicBezTo>
                    <a:pt x="776" y="1158"/>
                    <a:pt x="977" y="982"/>
                    <a:pt x="921" y="734"/>
                  </a:cubicBezTo>
                  <a:cubicBezTo>
                    <a:pt x="860" y="387"/>
                    <a:pt x="521" y="0"/>
                    <a:pt x="13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7;p50">
              <a:extLst>
                <a:ext uri="{FF2B5EF4-FFF2-40B4-BE49-F238E27FC236}">
                  <a16:creationId xmlns:a16="http://schemas.microsoft.com/office/drawing/2014/main" id="{AEB90647-13A1-40C2-B9D2-6C5ACF672E1A}"/>
                </a:ext>
              </a:extLst>
            </p:cNvPr>
            <p:cNvSpPr/>
            <p:nvPr/>
          </p:nvSpPr>
          <p:spPr>
            <a:xfrm>
              <a:off x="1824850" y="4736925"/>
              <a:ext cx="39275" cy="63725"/>
            </a:xfrm>
            <a:custGeom>
              <a:avLst/>
              <a:gdLst/>
              <a:ahLst/>
              <a:cxnLst/>
              <a:rect l="l" t="t" r="r" b="b"/>
              <a:pathLst>
                <a:path w="1571" h="2549" extrusionOk="0">
                  <a:moveTo>
                    <a:pt x="364" y="0"/>
                  </a:moveTo>
                  <a:cubicBezTo>
                    <a:pt x="236" y="0"/>
                    <a:pt x="115" y="78"/>
                    <a:pt x="85" y="200"/>
                  </a:cubicBezTo>
                  <a:cubicBezTo>
                    <a:pt x="1" y="556"/>
                    <a:pt x="231" y="995"/>
                    <a:pt x="336" y="1330"/>
                  </a:cubicBezTo>
                  <a:cubicBezTo>
                    <a:pt x="398" y="1749"/>
                    <a:pt x="587" y="2125"/>
                    <a:pt x="859" y="2439"/>
                  </a:cubicBezTo>
                  <a:cubicBezTo>
                    <a:pt x="941" y="2514"/>
                    <a:pt x="1040" y="2549"/>
                    <a:pt x="1136" y="2549"/>
                  </a:cubicBezTo>
                  <a:cubicBezTo>
                    <a:pt x="1307" y="2549"/>
                    <a:pt x="1467" y="2439"/>
                    <a:pt x="1507" y="2251"/>
                  </a:cubicBezTo>
                  <a:cubicBezTo>
                    <a:pt x="1570" y="1811"/>
                    <a:pt x="1466" y="1372"/>
                    <a:pt x="1215" y="1016"/>
                  </a:cubicBezTo>
                  <a:cubicBezTo>
                    <a:pt x="1047" y="682"/>
                    <a:pt x="838" y="179"/>
                    <a:pt x="503" y="33"/>
                  </a:cubicBezTo>
                  <a:cubicBezTo>
                    <a:pt x="458" y="11"/>
                    <a:pt x="410" y="0"/>
                    <a:pt x="36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8;p50">
              <a:extLst>
                <a:ext uri="{FF2B5EF4-FFF2-40B4-BE49-F238E27FC236}">
                  <a16:creationId xmlns:a16="http://schemas.microsoft.com/office/drawing/2014/main" id="{91CDB8A6-D7AE-4F2D-AE43-FAFCFB4F9FD5}"/>
                </a:ext>
              </a:extLst>
            </p:cNvPr>
            <p:cNvSpPr/>
            <p:nvPr/>
          </p:nvSpPr>
          <p:spPr>
            <a:xfrm>
              <a:off x="1832175" y="4905425"/>
              <a:ext cx="35600" cy="49100"/>
            </a:xfrm>
            <a:custGeom>
              <a:avLst/>
              <a:gdLst/>
              <a:ahLst/>
              <a:cxnLst/>
              <a:rect l="l" t="t" r="r" b="b"/>
              <a:pathLst>
                <a:path w="1424" h="1964" extrusionOk="0">
                  <a:moveTo>
                    <a:pt x="1214" y="1"/>
                  </a:moveTo>
                  <a:cubicBezTo>
                    <a:pt x="1187" y="1"/>
                    <a:pt x="1158" y="10"/>
                    <a:pt x="1131" y="30"/>
                  </a:cubicBezTo>
                  <a:cubicBezTo>
                    <a:pt x="587" y="344"/>
                    <a:pt x="1" y="1683"/>
                    <a:pt x="880" y="1955"/>
                  </a:cubicBezTo>
                  <a:cubicBezTo>
                    <a:pt x="909" y="1961"/>
                    <a:pt x="939" y="1963"/>
                    <a:pt x="968" y="1963"/>
                  </a:cubicBezTo>
                  <a:cubicBezTo>
                    <a:pt x="1166" y="1963"/>
                    <a:pt x="1345" y="1842"/>
                    <a:pt x="1382" y="1641"/>
                  </a:cubicBezTo>
                  <a:cubicBezTo>
                    <a:pt x="1424" y="1516"/>
                    <a:pt x="1424" y="1390"/>
                    <a:pt x="1382" y="1265"/>
                  </a:cubicBezTo>
                  <a:cubicBezTo>
                    <a:pt x="1382" y="1139"/>
                    <a:pt x="1382" y="1014"/>
                    <a:pt x="1382" y="888"/>
                  </a:cubicBezTo>
                  <a:cubicBezTo>
                    <a:pt x="1403" y="616"/>
                    <a:pt x="1403" y="365"/>
                    <a:pt x="1340" y="114"/>
                  </a:cubicBezTo>
                  <a:cubicBezTo>
                    <a:pt x="1326" y="43"/>
                    <a:pt x="1273" y="1"/>
                    <a:pt x="121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99;p50">
              <a:extLst>
                <a:ext uri="{FF2B5EF4-FFF2-40B4-BE49-F238E27FC236}">
                  <a16:creationId xmlns:a16="http://schemas.microsoft.com/office/drawing/2014/main" id="{831AEC65-FE56-4F96-A354-0E5FB5D73474}"/>
                </a:ext>
              </a:extLst>
            </p:cNvPr>
            <p:cNvSpPr/>
            <p:nvPr/>
          </p:nvSpPr>
          <p:spPr>
            <a:xfrm>
              <a:off x="1847350" y="4594025"/>
              <a:ext cx="70650" cy="27975"/>
            </a:xfrm>
            <a:custGeom>
              <a:avLst/>
              <a:gdLst/>
              <a:ahLst/>
              <a:cxnLst/>
              <a:rect l="l" t="t" r="r" b="b"/>
              <a:pathLst>
                <a:path w="2826" h="1119" extrusionOk="0">
                  <a:moveTo>
                    <a:pt x="2179" y="1"/>
                  </a:moveTo>
                  <a:cubicBezTo>
                    <a:pt x="1811" y="1"/>
                    <a:pt x="1471" y="114"/>
                    <a:pt x="1089" y="183"/>
                  </a:cubicBezTo>
                  <a:cubicBezTo>
                    <a:pt x="879" y="225"/>
                    <a:pt x="628" y="204"/>
                    <a:pt x="419" y="267"/>
                  </a:cubicBezTo>
                  <a:cubicBezTo>
                    <a:pt x="335" y="288"/>
                    <a:pt x="273" y="330"/>
                    <a:pt x="210" y="372"/>
                  </a:cubicBezTo>
                  <a:cubicBezTo>
                    <a:pt x="168" y="392"/>
                    <a:pt x="147" y="434"/>
                    <a:pt x="126" y="476"/>
                  </a:cubicBezTo>
                  <a:cubicBezTo>
                    <a:pt x="22" y="539"/>
                    <a:pt x="1" y="665"/>
                    <a:pt x="84" y="748"/>
                  </a:cubicBezTo>
                  <a:cubicBezTo>
                    <a:pt x="105" y="790"/>
                    <a:pt x="147" y="853"/>
                    <a:pt x="189" y="895"/>
                  </a:cubicBezTo>
                  <a:cubicBezTo>
                    <a:pt x="252" y="957"/>
                    <a:pt x="335" y="999"/>
                    <a:pt x="440" y="1041"/>
                  </a:cubicBezTo>
                  <a:cubicBezTo>
                    <a:pt x="645" y="1075"/>
                    <a:pt x="836" y="1109"/>
                    <a:pt x="1036" y="1109"/>
                  </a:cubicBezTo>
                  <a:cubicBezTo>
                    <a:pt x="1081" y="1109"/>
                    <a:pt x="1126" y="1108"/>
                    <a:pt x="1172" y="1104"/>
                  </a:cubicBezTo>
                  <a:cubicBezTo>
                    <a:pt x="1251" y="1113"/>
                    <a:pt x="1330" y="1118"/>
                    <a:pt x="1408" y="1118"/>
                  </a:cubicBezTo>
                  <a:cubicBezTo>
                    <a:pt x="1845" y="1118"/>
                    <a:pt x="2261" y="970"/>
                    <a:pt x="2616" y="685"/>
                  </a:cubicBezTo>
                  <a:cubicBezTo>
                    <a:pt x="2825" y="455"/>
                    <a:pt x="2721" y="79"/>
                    <a:pt x="2407" y="16"/>
                  </a:cubicBezTo>
                  <a:cubicBezTo>
                    <a:pt x="2329" y="5"/>
                    <a:pt x="2254" y="1"/>
                    <a:pt x="217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400;p50">
              <a:extLst>
                <a:ext uri="{FF2B5EF4-FFF2-40B4-BE49-F238E27FC236}">
                  <a16:creationId xmlns:a16="http://schemas.microsoft.com/office/drawing/2014/main" id="{1F4C4B09-A092-4672-AB85-1802B0310B36}"/>
                </a:ext>
              </a:extLst>
            </p:cNvPr>
            <p:cNvSpPr/>
            <p:nvPr/>
          </p:nvSpPr>
          <p:spPr>
            <a:xfrm>
              <a:off x="2118450" y="4761250"/>
              <a:ext cx="30825" cy="45975"/>
            </a:xfrm>
            <a:custGeom>
              <a:avLst/>
              <a:gdLst/>
              <a:ahLst/>
              <a:cxnLst/>
              <a:rect l="l" t="t" r="r" b="b"/>
              <a:pathLst>
                <a:path w="1233" h="1839" extrusionOk="0">
                  <a:moveTo>
                    <a:pt x="885" y="1"/>
                  </a:moveTo>
                  <a:cubicBezTo>
                    <a:pt x="815" y="1"/>
                    <a:pt x="745" y="26"/>
                    <a:pt x="686" y="85"/>
                  </a:cubicBezTo>
                  <a:cubicBezTo>
                    <a:pt x="476" y="315"/>
                    <a:pt x="330" y="587"/>
                    <a:pt x="225" y="880"/>
                  </a:cubicBezTo>
                  <a:cubicBezTo>
                    <a:pt x="183" y="1006"/>
                    <a:pt x="142" y="1110"/>
                    <a:pt x="100" y="1236"/>
                  </a:cubicBezTo>
                  <a:cubicBezTo>
                    <a:pt x="37" y="1403"/>
                    <a:pt x="58" y="1571"/>
                    <a:pt x="16" y="1738"/>
                  </a:cubicBezTo>
                  <a:cubicBezTo>
                    <a:pt x="1" y="1799"/>
                    <a:pt x="53" y="1838"/>
                    <a:pt x="106" y="1838"/>
                  </a:cubicBezTo>
                  <a:cubicBezTo>
                    <a:pt x="126" y="1838"/>
                    <a:pt x="146" y="1833"/>
                    <a:pt x="162" y="1822"/>
                  </a:cubicBezTo>
                  <a:cubicBezTo>
                    <a:pt x="267" y="1696"/>
                    <a:pt x="414" y="1613"/>
                    <a:pt x="518" y="1487"/>
                  </a:cubicBezTo>
                  <a:cubicBezTo>
                    <a:pt x="602" y="1382"/>
                    <a:pt x="686" y="1278"/>
                    <a:pt x="769" y="1173"/>
                  </a:cubicBezTo>
                  <a:cubicBezTo>
                    <a:pt x="958" y="943"/>
                    <a:pt x="1104" y="671"/>
                    <a:pt x="1188" y="378"/>
                  </a:cubicBezTo>
                  <a:cubicBezTo>
                    <a:pt x="1233" y="168"/>
                    <a:pt x="1062" y="1"/>
                    <a:pt x="88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401;p50">
              <a:extLst>
                <a:ext uri="{FF2B5EF4-FFF2-40B4-BE49-F238E27FC236}">
                  <a16:creationId xmlns:a16="http://schemas.microsoft.com/office/drawing/2014/main" id="{A9FA1B37-3526-40D1-8588-A84D32E74CBD}"/>
                </a:ext>
              </a:extLst>
            </p:cNvPr>
            <p:cNvSpPr/>
            <p:nvPr/>
          </p:nvSpPr>
          <p:spPr>
            <a:xfrm>
              <a:off x="2032000" y="5006475"/>
              <a:ext cx="36125" cy="53750"/>
            </a:xfrm>
            <a:custGeom>
              <a:avLst/>
              <a:gdLst/>
              <a:ahLst/>
              <a:cxnLst/>
              <a:rect l="l" t="t" r="r" b="b"/>
              <a:pathLst>
                <a:path w="1445" h="2150" extrusionOk="0">
                  <a:moveTo>
                    <a:pt x="1189" y="0"/>
                  </a:moveTo>
                  <a:cubicBezTo>
                    <a:pt x="1131" y="0"/>
                    <a:pt x="1073" y="21"/>
                    <a:pt x="1026" y="68"/>
                  </a:cubicBezTo>
                  <a:cubicBezTo>
                    <a:pt x="796" y="361"/>
                    <a:pt x="607" y="675"/>
                    <a:pt x="419" y="989"/>
                  </a:cubicBezTo>
                  <a:cubicBezTo>
                    <a:pt x="252" y="1282"/>
                    <a:pt x="1" y="1575"/>
                    <a:pt x="147" y="1931"/>
                  </a:cubicBezTo>
                  <a:cubicBezTo>
                    <a:pt x="183" y="2055"/>
                    <a:pt x="324" y="2149"/>
                    <a:pt x="468" y="2149"/>
                  </a:cubicBezTo>
                  <a:cubicBezTo>
                    <a:pt x="494" y="2149"/>
                    <a:pt x="519" y="2146"/>
                    <a:pt x="545" y="2140"/>
                  </a:cubicBezTo>
                  <a:cubicBezTo>
                    <a:pt x="921" y="2077"/>
                    <a:pt x="1047" y="1659"/>
                    <a:pt x="1172" y="1324"/>
                  </a:cubicBezTo>
                  <a:cubicBezTo>
                    <a:pt x="1319" y="989"/>
                    <a:pt x="1403" y="612"/>
                    <a:pt x="1444" y="236"/>
                  </a:cubicBezTo>
                  <a:cubicBezTo>
                    <a:pt x="1430" y="94"/>
                    <a:pt x="1310" y="0"/>
                    <a:pt x="11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402;p50">
              <a:extLst>
                <a:ext uri="{FF2B5EF4-FFF2-40B4-BE49-F238E27FC236}">
                  <a16:creationId xmlns:a16="http://schemas.microsoft.com/office/drawing/2014/main" id="{9A8C3EED-03D7-45DD-862D-AABA1C1E51C9}"/>
                </a:ext>
              </a:extLst>
            </p:cNvPr>
            <p:cNvSpPr/>
            <p:nvPr/>
          </p:nvSpPr>
          <p:spPr>
            <a:xfrm>
              <a:off x="2012125" y="5143650"/>
              <a:ext cx="52850" cy="42725"/>
            </a:xfrm>
            <a:custGeom>
              <a:avLst/>
              <a:gdLst/>
              <a:ahLst/>
              <a:cxnLst/>
              <a:rect l="l" t="t" r="r" b="b"/>
              <a:pathLst>
                <a:path w="2114" h="1709" extrusionOk="0">
                  <a:moveTo>
                    <a:pt x="1737" y="1"/>
                  </a:moveTo>
                  <a:cubicBezTo>
                    <a:pt x="1319" y="1"/>
                    <a:pt x="1047" y="419"/>
                    <a:pt x="754" y="649"/>
                  </a:cubicBezTo>
                  <a:cubicBezTo>
                    <a:pt x="503" y="859"/>
                    <a:pt x="63" y="1131"/>
                    <a:pt x="22" y="1444"/>
                  </a:cubicBezTo>
                  <a:cubicBezTo>
                    <a:pt x="1" y="1528"/>
                    <a:pt x="42" y="1612"/>
                    <a:pt x="105" y="1654"/>
                  </a:cubicBezTo>
                  <a:cubicBezTo>
                    <a:pt x="187" y="1692"/>
                    <a:pt x="275" y="1708"/>
                    <a:pt x="365" y="1708"/>
                  </a:cubicBezTo>
                  <a:cubicBezTo>
                    <a:pt x="671" y="1708"/>
                    <a:pt x="1009" y="1522"/>
                    <a:pt x="1235" y="1361"/>
                  </a:cubicBezTo>
                  <a:cubicBezTo>
                    <a:pt x="1591" y="1131"/>
                    <a:pt x="2114" y="817"/>
                    <a:pt x="2114" y="356"/>
                  </a:cubicBezTo>
                  <a:cubicBezTo>
                    <a:pt x="2093" y="168"/>
                    <a:pt x="1926" y="1"/>
                    <a:pt x="173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403;p50">
              <a:extLst>
                <a:ext uri="{FF2B5EF4-FFF2-40B4-BE49-F238E27FC236}">
                  <a16:creationId xmlns:a16="http://schemas.microsoft.com/office/drawing/2014/main" id="{D1CC8B41-3AD6-4A9F-B5A7-2CBA722B1A91}"/>
                </a:ext>
              </a:extLst>
            </p:cNvPr>
            <p:cNvSpPr/>
            <p:nvPr/>
          </p:nvSpPr>
          <p:spPr>
            <a:xfrm>
              <a:off x="1772550" y="5329475"/>
              <a:ext cx="35125" cy="45800"/>
            </a:xfrm>
            <a:custGeom>
              <a:avLst/>
              <a:gdLst/>
              <a:ahLst/>
              <a:cxnLst/>
              <a:rect l="l" t="t" r="r" b="b"/>
              <a:pathLst>
                <a:path w="1405" h="1832" extrusionOk="0">
                  <a:moveTo>
                    <a:pt x="1056" y="1"/>
                  </a:moveTo>
                  <a:cubicBezTo>
                    <a:pt x="1026" y="1"/>
                    <a:pt x="995" y="6"/>
                    <a:pt x="963" y="16"/>
                  </a:cubicBezTo>
                  <a:cubicBezTo>
                    <a:pt x="649" y="142"/>
                    <a:pt x="377" y="393"/>
                    <a:pt x="231" y="707"/>
                  </a:cubicBezTo>
                  <a:cubicBezTo>
                    <a:pt x="1" y="1084"/>
                    <a:pt x="105" y="1544"/>
                    <a:pt x="461" y="1795"/>
                  </a:cubicBezTo>
                  <a:cubicBezTo>
                    <a:pt x="511" y="1820"/>
                    <a:pt x="566" y="1832"/>
                    <a:pt x="623" y="1832"/>
                  </a:cubicBezTo>
                  <a:cubicBezTo>
                    <a:pt x="754" y="1832"/>
                    <a:pt x="890" y="1766"/>
                    <a:pt x="963" y="1649"/>
                  </a:cubicBezTo>
                  <a:cubicBezTo>
                    <a:pt x="1214" y="1293"/>
                    <a:pt x="984" y="770"/>
                    <a:pt x="1277" y="414"/>
                  </a:cubicBezTo>
                  <a:cubicBezTo>
                    <a:pt x="1405" y="231"/>
                    <a:pt x="1262" y="1"/>
                    <a:pt x="10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404;p50">
              <a:extLst>
                <a:ext uri="{FF2B5EF4-FFF2-40B4-BE49-F238E27FC236}">
                  <a16:creationId xmlns:a16="http://schemas.microsoft.com/office/drawing/2014/main" id="{6EB82E10-ED4D-4602-B2FD-7838D50FDECD}"/>
                </a:ext>
              </a:extLst>
            </p:cNvPr>
            <p:cNvSpPr/>
            <p:nvPr/>
          </p:nvSpPr>
          <p:spPr>
            <a:xfrm>
              <a:off x="2070200" y="4947200"/>
              <a:ext cx="33950" cy="62500"/>
            </a:xfrm>
            <a:custGeom>
              <a:avLst/>
              <a:gdLst/>
              <a:ahLst/>
              <a:cxnLst/>
              <a:rect l="l" t="t" r="r" b="b"/>
              <a:pathLst>
                <a:path w="1358" h="2500" extrusionOk="0">
                  <a:moveTo>
                    <a:pt x="678" y="1"/>
                  </a:moveTo>
                  <a:cubicBezTo>
                    <a:pt x="583" y="1"/>
                    <a:pt x="489" y="51"/>
                    <a:pt x="440" y="138"/>
                  </a:cubicBezTo>
                  <a:cubicBezTo>
                    <a:pt x="272" y="452"/>
                    <a:pt x="126" y="807"/>
                    <a:pt x="84" y="1163"/>
                  </a:cubicBezTo>
                  <a:cubicBezTo>
                    <a:pt x="0" y="1540"/>
                    <a:pt x="63" y="1916"/>
                    <a:pt x="251" y="2251"/>
                  </a:cubicBezTo>
                  <a:cubicBezTo>
                    <a:pt x="352" y="2427"/>
                    <a:pt x="502" y="2499"/>
                    <a:pt x="652" y="2499"/>
                  </a:cubicBezTo>
                  <a:cubicBezTo>
                    <a:pt x="1003" y="2499"/>
                    <a:pt x="1358" y="2109"/>
                    <a:pt x="1109" y="1728"/>
                  </a:cubicBezTo>
                  <a:cubicBezTo>
                    <a:pt x="1109" y="1707"/>
                    <a:pt x="1088" y="1686"/>
                    <a:pt x="1088" y="1665"/>
                  </a:cubicBezTo>
                  <a:cubicBezTo>
                    <a:pt x="1172" y="1351"/>
                    <a:pt x="1172" y="1017"/>
                    <a:pt x="1088" y="703"/>
                  </a:cubicBezTo>
                  <a:cubicBezTo>
                    <a:pt x="1088" y="598"/>
                    <a:pt x="1067" y="494"/>
                    <a:pt x="1046" y="410"/>
                  </a:cubicBezTo>
                  <a:cubicBezTo>
                    <a:pt x="1046" y="389"/>
                    <a:pt x="1046" y="368"/>
                    <a:pt x="1025" y="347"/>
                  </a:cubicBezTo>
                  <a:cubicBezTo>
                    <a:pt x="984" y="242"/>
                    <a:pt x="942" y="159"/>
                    <a:pt x="858" y="75"/>
                  </a:cubicBezTo>
                  <a:cubicBezTo>
                    <a:pt x="807" y="24"/>
                    <a:pt x="742" y="1"/>
                    <a:pt x="678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405;p50">
              <a:extLst>
                <a:ext uri="{FF2B5EF4-FFF2-40B4-BE49-F238E27FC236}">
                  <a16:creationId xmlns:a16="http://schemas.microsoft.com/office/drawing/2014/main" id="{038BE836-9BA8-469E-B3C2-4B16DD4DA9F0}"/>
                </a:ext>
              </a:extLst>
            </p:cNvPr>
            <p:cNvSpPr/>
            <p:nvPr/>
          </p:nvSpPr>
          <p:spPr>
            <a:xfrm>
              <a:off x="1292350" y="4768600"/>
              <a:ext cx="66975" cy="61750"/>
            </a:xfrm>
            <a:custGeom>
              <a:avLst/>
              <a:gdLst/>
              <a:ahLst/>
              <a:cxnLst/>
              <a:rect l="l" t="t" r="r" b="b"/>
              <a:pathLst>
                <a:path w="2679" h="2470" extrusionOk="0">
                  <a:moveTo>
                    <a:pt x="2135" y="0"/>
                  </a:moveTo>
                  <a:cubicBezTo>
                    <a:pt x="1507" y="21"/>
                    <a:pt x="900" y="231"/>
                    <a:pt x="377" y="607"/>
                  </a:cubicBezTo>
                  <a:cubicBezTo>
                    <a:pt x="210" y="1235"/>
                    <a:pt x="105" y="1842"/>
                    <a:pt x="1" y="2469"/>
                  </a:cubicBezTo>
                  <a:cubicBezTo>
                    <a:pt x="440" y="2323"/>
                    <a:pt x="838" y="2093"/>
                    <a:pt x="1193" y="1779"/>
                  </a:cubicBezTo>
                  <a:cubicBezTo>
                    <a:pt x="1654" y="1465"/>
                    <a:pt x="2177" y="1193"/>
                    <a:pt x="2512" y="754"/>
                  </a:cubicBezTo>
                  <a:cubicBezTo>
                    <a:pt x="2679" y="586"/>
                    <a:pt x="2637" y="293"/>
                    <a:pt x="2428" y="189"/>
                  </a:cubicBezTo>
                  <a:cubicBezTo>
                    <a:pt x="2365" y="84"/>
                    <a:pt x="2260" y="0"/>
                    <a:pt x="213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406;p50">
              <a:extLst>
                <a:ext uri="{FF2B5EF4-FFF2-40B4-BE49-F238E27FC236}">
                  <a16:creationId xmlns:a16="http://schemas.microsoft.com/office/drawing/2014/main" id="{2E362222-7229-4D1B-B083-26BD9EA0DD89}"/>
                </a:ext>
              </a:extLst>
            </p:cNvPr>
            <p:cNvSpPr/>
            <p:nvPr/>
          </p:nvSpPr>
          <p:spPr>
            <a:xfrm>
              <a:off x="2159650" y="4743750"/>
              <a:ext cx="16750" cy="21950"/>
            </a:xfrm>
            <a:custGeom>
              <a:avLst/>
              <a:gdLst/>
              <a:ahLst/>
              <a:cxnLst/>
              <a:rect l="l" t="t" r="r" b="b"/>
              <a:pathLst>
                <a:path w="670" h="878" extrusionOk="0">
                  <a:moveTo>
                    <a:pt x="390" y="0"/>
                  </a:moveTo>
                  <a:cubicBezTo>
                    <a:pt x="252" y="0"/>
                    <a:pt x="103" y="78"/>
                    <a:pt x="42" y="220"/>
                  </a:cubicBezTo>
                  <a:cubicBezTo>
                    <a:pt x="21" y="367"/>
                    <a:pt x="0" y="513"/>
                    <a:pt x="0" y="660"/>
                  </a:cubicBezTo>
                  <a:cubicBezTo>
                    <a:pt x="0" y="787"/>
                    <a:pt x="108" y="877"/>
                    <a:pt x="225" y="877"/>
                  </a:cubicBezTo>
                  <a:cubicBezTo>
                    <a:pt x="262" y="877"/>
                    <a:pt x="299" y="868"/>
                    <a:pt x="335" y="848"/>
                  </a:cubicBezTo>
                  <a:cubicBezTo>
                    <a:pt x="544" y="722"/>
                    <a:pt x="670" y="513"/>
                    <a:pt x="670" y="283"/>
                  </a:cubicBezTo>
                  <a:cubicBezTo>
                    <a:pt x="670" y="89"/>
                    <a:pt x="536" y="0"/>
                    <a:pt x="39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407;p50">
              <a:extLst>
                <a:ext uri="{FF2B5EF4-FFF2-40B4-BE49-F238E27FC236}">
                  <a16:creationId xmlns:a16="http://schemas.microsoft.com/office/drawing/2014/main" id="{C443AA90-ACF2-4B67-B7E4-37D535176528}"/>
                </a:ext>
              </a:extLst>
            </p:cNvPr>
            <p:cNvSpPr/>
            <p:nvPr/>
          </p:nvSpPr>
          <p:spPr>
            <a:xfrm>
              <a:off x="1391225" y="4578725"/>
              <a:ext cx="56525" cy="35775"/>
            </a:xfrm>
            <a:custGeom>
              <a:avLst/>
              <a:gdLst/>
              <a:ahLst/>
              <a:cxnLst/>
              <a:rect l="l" t="t" r="r" b="b"/>
              <a:pathLst>
                <a:path w="2261" h="1431" extrusionOk="0">
                  <a:moveTo>
                    <a:pt x="586" y="0"/>
                  </a:moveTo>
                  <a:cubicBezTo>
                    <a:pt x="377" y="230"/>
                    <a:pt x="189" y="481"/>
                    <a:pt x="0" y="732"/>
                  </a:cubicBezTo>
                  <a:cubicBezTo>
                    <a:pt x="500" y="1117"/>
                    <a:pt x="1105" y="1431"/>
                    <a:pt x="1671" y="1431"/>
                  </a:cubicBezTo>
                  <a:cubicBezTo>
                    <a:pt x="1721" y="1431"/>
                    <a:pt x="1771" y="1428"/>
                    <a:pt x="1821" y="1423"/>
                  </a:cubicBezTo>
                  <a:cubicBezTo>
                    <a:pt x="2114" y="1402"/>
                    <a:pt x="2260" y="1046"/>
                    <a:pt x="2051" y="837"/>
                  </a:cubicBezTo>
                  <a:cubicBezTo>
                    <a:pt x="1758" y="544"/>
                    <a:pt x="1402" y="335"/>
                    <a:pt x="1005" y="188"/>
                  </a:cubicBezTo>
                  <a:cubicBezTo>
                    <a:pt x="858" y="126"/>
                    <a:pt x="712" y="63"/>
                    <a:pt x="5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408;p50">
              <a:extLst>
                <a:ext uri="{FF2B5EF4-FFF2-40B4-BE49-F238E27FC236}">
                  <a16:creationId xmlns:a16="http://schemas.microsoft.com/office/drawing/2014/main" id="{8C72F442-6F1E-47B4-AD71-4123DC68BFE6}"/>
                </a:ext>
              </a:extLst>
            </p:cNvPr>
            <p:cNvSpPr/>
            <p:nvPr/>
          </p:nvSpPr>
          <p:spPr>
            <a:xfrm>
              <a:off x="2044825" y="5030000"/>
              <a:ext cx="53625" cy="81950"/>
            </a:xfrm>
            <a:custGeom>
              <a:avLst/>
              <a:gdLst/>
              <a:ahLst/>
              <a:cxnLst/>
              <a:rect l="l" t="t" r="r" b="b"/>
              <a:pathLst>
                <a:path w="2145" h="3278" extrusionOk="0">
                  <a:moveTo>
                    <a:pt x="1543" y="1"/>
                  </a:moveTo>
                  <a:cubicBezTo>
                    <a:pt x="1435" y="1"/>
                    <a:pt x="1326" y="43"/>
                    <a:pt x="1245" y="132"/>
                  </a:cubicBezTo>
                  <a:cubicBezTo>
                    <a:pt x="890" y="425"/>
                    <a:pt x="743" y="990"/>
                    <a:pt x="534" y="1408"/>
                  </a:cubicBezTo>
                  <a:cubicBezTo>
                    <a:pt x="283" y="1827"/>
                    <a:pt x="115" y="2287"/>
                    <a:pt x="32" y="2789"/>
                  </a:cubicBezTo>
                  <a:cubicBezTo>
                    <a:pt x="0" y="3086"/>
                    <a:pt x="284" y="3278"/>
                    <a:pt x="560" y="3278"/>
                  </a:cubicBezTo>
                  <a:cubicBezTo>
                    <a:pt x="654" y="3278"/>
                    <a:pt x="747" y="3255"/>
                    <a:pt x="827" y="3208"/>
                  </a:cubicBezTo>
                  <a:cubicBezTo>
                    <a:pt x="1308" y="2915"/>
                    <a:pt x="1559" y="2392"/>
                    <a:pt x="1747" y="1868"/>
                  </a:cubicBezTo>
                  <a:cubicBezTo>
                    <a:pt x="1936" y="1408"/>
                    <a:pt x="2145" y="780"/>
                    <a:pt x="1936" y="299"/>
                  </a:cubicBezTo>
                  <a:cubicBezTo>
                    <a:pt x="1884" y="107"/>
                    <a:pt x="1715" y="1"/>
                    <a:pt x="15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409;p50">
              <a:extLst>
                <a:ext uri="{FF2B5EF4-FFF2-40B4-BE49-F238E27FC236}">
                  <a16:creationId xmlns:a16="http://schemas.microsoft.com/office/drawing/2014/main" id="{C936B043-2443-4782-B1E5-C0850900CD6C}"/>
                </a:ext>
              </a:extLst>
            </p:cNvPr>
            <p:cNvSpPr/>
            <p:nvPr/>
          </p:nvSpPr>
          <p:spPr>
            <a:xfrm>
              <a:off x="2098275" y="4825100"/>
              <a:ext cx="37850" cy="27725"/>
            </a:xfrm>
            <a:custGeom>
              <a:avLst/>
              <a:gdLst/>
              <a:ahLst/>
              <a:cxnLst/>
              <a:rect l="l" t="t" r="r" b="b"/>
              <a:pathLst>
                <a:path w="1514" h="1109" extrusionOk="0">
                  <a:moveTo>
                    <a:pt x="1304" y="0"/>
                  </a:moveTo>
                  <a:cubicBezTo>
                    <a:pt x="990" y="0"/>
                    <a:pt x="697" y="84"/>
                    <a:pt x="446" y="251"/>
                  </a:cubicBezTo>
                  <a:cubicBezTo>
                    <a:pt x="1" y="483"/>
                    <a:pt x="299" y="1109"/>
                    <a:pt x="694" y="1109"/>
                  </a:cubicBezTo>
                  <a:cubicBezTo>
                    <a:pt x="763" y="1109"/>
                    <a:pt x="835" y="1090"/>
                    <a:pt x="907" y="1046"/>
                  </a:cubicBezTo>
                  <a:cubicBezTo>
                    <a:pt x="1200" y="837"/>
                    <a:pt x="1513" y="523"/>
                    <a:pt x="1451" y="147"/>
                  </a:cubicBezTo>
                  <a:cubicBezTo>
                    <a:pt x="1430" y="63"/>
                    <a:pt x="1367" y="21"/>
                    <a:pt x="130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410;p50">
              <a:extLst>
                <a:ext uri="{FF2B5EF4-FFF2-40B4-BE49-F238E27FC236}">
                  <a16:creationId xmlns:a16="http://schemas.microsoft.com/office/drawing/2014/main" id="{470D6830-2D29-4ED7-BCFF-162C945C7727}"/>
                </a:ext>
              </a:extLst>
            </p:cNvPr>
            <p:cNvSpPr/>
            <p:nvPr/>
          </p:nvSpPr>
          <p:spPr>
            <a:xfrm>
              <a:off x="1828000" y="4647475"/>
              <a:ext cx="33800" cy="65850"/>
            </a:xfrm>
            <a:custGeom>
              <a:avLst/>
              <a:gdLst/>
              <a:ahLst/>
              <a:cxnLst/>
              <a:rect l="l" t="t" r="r" b="b"/>
              <a:pathLst>
                <a:path w="1352" h="2634" extrusionOk="0">
                  <a:moveTo>
                    <a:pt x="1064" y="1"/>
                  </a:moveTo>
                  <a:cubicBezTo>
                    <a:pt x="1023" y="1"/>
                    <a:pt x="982" y="11"/>
                    <a:pt x="942" y="33"/>
                  </a:cubicBezTo>
                  <a:cubicBezTo>
                    <a:pt x="252" y="451"/>
                    <a:pt x="0" y="1477"/>
                    <a:pt x="189" y="2230"/>
                  </a:cubicBezTo>
                  <a:cubicBezTo>
                    <a:pt x="264" y="2512"/>
                    <a:pt x="470" y="2633"/>
                    <a:pt x="683" y="2633"/>
                  </a:cubicBezTo>
                  <a:cubicBezTo>
                    <a:pt x="1006" y="2633"/>
                    <a:pt x="1344" y="2354"/>
                    <a:pt x="1256" y="1937"/>
                  </a:cubicBezTo>
                  <a:cubicBezTo>
                    <a:pt x="1193" y="1665"/>
                    <a:pt x="1151" y="1393"/>
                    <a:pt x="1151" y="1121"/>
                  </a:cubicBezTo>
                  <a:cubicBezTo>
                    <a:pt x="1193" y="849"/>
                    <a:pt x="1256" y="577"/>
                    <a:pt x="1319" y="305"/>
                  </a:cubicBezTo>
                  <a:cubicBezTo>
                    <a:pt x="1352" y="140"/>
                    <a:pt x="1215" y="1"/>
                    <a:pt x="106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411;p50">
              <a:extLst>
                <a:ext uri="{FF2B5EF4-FFF2-40B4-BE49-F238E27FC236}">
                  <a16:creationId xmlns:a16="http://schemas.microsoft.com/office/drawing/2014/main" id="{E54CF297-0EA4-46F7-A6DE-073FA593BA1F}"/>
                </a:ext>
              </a:extLst>
            </p:cNvPr>
            <p:cNvSpPr/>
            <p:nvPr/>
          </p:nvSpPr>
          <p:spPr>
            <a:xfrm>
              <a:off x="2035150" y="4450175"/>
              <a:ext cx="54950" cy="79325"/>
            </a:xfrm>
            <a:custGeom>
              <a:avLst/>
              <a:gdLst/>
              <a:ahLst/>
              <a:cxnLst/>
              <a:rect l="l" t="t" r="r" b="b"/>
              <a:pathLst>
                <a:path w="2198" h="3173" extrusionOk="0">
                  <a:moveTo>
                    <a:pt x="1854" y="0"/>
                  </a:moveTo>
                  <a:cubicBezTo>
                    <a:pt x="1774" y="0"/>
                    <a:pt x="1694" y="31"/>
                    <a:pt x="1632" y="100"/>
                  </a:cubicBezTo>
                  <a:cubicBezTo>
                    <a:pt x="1235" y="539"/>
                    <a:pt x="1046" y="1104"/>
                    <a:pt x="774" y="1627"/>
                  </a:cubicBezTo>
                  <a:cubicBezTo>
                    <a:pt x="628" y="1899"/>
                    <a:pt x="440" y="2171"/>
                    <a:pt x="293" y="2443"/>
                  </a:cubicBezTo>
                  <a:cubicBezTo>
                    <a:pt x="168" y="2652"/>
                    <a:pt x="84" y="2861"/>
                    <a:pt x="0" y="3071"/>
                  </a:cubicBezTo>
                  <a:cubicBezTo>
                    <a:pt x="29" y="3143"/>
                    <a:pt x="85" y="3172"/>
                    <a:pt x="156" y="3172"/>
                  </a:cubicBezTo>
                  <a:cubicBezTo>
                    <a:pt x="391" y="3172"/>
                    <a:pt x="787" y="2853"/>
                    <a:pt x="900" y="2757"/>
                  </a:cubicBezTo>
                  <a:cubicBezTo>
                    <a:pt x="1130" y="2527"/>
                    <a:pt x="1318" y="2276"/>
                    <a:pt x="1486" y="2025"/>
                  </a:cubicBezTo>
                  <a:cubicBezTo>
                    <a:pt x="1842" y="1501"/>
                    <a:pt x="2197" y="957"/>
                    <a:pt x="2176" y="309"/>
                  </a:cubicBezTo>
                  <a:cubicBezTo>
                    <a:pt x="2176" y="126"/>
                    <a:pt x="2016" y="0"/>
                    <a:pt x="185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412;p50">
              <a:extLst>
                <a:ext uri="{FF2B5EF4-FFF2-40B4-BE49-F238E27FC236}">
                  <a16:creationId xmlns:a16="http://schemas.microsoft.com/office/drawing/2014/main" id="{076F4A1D-B454-4718-A2D5-11EDC7C34B4B}"/>
                </a:ext>
              </a:extLst>
            </p:cNvPr>
            <p:cNvSpPr/>
            <p:nvPr/>
          </p:nvSpPr>
          <p:spPr>
            <a:xfrm>
              <a:off x="2103675" y="4922125"/>
              <a:ext cx="22025" cy="43350"/>
            </a:xfrm>
            <a:custGeom>
              <a:avLst/>
              <a:gdLst/>
              <a:ahLst/>
              <a:cxnLst/>
              <a:rect l="l" t="t" r="r" b="b"/>
              <a:pathLst>
                <a:path w="881" h="1734" extrusionOk="0">
                  <a:moveTo>
                    <a:pt x="413" y="1"/>
                  </a:moveTo>
                  <a:cubicBezTo>
                    <a:pt x="351" y="1"/>
                    <a:pt x="283" y="42"/>
                    <a:pt x="272" y="116"/>
                  </a:cubicBezTo>
                  <a:cubicBezTo>
                    <a:pt x="230" y="325"/>
                    <a:pt x="63" y="492"/>
                    <a:pt x="42" y="722"/>
                  </a:cubicBezTo>
                  <a:cubicBezTo>
                    <a:pt x="0" y="953"/>
                    <a:pt x="21" y="1225"/>
                    <a:pt x="84" y="1455"/>
                  </a:cubicBezTo>
                  <a:cubicBezTo>
                    <a:pt x="152" y="1639"/>
                    <a:pt x="333" y="1734"/>
                    <a:pt x="503" y="1734"/>
                  </a:cubicBezTo>
                  <a:cubicBezTo>
                    <a:pt x="699" y="1734"/>
                    <a:pt x="881" y="1608"/>
                    <a:pt x="858" y="1350"/>
                  </a:cubicBezTo>
                  <a:cubicBezTo>
                    <a:pt x="837" y="1120"/>
                    <a:pt x="774" y="890"/>
                    <a:pt x="712" y="660"/>
                  </a:cubicBezTo>
                  <a:cubicBezTo>
                    <a:pt x="649" y="492"/>
                    <a:pt x="523" y="325"/>
                    <a:pt x="523" y="137"/>
                  </a:cubicBezTo>
                  <a:cubicBezTo>
                    <a:pt x="534" y="42"/>
                    <a:pt x="476" y="1"/>
                    <a:pt x="41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13;p50">
              <a:extLst>
                <a:ext uri="{FF2B5EF4-FFF2-40B4-BE49-F238E27FC236}">
                  <a16:creationId xmlns:a16="http://schemas.microsoft.com/office/drawing/2014/main" id="{E9214757-1E00-44CC-B6B7-5576CE1CB266}"/>
                </a:ext>
              </a:extLst>
            </p:cNvPr>
            <p:cNvSpPr/>
            <p:nvPr/>
          </p:nvSpPr>
          <p:spPr>
            <a:xfrm>
              <a:off x="2089550" y="4862025"/>
              <a:ext cx="27225" cy="49400"/>
            </a:xfrm>
            <a:custGeom>
              <a:avLst/>
              <a:gdLst/>
              <a:ahLst/>
              <a:cxnLst/>
              <a:rect l="l" t="t" r="r" b="b"/>
              <a:pathLst>
                <a:path w="1089" h="1976" extrusionOk="0">
                  <a:moveTo>
                    <a:pt x="715" y="1"/>
                  </a:moveTo>
                  <a:cubicBezTo>
                    <a:pt x="705" y="1"/>
                    <a:pt x="696" y="3"/>
                    <a:pt x="691" y="9"/>
                  </a:cubicBezTo>
                  <a:cubicBezTo>
                    <a:pt x="293" y="532"/>
                    <a:pt x="0" y="1201"/>
                    <a:pt x="293" y="1850"/>
                  </a:cubicBezTo>
                  <a:cubicBezTo>
                    <a:pt x="329" y="1940"/>
                    <a:pt x="396" y="1976"/>
                    <a:pt x="469" y="1976"/>
                  </a:cubicBezTo>
                  <a:cubicBezTo>
                    <a:pt x="566" y="1976"/>
                    <a:pt x="673" y="1913"/>
                    <a:pt x="733" y="1829"/>
                  </a:cubicBezTo>
                  <a:cubicBezTo>
                    <a:pt x="1088" y="1306"/>
                    <a:pt x="963" y="616"/>
                    <a:pt x="795" y="51"/>
                  </a:cubicBezTo>
                  <a:cubicBezTo>
                    <a:pt x="780" y="20"/>
                    <a:pt x="742" y="1"/>
                    <a:pt x="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14;p50">
              <a:extLst>
                <a:ext uri="{FF2B5EF4-FFF2-40B4-BE49-F238E27FC236}">
                  <a16:creationId xmlns:a16="http://schemas.microsoft.com/office/drawing/2014/main" id="{A69428D6-FFBA-48D1-BA95-3A1F49773C8D}"/>
                </a:ext>
              </a:extLst>
            </p:cNvPr>
            <p:cNvSpPr/>
            <p:nvPr/>
          </p:nvSpPr>
          <p:spPr>
            <a:xfrm>
              <a:off x="2100000" y="5019075"/>
              <a:ext cx="21475" cy="32800"/>
            </a:xfrm>
            <a:custGeom>
              <a:avLst/>
              <a:gdLst/>
              <a:ahLst/>
              <a:cxnLst/>
              <a:rect l="l" t="t" r="r" b="b"/>
              <a:pathLst>
                <a:path w="859" h="1312" extrusionOk="0">
                  <a:moveTo>
                    <a:pt x="291" y="0"/>
                  </a:moveTo>
                  <a:cubicBezTo>
                    <a:pt x="213" y="0"/>
                    <a:pt x="142" y="58"/>
                    <a:pt x="126" y="150"/>
                  </a:cubicBezTo>
                  <a:cubicBezTo>
                    <a:pt x="22" y="464"/>
                    <a:pt x="1" y="966"/>
                    <a:pt x="231" y="1217"/>
                  </a:cubicBezTo>
                  <a:cubicBezTo>
                    <a:pt x="294" y="1280"/>
                    <a:pt x="377" y="1312"/>
                    <a:pt x="461" y="1312"/>
                  </a:cubicBezTo>
                  <a:cubicBezTo>
                    <a:pt x="545" y="1312"/>
                    <a:pt x="628" y="1280"/>
                    <a:pt x="691" y="1217"/>
                  </a:cubicBezTo>
                  <a:cubicBezTo>
                    <a:pt x="838" y="1008"/>
                    <a:pt x="859" y="736"/>
                    <a:pt x="754" y="527"/>
                  </a:cubicBezTo>
                  <a:cubicBezTo>
                    <a:pt x="691" y="318"/>
                    <a:pt x="566" y="129"/>
                    <a:pt x="377" y="25"/>
                  </a:cubicBezTo>
                  <a:cubicBezTo>
                    <a:pt x="349" y="8"/>
                    <a:pt x="320" y="0"/>
                    <a:pt x="2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415;p50">
              <a:extLst>
                <a:ext uri="{FF2B5EF4-FFF2-40B4-BE49-F238E27FC236}">
                  <a16:creationId xmlns:a16="http://schemas.microsoft.com/office/drawing/2014/main" id="{18125ADC-8D19-4DB4-8A23-5D1F6A6E1214}"/>
                </a:ext>
              </a:extLst>
            </p:cNvPr>
            <p:cNvSpPr/>
            <p:nvPr/>
          </p:nvSpPr>
          <p:spPr>
            <a:xfrm>
              <a:off x="1767325" y="4674925"/>
              <a:ext cx="55425" cy="68475"/>
            </a:xfrm>
            <a:custGeom>
              <a:avLst/>
              <a:gdLst/>
              <a:ahLst/>
              <a:cxnLst/>
              <a:rect l="l" t="t" r="r" b="b"/>
              <a:pathLst>
                <a:path w="2217" h="2739" extrusionOk="0">
                  <a:moveTo>
                    <a:pt x="1715" y="1"/>
                  </a:moveTo>
                  <a:cubicBezTo>
                    <a:pt x="1639" y="1"/>
                    <a:pt x="1559" y="26"/>
                    <a:pt x="1486" y="86"/>
                  </a:cubicBezTo>
                  <a:cubicBezTo>
                    <a:pt x="816" y="651"/>
                    <a:pt x="0" y="1592"/>
                    <a:pt x="523" y="2513"/>
                  </a:cubicBezTo>
                  <a:cubicBezTo>
                    <a:pt x="614" y="2665"/>
                    <a:pt x="764" y="2738"/>
                    <a:pt x="916" y="2738"/>
                  </a:cubicBezTo>
                  <a:cubicBezTo>
                    <a:pt x="1078" y="2738"/>
                    <a:pt x="1242" y="2654"/>
                    <a:pt x="1339" y="2492"/>
                  </a:cubicBezTo>
                  <a:cubicBezTo>
                    <a:pt x="1444" y="2157"/>
                    <a:pt x="1528" y="1802"/>
                    <a:pt x="1549" y="1446"/>
                  </a:cubicBezTo>
                  <a:cubicBezTo>
                    <a:pt x="1591" y="1111"/>
                    <a:pt x="1737" y="797"/>
                    <a:pt x="1988" y="567"/>
                  </a:cubicBezTo>
                  <a:cubicBezTo>
                    <a:pt x="2217" y="322"/>
                    <a:pt x="1987" y="1"/>
                    <a:pt x="1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416;p50">
              <a:extLst>
                <a:ext uri="{FF2B5EF4-FFF2-40B4-BE49-F238E27FC236}">
                  <a16:creationId xmlns:a16="http://schemas.microsoft.com/office/drawing/2014/main" id="{1F6105E8-F4D0-40D1-82D6-2406405A2C01}"/>
                </a:ext>
              </a:extLst>
            </p:cNvPr>
            <p:cNvSpPr/>
            <p:nvPr/>
          </p:nvSpPr>
          <p:spPr>
            <a:xfrm>
              <a:off x="1398025" y="4763825"/>
              <a:ext cx="71675" cy="20850"/>
            </a:xfrm>
            <a:custGeom>
              <a:avLst/>
              <a:gdLst/>
              <a:ahLst/>
              <a:cxnLst/>
              <a:rect l="l" t="t" r="r" b="b"/>
              <a:pathLst>
                <a:path w="2867" h="834" extrusionOk="0">
                  <a:moveTo>
                    <a:pt x="957" y="0"/>
                  </a:moveTo>
                  <a:cubicBezTo>
                    <a:pt x="647" y="0"/>
                    <a:pt x="343" y="67"/>
                    <a:pt x="63" y="191"/>
                  </a:cubicBezTo>
                  <a:cubicBezTo>
                    <a:pt x="0" y="212"/>
                    <a:pt x="0" y="296"/>
                    <a:pt x="42" y="359"/>
                  </a:cubicBezTo>
                  <a:cubicBezTo>
                    <a:pt x="356" y="610"/>
                    <a:pt x="754" y="756"/>
                    <a:pt x="1172" y="756"/>
                  </a:cubicBezTo>
                  <a:cubicBezTo>
                    <a:pt x="1420" y="792"/>
                    <a:pt x="1680" y="834"/>
                    <a:pt x="1940" y="834"/>
                  </a:cubicBezTo>
                  <a:cubicBezTo>
                    <a:pt x="2140" y="834"/>
                    <a:pt x="2340" y="809"/>
                    <a:pt x="2532" y="735"/>
                  </a:cubicBezTo>
                  <a:cubicBezTo>
                    <a:pt x="2741" y="652"/>
                    <a:pt x="2867" y="275"/>
                    <a:pt x="2574" y="171"/>
                  </a:cubicBezTo>
                  <a:cubicBezTo>
                    <a:pt x="2243" y="71"/>
                    <a:pt x="1899" y="11"/>
                    <a:pt x="1552" y="11"/>
                  </a:cubicBezTo>
                  <a:cubicBezTo>
                    <a:pt x="1460" y="11"/>
                    <a:pt x="1368" y="15"/>
                    <a:pt x="1277" y="24"/>
                  </a:cubicBezTo>
                  <a:cubicBezTo>
                    <a:pt x="1170" y="8"/>
                    <a:pt x="1063" y="0"/>
                    <a:pt x="95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417;p50">
              <a:extLst>
                <a:ext uri="{FF2B5EF4-FFF2-40B4-BE49-F238E27FC236}">
                  <a16:creationId xmlns:a16="http://schemas.microsoft.com/office/drawing/2014/main" id="{E53F5670-B776-4D75-B2F7-49671B134CC2}"/>
                </a:ext>
              </a:extLst>
            </p:cNvPr>
            <p:cNvSpPr/>
            <p:nvPr/>
          </p:nvSpPr>
          <p:spPr>
            <a:xfrm>
              <a:off x="1522525" y="5299700"/>
              <a:ext cx="35050" cy="28625"/>
            </a:xfrm>
            <a:custGeom>
              <a:avLst/>
              <a:gdLst/>
              <a:ahLst/>
              <a:cxnLst/>
              <a:rect l="l" t="t" r="r" b="b"/>
              <a:pathLst>
                <a:path w="1402" h="1145" extrusionOk="0">
                  <a:moveTo>
                    <a:pt x="1119" y="1"/>
                  </a:moveTo>
                  <a:cubicBezTo>
                    <a:pt x="659" y="1"/>
                    <a:pt x="227" y="281"/>
                    <a:pt x="42" y="726"/>
                  </a:cubicBezTo>
                  <a:cubicBezTo>
                    <a:pt x="0" y="956"/>
                    <a:pt x="167" y="1145"/>
                    <a:pt x="377" y="1145"/>
                  </a:cubicBezTo>
                  <a:cubicBezTo>
                    <a:pt x="879" y="1040"/>
                    <a:pt x="1276" y="643"/>
                    <a:pt x="1381" y="140"/>
                  </a:cubicBezTo>
                  <a:cubicBezTo>
                    <a:pt x="1402" y="78"/>
                    <a:pt x="1360" y="36"/>
                    <a:pt x="1297" y="15"/>
                  </a:cubicBezTo>
                  <a:cubicBezTo>
                    <a:pt x="1238" y="5"/>
                    <a:pt x="1178" y="1"/>
                    <a:pt x="11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418;p50">
              <a:extLst>
                <a:ext uri="{FF2B5EF4-FFF2-40B4-BE49-F238E27FC236}">
                  <a16:creationId xmlns:a16="http://schemas.microsoft.com/office/drawing/2014/main" id="{3DDD05E4-8FB5-4696-AF37-FD0A9959D3A5}"/>
                </a:ext>
              </a:extLst>
            </p:cNvPr>
            <p:cNvSpPr/>
            <p:nvPr/>
          </p:nvSpPr>
          <p:spPr>
            <a:xfrm>
              <a:off x="1423125" y="5277350"/>
              <a:ext cx="51825" cy="24825"/>
            </a:xfrm>
            <a:custGeom>
              <a:avLst/>
              <a:gdLst/>
              <a:ahLst/>
              <a:cxnLst/>
              <a:rect l="l" t="t" r="r" b="b"/>
              <a:pathLst>
                <a:path w="2073" h="993" extrusionOk="0">
                  <a:moveTo>
                    <a:pt x="578" y="0"/>
                  </a:moveTo>
                  <a:cubicBezTo>
                    <a:pt x="385" y="0"/>
                    <a:pt x="193" y="15"/>
                    <a:pt x="1" y="30"/>
                  </a:cubicBezTo>
                  <a:cubicBezTo>
                    <a:pt x="273" y="365"/>
                    <a:pt x="586" y="679"/>
                    <a:pt x="900" y="993"/>
                  </a:cubicBezTo>
                  <a:lnTo>
                    <a:pt x="1026" y="951"/>
                  </a:lnTo>
                  <a:cubicBezTo>
                    <a:pt x="1235" y="909"/>
                    <a:pt x="2072" y="616"/>
                    <a:pt x="1800" y="239"/>
                  </a:cubicBezTo>
                  <a:cubicBezTo>
                    <a:pt x="1654" y="34"/>
                    <a:pt x="1384" y="3"/>
                    <a:pt x="1128" y="3"/>
                  </a:cubicBezTo>
                  <a:cubicBezTo>
                    <a:pt x="1018" y="3"/>
                    <a:pt x="911" y="9"/>
                    <a:pt x="817" y="9"/>
                  </a:cubicBezTo>
                  <a:cubicBezTo>
                    <a:pt x="737" y="3"/>
                    <a:pt x="657" y="0"/>
                    <a:pt x="57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419;p50">
              <a:extLst>
                <a:ext uri="{FF2B5EF4-FFF2-40B4-BE49-F238E27FC236}">
                  <a16:creationId xmlns:a16="http://schemas.microsoft.com/office/drawing/2014/main" id="{E6EFD512-360D-43AF-83E4-49AB9D046980}"/>
                </a:ext>
              </a:extLst>
            </p:cNvPr>
            <p:cNvSpPr/>
            <p:nvPr/>
          </p:nvSpPr>
          <p:spPr>
            <a:xfrm>
              <a:off x="1425750" y="4627325"/>
              <a:ext cx="32975" cy="21075"/>
            </a:xfrm>
            <a:custGeom>
              <a:avLst/>
              <a:gdLst/>
              <a:ahLst/>
              <a:cxnLst/>
              <a:rect l="l" t="t" r="r" b="b"/>
              <a:pathLst>
                <a:path w="1319" h="843" extrusionOk="0">
                  <a:moveTo>
                    <a:pt x="459" y="0"/>
                  </a:moveTo>
                  <a:cubicBezTo>
                    <a:pt x="333" y="0"/>
                    <a:pt x="210" y="16"/>
                    <a:pt x="105" y="44"/>
                  </a:cubicBezTo>
                  <a:cubicBezTo>
                    <a:pt x="42" y="65"/>
                    <a:pt x="0" y="149"/>
                    <a:pt x="42" y="211"/>
                  </a:cubicBezTo>
                  <a:cubicBezTo>
                    <a:pt x="193" y="513"/>
                    <a:pt x="546" y="842"/>
                    <a:pt x="895" y="842"/>
                  </a:cubicBezTo>
                  <a:cubicBezTo>
                    <a:pt x="982" y="842"/>
                    <a:pt x="1068" y="822"/>
                    <a:pt x="1151" y="776"/>
                  </a:cubicBezTo>
                  <a:cubicBezTo>
                    <a:pt x="1256" y="713"/>
                    <a:pt x="1318" y="588"/>
                    <a:pt x="1277" y="462"/>
                  </a:cubicBezTo>
                  <a:cubicBezTo>
                    <a:pt x="1184" y="124"/>
                    <a:pt x="809" y="0"/>
                    <a:pt x="45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420;p50">
              <a:extLst>
                <a:ext uri="{FF2B5EF4-FFF2-40B4-BE49-F238E27FC236}">
                  <a16:creationId xmlns:a16="http://schemas.microsoft.com/office/drawing/2014/main" id="{5DF97F00-D537-4EAA-B365-6056F243168D}"/>
                </a:ext>
              </a:extLst>
            </p:cNvPr>
            <p:cNvSpPr/>
            <p:nvPr/>
          </p:nvSpPr>
          <p:spPr>
            <a:xfrm>
              <a:off x="1582150" y="4792475"/>
              <a:ext cx="34550" cy="15050"/>
            </a:xfrm>
            <a:custGeom>
              <a:avLst/>
              <a:gdLst/>
              <a:ahLst/>
              <a:cxnLst/>
              <a:rect l="l" t="t" r="r" b="b"/>
              <a:pathLst>
                <a:path w="1382" h="602" extrusionOk="0">
                  <a:moveTo>
                    <a:pt x="1048" y="0"/>
                  </a:moveTo>
                  <a:cubicBezTo>
                    <a:pt x="895" y="0"/>
                    <a:pt x="751" y="28"/>
                    <a:pt x="607" y="92"/>
                  </a:cubicBezTo>
                  <a:cubicBezTo>
                    <a:pt x="419" y="133"/>
                    <a:pt x="251" y="217"/>
                    <a:pt x="63" y="280"/>
                  </a:cubicBezTo>
                  <a:cubicBezTo>
                    <a:pt x="0" y="322"/>
                    <a:pt x="0" y="426"/>
                    <a:pt x="63" y="468"/>
                  </a:cubicBezTo>
                  <a:cubicBezTo>
                    <a:pt x="220" y="551"/>
                    <a:pt x="438" y="602"/>
                    <a:pt x="652" y="602"/>
                  </a:cubicBezTo>
                  <a:cubicBezTo>
                    <a:pt x="924" y="602"/>
                    <a:pt x="1190" y="521"/>
                    <a:pt x="1319" y="322"/>
                  </a:cubicBezTo>
                  <a:cubicBezTo>
                    <a:pt x="1381" y="196"/>
                    <a:pt x="1319" y="50"/>
                    <a:pt x="1193" y="8"/>
                  </a:cubicBezTo>
                  <a:cubicBezTo>
                    <a:pt x="1144" y="3"/>
                    <a:pt x="1095" y="0"/>
                    <a:pt x="104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421;p50">
              <a:extLst>
                <a:ext uri="{FF2B5EF4-FFF2-40B4-BE49-F238E27FC236}">
                  <a16:creationId xmlns:a16="http://schemas.microsoft.com/office/drawing/2014/main" id="{1FC51F97-ED67-4CE4-A120-A6C33559170F}"/>
                </a:ext>
              </a:extLst>
            </p:cNvPr>
            <p:cNvSpPr/>
            <p:nvPr/>
          </p:nvSpPr>
          <p:spPr>
            <a:xfrm>
              <a:off x="1531000" y="4791625"/>
              <a:ext cx="39150" cy="14975"/>
            </a:xfrm>
            <a:custGeom>
              <a:avLst/>
              <a:gdLst/>
              <a:ahLst/>
              <a:cxnLst/>
              <a:rect l="l" t="t" r="r" b="b"/>
              <a:pathLst>
                <a:path w="1566" h="599" extrusionOk="0">
                  <a:moveTo>
                    <a:pt x="943" y="0"/>
                  </a:moveTo>
                  <a:cubicBezTo>
                    <a:pt x="870" y="0"/>
                    <a:pt x="798" y="7"/>
                    <a:pt x="728" y="21"/>
                  </a:cubicBezTo>
                  <a:cubicBezTo>
                    <a:pt x="624" y="21"/>
                    <a:pt x="498" y="21"/>
                    <a:pt x="393" y="42"/>
                  </a:cubicBezTo>
                  <a:cubicBezTo>
                    <a:pt x="289" y="63"/>
                    <a:pt x="163" y="126"/>
                    <a:pt x="80" y="126"/>
                  </a:cubicBezTo>
                  <a:cubicBezTo>
                    <a:pt x="73" y="123"/>
                    <a:pt x="66" y="122"/>
                    <a:pt x="60" y="122"/>
                  </a:cubicBezTo>
                  <a:cubicBezTo>
                    <a:pt x="13" y="122"/>
                    <a:pt x="0" y="191"/>
                    <a:pt x="38" y="209"/>
                  </a:cubicBezTo>
                  <a:cubicBezTo>
                    <a:pt x="142" y="272"/>
                    <a:pt x="226" y="398"/>
                    <a:pt x="331" y="460"/>
                  </a:cubicBezTo>
                  <a:cubicBezTo>
                    <a:pt x="456" y="523"/>
                    <a:pt x="582" y="565"/>
                    <a:pt x="707" y="586"/>
                  </a:cubicBezTo>
                  <a:cubicBezTo>
                    <a:pt x="759" y="594"/>
                    <a:pt x="810" y="599"/>
                    <a:pt x="861" y="599"/>
                  </a:cubicBezTo>
                  <a:cubicBezTo>
                    <a:pt x="1059" y="599"/>
                    <a:pt x="1252" y="535"/>
                    <a:pt x="1419" y="419"/>
                  </a:cubicBezTo>
                  <a:cubicBezTo>
                    <a:pt x="1565" y="335"/>
                    <a:pt x="1523" y="126"/>
                    <a:pt x="1377" y="84"/>
                  </a:cubicBezTo>
                  <a:cubicBezTo>
                    <a:pt x="1237" y="28"/>
                    <a:pt x="1089" y="0"/>
                    <a:pt x="94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422;p50">
              <a:extLst>
                <a:ext uri="{FF2B5EF4-FFF2-40B4-BE49-F238E27FC236}">
                  <a16:creationId xmlns:a16="http://schemas.microsoft.com/office/drawing/2014/main" id="{436CD3FD-D2FE-48D3-A642-E7A72A43633C}"/>
                </a:ext>
              </a:extLst>
            </p:cNvPr>
            <p:cNvSpPr/>
            <p:nvPr/>
          </p:nvSpPr>
          <p:spPr>
            <a:xfrm>
              <a:off x="1561225" y="4663950"/>
              <a:ext cx="39775" cy="12550"/>
            </a:xfrm>
            <a:custGeom>
              <a:avLst/>
              <a:gdLst/>
              <a:ahLst/>
              <a:cxnLst/>
              <a:rect l="l" t="t" r="r" b="b"/>
              <a:pathLst>
                <a:path w="1591" h="502" extrusionOk="0">
                  <a:moveTo>
                    <a:pt x="556" y="1"/>
                  </a:moveTo>
                  <a:cubicBezTo>
                    <a:pt x="404" y="1"/>
                    <a:pt x="253" y="8"/>
                    <a:pt x="105" y="23"/>
                  </a:cubicBezTo>
                  <a:cubicBezTo>
                    <a:pt x="42" y="23"/>
                    <a:pt x="0" y="106"/>
                    <a:pt x="63" y="148"/>
                  </a:cubicBezTo>
                  <a:cubicBezTo>
                    <a:pt x="330" y="384"/>
                    <a:pt x="679" y="501"/>
                    <a:pt x="1031" y="501"/>
                  </a:cubicBezTo>
                  <a:cubicBezTo>
                    <a:pt x="1149" y="501"/>
                    <a:pt x="1266" y="488"/>
                    <a:pt x="1381" y="462"/>
                  </a:cubicBezTo>
                  <a:cubicBezTo>
                    <a:pt x="1591" y="420"/>
                    <a:pt x="1591" y="127"/>
                    <a:pt x="1381" y="64"/>
                  </a:cubicBezTo>
                  <a:cubicBezTo>
                    <a:pt x="1111" y="24"/>
                    <a:pt x="832" y="1"/>
                    <a:pt x="5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423;p50">
              <a:extLst>
                <a:ext uri="{FF2B5EF4-FFF2-40B4-BE49-F238E27FC236}">
                  <a16:creationId xmlns:a16="http://schemas.microsoft.com/office/drawing/2014/main" id="{260254E5-A3F2-4B68-9FA2-9FAE39FD0673}"/>
                </a:ext>
              </a:extLst>
            </p:cNvPr>
            <p:cNvSpPr/>
            <p:nvPr/>
          </p:nvSpPr>
          <p:spPr>
            <a:xfrm>
              <a:off x="1454525" y="5304975"/>
              <a:ext cx="62775" cy="29625"/>
            </a:xfrm>
            <a:custGeom>
              <a:avLst/>
              <a:gdLst/>
              <a:ahLst/>
              <a:cxnLst/>
              <a:rect l="l" t="t" r="r" b="b"/>
              <a:pathLst>
                <a:path w="2511" h="1185" extrusionOk="0">
                  <a:moveTo>
                    <a:pt x="1818" y="0"/>
                  </a:moveTo>
                  <a:cubicBezTo>
                    <a:pt x="1350" y="0"/>
                    <a:pt x="928" y="147"/>
                    <a:pt x="460" y="201"/>
                  </a:cubicBezTo>
                  <a:cubicBezTo>
                    <a:pt x="314" y="222"/>
                    <a:pt x="147" y="222"/>
                    <a:pt x="0" y="243"/>
                  </a:cubicBezTo>
                  <a:cubicBezTo>
                    <a:pt x="356" y="557"/>
                    <a:pt x="711" y="871"/>
                    <a:pt x="1088" y="1185"/>
                  </a:cubicBezTo>
                  <a:cubicBezTo>
                    <a:pt x="1548" y="1143"/>
                    <a:pt x="1988" y="934"/>
                    <a:pt x="2323" y="620"/>
                  </a:cubicBezTo>
                  <a:cubicBezTo>
                    <a:pt x="2511" y="390"/>
                    <a:pt x="2364" y="13"/>
                    <a:pt x="2051" y="13"/>
                  </a:cubicBezTo>
                  <a:cubicBezTo>
                    <a:pt x="1972" y="4"/>
                    <a:pt x="1894" y="0"/>
                    <a:pt x="181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424;p50">
              <a:extLst>
                <a:ext uri="{FF2B5EF4-FFF2-40B4-BE49-F238E27FC236}">
                  <a16:creationId xmlns:a16="http://schemas.microsoft.com/office/drawing/2014/main" id="{3E8A4364-998E-4D57-8737-981CDA6098EB}"/>
                </a:ext>
              </a:extLst>
            </p:cNvPr>
            <p:cNvSpPr/>
            <p:nvPr/>
          </p:nvSpPr>
          <p:spPr>
            <a:xfrm>
              <a:off x="2224625" y="4695325"/>
              <a:ext cx="19450" cy="15425"/>
            </a:xfrm>
            <a:custGeom>
              <a:avLst/>
              <a:gdLst/>
              <a:ahLst/>
              <a:cxnLst/>
              <a:rect l="l" t="t" r="r" b="b"/>
              <a:pathLst>
                <a:path w="778" h="617" extrusionOk="0">
                  <a:moveTo>
                    <a:pt x="432" y="1"/>
                  </a:moveTo>
                  <a:cubicBezTo>
                    <a:pt x="386" y="1"/>
                    <a:pt x="338" y="14"/>
                    <a:pt x="289" y="44"/>
                  </a:cubicBezTo>
                  <a:cubicBezTo>
                    <a:pt x="184" y="86"/>
                    <a:pt x="121" y="190"/>
                    <a:pt x="58" y="295"/>
                  </a:cubicBezTo>
                  <a:cubicBezTo>
                    <a:pt x="37" y="379"/>
                    <a:pt x="58" y="462"/>
                    <a:pt x="17" y="525"/>
                  </a:cubicBezTo>
                  <a:cubicBezTo>
                    <a:pt x="1" y="589"/>
                    <a:pt x="33" y="616"/>
                    <a:pt x="78" y="616"/>
                  </a:cubicBezTo>
                  <a:cubicBezTo>
                    <a:pt x="91" y="616"/>
                    <a:pt x="106" y="614"/>
                    <a:pt x="121" y="609"/>
                  </a:cubicBezTo>
                  <a:cubicBezTo>
                    <a:pt x="134" y="604"/>
                    <a:pt x="149" y="603"/>
                    <a:pt x="164" y="603"/>
                  </a:cubicBezTo>
                  <a:cubicBezTo>
                    <a:pt x="204" y="603"/>
                    <a:pt x="251" y="615"/>
                    <a:pt x="298" y="615"/>
                  </a:cubicBezTo>
                  <a:cubicBezTo>
                    <a:pt x="316" y="615"/>
                    <a:pt x="334" y="613"/>
                    <a:pt x="351" y="609"/>
                  </a:cubicBezTo>
                  <a:cubicBezTo>
                    <a:pt x="456" y="588"/>
                    <a:pt x="561" y="525"/>
                    <a:pt x="623" y="442"/>
                  </a:cubicBezTo>
                  <a:cubicBezTo>
                    <a:pt x="778" y="270"/>
                    <a:pt x="637" y="1"/>
                    <a:pt x="43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425;p50">
              <a:extLst>
                <a:ext uri="{FF2B5EF4-FFF2-40B4-BE49-F238E27FC236}">
                  <a16:creationId xmlns:a16="http://schemas.microsoft.com/office/drawing/2014/main" id="{444F9600-782B-444B-BE81-9B73D358D717}"/>
                </a:ext>
              </a:extLst>
            </p:cNvPr>
            <p:cNvSpPr/>
            <p:nvPr/>
          </p:nvSpPr>
          <p:spPr>
            <a:xfrm>
              <a:off x="1561225" y="5229750"/>
              <a:ext cx="57650" cy="52125"/>
            </a:xfrm>
            <a:custGeom>
              <a:avLst/>
              <a:gdLst/>
              <a:ahLst/>
              <a:cxnLst/>
              <a:rect l="l" t="t" r="r" b="b"/>
              <a:pathLst>
                <a:path w="2306" h="2085" extrusionOk="0">
                  <a:moveTo>
                    <a:pt x="1833" y="0"/>
                  </a:moveTo>
                  <a:cubicBezTo>
                    <a:pt x="1767" y="0"/>
                    <a:pt x="1698" y="16"/>
                    <a:pt x="1632" y="51"/>
                  </a:cubicBezTo>
                  <a:cubicBezTo>
                    <a:pt x="1235" y="281"/>
                    <a:pt x="984" y="679"/>
                    <a:pt x="670" y="992"/>
                  </a:cubicBezTo>
                  <a:cubicBezTo>
                    <a:pt x="398" y="1264"/>
                    <a:pt x="105" y="1536"/>
                    <a:pt x="0" y="1913"/>
                  </a:cubicBezTo>
                  <a:cubicBezTo>
                    <a:pt x="0" y="1976"/>
                    <a:pt x="21" y="2018"/>
                    <a:pt x="63" y="2039"/>
                  </a:cubicBezTo>
                  <a:cubicBezTo>
                    <a:pt x="162" y="2070"/>
                    <a:pt x="260" y="2084"/>
                    <a:pt x="357" y="2084"/>
                  </a:cubicBezTo>
                  <a:cubicBezTo>
                    <a:pt x="709" y="2084"/>
                    <a:pt x="1039" y="1896"/>
                    <a:pt x="1319" y="1683"/>
                  </a:cubicBezTo>
                  <a:cubicBezTo>
                    <a:pt x="1716" y="1390"/>
                    <a:pt x="2156" y="1013"/>
                    <a:pt x="2239" y="490"/>
                  </a:cubicBezTo>
                  <a:cubicBezTo>
                    <a:pt x="2305" y="226"/>
                    <a:pt x="2084" y="0"/>
                    <a:pt x="183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426;p50">
              <a:extLst>
                <a:ext uri="{FF2B5EF4-FFF2-40B4-BE49-F238E27FC236}">
                  <a16:creationId xmlns:a16="http://schemas.microsoft.com/office/drawing/2014/main" id="{659F1815-4C27-4DC8-9BF2-CD569B88ADD3}"/>
                </a:ext>
              </a:extLst>
            </p:cNvPr>
            <p:cNvSpPr/>
            <p:nvPr/>
          </p:nvSpPr>
          <p:spPr>
            <a:xfrm>
              <a:off x="2171675" y="4710875"/>
              <a:ext cx="40925" cy="21650"/>
            </a:xfrm>
            <a:custGeom>
              <a:avLst/>
              <a:gdLst/>
              <a:ahLst/>
              <a:cxnLst/>
              <a:rect l="l" t="t" r="r" b="b"/>
              <a:pathLst>
                <a:path w="1637" h="866" extrusionOk="0">
                  <a:moveTo>
                    <a:pt x="1330" y="0"/>
                  </a:moveTo>
                  <a:cubicBezTo>
                    <a:pt x="1313" y="0"/>
                    <a:pt x="1295" y="3"/>
                    <a:pt x="1277" y="8"/>
                  </a:cubicBezTo>
                  <a:cubicBezTo>
                    <a:pt x="1005" y="92"/>
                    <a:pt x="774" y="196"/>
                    <a:pt x="544" y="343"/>
                  </a:cubicBezTo>
                  <a:cubicBezTo>
                    <a:pt x="335" y="426"/>
                    <a:pt x="147" y="573"/>
                    <a:pt x="21" y="761"/>
                  </a:cubicBezTo>
                  <a:cubicBezTo>
                    <a:pt x="0" y="803"/>
                    <a:pt x="21" y="866"/>
                    <a:pt x="84" y="866"/>
                  </a:cubicBezTo>
                  <a:cubicBezTo>
                    <a:pt x="314" y="845"/>
                    <a:pt x="544" y="803"/>
                    <a:pt x="754" y="698"/>
                  </a:cubicBezTo>
                  <a:cubicBezTo>
                    <a:pt x="984" y="615"/>
                    <a:pt x="1214" y="510"/>
                    <a:pt x="1444" y="405"/>
                  </a:cubicBezTo>
                  <a:cubicBezTo>
                    <a:pt x="1636" y="309"/>
                    <a:pt x="1528" y="0"/>
                    <a:pt x="133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427;p50">
              <a:extLst>
                <a:ext uri="{FF2B5EF4-FFF2-40B4-BE49-F238E27FC236}">
                  <a16:creationId xmlns:a16="http://schemas.microsoft.com/office/drawing/2014/main" id="{4B7C21EA-A7DE-4C1F-B7AD-FB780EF8FC31}"/>
                </a:ext>
              </a:extLst>
            </p:cNvPr>
            <p:cNvSpPr/>
            <p:nvPr/>
          </p:nvSpPr>
          <p:spPr>
            <a:xfrm>
              <a:off x="2251700" y="4662925"/>
              <a:ext cx="59650" cy="39825"/>
            </a:xfrm>
            <a:custGeom>
              <a:avLst/>
              <a:gdLst/>
              <a:ahLst/>
              <a:cxnLst/>
              <a:rect l="l" t="t" r="r" b="b"/>
              <a:pathLst>
                <a:path w="2386" h="1593" extrusionOk="0">
                  <a:moveTo>
                    <a:pt x="1842" y="1"/>
                  </a:moveTo>
                  <a:cubicBezTo>
                    <a:pt x="1612" y="85"/>
                    <a:pt x="1382" y="189"/>
                    <a:pt x="1172" y="315"/>
                  </a:cubicBezTo>
                  <a:cubicBezTo>
                    <a:pt x="733" y="482"/>
                    <a:pt x="356" y="796"/>
                    <a:pt x="105" y="1173"/>
                  </a:cubicBezTo>
                  <a:cubicBezTo>
                    <a:pt x="1" y="1361"/>
                    <a:pt x="147" y="1591"/>
                    <a:pt x="356" y="1591"/>
                  </a:cubicBezTo>
                  <a:cubicBezTo>
                    <a:pt x="379" y="1592"/>
                    <a:pt x="402" y="1593"/>
                    <a:pt x="424" y="1593"/>
                  </a:cubicBezTo>
                  <a:cubicBezTo>
                    <a:pt x="837" y="1593"/>
                    <a:pt x="1214" y="1417"/>
                    <a:pt x="1591" y="1298"/>
                  </a:cubicBezTo>
                  <a:cubicBezTo>
                    <a:pt x="1863" y="1214"/>
                    <a:pt x="2114" y="1152"/>
                    <a:pt x="2386" y="1068"/>
                  </a:cubicBezTo>
                  <a:cubicBezTo>
                    <a:pt x="2198" y="712"/>
                    <a:pt x="2030" y="357"/>
                    <a:pt x="184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428;p50">
              <a:extLst>
                <a:ext uri="{FF2B5EF4-FFF2-40B4-BE49-F238E27FC236}">
                  <a16:creationId xmlns:a16="http://schemas.microsoft.com/office/drawing/2014/main" id="{1308D174-BA03-4C34-93B7-044D18DB55FD}"/>
                </a:ext>
              </a:extLst>
            </p:cNvPr>
            <p:cNvSpPr/>
            <p:nvPr/>
          </p:nvSpPr>
          <p:spPr>
            <a:xfrm>
              <a:off x="1812300" y="5288775"/>
              <a:ext cx="25675" cy="43750"/>
            </a:xfrm>
            <a:custGeom>
              <a:avLst/>
              <a:gdLst/>
              <a:ahLst/>
              <a:cxnLst/>
              <a:rect l="l" t="t" r="r" b="b"/>
              <a:pathLst>
                <a:path w="1027" h="1750" extrusionOk="0">
                  <a:moveTo>
                    <a:pt x="571" y="1"/>
                  </a:moveTo>
                  <a:cubicBezTo>
                    <a:pt x="505" y="1"/>
                    <a:pt x="439" y="18"/>
                    <a:pt x="377" y="54"/>
                  </a:cubicBezTo>
                  <a:cubicBezTo>
                    <a:pt x="64" y="201"/>
                    <a:pt x="22" y="640"/>
                    <a:pt x="1" y="954"/>
                  </a:cubicBezTo>
                  <a:cubicBezTo>
                    <a:pt x="1" y="1100"/>
                    <a:pt x="43" y="1247"/>
                    <a:pt x="105" y="1393"/>
                  </a:cubicBezTo>
                  <a:cubicBezTo>
                    <a:pt x="168" y="1561"/>
                    <a:pt x="273" y="1582"/>
                    <a:pt x="398" y="1728"/>
                  </a:cubicBezTo>
                  <a:cubicBezTo>
                    <a:pt x="419" y="1742"/>
                    <a:pt x="443" y="1749"/>
                    <a:pt x="466" y="1749"/>
                  </a:cubicBezTo>
                  <a:cubicBezTo>
                    <a:pt x="512" y="1749"/>
                    <a:pt x="559" y="1721"/>
                    <a:pt x="587" y="1665"/>
                  </a:cubicBezTo>
                  <a:cubicBezTo>
                    <a:pt x="608" y="1582"/>
                    <a:pt x="691" y="1519"/>
                    <a:pt x="712" y="1414"/>
                  </a:cubicBezTo>
                  <a:cubicBezTo>
                    <a:pt x="754" y="1289"/>
                    <a:pt x="796" y="1163"/>
                    <a:pt x="817" y="1038"/>
                  </a:cubicBezTo>
                  <a:cubicBezTo>
                    <a:pt x="859" y="787"/>
                    <a:pt x="1026" y="515"/>
                    <a:pt x="942" y="264"/>
                  </a:cubicBezTo>
                  <a:cubicBezTo>
                    <a:pt x="883" y="101"/>
                    <a:pt x="729" y="1"/>
                    <a:pt x="57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429;p50">
              <a:extLst>
                <a:ext uri="{FF2B5EF4-FFF2-40B4-BE49-F238E27FC236}">
                  <a16:creationId xmlns:a16="http://schemas.microsoft.com/office/drawing/2014/main" id="{C6DC3906-9515-4D84-8612-5026BEBCD199}"/>
                </a:ext>
              </a:extLst>
            </p:cNvPr>
            <p:cNvSpPr/>
            <p:nvPr/>
          </p:nvSpPr>
          <p:spPr>
            <a:xfrm>
              <a:off x="1768375" y="5423100"/>
              <a:ext cx="25125" cy="33375"/>
            </a:xfrm>
            <a:custGeom>
              <a:avLst/>
              <a:gdLst/>
              <a:ahLst/>
              <a:cxnLst/>
              <a:rect l="l" t="t" r="r" b="b"/>
              <a:pathLst>
                <a:path w="1005" h="1335" extrusionOk="0">
                  <a:moveTo>
                    <a:pt x="409" y="1"/>
                  </a:moveTo>
                  <a:cubicBezTo>
                    <a:pt x="378" y="1"/>
                    <a:pt x="346" y="12"/>
                    <a:pt x="314" y="38"/>
                  </a:cubicBezTo>
                  <a:cubicBezTo>
                    <a:pt x="0" y="247"/>
                    <a:pt x="105" y="812"/>
                    <a:pt x="126" y="1126"/>
                  </a:cubicBezTo>
                  <a:lnTo>
                    <a:pt x="126" y="1251"/>
                  </a:lnTo>
                  <a:cubicBezTo>
                    <a:pt x="419" y="1293"/>
                    <a:pt x="712" y="1314"/>
                    <a:pt x="1005" y="1335"/>
                  </a:cubicBezTo>
                  <a:cubicBezTo>
                    <a:pt x="963" y="1168"/>
                    <a:pt x="942" y="1021"/>
                    <a:pt x="900" y="854"/>
                  </a:cubicBezTo>
                  <a:cubicBezTo>
                    <a:pt x="863" y="742"/>
                    <a:pt x="660" y="1"/>
                    <a:pt x="40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430;p50">
              <a:extLst>
                <a:ext uri="{FF2B5EF4-FFF2-40B4-BE49-F238E27FC236}">
                  <a16:creationId xmlns:a16="http://schemas.microsoft.com/office/drawing/2014/main" id="{79B9F79B-8DEC-4EEB-81AD-B43F06E46ACB}"/>
                </a:ext>
              </a:extLst>
            </p:cNvPr>
            <p:cNvSpPr/>
            <p:nvPr/>
          </p:nvSpPr>
          <p:spPr>
            <a:xfrm>
              <a:off x="1961900" y="5193600"/>
              <a:ext cx="44500" cy="27525"/>
            </a:xfrm>
            <a:custGeom>
              <a:avLst/>
              <a:gdLst/>
              <a:ahLst/>
              <a:cxnLst/>
              <a:rect l="l" t="t" r="r" b="b"/>
              <a:pathLst>
                <a:path w="1780" h="1101" extrusionOk="0">
                  <a:moveTo>
                    <a:pt x="1315" y="0"/>
                  </a:moveTo>
                  <a:cubicBezTo>
                    <a:pt x="1086" y="0"/>
                    <a:pt x="846" y="147"/>
                    <a:pt x="650" y="283"/>
                  </a:cubicBezTo>
                  <a:cubicBezTo>
                    <a:pt x="398" y="430"/>
                    <a:pt x="189" y="639"/>
                    <a:pt x="43" y="890"/>
                  </a:cubicBezTo>
                  <a:cubicBezTo>
                    <a:pt x="1" y="953"/>
                    <a:pt x="43" y="1037"/>
                    <a:pt x="126" y="1058"/>
                  </a:cubicBezTo>
                  <a:cubicBezTo>
                    <a:pt x="245" y="1085"/>
                    <a:pt x="372" y="1100"/>
                    <a:pt x="500" y="1100"/>
                  </a:cubicBezTo>
                  <a:cubicBezTo>
                    <a:pt x="664" y="1100"/>
                    <a:pt x="831" y="1075"/>
                    <a:pt x="984" y="1016"/>
                  </a:cubicBezTo>
                  <a:cubicBezTo>
                    <a:pt x="1277" y="953"/>
                    <a:pt x="1696" y="827"/>
                    <a:pt x="1759" y="472"/>
                  </a:cubicBezTo>
                  <a:cubicBezTo>
                    <a:pt x="1779" y="304"/>
                    <a:pt x="1717" y="158"/>
                    <a:pt x="1570" y="74"/>
                  </a:cubicBezTo>
                  <a:cubicBezTo>
                    <a:pt x="1489" y="22"/>
                    <a:pt x="1403" y="0"/>
                    <a:pt x="131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431;p50">
              <a:extLst>
                <a:ext uri="{FF2B5EF4-FFF2-40B4-BE49-F238E27FC236}">
                  <a16:creationId xmlns:a16="http://schemas.microsoft.com/office/drawing/2014/main" id="{416DEF8F-9385-43C9-8EBC-6C906871114B}"/>
                </a:ext>
              </a:extLst>
            </p:cNvPr>
            <p:cNvSpPr/>
            <p:nvPr/>
          </p:nvSpPr>
          <p:spPr>
            <a:xfrm>
              <a:off x="1922250" y="5148425"/>
              <a:ext cx="85975" cy="64500"/>
            </a:xfrm>
            <a:custGeom>
              <a:avLst/>
              <a:gdLst/>
              <a:ahLst/>
              <a:cxnLst/>
              <a:rect l="l" t="t" r="r" b="b"/>
              <a:pathLst>
                <a:path w="3439" h="2580" extrusionOk="0">
                  <a:moveTo>
                    <a:pt x="2824" y="0"/>
                  </a:moveTo>
                  <a:cubicBezTo>
                    <a:pt x="2783" y="0"/>
                    <a:pt x="2740" y="6"/>
                    <a:pt x="2696" y="19"/>
                  </a:cubicBezTo>
                  <a:cubicBezTo>
                    <a:pt x="1775" y="312"/>
                    <a:pt x="666" y="981"/>
                    <a:pt x="206" y="1860"/>
                  </a:cubicBezTo>
                  <a:cubicBezTo>
                    <a:pt x="0" y="2255"/>
                    <a:pt x="315" y="2579"/>
                    <a:pt x="677" y="2579"/>
                  </a:cubicBezTo>
                  <a:cubicBezTo>
                    <a:pt x="757" y="2579"/>
                    <a:pt x="838" y="2564"/>
                    <a:pt x="917" y="2530"/>
                  </a:cubicBezTo>
                  <a:cubicBezTo>
                    <a:pt x="1336" y="2320"/>
                    <a:pt x="1712" y="2028"/>
                    <a:pt x="2047" y="1714"/>
                  </a:cubicBezTo>
                  <a:cubicBezTo>
                    <a:pt x="2403" y="1400"/>
                    <a:pt x="2800" y="1107"/>
                    <a:pt x="3156" y="772"/>
                  </a:cubicBezTo>
                  <a:cubicBezTo>
                    <a:pt x="3439" y="471"/>
                    <a:pt x="3196" y="0"/>
                    <a:pt x="282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432;p50">
              <a:extLst>
                <a:ext uri="{FF2B5EF4-FFF2-40B4-BE49-F238E27FC236}">
                  <a16:creationId xmlns:a16="http://schemas.microsoft.com/office/drawing/2014/main" id="{10AC884C-741A-46E4-8664-A75541C47548}"/>
                </a:ext>
              </a:extLst>
            </p:cNvPr>
            <p:cNvSpPr/>
            <p:nvPr/>
          </p:nvSpPr>
          <p:spPr>
            <a:xfrm>
              <a:off x="1833475" y="5241450"/>
              <a:ext cx="56275" cy="45825"/>
            </a:xfrm>
            <a:custGeom>
              <a:avLst/>
              <a:gdLst/>
              <a:ahLst/>
              <a:cxnLst/>
              <a:rect l="l" t="t" r="r" b="b"/>
              <a:pathLst>
                <a:path w="2251" h="1833" extrusionOk="0">
                  <a:moveTo>
                    <a:pt x="1591" y="0"/>
                  </a:moveTo>
                  <a:cubicBezTo>
                    <a:pt x="1300" y="0"/>
                    <a:pt x="1025" y="255"/>
                    <a:pt x="828" y="420"/>
                  </a:cubicBezTo>
                  <a:cubicBezTo>
                    <a:pt x="472" y="671"/>
                    <a:pt x="221" y="1027"/>
                    <a:pt x="74" y="1424"/>
                  </a:cubicBezTo>
                  <a:cubicBezTo>
                    <a:pt x="1" y="1645"/>
                    <a:pt x="202" y="1833"/>
                    <a:pt x="408" y="1833"/>
                  </a:cubicBezTo>
                  <a:cubicBezTo>
                    <a:pt x="436" y="1833"/>
                    <a:pt x="465" y="1829"/>
                    <a:pt x="493" y="1822"/>
                  </a:cubicBezTo>
                  <a:cubicBezTo>
                    <a:pt x="932" y="1675"/>
                    <a:pt x="1330" y="1403"/>
                    <a:pt x="1623" y="1027"/>
                  </a:cubicBezTo>
                  <a:cubicBezTo>
                    <a:pt x="1811" y="817"/>
                    <a:pt x="2250" y="294"/>
                    <a:pt x="1832" y="64"/>
                  </a:cubicBezTo>
                  <a:cubicBezTo>
                    <a:pt x="1751" y="19"/>
                    <a:pt x="1671" y="0"/>
                    <a:pt x="15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433;p50">
              <a:extLst>
                <a:ext uri="{FF2B5EF4-FFF2-40B4-BE49-F238E27FC236}">
                  <a16:creationId xmlns:a16="http://schemas.microsoft.com/office/drawing/2014/main" id="{6A50E0E8-DFBA-4B64-BF1D-64CA0C5B8864}"/>
                </a:ext>
              </a:extLst>
            </p:cNvPr>
            <p:cNvSpPr/>
            <p:nvPr/>
          </p:nvSpPr>
          <p:spPr>
            <a:xfrm>
              <a:off x="1903325" y="5234500"/>
              <a:ext cx="38725" cy="26425"/>
            </a:xfrm>
            <a:custGeom>
              <a:avLst/>
              <a:gdLst/>
              <a:ahLst/>
              <a:cxnLst/>
              <a:rect l="l" t="t" r="r" b="b"/>
              <a:pathLst>
                <a:path w="1549" h="1057" extrusionOk="0">
                  <a:moveTo>
                    <a:pt x="1223" y="0"/>
                  </a:moveTo>
                  <a:cubicBezTo>
                    <a:pt x="967" y="0"/>
                    <a:pt x="745" y="168"/>
                    <a:pt x="524" y="321"/>
                  </a:cubicBezTo>
                  <a:cubicBezTo>
                    <a:pt x="252" y="489"/>
                    <a:pt x="21" y="656"/>
                    <a:pt x="0" y="949"/>
                  </a:cubicBezTo>
                  <a:cubicBezTo>
                    <a:pt x="0" y="1012"/>
                    <a:pt x="42" y="1054"/>
                    <a:pt x="84" y="1054"/>
                  </a:cubicBezTo>
                  <a:cubicBezTo>
                    <a:pt x="114" y="1056"/>
                    <a:pt x="144" y="1057"/>
                    <a:pt x="174" y="1057"/>
                  </a:cubicBezTo>
                  <a:cubicBezTo>
                    <a:pt x="441" y="1057"/>
                    <a:pt x="717" y="976"/>
                    <a:pt x="942" y="844"/>
                  </a:cubicBezTo>
                  <a:cubicBezTo>
                    <a:pt x="1256" y="719"/>
                    <a:pt x="1549" y="593"/>
                    <a:pt x="1549" y="196"/>
                  </a:cubicBezTo>
                  <a:cubicBezTo>
                    <a:pt x="1549" y="112"/>
                    <a:pt x="1486" y="49"/>
                    <a:pt x="1402" y="28"/>
                  </a:cubicBezTo>
                  <a:cubicBezTo>
                    <a:pt x="1340" y="9"/>
                    <a:pt x="1281" y="0"/>
                    <a:pt x="122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434;p50">
              <a:extLst>
                <a:ext uri="{FF2B5EF4-FFF2-40B4-BE49-F238E27FC236}">
                  <a16:creationId xmlns:a16="http://schemas.microsoft.com/office/drawing/2014/main" id="{824FDA33-A209-48EC-A8C8-D8EBAC81F032}"/>
                </a:ext>
              </a:extLst>
            </p:cNvPr>
            <p:cNvSpPr/>
            <p:nvPr/>
          </p:nvSpPr>
          <p:spPr>
            <a:xfrm>
              <a:off x="1878750" y="5190650"/>
              <a:ext cx="39775" cy="41425"/>
            </a:xfrm>
            <a:custGeom>
              <a:avLst/>
              <a:gdLst/>
              <a:ahLst/>
              <a:cxnLst/>
              <a:rect l="l" t="t" r="r" b="b"/>
              <a:pathLst>
                <a:path w="1591" h="1657" extrusionOk="0">
                  <a:moveTo>
                    <a:pt x="1185" y="0"/>
                  </a:moveTo>
                  <a:cubicBezTo>
                    <a:pt x="833" y="0"/>
                    <a:pt x="636" y="294"/>
                    <a:pt x="439" y="569"/>
                  </a:cubicBezTo>
                  <a:cubicBezTo>
                    <a:pt x="209" y="862"/>
                    <a:pt x="0" y="1155"/>
                    <a:pt x="63" y="1510"/>
                  </a:cubicBezTo>
                  <a:cubicBezTo>
                    <a:pt x="84" y="1594"/>
                    <a:pt x="167" y="1657"/>
                    <a:pt x="272" y="1657"/>
                  </a:cubicBezTo>
                  <a:cubicBezTo>
                    <a:pt x="586" y="1657"/>
                    <a:pt x="858" y="1322"/>
                    <a:pt x="1067" y="1092"/>
                  </a:cubicBezTo>
                  <a:cubicBezTo>
                    <a:pt x="1276" y="862"/>
                    <a:pt x="1590" y="548"/>
                    <a:pt x="1444" y="192"/>
                  </a:cubicBezTo>
                  <a:cubicBezTo>
                    <a:pt x="1423" y="108"/>
                    <a:pt x="1339" y="25"/>
                    <a:pt x="1255" y="4"/>
                  </a:cubicBezTo>
                  <a:cubicBezTo>
                    <a:pt x="1231" y="1"/>
                    <a:pt x="1208" y="0"/>
                    <a:pt x="11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435;p50">
              <a:extLst>
                <a:ext uri="{FF2B5EF4-FFF2-40B4-BE49-F238E27FC236}">
                  <a16:creationId xmlns:a16="http://schemas.microsoft.com/office/drawing/2014/main" id="{9CF4F73C-07E0-4E89-BC79-BE7450772EC5}"/>
                </a:ext>
              </a:extLst>
            </p:cNvPr>
            <p:cNvSpPr/>
            <p:nvPr/>
          </p:nvSpPr>
          <p:spPr>
            <a:xfrm>
              <a:off x="1800275" y="4771650"/>
              <a:ext cx="36325" cy="35675"/>
            </a:xfrm>
            <a:custGeom>
              <a:avLst/>
              <a:gdLst/>
              <a:ahLst/>
              <a:cxnLst/>
              <a:rect l="l" t="t" r="r" b="b"/>
              <a:pathLst>
                <a:path w="1453" h="1427" extrusionOk="0">
                  <a:moveTo>
                    <a:pt x="223" y="1"/>
                  </a:moveTo>
                  <a:cubicBezTo>
                    <a:pt x="198" y="1"/>
                    <a:pt x="172" y="2"/>
                    <a:pt x="147" y="4"/>
                  </a:cubicBezTo>
                  <a:cubicBezTo>
                    <a:pt x="63" y="25"/>
                    <a:pt x="1" y="109"/>
                    <a:pt x="21" y="192"/>
                  </a:cubicBezTo>
                  <a:cubicBezTo>
                    <a:pt x="63" y="402"/>
                    <a:pt x="168" y="611"/>
                    <a:pt x="314" y="757"/>
                  </a:cubicBezTo>
                  <a:cubicBezTo>
                    <a:pt x="440" y="987"/>
                    <a:pt x="607" y="1197"/>
                    <a:pt x="817" y="1364"/>
                  </a:cubicBezTo>
                  <a:cubicBezTo>
                    <a:pt x="882" y="1408"/>
                    <a:pt x="948" y="1427"/>
                    <a:pt x="1012" y="1427"/>
                  </a:cubicBezTo>
                  <a:cubicBezTo>
                    <a:pt x="1253" y="1427"/>
                    <a:pt x="1452" y="1152"/>
                    <a:pt x="1402" y="904"/>
                  </a:cubicBezTo>
                  <a:cubicBezTo>
                    <a:pt x="1298" y="632"/>
                    <a:pt x="1089" y="381"/>
                    <a:pt x="837" y="234"/>
                  </a:cubicBezTo>
                  <a:cubicBezTo>
                    <a:pt x="668" y="84"/>
                    <a:pt x="448" y="1"/>
                    <a:pt x="22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436;p50">
              <a:extLst>
                <a:ext uri="{FF2B5EF4-FFF2-40B4-BE49-F238E27FC236}">
                  <a16:creationId xmlns:a16="http://schemas.microsoft.com/office/drawing/2014/main" id="{562F826C-E6BD-4934-B62F-9558F1A25B4F}"/>
                </a:ext>
              </a:extLst>
            </p:cNvPr>
            <p:cNvSpPr/>
            <p:nvPr/>
          </p:nvSpPr>
          <p:spPr>
            <a:xfrm>
              <a:off x="1806025" y="4962175"/>
              <a:ext cx="40275" cy="62200"/>
            </a:xfrm>
            <a:custGeom>
              <a:avLst/>
              <a:gdLst/>
              <a:ahLst/>
              <a:cxnLst/>
              <a:rect l="l" t="t" r="r" b="b"/>
              <a:pathLst>
                <a:path w="1611" h="2488" extrusionOk="0">
                  <a:moveTo>
                    <a:pt x="1082" y="1"/>
                  </a:moveTo>
                  <a:cubicBezTo>
                    <a:pt x="899" y="1"/>
                    <a:pt x="718" y="102"/>
                    <a:pt x="649" y="334"/>
                  </a:cubicBezTo>
                  <a:cubicBezTo>
                    <a:pt x="566" y="648"/>
                    <a:pt x="440" y="962"/>
                    <a:pt x="294" y="1255"/>
                  </a:cubicBezTo>
                  <a:cubicBezTo>
                    <a:pt x="147" y="1568"/>
                    <a:pt x="1" y="1799"/>
                    <a:pt x="84" y="2154"/>
                  </a:cubicBezTo>
                  <a:cubicBezTo>
                    <a:pt x="144" y="2364"/>
                    <a:pt x="333" y="2488"/>
                    <a:pt x="534" y="2488"/>
                  </a:cubicBezTo>
                  <a:cubicBezTo>
                    <a:pt x="615" y="2488"/>
                    <a:pt x="697" y="2468"/>
                    <a:pt x="775" y="2426"/>
                  </a:cubicBezTo>
                  <a:cubicBezTo>
                    <a:pt x="1361" y="2175"/>
                    <a:pt x="1486" y="1108"/>
                    <a:pt x="1549" y="543"/>
                  </a:cubicBezTo>
                  <a:cubicBezTo>
                    <a:pt x="1611" y="210"/>
                    <a:pt x="1345" y="1"/>
                    <a:pt x="108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437;p50">
              <a:extLst>
                <a:ext uri="{FF2B5EF4-FFF2-40B4-BE49-F238E27FC236}">
                  <a16:creationId xmlns:a16="http://schemas.microsoft.com/office/drawing/2014/main" id="{AD48607B-8BFE-468F-946B-DAF70C00A636}"/>
                </a:ext>
              </a:extLst>
            </p:cNvPr>
            <p:cNvSpPr/>
            <p:nvPr/>
          </p:nvSpPr>
          <p:spPr>
            <a:xfrm>
              <a:off x="1477525" y="4781425"/>
              <a:ext cx="37700" cy="17350"/>
            </a:xfrm>
            <a:custGeom>
              <a:avLst/>
              <a:gdLst/>
              <a:ahLst/>
              <a:cxnLst/>
              <a:rect l="l" t="t" r="r" b="b"/>
              <a:pathLst>
                <a:path w="1508" h="694" extrusionOk="0">
                  <a:moveTo>
                    <a:pt x="409" y="0"/>
                  </a:moveTo>
                  <a:cubicBezTo>
                    <a:pt x="299" y="0"/>
                    <a:pt x="189" y="11"/>
                    <a:pt x="84" y="31"/>
                  </a:cubicBezTo>
                  <a:cubicBezTo>
                    <a:pt x="22" y="52"/>
                    <a:pt x="1" y="136"/>
                    <a:pt x="43" y="178"/>
                  </a:cubicBezTo>
                  <a:cubicBezTo>
                    <a:pt x="231" y="345"/>
                    <a:pt x="419" y="450"/>
                    <a:pt x="628" y="555"/>
                  </a:cubicBezTo>
                  <a:cubicBezTo>
                    <a:pt x="793" y="637"/>
                    <a:pt x="970" y="693"/>
                    <a:pt x="1140" y="693"/>
                  </a:cubicBezTo>
                  <a:cubicBezTo>
                    <a:pt x="1187" y="693"/>
                    <a:pt x="1232" y="689"/>
                    <a:pt x="1277" y="680"/>
                  </a:cubicBezTo>
                  <a:cubicBezTo>
                    <a:pt x="1444" y="596"/>
                    <a:pt x="1507" y="387"/>
                    <a:pt x="1382" y="262"/>
                  </a:cubicBezTo>
                  <a:cubicBezTo>
                    <a:pt x="1231" y="111"/>
                    <a:pt x="1013" y="28"/>
                    <a:pt x="803" y="28"/>
                  </a:cubicBezTo>
                  <a:cubicBezTo>
                    <a:pt x="780" y="28"/>
                    <a:pt x="756" y="29"/>
                    <a:pt x="733" y="31"/>
                  </a:cubicBezTo>
                  <a:cubicBezTo>
                    <a:pt x="628" y="11"/>
                    <a:pt x="519" y="0"/>
                    <a:pt x="4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438;p50">
              <a:extLst>
                <a:ext uri="{FF2B5EF4-FFF2-40B4-BE49-F238E27FC236}">
                  <a16:creationId xmlns:a16="http://schemas.microsoft.com/office/drawing/2014/main" id="{E42D34EA-3D12-4C60-923A-A0D6045F0864}"/>
                </a:ext>
              </a:extLst>
            </p:cNvPr>
            <p:cNvSpPr/>
            <p:nvPr/>
          </p:nvSpPr>
          <p:spPr>
            <a:xfrm>
              <a:off x="1502650" y="5260000"/>
              <a:ext cx="47925" cy="30650"/>
            </a:xfrm>
            <a:custGeom>
              <a:avLst/>
              <a:gdLst/>
              <a:ahLst/>
              <a:cxnLst/>
              <a:rect l="l" t="t" r="r" b="b"/>
              <a:pathLst>
                <a:path w="1917" h="1226" extrusionOk="0">
                  <a:moveTo>
                    <a:pt x="1589" y="0"/>
                  </a:moveTo>
                  <a:cubicBezTo>
                    <a:pt x="1562" y="0"/>
                    <a:pt x="1534" y="4"/>
                    <a:pt x="1507" y="13"/>
                  </a:cubicBezTo>
                  <a:cubicBezTo>
                    <a:pt x="1214" y="117"/>
                    <a:pt x="962" y="264"/>
                    <a:pt x="732" y="473"/>
                  </a:cubicBezTo>
                  <a:cubicBezTo>
                    <a:pt x="481" y="598"/>
                    <a:pt x="251" y="766"/>
                    <a:pt x="63" y="954"/>
                  </a:cubicBezTo>
                  <a:cubicBezTo>
                    <a:pt x="0" y="1017"/>
                    <a:pt x="21" y="1101"/>
                    <a:pt x="84" y="1122"/>
                  </a:cubicBezTo>
                  <a:cubicBezTo>
                    <a:pt x="185" y="1197"/>
                    <a:pt x="316" y="1226"/>
                    <a:pt x="455" y="1226"/>
                  </a:cubicBezTo>
                  <a:cubicBezTo>
                    <a:pt x="661" y="1226"/>
                    <a:pt x="884" y="1163"/>
                    <a:pt x="1046" y="1101"/>
                  </a:cubicBezTo>
                  <a:cubicBezTo>
                    <a:pt x="1423" y="996"/>
                    <a:pt x="1737" y="724"/>
                    <a:pt x="1862" y="347"/>
                  </a:cubicBezTo>
                  <a:cubicBezTo>
                    <a:pt x="1917" y="166"/>
                    <a:pt x="1767" y="0"/>
                    <a:pt x="15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439;p50">
              <a:extLst>
                <a:ext uri="{FF2B5EF4-FFF2-40B4-BE49-F238E27FC236}">
                  <a16:creationId xmlns:a16="http://schemas.microsoft.com/office/drawing/2014/main" id="{0639C888-8924-4AA8-8F21-32A6453EF966}"/>
                </a:ext>
              </a:extLst>
            </p:cNvPr>
            <p:cNvSpPr/>
            <p:nvPr/>
          </p:nvSpPr>
          <p:spPr>
            <a:xfrm>
              <a:off x="1783025" y="4570850"/>
              <a:ext cx="55975" cy="33000"/>
            </a:xfrm>
            <a:custGeom>
              <a:avLst/>
              <a:gdLst/>
              <a:ahLst/>
              <a:cxnLst/>
              <a:rect l="l" t="t" r="r" b="b"/>
              <a:pathLst>
                <a:path w="2239" h="1320" extrusionOk="0">
                  <a:moveTo>
                    <a:pt x="1361" y="0"/>
                  </a:moveTo>
                  <a:cubicBezTo>
                    <a:pt x="1206" y="0"/>
                    <a:pt x="1048" y="24"/>
                    <a:pt x="900" y="64"/>
                  </a:cubicBezTo>
                  <a:cubicBezTo>
                    <a:pt x="460" y="148"/>
                    <a:pt x="0" y="462"/>
                    <a:pt x="42" y="964"/>
                  </a:cubicBezTo>
                  <a:cubicBezTo>
                    <a:pt x="42" y="1152"/>
                    <a:pt x="209" y="1319"/>
                    <a:pt x="419" y="1319"/>
                  </a:cubicBezTo>
                  <a:cubicBezTo>
                    <a:pt x="586" y="1299"/>
                    <a:pt x="753" y="1236"/>
                    <a:pt x="900" y="1152"/>
                  </a:cubicBezTo>
                  <a:cubicBezTo>
                    <a:pt x="1025" y="1068"/>
                    <a:pt x="1151" y="985"/>
                    <a:pt x="1297" y="922"/>
                  </a:cubicBezTo>
                  <a:cubicBezTo>
                    <a:pt x="1423" y="859"/>
                    <a:pt x="1569" y="817"/>
                    <a:pt x="1716" y="755"/>
                  </a:cubicBezTo>
                  <a:cubicBezTo>
                    <a:pt x="1862" y="671"/>
                    <a:pt x="2009" y="608"/>
                    <a:pt x="2134" y="503"/>
                  </a:cubicBezTo>
                  <a:cubicBezTo>
                    <a:pt x="2239" y="441"/>
                    <a:pt x="2239" y="294"/>
                    <a:pt x="2134" y="252"/>
                  </a:cubicBezTo>
                  <a:cubicBezTo>
                    <a:pt x="1967" y="148"/>
                    <a:pt x="1799" y="64"/>
                    <a:pt x="1611" y="22"/>
                  </a:cubicBezTo>
                  <a:cubicBezTo>
                    <a:pt x="1530" y="7"/>
                    <a:pt x="1445" y="0"/>
                    <a:pt x="13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440;p50">
              <a:extLst>
                <a:ext uri="{FF2B5EF4-FFF2-40B4-BE49-F238E27FC236}">
                  <a16:creationId xmlns:a16="http://schemas.microsoft.com/office/drawing/2014/main" id="{14FC630E-1F4D-472E-BB4D-AF5AC7946CCA}"/>
                </a:ext>
              </a:extLst>
            </p:cNvPr>
            <p:cNvSpPr/>
            <p:nvPr/>
          </p:nvSpPr>
          <p:spPr>
            <a:xfrm>
              <a:off x="1473475" y="4630975"/>
              <a:ext cx="58475" cy="32875"/>
            </a:xfrm>
            <a:custGeom>
              <a:avLst/>
              <a:gdLst/>
              <a:ahLst/>
              <a:cxnLst/>
              <a:rect l="l" t="t" r="r" b="b"/>
              <a:pathLst>
                <a:path w="2339" h="1315" extrusionOk="0">
                  <a:moveTo>
                    <a:pt x="319" y="1"/>
                  </a:moveTo>
                  <a:cubicBezTo>
                    <a:pt x="127" y="1"/>
                    <a:pt x="1" y="180"/>
                    <a:pt x="100" y="358"/>
                  </a:cubicBezTo>
                  <a:cubicBezTo>
                    <a:pt x="423" y="871"/>
                    <a:pt x="1141" y="1314"/>
                    <a:pt x="1787" y="1314"/>
                  </a:cubicBezTo>
                  <a:cubicBezTo>
                    <a:pt x="1853" y="1314"/>
                    <a:pt x="1919" y="1310"/>
                    <a:pt x="1983" y="1300"/>
                  </a:cubicBezTo>
                  <a:cubicBezTo>
                    <a:pt x="2339" y="1237"/>
                    <a:pt x="2276" y="798"/>
                    <a:pt x="2067" y="630"/>
                  </a:cubicBezTo>
                  <a:cubicBezTo>
                    <a:pt x="1795" y="484"/>
                    <a:pt x="1502" y="379"/>
                    <a:pt x="1209" y="316"/>
                  </a:cubicBezTo>
                  <a:cubicBezTo>
                    <a:pt x="916" y="191"/>
                    <a:pt x="644" y="86"/>
                    <a:pt x="351" y="3"/>
                  </a:cubicBezTo>
                  <a:cubicBezTo>
                    <a:pt x="340" y="1"/>
                    <a:pt x="330" y="1"/>
                    <a:pt x="3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441;p50">
              <a:extLst>
                <a:ext uri="{FF2B5EF4-FFF2-40B4-BE49-F238E27FC236}">
                  <a16:creationId xmlns:a16="http://schemas.microsoft.com/office/drawing/2014/main" id="{0D7E6AB5-1C45-4A69-ABD1-87635508FF3C}"/>
                </a:ext>
              </a:extLst>
            </p:cNvPr>
            <p:cNvSpPr/>
            <p:nvPr/>
          </p:nvSpPr>
          <p:spPr>
            <a:xfrm>
              <a:off x="1928725" y="5107050"/>
              <a:ext cx="48650" cy="54325"/>
            </a:xfrm>
            <a:custGeom>
              <a:avLst/>
              <a:gdLst/>
              <a:ahLst/>
              <a:cxnLst/>
              <a:rect l="l" t="t" r="r" b="b"/>
              <a:pathLst>
                <a:path w="1946" h="2173" extrusionOk="0">
                  <a:moveTo>
                    <a:pt x="1419" y="0"/>
                  </a:moveTo>
                  <a:cubicBezTo>
                    <a:pt x="1330" y="0"/>
                    <a:pt x="1239" y="32"/>
                    <a:pt x="1161" y="105"/>
                  </a:cubicBezTo>
                  <a:cubicBezTo>
                    <a:pt x="889" y="398"/>
                    <a:pt x="658" y="711"/>
                    <a:pt x="470" y="1046"/>
                  </a:cubicBezTo>
                  <a:cubicBezTo>
                    <a:pt x="365" y="1214"/>
                    <a:pt x="261" y="1360"/>
                    <a:pt x="198" y="1527"/>
                  </a:cubicBezTo>
                  <a:cubicBezTo>
                    <a:pt x="156" y="1695"/>
                    <a:pt x="93" y="1841"/>
                    <a:pt x="52" y="2009"/>
                  </a:cubicBezTo>
                  <a:cubicBezTo>
                    <a:pt x="1" y="2077"/>
                    <a:pt x="74" y="2172"/>
                    <a:pt x="148" y="2172"/>
                  </a:cubicBezTo>
                  <a:cubicBezTo>
                    <a:pt x="165" y="2172"/>
                    <a:pt x="182" y="2167"/>
                    <a:pt x="198" y="2155"/>
                  </a:cubicBezTo>
                  <a:cubicBezTo>
                    <a:pt x="324" y="2051"/>
                    <a:pt x="491" y="2030"/>
                    <a:pt x="617" y="1946"/>
                  </a:cubicBezTo>
                  <a:cubicBezTo>
                    <a:pt x="784" y="1841"/>
                    <a:pt x="930" y="1716"/>
                    <a:pt x="1056" y="1590"/>
                  </a:cubicBezTo>
                  <a:cubicBezTo>
                    <a:pt x="1349" y="1297"/>
                    <a:pt x="1600" y="962"/>
                    <a:pt x="1788" y="586"/>
                  </a:cubicBezTo>
                  <a:cubicBezTo>
                    <a:pt x="1945" y="287"/>
                    <a:pt x="1689" y="0"/>
                    <a:pt x="141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442;p50">
              <a:extLst>
                <a:ext uri="{FF2B5EF4-FFF2-40B4-BE49-F238E27FC236}">
                  <a16:creationId xmlns:a16="http://schemas.microsoft.com/office/drawing/2014/main" id="{03B4C36E-F099-41BF-8DFF-32D6920CC725}"/>
                </a:ext>
              </a:extLst>
            </p:cNvPr>
            <p:cNvSpPr/>
            <p:nvPr/>
          </p:nvSpPr>
          <p:spPr>
            <a:xfrm>
              <a:off x="1942550" y="4565025"/>
              <a:ext cx="69075" cy="38300"/>
            </a:xfrm>
            <a:custGeom>
              <a:avLst/>
              <a:gdLst/>
              <a:ahLst/>
              <a:cxnLst/>
              <a:rect l="l" t="t" r="r" b="b"/>
              <a:pathLst>
                <a:path w="2763" h="1532" extrusionOk="0">
                  <a:moveTo>
                    <a:pt x="2374" y="0"/>
                  </a:moveTo>
                  <a:cubicBezTo>
                    <a:pt x="2074" y="0"/>
                    <a:pt x="1769" y="189"/>
                    <a:pt x="1507" y="276"/>
                  </a:cubicBezTo>
                  <a:cubicBezTo>
                    <a:pt x="1110" y="381"/>
                    <a:pt x="733" y="548"/>
                    <a:pt x="356" y="716"/>
                  </a:cubicBezTo>
                  <a:cubicBezTo>
                    <a:pt x="1" y="967"/>
                    <a:pt x="168" y="1532"/>
                    <a:pt x="608" y="1532"/>
                  </a:cubicBezTo>
                  <a:cubicBezTo>
                    <a:pt x="1047" y="1532"/>
                    <a:pt x="1507" y="1385"/>
                    <a:pt x="1884" y="1155"/>
                  </a:cubicBezTo>
                  <a:cubicBezTo>
                    <a:pt x="2198" y="967"/>
                    <a:pt x="2679" y="716"/>
                    <a:pt x="2742" y="318"/>
                  </a:cubicBezTo>
                  <a:cubicBezTo>
                    <a:pt x="2763" y="172"/>
                    <a:pt x="2679" y="46"/>
                    <a:pt x="2553" y="25"/>
                  </a:cubicBezTo>
                  <a:cubicBezTo>
                    <a:pt x="2494" y="8"/>
                    <a:pt x="2434" y="0"/>
                    <a:pt x="237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443;p50">
              <a:extLst>
                <a:ext uri="{FF2B5EF4-FFF2-40B4-BE49-F238E27FC236}">
                  <a16:creationId xmlns:a16="http://schemas.microsoft.com/office/drawing/2014/main" id="{6A65E6B8-F615-4E6D-84C8-1D465FD6B5D1}"/>
                </a:ext>
              </a:extLst>
            </p:cNvPr>
            <p:cNvSpPr/>
            <p:nvPr/>
          </p:nvSpPr>
          <p:spPr>
            <a:xfrm>
              <a:off x="1803650" y="4607025"/>
              <a:ext cx="39550" cy="53450"/>
            </a:xfrm>
            <a:custGeom>
              <a:avLst/>
              <a:gdLst/>
              <a:ahLst/>
              <a:cxnLst/>
              <a:rect l="l" t="t" r="r" b="b"/>
              <a:pathLst>
                <a:path w="1582" h="2138" extrusionOk="0">
                  <a:moveTo>
                    <a:pt x="894" y="0"/>
                  </a:moveTo>
                  <a:cubicBezTo>
                    <a:pt x="779" y="0"/>
                    <a:pt x="668" y="75"/>
                    <a:pt x="640" y="186"/>
                  </a:cubicBezTo>
                  <a:cubicBezTo>
                    <a:pt x="556" y="626"/>
                    <a:pt x="410" y="1065"/>
                    <a:pt x="200" y="1463"/>
                  </a:cubicBezTo>
                  <a:cubicBezTo>
                    <a:pt x="0" y="1820"/>
                    <a:pt x="326" y="2137"/>
                    <a:pt x="634" y="2137"/>
                  </a:cubicBezTo>
                  <a:cubicBezTo>
                    <a:pt x="777" y="2137"/>
                    <a:pt x="916" y="2068"/>
                    <a:pt x="995" y="1902"/>
                  </a:cubicBezTo>
                  <a:cubicBezTo>
                    <a:pt x="1246" y="1358"/>
                    <a:pt x="1581" y="563"/>
                    <a:pt x="1058" y="61"/>
                  </a:cubicBezTo>
                  <a:cubicBezTo>
                    <a:pt x="1009" y="19"/>
                    <a:pt x="951" y="0"/>
                    <a:pt x="89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444;p50">
              <a:extLst>
                <a:ext uri="{FF2B5EF4-FFF2-40B4-BE49-F238E27FC236}">
                  <a16:creationId xmlns:a16="http://schemas.microsoft.com/office/drawing/2014/main" id="{5432A807-F67C-4F5F-8611-3C81F02EABB0}"/>
                </a:ext>
              </a:extLst>
            </p:cNvPr>
            <p:cNvSpPr/>
            <p:nvPr/>
          </p:nvSpPr>
          <p:spPr>
            <a:xfrm>
              <a:off x="943450" y="4687975"/>
              <a:ext cx="1718375" cy="555575"/>
            </a:xfrm>
            <a:custGeom>
              <a:avLst/>
              <a:gdLst/>
              <a:ahLst/>
              <a:cxnLst/>
              <a:rect l="l" t="t" r="r" b="b"/>
              <a:pathLst>
                <a:path w="68735" h="22223" extrusionOk="0">
                  <a:moveTo>
                    <a:pt x="4105" y="1"/>
                  </a:moveTo>
                  <a:cubicBezTo>
                    <a:pt x="2266" y="1"/>
                    <a:pt x="780" y="288"/>
                    <a:pt x="252" y="1091"/>
                  </a:cubicBezTo>
                  <a:cubicBezTo>
                    <a:pt x="168" y="1175"/>
                    <a:pt x="105" y="1280"/>
                    <a:pt x="105" y="1405"/>
                  </a:cubicBezTo>
                  <a:cubicBezTo>
                    <a:pt x="1" y="1761"/>
                    <a:pt x="22" y="2137"/>
                    <a:pt x="147" y="2493"/>
                  </a:cubicBezTo>
                  <a:cubicBezTo>
                    <a:pt x="419" y="3351"/>
                    <a:pt x="1465" y="3958"/>
                    <a:pt x="2177" y="4418"/>
                  </a:cubicBezTo>
                  <a:cubicBezTo>
                    <a:pt x="4039" y="5590"/>
                    <a:pt x="6048" y="6469"/>
                    <a:pt x="8077" y="7326"/>
                  </a:cubicBezTo>
                  <a:cubicBezTo>
                    <a:pt x="11697" y="8833"/>
                    <a:pt x="15400" y="10214"/>
                    <a:pt x="19125" y="11469"/>
                  </a:cubicBezTo>
                  <a:cubicBezTo>
                    <a:pt x="27285" y="14210"/>
                    <a:pt x="35634" y="16407"/>
                    <a:pt x="44003" y="18416"/>
                  </a:cubicBezTo>
                  <a:cubicBezTo>
                    <a:pt x="48083" y="19378"/>
                    <a:pt x="52163" y="20341"/>
                    <a:pt x="56243" y="21241"/>
                  </a:cubicBezTo>
                  <a:cubicBezTo>
                    <a:pt x="58411" y="21716"/>
                    <a:pt x="60779" y="22223"/>
                    <a:pt x="63086" y="22223"/>
                  </a:cubicBezTo>
                  <a:cubicBezTo>
                    <a:pt x="64029" y="22223"/>
                    <a:pt x="64963" y="22138"/>
                    <a:pt x="65868" y="21931"/>
                  </a:cubicBezTo>
                  <a:cubicBezTo>
                    <a:pt x="67605" y="21534"/>
                    <a:pt x="68735" y="20215"/>
                    <a:pt x="67354" y="18646"/>
                  </a:cubicBezTo>
                  <a:cubicBezTo>
                    <a:pt x="65073" y="16031"/>
                    <a:pt x="59821" y="14503"/>
                    <a:pt x="56264" y="13771"/>
                  </a:cubicBezTo>
                  <a:cubicBezTo>
                    <a:pt x="56222" y="13917"/>
                    <a:pt x="55846" y="15424"/>
                    <a:pt x="55699" y="15842"/>
                  </a:cubicBezTo>
                  <a:cubicBezTo>
                    <a:pt x="56432" y="16073"/>
                    <a:pt x="62102" y="17600"/>
                    <a:pt x="61893" y="18458"/>
                  </a:cubicBezTo>
                  <a:cubicBezTo>
                    <a:pt x="61827" y="18761"/>
                    <a:pt x="61424" y="18879"/>
                    <a:pt x="60835" y="18879"/>
                  </a:cubicBezTo>
                  <a:cubicBezTo>
                    <a:pt x="58990" y="18879"/>
                    <a:pt x="55326" y="17722"/>
                    <a:pt x="54549" y="17516"/>
                  </a:cubicBezTo>
                  <a:cubicBezTo>
                    <a:pt x="52184" y="16930"/>
                    <a:pt x="49820" y="16324"/>
                    <a:pt x="47476" y="15717"/>
                  </a:cubicBezTo>
                  <a:cubicBezTo>
                    <a:pt x="43082" y="14587"/>
                    <a:pt x="38709" y="13436"/>
                    <a:pt x="34336" y="12264"/>
                  </a:cubicBezTo>
                  <a:cubicBezTo>
                    <a:pt x="30026" y="11114"/>
                    <a:pt x="25716" y="9963"/>
                    <a:pt x="21426" y="8770"/>
                  </a:cubicBezTo>
                  <a:cubicBezTo>
                    <a:pt x="19188" y="8163"/>
                    <a:pt x="16970" y="7515"/>
                    <a:pt x="14794" y="6782"/>
                  </a:cubicBezTo>
                  <a:cubicBezTo>
                    <a:pt x="12534" y="6008"/>
                    <a:pt x="7136" y="4418"/>
                    <a:pt x="7073" y="3518"/>
                  </a:cubicBezTo>
                  <a:cubicBezTo>
                    <a:pt x="7057" y="3298"/>
                    <a:pt x="7360" y="3212"/>
                    <a:pt x="7854" y="3212"/>
                  </a:cubicBezTo>
                  <a:cubicBezTo>
                    <a:pt x="9376" y="3212"/>
                    <a:pt x="12718" y="4025"/>
                    <a:pt x="14250" y="4230"/>
                  </a:cubicBezTo>
                  <a:cubicBezTo>
                    <a:pt x="14438" y="3393"/>
                    <a:pt x="14689" y="2556"/>
                    <a:pt x="14982" y="1761"/>
                  </a:cubicBezTo>
                  <a:cubicBezTo>
                    <a:pt x="13945" y="1401"/>
                    <a:pt x="8164" y="1"/>
                    <a:pt x="4105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511;p33">
            <a:extLst>
              <a:ext uri="{FF2B5EF4-FFF2-40B4-BE49-F238E27FC236}">
                <a16:creationId xmlns:a16="http://schemas.microsoft.com/office/drawing/2014/main" id="{9159FC5E-0DA2-4580-9827-14FFB51EA576}"/>
              </a:ext>
            </a:extLst>
          </p:cNvPr>
          <p:cNvGrpSpPr/>
          <p:nvPr/>
        </p:nvGrpSpPr>
        <p:grpSpPr>
          <a:xfrm rot="392774">
            <a:off x="7565509" y="106852"/>
            <a:ext cx="966340" cy="592610"/>
            <a:chOff x="3258125" y="2290975"/>
            <a:chExt cx="1780100" cy="1091650"/>
          </a:xfrm>
        </p:grpSpPr>
        <p:sp>
          <p:nvSpPr>
            <p:cNvPr id="218" name="Google Shape;512;p33">
              <a:extLst>
                <a:ext uri="{FF2B5EF4-FFF2-40B4-BE49-F238E27FC236}">
                  <a16:creationId xmlns:a16="http://schemas.microsoft.com/office/drawing/2014/main" id="{313837C7-1605-4EC9-8A63-8FF4AAEC5790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13;p33">
              <a:extLst>
                <a:ext uri="{FF2B5EF4-FFF2-40B4-BE49-F238E27FC236}">
                  <a16:creationId xmlns:a16="http://schemas.microsoft.com/office/drawing/2014/main" id="{D4425600-3584-425E-805C-DF9A94A5C809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14;p33">
              <a:extLst>
                <a:ext uri="{FF2B5EF4-FFF2-40B4-BE49-F238E27FC236}">
                  <a16:creationId xmlns:a16="http://schemas.microsoft.com/office/drawing/2014/main" id="{FC3288AA-2FA8-4B06-8128-1152CA1131B6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15;p33">
              <a:extLst>
                <a:ext uri="{FF2B5EF4-FFF2-40B4-BE49-F238E27FC236}">
                  <a16:creationId xmlns:a16="http://schemas.microsoft.com/office/drawing/2014/main" id="{57421C87-A2F4-4340-8C28-F79D8EF9F903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6;p33">
              <a:extLst>
                <a:ext uri="{FF2B5EF4-FFF2-40B4-BE49-F238E27FC236}">
                  <a16:creationId xmlns:a16="http://schemas.microsoft.com/office/drawing/2014/main" id="{212B1FCF-C616-4DAD-9DA9-58E957ADE0B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7;p33">
              <a:extLst>
                <a:ext uri="{FF2B5EF4-FFF2-40B4-BE49-F238E27FC236}">
                  <a16:creationId xmlns:a16="http://schemas.microsoft.com/office/drawing/2014/main" id="{952792A4-6615-45FD-8AF1-222B5996817C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18;p33">
              <a:extLst>
                <a:ext uri="{FF2B5EF4-FFF2-40B4-BE49-F238E27FC236}">
                  <a16:creationId xmlns:a16="http://schemas.microsoft.com/office/drawing/2014/main" id="{678CEF2C-738A-4EA4-8D52-9519C91AAE48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19;p33">
              <a:extLst>
                <a:ext uri="{FF2B5EF4-FFF2-40B4-BE49-F238E27FC236}">
                  <a16:creationId xmlns:a16="http://schemas.microsoft.com/office/drawing/2014/main" id="{DB72E416-F9EE-4E74-A8C8-AAC7669A896F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20;p33">
              <a:extLst>
                <a:ext uri="{FF2B5EF4-FFF2-40B4-BE49-F238E27FC236}">
                  <a16:creationId xmlns:a16="http://schemas.microsoft.com/office/drawing/2014/main" id="{B2833539-6E8E-4B9C-9F19-291816B38CCF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21;p33">
              <a:extLst>
                <a:ext uri="{FF2B5EF4-FFF2-40B4-BE49-F238E27FC236}">
                  <a16:creationId xmlns:a16="http://schemas.microsoft.com/office/drawing/2014/main" id="{0D3BA29F-BBB4-457A-8D4A-FEA4A0D5134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22;p33">
              <a:extLst>
                <a:ext uri="{FF2B5EF4-FFF2-40B4-BE49-F238E27FC236}">
                  <a16:creationId xmlns:a16="http://schemas.microsoft.com/office/drawing/2014/main" id="{0134E4CD-4A43-4BC2-93BF-B291B60D8C96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208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36"/>
          <p:cNvGrpSpPr/>
          <p:nvPr/>
        </p:nvGrpSpPr>
        <p:grpSpPr>
          <a:xfrm rot="16389568">
            <a:off x="7852068" y="3991794"/>
            <a:ext cx="858628" cy="798878"/>
            <a:chOff x="2911700" y="4175975"/>
            <a:chExt cx="1104725" cy="1027850"/>
          </a:xfrm>
        </p:grpSpPr>
        <p:sp>
          <p:nvSpPr>
            <p:cNvPr id="736" name="Google Shape;736;p36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C28DE-93E6-43CA-BEF1-A3A2C3769DEE}"/>
              </a:ext>
            </a:extLst>
          </p:cNvPr>
          <p:cNvGrpSpPr/>
          <p:nvPr/>
        </p:nvGrpSpPr>
        <p:grpSpPr>
          <a:xfrm>
            <a:off x="1390015" y="174558"/>
            <a:ext cx="5291647" cy="4555637"/>
            <a:chOff x="1037308" y="379934"/>
            <a:chExt cx="10616763" cy="9140087"/>
          </a:xfrm>
        </p:grpSpPr>
        <p:grpSp>
          <p:nvGrpSpPr>
            <p:cNvPr id="165" name="Group 2">
              <a:extLst>
                <a:ext uri="{FF2B5EF4-FFF2-40B4-BE49-F238E27FC236}">
                  <a16:creationId xmlns:a16="http://schemas.microsoft.com/office/drawing/2014/main" id="{5BAFD97D-37A2-45A8-9EFA-542E9D824803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166" name="Freeform 3">
                <a:extLst>
                  <a:ext uri="{FF2B5EF4-FFF2-40B4-BE49-F238E27FC236}">
                    <a16:creationId xmlns:a16="http://schemas.microsoft.com/office/drawing/2014/main" id="{F806E1D8-9FA5-4468-A5C9-2E32E7851991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67" name="Group 4">
              <a:extLst>
                <a:ext uri="{FF2B5EF4-FFF2-40B4-BE49-F238E27FC236}">
                  <a16:creationId xmlns:a16="http://schemas.microsoft.com/office/drawing/2014/main" id="{90F5C68A-4DEB-447F-BDD5-D6CC91490C7C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168" name="Freeform 5">
                <a:extLst>
                  <a:ext uri="{FF2B5EF4-FFF2-40B4-BE49-F238E27FC236}">
                    <a16:creationId xmlns:a16="http://schemas.microsoft.com/office/drawing/2014/main" id="{5B95924F-7892-49A5-9A68-B800E3258E19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169" name="Picture 10">
              <a:extLst>
                <a:ext uri="{FF2B5EF4-FFF2-40B4-BE49-F238E27FC236}">
                  <a16:creationId xmlns:a16="http://schemas.microsoft.com/office/drawing/2014/main" id="{0DB9E4B5-9595-4CF6-97D4-914FA6962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BB7EB89B-56B8-4493-AAAF-E76B5CF8BB7B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49488F2-C31A-4951-B77B-6033F3C31FEE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257837" y="3750474"/>
            <a:ext cx="1890239" cy="1185129"/>
            <a:chOff x="943450" y="4379675"/>
            <a:chExt cx="1718375" cy="1077375"/>
          </a:xfrm>
        </p:grpSpPr>
        <p:sp>
          <p:nvSpPr>
            <p:cNvPr id="669" name="Google Shape;669;p36"/>
            <p:cNvSpPr/>
            <p:nvPr/>
          </p:nvSpPr>
          <p:spPr>
            <a:xfrm>
              <a:off x="1232200" y="4379675"/>
              <a:ext cx="1182200" cy="1077075"/>
            </a:xfrm>
            <a:custGeom>
              <a:avLst/>
              <a:gdLst/>
              <a:ahLst/>
              <a:cxnLst/>
              <a:rect l="l" t="t" r="r" b="b"/>
              <a:pathLst>
                <a:path w="47288" h="43083" extrusionOk="0">
                  <a:moveTo>
                    <a:pt x="23644" y="1"/>
                  </a:moveTo>
                  <a:cubicBezTo>
                    <a:pt x="18131" y="1"/>
                    <a:pt x="12617" y="2104"/>
                    <a:pt x="8412" y="6309"/>
                  </a:cubicBezTo>
                  <a:cubicBezTo>
                    <a:pt x="1" y="14720"/>
                    <a:pt x="1" y="28363"/>
                    <a:pt x="8412" y="36774"/>
                  </a:cubicBezTo>
                  <a:cubicBezTo>
                    <a:pt x="12617" y="40980"/>
                    <a:pt x="18131" y="43082"/>
                    <a:pt x="23644" y="43082"/>
                  </a:cubicBezTo>
                  <a:cubicBezTo>
                    <a:pt x="29158" y="43082"/>
                    <a:pt x="34671" y="40980"/>
                    <a:pt x="38877" y="36774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1804450" y="4702175"/>
              <a:ext cx="579625" cy="754875"/>
            </a:xfrm>
            <a:custGeom>
              <a:avLst/>
              <a:gdLst/>
              <a:ahLst/>
              <a:cxnLst/>
              <a:rect l="l" t="t" r="r" b="b"/>
              <a:pathLst>
                <a:path w="23185" h="30195" extrusionOk="0">
                  <a:moveTo>
                    <a:pt x="20485" y="0"/>
                  </a:moveTo>
                  <a:lnTo>
                    <a:pt x="20485" y="0"/>
                  </a:lnTo>
                  <a:cubicBezTo>
                    <a:pt x="18351" y="314"/>
                    <a:pt x="16070" y="1046"/>
                    <a:pt x="14878" y="2678"/>
                  </a:cubicBezTo>
                  <a:cubicBezTo>
                    <a:pt x="13246" y="4938"/>
                    <a:pt x="13329" y="8495"/>
                    <a:pt x="13120" y="11173"/>
                  </a:cubicBezTo>
                  <a:cubicBezTo>
                    <a:pt x="12911" y="13914"/>
                    <a:pt x="12681" y="16551"/>
                    <a:pt x="10756" y="18664"/>
                  </a:cubicBezTo>
                  <a:cubicBezTo>
                    <a:pt x="9207" y="20359"/>
                    <a:pt x="7115" y="21070"/>
                    <a:pt x="5211" y="22263"/>
                  </a:cubicBezTo>
                  <a:cubicBezTo>
                    <a:pt x="3265" y="23476"/>
                    <a:pt x="85" y="25862"/>
                    <a:pt x="22" y="28393"/>
                  </a:cubicBezTo>
                  <a:cubicBezTo>
                    <a:pt x="1" y="29021"/>
                    <a:pt x="189" y="29649"/>
                    <a:pt x="545" y="30193"/>
                  </a:cubicBezTo>
                  <a:cubicBezTo>
                    <a:pt x="621" y="30194"/>
                    <a:pt x="696" y="30194"/>
                    <a:pt x="772" y="30194"/>
                  </a:cubicBezTo>
                  <a:cubicBezTo>
                    <a:pt x="8615" y="30194"/>
                    <a:pt x="15856" y="25900"/>
                    <a:pt x="19648" y="19020"/>
                  </a:cubicBezTo>
                  <a:cubicBezTo>
                    <a:pt x="22870" y="13161"/>
                    <a:pt x="23184" y="6131"/>
                    <a:pt x="20485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1270375" y="4781750"/>
              <a:ext cx="585375" cy="491650"/>
            </a:xfrm>
            <a:custGeom>
              <a:avLst/>
              <a:gdLst/>
              <a:ahLst/>
              <a:cxnLst/>
              <a:rect l="l" t="t" r="r" b="b"/>
              <a:pathLst>
                <a:path w="23415" h="19666" extrusionOk="0">
                  <a:moveTo>
                    <a:pt x="18434" y="0"/>
                  </a:moveTo>
                  <a:cubicBezTo>
                    <a:pt x="17690" y="0"/>
                    <a:pt x="16942" y="197"/>
                    <a:pt x="16238" y="437"/>
                  </a:cubicBezTo>
                  <a:cubicBezTo>
                    <a:pt x="15610" y="625"/>
                    <a:pt x="14982" y="834"/>
                    <a:pt x="14375" y="1065"/>
                  </a:cubicBezTo>
                  <a:cubicBezTo>
                    <a:pt x="13612" y="1326"/>
                    <a:pt x="12817" y="1457"/>
                    <a:pt x="12022" y="1457"/>
                  </a:cubicBezTo>
                  <a:cubicBezTo>
                    <a:pt x="11226" y="1457"/>
                    <a:pt x="10431" y="1326"/>
                    <a:pt x="9668" y="1065"/>
                  </a:cubicBezTo>
                  <a:cubicBezTo>
                    <a:pt x="8695" y="772"/>
                    <a:pt x="7713" y="631"/>
                    <a:pt x="6753" y="631"/>
                  </a:cubicBezTo>
                  <a:cubicBezTo>
                    <a:pt x="4491" y="631"/>
                    <a:pt x="2349" y="1412"/>
                    <a:pt x="733" y="2822"/>
                  </a:cubicBezTo>
                  <a:cubicBezTo>
                    <a:pt x="1" y="8848"/>
                    <a:pt x="1821" y="14895"/>
                    <a:pt x="5755" y="19498"/>
                  </a:cubicBezTo>
                  <a:cubicBezTo>
                    <a:pt x="6271" y="19610"/>
                    <a:pt x="6787" y="19666"/>
                    <a:pt x="7309" y="19666"/>
                  </a:cubicBezTo>
                  <a:cubicBezTo>
                    <a:pt x="7571" y="19666"/>
                    <a:pt x="7833" y="19652"/>
                    <a:pt x="8098" y="19624"/>
                  </a:cubicBezTo>
                  <a:cubicBezTo>
                    <a:pt x="10944" y="19268"/>
                    <a:pt x="12660" y="16967"/>
                    <a:pt x="14041" y="14686"/>
                  </a:cubicBezTo>
                  <a:cubicBezTo>
                    <a:pt x="15171" y="12740"/>
                    <a:pt x="16342" y="10982"/>
                    <a:pt x="18058" y="9518"/>
                  </a:cubicBezTo>
                  <a:cubicBezTo>
                    <a:pt x="19272" y="8472"/>
                    <a:pt x="20987" y="7635"/>
                    <a:pt x="21992" y="6337"/>
                  </a:cubicBezTo>
                  <a:cubicBezTo>
                    <a:pt x="23414" y="4496"/>
                    <a:pt x="22933" y="1630"/>
                    <a:pt x="20778" y="521"/>
                  </a:cubicBezTo>
                  <a:cubicBezTo>
                    <a:pt x="20318" y="290"/>
                    <a:pt x="19816" y="165"/>
                    <a:pt x="19313" y="102"/>
                  </a:cubicBezTo>
                  <a:cubicBezTo>
                    <a:pt x="19023" y="31"/>
                    <a:pt x="18729" y="0"/>
                    <a:pt x="1843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1422075" y="4379675"/>
              <a:ext cx="641350" cy="274600"/>
            </a:xfrm>
            <a:custGeom>
              <a:avLst/>
              <a:gdLst/>
              <a:ahLst/>
              <a:cxnLst/>
              <a:rect l="l" t="t" r="r" b="b"/>
              <a:pathLst>
                <a:path w="25654" h="10984" extrusionOk="0">
                  <a:moveTo>
                    <a:pt x="16074" y="0"/>
                  </a:moveTo>
                  <a:cubicBezTo>
                    <a:pt x="10081" y="0"/>
                    <a:pt x="4194" y="2496"/>
                    <a:pt x="1" y="7167"/>
                  </a:cubicBezTo>
                  <a:cubicBezTo>
                    <a:pt x="398" y="7627"/>
                    <a:pt x="838" y="8025"/>
                    <a:pt x="1340" y="8339"/>
                  </a:cubicBezTo>
                  <a:cubicBezTo>
                    <a:pt x="2954" y="9830"/>
                    <a:pt x="4951" y="10983"/>
                    <a:pt x="7146" y="10983"/>
                  </a:cubicBezTo>
                  <a:cubicBezTo>
                    <a:pt x="7568" y="10983"/>
                    <a:pt x="7998" y="10941"/>
                    <a:pt x="8433" y="10850"/>
                  </a:cubicBezTo>
                  <a:cubicBezTo>
                    <a:pt x="11611" y="10169"/>
                    <a:pt x="12977" y="7270"/>
                    <a:pt x="16486" y="7270"/>
                  </a:cubicBezTo>
                  <a:cubicBezTo>
                    <a:pt x="16535" y="7270"/>
                    <a:pt x="16585" y="7271"/>
                    <a:pt x="16635" y="7272"/>
                  </a:cubicBezTo>
                  <a:cubicBezTo>
                    <a:pt x="17006" y="7277"/>
                    <a:pt x="17370" y="7282"/>
                    <a:pt x="17727" y="7282"/>
                  </a:cubicBezTo>
                  <a:cubicBezTo>
                    <a:pt x="20097" y="7282"/>
                    <a:pt x="22193" y="7057"/>
                    <a:pt x="24084" y="5221"/>
                  </a:cubicBezTo>
                  <a:cubicBezTo>
                    <a:pt x="24942" y="4405"/>
                    <a:pt x="25653" y="3254"/>
                    <a:pt x="25486" y="2166"/>
                  </a:cubicBezTo>
                  <a:cubicBezTo>
                    <a:pt x="22478" y="706"/>
                    <a:pt x="19261" y="0"/>
                    <a:pt x="1607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1310150" y="4615850"/>
              <a:ext cx="456825" cy="167625"/>
            </a:xfrm>
            <a:custGeom>
              <a:avLst/>
              <a:gdLst/>
              <a:ahLst/>
              <a:cxnLst/>
              <a:rect l="l" t="t" r="r" b="b"/>
              <a:pathLst>
                <a:path w="18273" h="6705" extrusionOk="0">
                  <a:moveTo>
                    <a:pt x="2720" y="1"/>
                  </a:moveTo>
                  <a:cubicBezTo>
                    <a:pt x="2344" y="566"/>
                    <a:pt x="1988" y="1131"/>
                    <a:pt x="1653" y="1737"/>
                  </a:cubicBezTo>
                  <a:cubicBezTo>
                    <a:pt x="984" y="2972"/>
                    <a:pt x="440" y="4269"/>
                    <a:pt x="0" y="5587"/>
                  </a:cubicBezTo>
                  <a:cubicBezTo>
                    <a:pt x="419" y="5441"/>
                    <a:pt x="858" y="5336"/>
                    <a:pt x="1297" y="5253"/>
                  </a:cubicBezTo>
                  <a:cubicBezTo>
                    <a:pt x="1630" y="5212"/>
                    <a:pt x="1961" y="5194"/>
                    <a:pt x="2290" y="5194"/>
                  </a:cubicBezTo>
                  <a:cubicBezTo>
                    <a:pt x="5021" y="5194"/>
                    <a:pt x="7629" y="6451"/>
                    <a:pt x="10336" y="6675"/>
                  </a:cubicBezTo>
                  <a:cubicBezTo>
                    <a:pt x="10527" y="6693"/>
                    <a:pt x="10820" y="6705"/>
                    <a:pt x="11180" y="6705"/>
                  </a:cubicBezTo>
                  <a:cubicBezTo>
                    <a:pt x="13430" y="6705"/>
                    <a:pt x="18272" y="6230"/>
                    <a:pt x="16739" y="3579"/>
                  </a:cubicBezTo>
                  <a:cubicBezTo>
                    <a:pt x="16229" y="2705"/>
                    <a:pt x="15213" y="2488"/>
                    <a:pt x="14130" y="2488"/>
                  </a:cubicBezTo>
                  <a:cubicBezTo>
                    <a:pt x="13059" y="2488"/>
                    <a:pt x="11922" y="2700"/>
                    <a:pt x="11144" y="2700"/>
                  </a:cubicBezTo>
                  <a:cubicBezTo>
                    <a:pt x="11126" y="2700"/>
                    <a:pt x="11108" y="2700"/>
                    <a:pt x="11090" y="2700"/>
                  </a:cubicBezTo>
                  <a:cubicBezTo>
                    <a:pt x="8098" y="2637"/>
                    <a:pt x="5189" y="1696"/>
                    <a:pt x="2720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1503675" y="5088675"/>
              <a:ext cx="386075" cy="364150"/>
            </a:xfrm>
            <a:custGeom>
              <a:avLst/>
              <a:gdLst/>
              <a:ahLst/>
              <a:cxnLst/>
              <a:rect l="l" t="t" r="r" b="b"/>
              <a:pathLst>
                <a:path w="15443" h="14566" extrusionOk="0">
                  <a:moveTo>
                    <a:pt x="12146" y="1"/>
                  </a:moveTo>
                  <a:cubicBezTo>
                    <a:pt x="11828" y="1"/>
                    <a:pt x="11500" y="50"/>
                    <a:pt x="11174" y="149"/>
                  </a:cubicBezTo>
                  <a:cubicBezTo>
                    <a:pt x="8956" y="840"/>
                    <a:pt x="7638" y="3748"/>
                    <a:pt x="6320" y="5422"/>
                  </a:cubicBezTo>
                  <a:cubicBezTo>
                    <a:pt x="5064" y="7012"/>
                    <a:pt x="2574" y="9607"/>
                    <a:pt x="1" y="10527"/>
                  </a:cubicBezTo>
                  <a:cubicBezTo>
                    <a:pt x="2972" y="12703"/>
                    <a:pt x="6424" y="14105"/>
                    <a:pt x="10086" y="14566"/>
                  </a:cubicBezTo>
                  <a:cubicBezTo>
                    <a:pt x="10232" y="14084"/>
                    <a:pt x="10316" y="13582"/>
                    <a:pt x="10316" y="13080"/>
                  </a:cubicBezTo>
                  <a:cubicBezTo>
                    <a:pt x="10358" y="12285"/>
                    <a:pt x="10212" y="11385"/>
                    <a:pt x="10400" y="10611"/>
                  </a:cubicBezTo>
                  <a:cubicBezTo>
                    <a:pt x="10756" y="9209"/>
                    <a:pt x="11948" y="8309"/>
                    <a:pt x="12806" y="7242"/>
                  </a:cubicBezTo>
                  <a:cubicBezTo>
                    <a:pt x="13978" y="5799"/>
                    <a:pt x="15442" y="3643"/>
                    <a:pt x="14668" y="1697"/>
                  </a:cubicBezTo>
                  <a:cubicBezTo>
                    <a:pt x="14231" y="579"/>
                    <a:pt x="13241" y="1"/>
                    <a:pt x="12146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1858350" y="4467825"/>
              <a:ext cx="432075" cy="623050"/>
            </a:xfrm>
            <a:custGeom>
              <a:avLst/>
              <a:gdLst/>
              <a:ahLst/>
              <a:cxnLst/>
              <a:rect l="l" t="t" r="r" b="b"/>
              <a:pathLst>
                <a:path w="17283" h="24922" extrusionOk="0">
                  <a:moveTo>
                    <a:pt x="10399" y="0"/>
                  </a:moveTo>
                  <a:cubicBezTo>
                    <a:pt x="9855" y="754"/>
                    <a:pt x="9416" y="1570"/>
                    <a:pt x="9081" y="2427"/>
                  </a:cubicBezTo>
                  <a:cubicBezTo>
                    <a:pt x="8934" y="2825"/>
                    <a:pt x="8872" y="3285"/>
                    <a:pt x="8600" y="3620"/>
                  </a:cubicBezTo>
                  <a:cubicBezTo>
                    <a:pt x="8286" y="3955"/>
                    <a:pt x="7909" y="4248"/>
                    <a:pt x="7512" y="4478"/>
                  </a:cubicBezTo>
                  <a:cubicBezTo>
                    <a:pt x="6654" y="5043"/>
                    <a:pt x="5712" y="5503"/>
                    <a:pt x="4750" y="5838"/>
                  </a:cubicBezTo>
                  <a:cubicBezTo>
                    <a:pt x="3557" y="6277"/>
                    <a:pt x="2385" y="6780"/>
                    <a:pt x="1590" y="7847"/>
                  </a:cubicBezTo>
                  <a:cubicBezTo>
                    <a:pt x="837" y="8830"/>
                    <a:pt x="544" y="10086"/>
                    <a:pt x="732" y="11320"/>
                  </a:cubicBezTo>
                  <a:cubicBezTo>
                    <a:pt x="858" y="12136"/>
                    <a:pt x="1297" y="12847"/>
                    <a:pt x="1507" y="13622"/>
                  </a:cubicBezTo>
                  <a:cubicBezTo>
                    <a:pt x="1925" y="15212"/>
                    <a:pt x="1569" y="16488"/>
                    <a:pt x="1172" y="18016"/>
                  </a:cubicBezTo>
                  <a:cubicBezTo>
                    <a:pt x="586" y="20213"/>
                    <a:pt x="0" y="23372"/>
                    <a:pt x="2574" y="24627"/>
                  </a:cubicBezTo>
                  <a:cubicBezTo>
                    <a:pt x="2992" y="24831"/>
                    <a:pt x="3394" y="24922"/>
                    <a:pt x="3776" y="24922"/>
                  </a:cubicBezTo>
                  <a:cubicBezTo>
                    <a:pt x="5550" y="24922"/>
                    <a:pt x="6895" y="22972"/>
                    <a:pt x="7533" y="21405"/>
                  </a:cubicBezTo>
                  <a:cubicBezTo>
                    <a:pt x="9227" y="17220"/>
                    <a:pt x="8432" y="13036"/>
                    <a:pt x="12554" y="10065"/>
                  </a:cubicBezTo>
                  <a:cubicBezTo>
                    <a:pt x="13768" y="9186"/>
                    <a:pt x="15818" y="8433"/>
                    <a:pt x="17283" y="7324"/>
                  </a:cubicBezTo>
                  <a:cubicBezTo>
                    <a:pt x="15609" y="4373"/>
                    <a:pt x="13245" y="1863"/>
                    <a:pt x="10399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1691475" y="5092150"/>
              <a:ext cx="41600" cy="46200"/>
            </a:xfrm>
            <a:custGeom>
              <a:avLst/>
              <a:gdLst/>
              <a:ahLst/>
              <a:cxnLst/>
              <a:rect l="l" t="t" r="r" b="b"/>
              <a:pathLst>
                <a:path w="1664" h="1848" extrusionOk="0">
                  <a:moveTo>
                    <a:pt x="1328" y="0"/>
                  </a:moveTo>
                  <a:cubicBezTo>
                    <a:pt x="1305" y="0"/>
                    <a:pt x="1280" y="3"/>
                    <a:pt x="1256" y="10"/>
                  </a:cubicBezTo>
                  <a:cubicBezTo>
                    <a:pt x="482" y="282"/>
                    <a:pt x="147" y="1014"/>
                    <a:pt x="0" y="1768"/>
                  </a:cubicBezTo>
                  <a:cubicBezTo>
                    <a:pt x="0" y="1813"/>
                    <a:pt x="44" y="1847"/>
                    <a:pt x="84" y="1847"/>
                  </a:cubicBezTo>
                  <a:cubicBezTo>
                    <a:pt x="99" y="1847"/>
                    <a:pt x="114" y="1842"/>
                    <a:pt x="126" y="1831"/>
                  </a:cubicBezTo>
                  <a:cubicBezTo>
                    <a:pt x="628" y="1391"/>
                    <a:pt x="1235" y="1014"/>
                    <a:pt x="1570" y="387"/>
                  </a:cubicBezTo>
                  <a:cubicBezTo>
                    <a:pt x="1663" y="219"/>
                    <a:pt x="1523" y="0"/>
                    <a:pt x="132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1665325" y="4642000"/>
              <a:ext cx="45525" cy="23575"/>
            </a:xfrm>
            <a:custGeom>
              <a:avLst/>
              <a:gdLst/>
              <a:ahLst/>
              <a:cxnLst/>
              <a:rect l="l" t="t" r="r" b="b"/>
              <a:pathLst>
                <a:path w="1821" h="943" extrusionOk="0">
                  <a:moveTo>
                    <a:pt x="1570" y="1"/>
                  </a:moveTo>
                  <a:cubicBezTo>
                    <a:pt x="1256" y="22"/>
                    <a:pt x="984" y="126"/>
                    <a:pt x="753" y="315"/>
                  </a:cubicBezTo>
                  <a:cubicBezTo>
                    <a:pt x="481" y="461"/>
                    <a:pt x="251" y="629"/>
                    <a:pt x="42" y="838"/>
                  </a:cubicBezTo>
                  <a:cubicBezTo>
                    <a:pt x="0" y="880"/>
                    <a:pt x="42" y="942"/>
                    <a:pt x="84" y="942"/>
                  </a:cubicBezTo>
                  <a:cubicBezTo>
                    <a:pt x="398" y="922"/>
                    <a:pt x="691" y="859"/>
                    <a:pt x="984" y="733"/>
                  </a:cubicBezTo>
                  <a:cubicBezTo>
                    <a:pt x="1277" y="670"/>
                    <a:pt x="1528" y="503"/>
                    <a:pt x="1716" y="273"/>
                  </a:cubicBezTo>
                  <a:cubicBezTo>
                    <a:pt x="1821" y="147"/>
                    <a:pt x="1674" y="22"/>
                    <a:pt x="157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1718525" y="5032025"/>
              <a:ext cx="50800" cy="46575"/>
            </a:xfrm>
            <a:custGeom>
              <a:avLst/>
              <a:gdLst/>
              <a:ahLst/>
              <a:cxnLst/>
              <a:rect l="l" t="t" r="r" b="b"/>
              <a:pathLst>
                <a:path w="2032" h="1863" extrusionOk="0">
                  <a:moveTo>
                    <a:pt x="1486" y="0"/>
                  </a:moveTo>
                  <a:cubicBezTo>
                    <a:pt x="1461" y="0"/>
                    <a:pt x="1435" y="3"/>
                    <a:pt x="1408" y="9"/>
                  </a:cubicBezTo>
                  <a:cubicBezTo>
                    <a:pt x="634" y="197"/>
                    <a:pt x="153" y="909"/>
                    <a:pt x="27" y="1683"/>
                  </a:cubicBezTo>
                  <a:cubicBezTo>
                    <a:pt x="1" y="1790"/>
                    <a:pt x="77" y="1863"/>
                    <a:pt x="157" y="1863"/>
                  </a:cubicBezTo>
                  <a:cubicBezTo>
                    <a:pt x="202" y="1863"/>
                    <a:pt x="248" y="1840"/>
                    <a:pt x="278" y="1787"/>
                  </a:cubicBezTo>
                  <a:cubicBezTo>
                    <a:pt x="592" y="1243"/>
                    <a:pt x="1136" y="930"/>
                    <a:pt x="1701" y="658"/>
                  </a:cubicBezTo>
                  <a:cubicBezTo>
                    <a:pt x="2032" y="483"/>
                    <a:pt x="1820" y="0"/>
                    <a:pt x="14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1638125" y="5162925"/>
              <a:ext cx="43425" cy="51375"/>
            </a:xfrm>
            <a:custGeom>
              <a:avLst/>
              <a:gdLst/>
              <a:ahLst/>
              <a:cxnLst/>
              <a:rect l="l" t="t" r="r" b="b"/>
              <a:pathLst>
                <a:path w="1737" h="2055" extrusionOk="0">
                  <a:moveTo>
                    <a:pt x="1327" y="0"/>
                  </a:moveTo>
                  <a:cubicBezTo>
                    <a:pt x="1275" y="0"/>
                    <a:pt x="1222" y="15"/>
                    <a:pt x="1172" y="46"/>
                  </a:cubicBezTo>
                  <a:cubicBezTo>
                    <a:pt x="858" y="213"/>
                    <a:pt x="774" y="590"/>
                    <a:pt x="586" y="883"/>
                  </a:cubicBezTo>
                  <a:cubicBezTo>
                    <a:pt x="481" y="1050"/>
                    <a:pt x="356" y="1217"/>
                    <a:pt x="251" y="1385"/>
                  </a:cubicBezTo>
                  <a:cubicBezTo>
                    <a:pt x="168" y="1552"/>
                    <a:pt x="126" y="1720"/>
                    <a:pt x="21" y="1908"/>
                  </a:cubicBezTo>
                  <a:cubicBezTo>
                    <a:pt x="0" y="1971"/>
                    <a:pt x="63" y="2054"/>
                    <a:pt x="147" y="2054"/>
                  </a:cubicBezTo>
                  <a:cubicBezTo>
                    <a:pt x="356" y="2013"/>
                    <a:pt x="544" y="1929"/>
                    <a:pt x="733" y="1824"/>
                  </a:cubicBezTo>
                  <a:cubicBezTo>
                    <a:pt x="900" y="1699"/>
                    <a:pt x="1067" y="1531"/>
                    <a:pt x="1193" y="1343"/>
                  </a:cubicBezTo>
                  <a:cubicBezTo>
                    <a:pt x="1423" y="1029"/>
                    <a:pt x="1737" y="632"/>
                    <a:pt x="1611" y="213"/>
                  </a:cubicBezTo>
                  <a:cubicBezTo>
                    <a:pt x="1567" y="81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1736150" y="4726625"/>
              <a:ext cx="38525" cy="42250"/>
            </a:xfrm>
            <a:custGeom>
              <a:avLst/>
              <a:gdLst/>
              <a:ahLst/>
              <a:cxnLst/>
              <a:rect l="l" t="t" r="r" b="b"/>
              <a:pathLst>
                <a:path w="1541" h="1690" extrusionOk="0">
                  <a:moveTo>
                    <a:pt x="546" y="0"/>
                  </a:moveTo>
                  <a:cubicBezTo>
                    <a:pt x="468" y="0"/>
                    <a:pt x="389" y="37"/>
                    <a:pt x="348" y="110"/>
                  </a:cubicBezTo>
                  <a:cubicBezTo>
                    <a:pt x="0" y="604"/>
                    <a:pt x="484" y="1689"/>
                    <a:pt x="1114" y="1689"/>
                  </a:cubicBezTo>
                  <a:cubicBezTo>
                    <a:pt x="1205" y="1689"/>
                    <a:pt x="1299" y="1667"/>
                    <a:pt x="1394" y="1617"/>
                  </a:cubicBezTo>
                  <a:cubicBezTo>
                    <a:pt x="1478" y="1554"/>
                    <a:pt x="1540" y="1470"/>
                    <a:pt x="1540" y="1366"/>
                  </a:cubicBezTo>
                  <a:cubicBezTo>
                    <a:pt x="1498" y="1052"/>
                    <a:pt x="1310" y="947"/>
                    <a:pt x="1122" y="717"/>
                  </a:cubicBezTo>
                  <a:cubicBezTo>
                    <a:pt x="975" y="529"/>
                    <a:pt x="850" y="319"/>
                    <a:pt x="745" y="110"/>
                  </a:cubicBezTo>
                  <a:cubicBezTo>
                    <a:pt x="703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618050" y="5142650"/>
              <a:ext cx="39225" cy="56375"/>
            </a:xfrm>
            <a:custGeom>
              <a:avLst/>
              <a:gdLst/>
              <a:ahLst/>
              <a:cxnLst/>
              <a:rect l="l" t="t" r="r" b="b"/>
              <a:pathLst>
                <a:path w="1569" h="2255" extrusionOk="0">
                  <a:moveTo>
                    <a:pt x="1247" y="1"/>
                  </a:moveTo>
                  <a:cubicBezTo>
                    <a:pt x="1198" y="1"/>
                    <a:pt x="1147" y="13"/>
                    <a:pt x="1096" y="41"/>
                  </a:cubicBezTo>
                  <a:cubicBezTo>
                    <a:pt x="761" y="229"/>
                    <a:pt x="510" y="522"/>
                    <a:pt x="364" y="857"/>
                  </a:cubicBezTo>
                  <a:cubicBezTo>
                    <a:pt x="280" y="1003"/>
                    <a:pt x="196" y="1171"/>
                    <a:pt x="134" y="1338"/>
                  </a:cubicBezTo>
                  <a:cubicBezTo>
                    <a:pt x="50" y="1589"/>
                    <a:pt x="134" y="1861"/>
                    <a:pt x="29" y="2112"/>
                  </a:cubicBezTo>
                  <a:cubicBezTo>
                    <a:pt x="0" y="2198"/>
                    <a:pt x="50" y="2255"/>
                    <a:pt x="112" y="2255"/>
                  </a:cubicBezTo>
                  <a:cubicBezTo>
                    <a:pt x="140" y="2255"/>
                    <a:pt x="170" y="2243"/>
                    <a:pt x="196" y="2217"/>
                  </a:cubicBezTo>
                  <a:cubicBezTo>
                    <a:pt x="343" y="1945"/>
                    <a:pt x="573" y="1882"/>
                    <a:pt x="761" y="1673"/>
                  </a:cubicBezTo>
                  <a:cubicBezTo>
                    <a:pt x="866" y="1547"/>
                    <a:pt x="971" y="1422"/>
                    <a:pt x="1054" y="1275"/>
                  </a:cubicBezTo>
                  <a:cubicBezTo>
                    <a:pt x="1284" y="1003"/>
                    <a:pt x="1452" y="689"/>
                    <a:pt x="1536" y="355"/>
                  </a:cubicBezTo>
                  <a:cubicBezTo>
                    <a:pt x="1568" y="158"/>
                    <a:pt x="1422" y="1"/>
                    <a:pt x="124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654325" y="5070400"/>
              <a:ext cx="42400" cy="55075"/>
            </a:xfrm>
            <a:custGeom>
              <a:avLst/>
              <a:gdLst/>
              <a:ahLst/>
              <a:cxnLst/>
              <a:rect l="l" t="t" r="r" b="b"/>
              <a:pathLst>
                <a:path w="1696" h="2203" extrusionOk="0">
                  <a:moveTo>
                    <a:pt x="1376" y="1"/>
                  </a:moveTo>
                  <a:cubicBezTo>
                    <a:pt x="1033" y="1"/>
                    <a:pt x="770" y="385"/>
                    <a:pt x="587" y="650"/>
                  </a:cubicBezTo>
                  <a:cubicBezTo>
                    <a:pt x="336" y="1006"/>
                    <a:pt x="1" y="1445"/>
                    <a:pt x="43" y="1905"/>
                  </a:cubicBezTo>
                  <a:cubicBezTo>
                    <a:pt x="58" y="2077"/>
                    <a:pt x="214" y="2203"/>
                    <a:pt x="379" y="2203"/>
                  </a:cubicBezTo>
                  <a:cubicBezTo>
                    <a:pt x="435" y="2203"/>
                    <a:pt x="492" y="2188"/>
                    <a:pt x="545" y="2156"/>
                  </a:cubicBezTo>
                  <a:cubicBezTo>
                    <a:pt x="984" y="1905"/>
                    <a:pt x="1235" y="1194"/>
                    <a:pt x="1424" y="734"/>
                  </a:cubicBezTo>
                  <a:cubicBezTo>
                    <a:pt x="1486" y="629"/>
                    <a:pt x="1696" y="43"/>
                    <a:pt x="1403" y="1"/>
                  </a:cubicBezTo>
                  <a:cubicBezTo>
                    <a:pt x="1394" y="1"/>
                    <a:pt x="1385" y="1"/>
                    <a:pt x="137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1883000" y="5107975"/>
              <a:ext cx="40225" cy="67325"/>
            </a:xfrm>
            <a:custGeom>
              <a:avLst/>
              <a:gdLst/>
              <a:ahLst/>
              <a:cxnLst/>
              <a:rect l="l" t="t" r="r" b="b"/>
              <a:pathLst>
                <a:path w="1609" h="2693" extrusionOk="0">
                  <a:moveTo>
                    <a:pt x="945" y="1"/>
                  </a:moveTo>
                  <a:cubicBezTo>
                    <a:pt x="868" y="1"/>
                    <a:pt x="793" y="22"/>
                    <a:pt x="730" y="68"/>
                  </a:cubicBezTo>
                  <a:cubicBezTo>
                    <a:pt x="353" y="298"/>
                    <a:pt x="374" y="653"/>
                    <a:pt x="311" y="1051"/>
                  </a:cubicBezTo>
                  <a:cubicBezTo>
                    <a:pt x="249" y="1428"/>
                    <a:pt x="123" y="1804"/>
                    <a:pt x="60" y="2202"/>
                  </a:cubicBezTo>
                  <a:cubicBezTo>
                    <a:pt x="1" y="2484"/>
                    <a:pt x="226" y="2692"/>
                    <a:pt x="466" y="2692"/>
                  </a:cubicBezTo>
                  <a:cubicBezTo>
                    <a:pt x="565" y="2692"/>
                    <a:pt x="666" y="2657"/>
                    <a:pt x="751" y="2578"/>
                  </a:cubicBezTo>
                  <a:cubicBezTo>
                    <a:pt x="1065" y="2244"/>
                    <a:pt x="1274" y="1825"/>
                    <a:pt x="1378" y="1365"/>
                  </a:cubicBezTo>
                  <a:cubicBezTo>
                    <a:pt x="1462" y="967"/>
                    <a:pt x="1609" y="402"/>
                    <a:pt x="1232" y="109"/>
                  </a:cubicBezTo>
                  <a:cubicBezTo>
                    <a:pt x="1149" y="38"/>
                    <a:pt x="1045" y="1"/>
                    <a:pt x="94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1860425" y="4834775"/>
              <a:ext cx="26700" cy="51150"/>
            </a:xfrm>
            <a:custGeom>
              <a:avLst/>
              <a:gdLst/>
              <a:ahLst/>
              <a:cxnLst/>
              <a:rect l="l" t="t" r="r" b="b"/>
              <a:pathLst>
                <a:path w="1068" h="2046" extrusionOk="0">
                  <a:moveTo>
                    <a:pt x="506" y="0"/>
                  </a:moveTo>
                  <a:cubicBezTo>
                    <a:pt x="424" y="0"/>
                    <a:pt x="346" y="32"/>
                    <a:pt x="294" y="94"/>
                  </a:cubicBezTo>
                  <a:cubicBezTo>
                    <a:pt x="84" y="366"/>
                    <a:pt x="1" y="722"/>
                    <a:pt x="22" y="1057"/>
                  </a:cubicBezTo>
                  <a:cubicBezTo>
                    <a:pt x="1" y="1434"/>
                    <a:pt x="22" y="1789"/>
                    <a:pt x="377" y="1998"/>
                  </a:cubicBezTo>
                  <a:cubicBezTo>
                    <a:pt x="430" y="2030"/>
                    <a:pt x="487" y="2046"/>
                    <a:pt x="547" y="2046"/>
                  </a:cubicBezTo>
                  <a:cubicBezTo>
                    <a:pt x="608" y="2046"/>
                    <a:pt x="670" y="2030"/>
                    <a:pt x="733" y="1998"/>
                  </a:cubicBezTo>
                  <a:cubicBezTo>
                    <a:pt x="1068" y="1768"/>
                    <a:pt x="1068" y="1413"/>
                    <a:pt x="1026" y="1036"/>
                  </a:cubicBezTo>
                  <a:cubicBezTo>
                    <a:pt x="1026" y="701"/>
                    <a:pt x="921" y="366"/>
                    <a:pt x="733" y="94"/>
                  </a:cubicBezTo>
                  <a:cubicBezTo>
                    <a:pt x="670" y="32"/>
                    <a:pt x="587" y="0"/>
                    <a:pt x="50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1739075" y="4618975"/>
              <a:ext cx="63325" cy="57425"/>
            </a:xfrm>
            <a:custGeom>
              <a:avLst/>
              <a:gdLst/>
              <a:ahLst/>
              <a:cxnLst/>
              <a:rect l="l" t="t" r="r" b="b"/>
              <a:pathLst>
                <a:path w="2533" h="2297" extrusionOk="0">
                  <a:moveTo>
                    <a:pt x="1808" y="0"/>
                  </a:moveTo>
                  <a:cubicBezTo>
                    <a:pt x="941" y="0"/>
                    <a:pt x="38" y="1112"/>
                    <a:pt x="0" y="1884"/>
                  </a:cubicBezTo>
                  <a:cubicBezTo>
                    <a:pt x="15" y="2138"/>
                    <a:pt x="218" y="2297"/>
                    <a:pt x="427" y="2297"/>
                  </a:cubicBezTo>
                  <a:cubicBezTo>
                    <a:pt x="528" y="2297"/>
                    <a:pt x="630" y="2259"/>
                    <a:pt x="712" y="2177"/>
                  </a:cubicBezTo>
                  <a:cubicBezTo>
                    <a:pt x="921" y="1884"/>
                    <a:pt x="1172" y="1612"/>
                    <a:pt x="1402" y="1361"/>
                  </a:cubicBezTo>
                  <a:cubicBezTo>
                    <a:pt x="1695" y="1131"/>
                    <a:pt x="2093" y="1047"/>
                    <a:pt x="2302" y="796"/>
                  </a:cubicBezTo>
                  <a:cubicBezTo>
                    <a:pt x="2532" y="524"/>
                    <a:pt x="2428" y="127"/>
                    <a:pt x="2093" y="43"/>
                  </a:cubicBezTo>
                  <a:cubicBezTo>
                    <a:pt x="1999" y="14"/>
                    <a:pt x="1904" y="0"/>
                    <a:pt x="180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1778300" y="5393150"/>
              <a:ext cx="24425" cy="28975"/>
            </a:xfrm>
            <a:custGeom>
              <a:avLst/>
              <a:gdLst/>
              <a:ahLst/>
              <a:cxnLst/>
              <a:rect l="l" t="t" r="r" b="b"/>
              <a:pathLst>
                <a:path w="977" h="1159" extrusionOk="0">
                  <a:moveTo>
                    <a:pt x="136" y="0"/>
                  </a:moveTo>
                  <a:cubicBezTo>
                    <a:pt x="125" y="0"/>
                    <a:pt x="115" y="1"/>
                    <a:pt x="105" y="1"/>
                  </a:cubicBezTo>
                  <a:cubicBezTo>
                    <a:pt x="64" y="1"/>
                    <a:pt x="22" y="43"/>
                    <a:pt x="22" y="106"/>
                  </a:cubicBezTo>
                  <a:cubicBezTo>
                    <a:pt x="1" y="420"/>
                    <a:pt x="105" y="734"/>
                    <a:pt x="315" y="1006"/>
                  </a:cubicBezTo>
                  <a:cubicBezTo>
                    <a:pt x="378" y="1112"/>
                    <a:pt x="478" y="1158"/>
                    <a:pt x="579" y="1158"/>
                  </a:cubicBezTo>
                  <a:cubicBezTo>
                    <a:pt x="776" y="1158"/>
                    <a:pt x="977" y="982"/>
                    <a:pt x="921" y="734"/>
                  </a:cubicBezTo>
                  <a:cubicBezTo>
                    <a:pt x="860" y="387"/>
                    <a:pt x="521" y="0"/>
                    <a:pt x="13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1824850" y="4736925"/>
              <a:ext cx="39275" cy="63725"/>
            </a:xfrm>
            <a:custGeom>
              <a:avLst/>
              <a:gdLst/>
              <a:ahLst/>
              <a:cxnLst/>
              <a:rect l="l" t="t" r="r" b="b"/>
              <a:pathLst>
                <a:path w="1571" h="2549" extrusionOk="0">
                  <a:moveTo>
                    <a:pt x="364" y="0"/>
                  </a:moveTo>
                  <a:cubicBezTo>
                    <a:pt x="236" y="0"/>
                    <a:pt x="115" y="78"/>
                    <a:pt x="85" y="200"/>
                  </a:cubicBezTo>
                  <a:cubicBezTo>
                    <a:pt x="1" y="556"/>
                    <a:pt x="231" y="995"/>
                    <a:pt x="336" y="1330"/>
                  </a:cubicBezTo>
                  <a:cubicBezTo>
                    <a:pt x="398" y="1749"/>
                    <a:pt x="587" y="2125"/>
                    <a:pt x="859" y="2439"/>
                  </a:cubicBezTo>
                  <a:cubicBezTo>
                    <a:pt x="941" y="2514"/>
                    <a:pt x="1040" y="2549"/>
                    <a:pt x="1136" y="2549"/>
                  </a:cubicBezTo>
                  <a:cubicBezTo>
                    <a:pt x="1307" y="2549"/>
                    <a:pt x="1467" y="2439"/>
                    <a:pt x="1507" y="2251"/>
                  </a:cubicBezTo>
                  <a:cubicBezTo>
                    <a:pt x="1570" y="1811"/>
                    <a:pt x="1466" y="1372"/>
                    <a:pt x="1215" y="1016"/>
                  </a:cubicBezTo>
                  <a:cubicBezTo>
                    <a:pt x="1047" y="682"/>
                    <a:pt x="838" y="179"/>
                    <a:pt x="503" y="33"/>
                  </a:cubicBezTo>
                  <a:cubicBezTo>
                    <a:pt x="458" y="11"/>
                    <a:pt x="410" y="0"/>
                    <a:pt x="36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1832175" y="4905425"/>
              <a:ext cx="35600" cy="49100"/>
            </a:xfrm>
            <a:custGeom>
              <a:avLst/>
              <a:gdLst/>
              <a:ahLst/>
              <a:cxnLst/>
              <a:rect l="l" t="t" r="r" b="b"/>
              <a:pathLst>
                <a:path w="1424" h="1964" extrusionOk="0">
                  <a:moveTo>
                    <a:pt x="1214" y="1"/>
                  </a:moveTo>
                  <a:cubicBezTo>
                    <a:pt x="1187" y="1"/>
                    <a:pt x="1158" y="10"/>
                    <a:pt x="1131" y="30"/>
                  </a:cubicBezTo>
                  <a:cubicBezTo>
                    <a:pt x="587" y="344"/>
                    <a:pt x="1" y="1683"/>
                    <a:pt x="880" y="1955"/>
                  </a:cubicBezTo>
                  <a:cubicBezTo>
                    <a:pt x="909" y="1961"/>
                    <a:pt x="939" y="1963"/>
                    <a:pt x="968" y="1963"/>
                  </a:cubicBezTo>
                  <a:cubicBezTo>
                    <a:pt x="1166" y="1963"/>
                    <a:pt x="1345" y="1842"/>
                    <a:pt x="1382" y="1641"/>
                  </a:cubicBezTo>
                  <a:cubicBezTo>
                    <a:pt x="1424" y="1516"/>
                    <a:pt x="1424" y="1390"/>
                    <a:pt x="1382" y="1265"/>
                  </a:cubicBezTo>
                  <a:cubicBezTo>
                    <a:pt x="1382" y="1139"/>
                    <a:pt x="1382" y="1014"/>
                    <a:pt x="1382" y="888"/>
                  </a:cubicBezTo>
                  <a:cubicBezTo>
                    <a:pt x="1403" y="616"/>
                    <a:pt x="1403" y="365"/>
                    <a:pt x="1340" y="114"/>
                  </a:cubicBezTo>
                  <a:cubicBezTo>
                    <a:pt x="1326" y="43"/>
                    <a:pt x="1273" y="1"/>
                    <a:pt x="121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1847350" y="4594025"/>
              <a:ext cx="70650" cy="27975"/>
            </a:xfrm>
            <a:custGeom>
              <a:avLst/>
              <a:gdLst/>
              <a:ahLst/>
              <a:cxnLst/>
              <a:rect l="l" t="t" r="r" b="b"/>
              <a:pathLst>
                <a:path w="2826" h="1119" extrusionOk="0">
                  <a:moveTo>
                    <a:pt x="2179" y="1"/>
                  </a:moveTo>
                  <a:cubicBezTo>
                    <a:pt x="1811" y="1"/>
                    <a:pt x="1471" y="114"/>
                    <a:pt x="1089" y="183"/>
                  </a:cubicBezTo>
                  <a:cubicBezTo>
                    <a:pt x="879" y="225"/>
                    <a:pt x="628" y="204"/>
                    <a:pt x="419" y="267"/>
                  </a:cubicBezTo>
                  <a:cubicBezTo>
                    <a:pt x="335" y="288"/>
                    <a:pt x="273" y="330"/>
                    <a:pt x="210" y="372"/>
                  </a:cubicBezTo>
                  <a:cubicBezTo>
                    <a:pt x="168" y="392"/>
                    <a:pt x="147" y="434"/>
                    <a:pt x="126" y="476"/>
                  </a:cubicBezTo>
                  <a:cubicBezTo>
                    <a:pt x="22" y="539"/>
                    <a:pt x="1" y="665"/>
                    <a:pt x="84" y="748"/>
                  </a:cubicBezTo>
                  <a:cubicBezTo>
                    <a:pt x="105" y="790"/>
                    <a:pt x="147" y="853"/>
                    <a:pt x="189" y="895"/>
                  </a:cubicBezTo>
                  <a:cubicBezTo>
                    <a:pt x="252" y="957"/>
                    <a:pt x="335" y="999"/>
                    <a:pt x="440" y="1041"/>
                  </a:cubicBezTo>
                  <a:cubicBezTo>
                    <a:pt x="645" y="1075"/>
                    <a:pt x="836" y="1109"/>
                    <a:pt x="1036" y="1109"/>
                  </a:cubicBezTo>
                  <a:cubicBezTo>
                    <a:pt x="1081" y="1109"/>
                    <a:pt x="1126" y="1108"/>
                    <a:pt x="1172" y="1104"/>
                  </a:cubicBezTo>
                  <a:cubicBezTo>
                    <a:pt x="1251" y="1113"/>
                    <a:pt x="1330" y="1118"/>
                    <a:pt x="1408" y="1118"/>
                  </a:cubicBezTo>
                  <a:cubicBezTo>
                    <a:pt x="1845" y="1118"/>
                    <a:pt x="2261" y="970"/>
                    <a:pt x="2616" y="685"/>
                  </a:cubicBezTo>
                  <a:cubicBezTo>
                    <a:pt x="2825" y="455"/>
                    <a:pt x="2721" y="79"/>
                    <a:pt x="2407" y="16"/>
                  </a:cubicBezTo>
                  <a:cubicBezTo>
                    <a:pt x="2329" y="5"/>
                    <a:pt x="2254" y="1"/>
                    <a:pt x="217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118450" y="4761250"/>
              <a:ext cx="30825" cy="45975"/>
            </a:xfrm>
            <a:custGeom>
              <a:avLst/>
              <a:gdLst/>
              <a:ahLst/>
              <a:cxnLst/>
              <a:rect l="l" t="t" r="r" b="b"/>
              <a:pathLst>
                <a:path w="1233" h="1839" extrusionOk="0">
                  <a:moveTo>
                    <a:pt x="885" y="1"/>
                  </a:moveTo>
                  <a:cubicBezTo>
                    <a:pt x="815" y="1"/>
                    <a:pt x="745" y="26"/>
                    <a:pt x="686" y="85"/>
                  </a:cubicBezTo>
                  <a:cubicBezTo>
                    <a:pt x="476" y="315"/>
                    <a:pt x="330" y="587"/>
                    <a:pt x="225" y="880"/>
                  </a:cubicBezTo>
                  <a:cubicBezTo>
                    <a:pt x="183" y="1006"/>
                    <a:pt x="142" y="1110"/>
                    <a:pt x="100" y="1236"/>
                  </a:cubicBezTo>
                  <a:cubicBezTo>
                    <a:pt x="37" y="1403"/>
                    <a:pt x="58" y="1571"/>
                    <a:pt x="16" y="1738"/>
                  </a:cubicBezTo>
                  <a:cubicBezTo>
                    <a:pt x="1" y="1799"/>
                    <a:pt x="53" y="1838"/>
                    <a:pt x="106" y="1838"/>
                  </a:cubicBezTo>
                  <a:cubicBezTo>
                    <a:pt x="126" y="1838"/>
                    <a:pt x="146" y="1833"/>
                    <a:pt x="162" y="1822"/>
                  </a:cubicBezTo>
                  <a:cubicBezTo>
                    <a:pt x="267" y="1696"/>
                    <a:pt x="414" y="1613"/>
                    <a:pt x="518" y="1487"/>
                  </a:cubicBezTo>
                  <a:cubicBezTo>
                    <a:pt x="602" y="1382"/>
                    <a:pt x="686" y="1278"/>
                    <a:pt x="769" y="1173"/>
                  </a:cubicBezTo>
                  <a:cubicBezTo>
                    <a:pt x="958" y="943"/>
                    <a:pt x="1104" y="671"/>
                    <a:pt x="1188" y="378"/>
                  </a:cubicBezTo>
                  <a:cubicBezTo>
                    <a:pt x="1233" y="168"/>
                    <a:pt x="1062" y="1"/>
                    <a:pt x="88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032000" y="5006475"/>
              <a:ext cx="36125" cy="53750"/>
            </a:xfrm>
            <a:custGeom>
              <a:avLst/>
              <a:gdLst/>
              <a:ahLst/>
              <a:cxnLst/>
              <a:rect l="l" t="t" r="r" b="b"/>
              <a:pathLst>
                <a:path w="1445" h="2150" extrusionOk="0">
                  <a:moveTo>
                    <a:pt x="1189" y="0"/>
                  </a:moveTo>
                  <a:cubicBezTo>
                    <a:pt x="1131" y="0"/>
                    <a:pt x="1073" y="21"/>
                    <a:pt x="1026" y="68"/>
                  </a:cubicBezTo>
                  <a:cubicBezTo>
                    <a:pt x="796" y="361"/>
                    <a:pt x="607" y="675"/>
                    <a:pt x="419" y="989"/>
                  </a:cubicBezTo>
                  <a:cubicBezTo>
                    <a:pt x="252" y="1282"/>
                    <a:pt x="1" y="1575"/>
                    <a:pt x="147" y="1931"/>
                  </a:cubicBezTo>
                  <a:cubicBezTo>
                    <a:pt x="183" y="2055"/>
                    <a:pt x="324" y="2149"/>
                    <a:pt x="468" y="2149"/>
                  </a:cubicBezTo>
                  <a:cubicBezTo>
                    <a:pt x="494" y="2149"/>
                    <a:pt x="519" y="2146"/>
                    <a:pt x="545" y="2140"/>
                  </a:cubicBezTo>
                  <a:cubicBezTo>
                    <a:pt x="921" y="2077"/>
                    <a:pt x="1047" y="1659"/>
                    <a:pt x="1172" y="1324"/>
                  </a:cubicBezTo>
                  <a:cubicBezTo>
                    <a:pt x="1319" y="989"/>
                    <a:pt x="1403" y="612"/>
                    <a:pt x="1444" y="236"/>
                  </a:cubicBezTo>
                  <a:cubicBezTo>
                    <a:pt x="1430" y="94"/>
                    <a:pt x="1310" y="0"/>
                    <a:pt x="11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012125" y="5143650"/>
              <a:ext cx="52850" cy="42725"/>
            </a:xfrm>
            <a:custGeom>
              <a:avLst/>
              <a:gdLst/>
              <a:ahLst/>
              <a:cxnLst/>
              <a:rect l="l" t="t" r="r" b="b"/>
              <a:pathLst>
                <a:path w="2114" h="1709" extrusionOk="0">
                  <a:moveTo>
                    <a:pt x="1737" y="1"/>
                  </a:moveTo>
                  <a:cubicBezTo>
                    <a:pt x="1319" y="1"/>
                    <a:pt x="1047" y="419"/>
                    <a:pt x="754" y="649"/>
                  </a:cubicBezTo>
                  <a:cubicBezTo>
                    <a:pt x="503" y="859"/>
                    <a:pt x="63" y="1131"/>
                    <a:pt x="22" y="1444"/>
                  </a:cubicBezTo>
                  <a:cubicBezTo>
                    <a:pt x="1" y="1528"/>
                    <a:pt x="42" y="1612"/>
                    <a:pt x="105" y="1654"/>
                  </a:cubicBezTo>
                  <a:cubicBezTo>
                    <a:pt x="187" y="1692"/>
                    <a:pt x="275" y="1708"/>
                    <a:pt x="365" y="1708"/>
                  </a:cubicBezTo>
                  <a:cubicBezTo>
                    <a:pt x="671" y="1708"/>
                    <a:pt x="1009" y="1522"/>
                    <a:pt x="1235" y="1361"/>
                  </a:cubicBezTo>
                  <a:cubicBezTo>
                    <a:pt x="1591" y="1131"/>
                    <a:pt x="2114" y="817"/>
                    <a:pt x="2114" y="356"/>
                  </a:cubicBezTo>
                  <a:cubicBezTo>
                    <a:pt x="2093" y="168"/>
                    <a:pt x="1926" y="1"/>
                    <a:pt x="173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1772550" y="5329475"/>
              <a:ext cx="35125" cy="45800"/>
            </a:xfrm>
            <a:custGeom>
              <a:avLst/>
              <a:gdLst/>
              <a:ahLst/>
              <a:cxnLst/>
              <a:rect l="l" t="t" r="r" b="b"/>
              <a:pathLst>
                <a:path w="1405" h="1832" extrusionOk="0">
                  <a:moveTo>
                    <a:pt x="1056" y="1"/>
                  </a:moveTo>
                  <a:cubicBezTo>
                    <a:pt x="1026" y="1"/>
                    <a:pt x="995" y="6"/>
                    <a:pt x="963" y="16"/>
                  </a:cubicBezTo>
                  <a:cubicBezTo>
                    <a:pt x="649" y="142"/>
                    <a:pt x="377" y="393"/>
                    <a:pt x="231" y="707"/>
                  </a:cubicBezTo>
                  <a:cubicBezTo>
                    <a:pt x="1" y="1084"/>
                    <a:pt x="105" y="1544"/>
                    <a:pt x="461" y="1795"/>
                  </a:cubicBezTo>
                  <a:cubicBezTo>
                    <a:pt x="511" y="1820"/>
                    <a:pt x="566" y="1832"/>
                    <a:pt x="623" y="1832"/>
                  </a:cubicBezTo>
                  <a:cubicBezTo>
                    <a:pt x="754" y="1832"/>
                    <a:pt x="890" y="1766"/>
                    <a:pt x="963" y="1649"/>
                  </a:cubicBezTo>
                  <a:cubicBezTo>
                    <a:pt x="1214" y="1293"/>
                    <a:pt x="984" y="770"/>
                    <a:pt x="1277" y="414"/>
                  </a:cubicBezTo>
                  <a:cubicBezTo>
                    <a:pt x="1405" y="231"/>
                    <a:pt x="1262" y="1"/>
                    <a:pt x="10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070200" y="4947200"/>
              <a:ext cx="33950" cy="62500"/>
            </a:xfrm>
            <a:custGeom>
              <a:avLst/>
              <a:gdLst/>
              <a:ahLst/>
              <a:cxnLst/>
              <a:rect l="l" t="t" r="r" b="b"/>
              <a:pathLst>
                <a:path w="1358" h="2500" extrusionOk="0">
                  <a:moveTo>
                    <a:pt x="678" y="1"/>
                  </a:moveTo>
                  <a:cubicBezTo>
                    <a:pt x="583" y="1"/>
                    <a:pt x="489" y="51"/>
                    <a:pt x="440" y="138"/>
                  </a:cubicBezTo>
                  <a:cubicBezTo>
                    <a:pt x="272" y="452"/>
                    <a:pt x="126" y="807"/>
                    <a:pt x="84" y="1163"/>
                  </a:cubicBezTo>
                  <a:cubicBezTo>
                    <a:pt x="0" y="1540"/>
                    <a:pt x="63" y="1916"/>
                    <a:pt x="251" y="2251"/>
                  </a:cubicBezTo>
                  <a:cubicBezTo>
                    <a:pt x="352" y="2427"/>
                    <a:pt x="502" y="2499"/>
                    <a:pt x="652" y="2499"/>
                  </a:cubicBezTo>
                  <a:cubicBezTo>
                    <a:pt x="1003" y="2499"/>
                    <a:pt x="1358" y="2109"/>
                    <a:pt x="1109" y="1728"/>
                  </a:cubicBezTo>
                  <a:cubicBezTo>
                    <a:pt x="1109" y="1707"/>
                    <a:pt x="1088" y="1686"/>
                    <a:pt x="1088" y="1665"/>
                  </a:cubicBezTo>
                  <a:cubicBezTo>
                    <a:pt x="1172" y="1351"/>
                    <a:pt x="1172" y="1017"/>
                    <a:pt x="1088" y="703"/>
                  </a:cubicBezTo>
                  <a:cubicBezTo>
                    <a:pt x="1088" y="598"/>
                    <a:pt x="1067" y="494"/>
                    <a:pt x="1046" y="410"/>
                  </a:cubicBezTo>
                  <a:cubicBezTo>
                    <a:pt x="1046" y="389"/>
                    <a:pt x="1046" y="368"/>
                    <a:pt x="1025" y="347"/>
                  </a:cubicBezTo>
                  <a:cubicBezTo>
                    <a:pt x="984" y="242"/>
                    <a:pt x="942" y="159"/>
                    <a:pt x="858" y="75"/>
                  </a:cubicBezTo>
                  <a:cubicBezTo>
                    <a:pt x="807" y="24"/>
                    <a:pt x="742" y="1"/>
                    <a:pt x="678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292350" y="4768600"/>
              <a:ext cx="66975" cy="61750"/>
            </a:xfrm>
            <a:custGeom>
              <a:avLst/>
              <a:gdLst/>
              <a:ahLst/>
              <a:cxnLst/>
              <a:rect l="l" t="t" r="r" b="b"/>
              <a:pathLst>
                <a:path w="2679" h="2470" extrusionOk="0">
                  <a:moveTo>
                    <a:pt x="2135" y="0"/>
                  </a:moveTo>
                  <a:cubicBezTo>
                    <a:pt x="1507" y="21"/>
                    <a:pt x="900" y="231"/>
                    <a:pt x="377" y="607"/>
                  </a:cubicBezTo>
                  <a:cubicBezTo>
                    <a:pt x="210" y="1235"/>
                    <a:pt x="105" y="1842"/>
                    <a:pt x="1" y="2469"/>
                  </a:cubicBezTo>
                  <a:cubicBezTo>
                    <a:pt x="440" y="2323"/>
                    <a:pt x="838" y="2093"/>
                    <a:pt x="1193" y="1779"/>
                  </a:cubicBezTo>
                  <a:cubicBezTo>
                    <a:pt x="1654" y="1465"/>
                    <a:pt x="2177" y="1193"/>
                    <a:pt x="2512" y="754"/>
                  </a:cubicBezTo>
                  <a:cubicBezTo>
                    <a:pt x="2679" y="586"/>
                    <a:pt x="2637" y="293"/>
                    <a:pt x="2428" y="189"/>
                  </a:cubicBezTo>
                  <a:cubicBezTo>
                    <a:pt x="2365" y="84"/>
                    <a:pt x="2260" y="0"/>
                    <a:pt x="213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2159650" y="4743750"/>
              <a:ext cx="16750" cy="21950"/>
            </a:xfrm>
            <a:custGeom>
              <a:avLst/>
              <a:gdLst/>
              <a:ahLst/>
              <a:cxnLst/>
              <a:rect l="l" t="t" r="r" b="b"/>
              <a:pathLst>
                <a:path w="670" h="878" extrusionOk="0">
                  <a:moveTo>
                    <a:pt x="390" y="0"/>
                  </a:moveTo>
                  <a:cubicBezTo>
                    <a:pt x="252" y="0"/>
                    <a:pt x="103" y="78"/>
                    <a:pt x="42" y="220"/>
                  </a:cubicBezTo>
                  <a:cubicBezTo>
                    <a:pt x="21" y="367"/>
                    <a:pt x="0" y="513"/>
                    <a:pt x="0" y="660"/>
                  </a:cubicBezTo>
                  <a:cubicBezTo>
                    <a:pt x="0" y="787"/>
                    <a:pt x="108" y="877"/>
                    <a:pt x="225" y="877"/>
                  </a:cubicBezTo>
                  <a:cubicBezTo>
                    <a:pt x="262" y="877"/>
                    <a:pt x="299" y="868"/>
                    <a:pt x="335" y="848"/>
                  </a:cubicBezTo>
                  <a:cubicBezTo>
                    <a:pt x="544" y="722"/>
                    <a:pt x="670" y="513"/>
                    <a:pt x="670" y="283"/>
                  </a:cubicBezTo>
                  <a:cubicBezTo>
                    <a:pt x="670" y="89"/>
                    <a:pt x="536" y="0"/>
                    <a:pt x="39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1391225" y="4578725"/>
              <a:ext cx="56525" cy="35775"/>
            </a:xfrm>
            <a:custGeom>
              <a:avLst/>
              <a:gdLst/>
              <a:ahLst/>
              <a:cxnLst/>
              <a:rect l="l" t="t" r="r" b="b"/>
              <a:pathLst>
                <a:path w="2261" h="1431" extrusionOk="0">
                  <a:moveTo>
                    <a:pt x="586" y="0"/>
                  </a:moveTo>
                  <a:cubicBezTo>
                    <a:pt x="377" y="230"/>
                    <a:pt x="189" y="481"/>
                    <a:pt x="0" y="732"/>
                  </a:cubicBezTo>
                  <a:cubicBezTo>
                    <a:pt x="500" y="1117"/>
                    <a:pt x="1105" y="1431"/>
                    <a:pt x="1671" y="1431"/>
                  </a:cubicBezTo>
                  <a:cubicBezTo>
                    <a:pt x="1721" y="1431"/>
                    <a:pt x="1771" y="1428"/>
                    <a:pt x="1821" y="1423"/>
                  </a:cubicBezTo>
                  <a:cubicBezTo>
                    <a:pt x="2114" y="1402"/>
                    <a:pt x="2260" y="1046"/>
                    <a:pt x="2051" y="837"/>
                  </a:cubicBezTo>
                  <a:cubicBezTo>
                    <a:pt x="1758" y="544"/>
                    <a:pt x="1402" y="335"/>
                    <a:pt x="1005" y="188"/>
                  </a:cubicBezTo>
                  <a:cubicBezTo>
                    <a:pt x="858" y="126"/>
                    <a:pt x="712" y="63"/>
                    <a:pt x="58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2044825" y="5030000"/>
              <a:ext cx="53625" cy="81950"/>
            </a:xfrm>
            <a:custGeom>
              <a:avLst/>
              <a:gdLst/>
              <a:ahLst/>
              <a:cxnLst/>
              <a:rect l="l" t="t" r="r" b="b"/>
              <a:pathLst>
                <a:path w="2145" h="3278" extrusionOk="0">
                  <a:moveTo>
                    <a:pt x="1543" y="1"/>
                  </a:moveTo>
                  <a:cubicBezTo>
                    <a:pt x="1435" y="1"/>
                    <a:pt x="1326" y="43"/>
                    <a:pt x="1245" y="132"/>
                  </a:cubicBezTo>
                  <a:cubicBezTo>
                    <a:pt x="890" y="425"/>
                    <a:pt x="743" y="990"/>
                    <a:pt x="534" y="1408"/>
                  </a:cubicBezTo>
                  <a:cubicBezTo>
                    <a:pt x="283" y="1827"/>
                    <a:pt x="115" y="2287"/>
                    <a:pt x="32" y="2789"/>
                  </a:cubicBezTo>
                  <a:cubicBezTo>
                    <a:pt x="0" y="3086"/>
                    <a:pt x="284" y="3278"/>
                    <a:pt x="560" y="3278"/>
                  </a:cubicBezTo>
                  <a:cubicBezTo>
                    <a:pt x="654" y="3278"/>
                    <a:pt x="747" y="3255"/>
                    <a:pt x="827" y="3208"/>
                  </a:cubicBezTo>
                  <a:cubicBezTo>
                    <a:pt x="1308" y="2915"/>
                    <a:pt x="1559" y="2392"/>
                    <a:pt x="1747" y="1868"/>
                  </a:cubicBezTo>
                  <a:cubicBezTo>
                    <a:pt x="1936" y="1408"/>
                    <a:pt x="2145" y="780"/>
                    <a:pt x="1936" y="299"/>
                  </a:cubicBezTo>
                  <a:cubicBezTo>
                    <a:pt x="1884" y="107"/>
                    <a:pt x="1715" y="1"/>
                    <a:pt x="15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2098275" y="4825100"/>
              <a:ext cx="37850" cy="27725"/>
            </a:xfrm>
            <a:custGeom>
              <a:avLst/>
              <a:gdLst/>
              <a:ahLst/>
              <a:cxnLst/>
              <a:rect l="l" t="t" r="r" b="b"/>
              <a:pathLst>
                <a:path w="1514" h="1109" extrusionOk="0">
                  <a:moveTo>
                    <a:pt x="1304" y="0"/>
                  </a:moveTo>
                  <a:cubicBezTo>
                    <a:pt x="990" y="0"/>
                    <a:pt x="697" y="84"/>
                    <a:pt x="446" y="251"/>
                  </a:cubicBezTo>
                  <a:cubicBezTo>
                    <a:pt x="1" y="483"/>
                    <a:pt x="299" y="1109"/>
                    <a:pt x="694" y="1109"/>
                  </a:cubicBezTo>
                  <a:cubicBezTo>
                    <a:pt x="763" y="1109"/>
                    <a:pt x="835" y="1090"/>
                    <a:pt x="907" y="1046"/>
                  </a:cubicBezTo>
                  <a:cubicBezTo>
                    <a:pt x="1200" y="837"/>
                    <a:pt x="1513" y="523"/>
                    <a:pt x="1451" y="147"/>
                  </a:cubicBezTo>
                  <a:cubicBezTo>
                    <a:pt x="1430" y="63"/>
                    <a:pt x="1367" y="21"/>
                    <a:pt x="130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828000" y="4647475"/>
              <a:ext cx="33800" cy="65850"/>
            </a:xfrm>
            <a:custGeom>
              <a:avLst/>
              <a:gdLst/>
              <a:ahLst/>
              <a:cxnLst/>
              <a:rect l="l" t="t" r="r" b="b"/>
              <a:pathLst>
                <a:path w="1352" h="2634" extrusionOk="0">
                  <a:moveTo>
                    <a:pt x="1064" y="1"/>
                  </a:moveTo>
                  <a:cubicBezTo>
                    <a:pt x="1023" y="1"/>
                    <a:pt x="982" y="11"/>
                    <a:pt x="942" y="33"/>
                  </a:cubicBezTo>
                  <a:cubicBezTo>
                    <a:pt x="252" y="451"/>
                    <a:pt x="0" y="1477"/>
                    <a:pt x="189" y="2230"/>
                  </a:cubicBezTo>
                  <a:cubicBezTo>
                    <a:pt x="264" y="2512"/>
                    <a:pt x="470" y="2633"/>
                    <a:pt x="683" y="2633"/>
                  </a:cubicBezTo>
                  <a:cubicBezTo>
                    <a:pt x="1006" y="2633"/>
                    <a:pt x="1344" y="2354"/>
                    <a:pt x="1256" y="1937"/>
                  </a:cubicBezTo>
                  <a:cubicBezTo>
                    <a:pt x="1193" y="1665"/>
                    <a:pt x="1151" y="1393"/>
                    <a:pt x="1151" y="1121"/>
                  </a:cubicBezTo>
                  <a:cubicBezTo>
                    <a:pt x="1193" y="849"/>
                    <a:pt x="1256" y="577"/>
                    <a:pt x="1319" y="305"/>
                  </a:cubicBezTo>
                  <a:cubicBezTo>
                    <a:pt x="1352" y="140"/>
                    <a:pt x="1215" y="1"/>
                    <a:pt x="106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2035150" y="4450175"/>
              <a:ext cx="54950" cy="79325"/>
            </a:xfrm>
            <a:custGeom>
              <a:avLst/>
              <a:gdLst/>
              <a:ahLst/>
              <a:cxnLst/>
              <a:rect l="l" t="t" r="r" b="b"/>
              <a:pathLst>
                <a:path w="2198" h="3173" extrusionOk="0">
                  <a:moveTo>
                    <a:pt x="1854" y="0"/>
                  </a:moveTo>
                  <a:cubicBezTo>
                    <a:pt x="1774" y="0"/>
                    <a:pt x="1694" y="31"/>
                    <a:pt x="1632" y="100"/>
                  </a:cubicBezTo>
                  <a:cubicBezTo>
                    <a:pt x="1235" y="539"/>
                    <a:pt x="1046" y="1104"/>
                    <a:pt x="774" y="1627"/>
                  </a:cubicBezTo>
                  <a:cubicBezTo>
                    <a:pt x="628" y="1899"/>
                    <a:pt x="440" y="2171"/>
                    <a:pt x="293" y="2443"/>
                  </a:cubicBezTo>
                  <a:cubicBezTo>
                    <a:pt x="168" y="2652"/>
                    <a:pt x="84" y="2861"/>
                    <a:pt x="0" y="3071"/>
                  </a:cubicBezTo>
                  <a:cubicBezTo>
                    <a:pt x="29" y="3143"/>
                    <a:pt x="85" y="3172"/>
                    <a:pt x="156" y="3172"/>
                  </a:cubicBezTo>
                  <a:cubicBezTo>
                    <a:pt x="391" y="3172"/>
                    <a:pt x="787" y="2853"/>
                    <a:pt x="900" y="2757"/>
                  </a:cubicBezTo>
                  <a:cubicBezTo>
                    <a:pt x="1130" y="2527"/>
                    <a:pt x="1318" y="2276"/>
                    <a:pt x="1486" y="2025"/>
                  </a:cubicBezTo>
                  <a:cubicBezTo>
                    <a:pt x="1842" y="1501"/>
                    <a:pt x="2197" y="957"/>
                    <a:pt x="2176" y="309"/>
                  </a:cubicBezTo>
                  <a:cubicBezTo>
                    <a:pt x="2176" y="126"/>
                    <a:pt x="2016" y="0"/>
                    <a:pt x="185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2103675" y="4922125"/>
              <a:ext cx="22025" cy="43350"/>
            </a:xfrm>
            <a:custGeom>
              <a:avLst/>
              <a:gdLst/>
              <a:ahLst/>
              <a:cxnLst/>
              <a:rect l="l" t="t" r="r" b="b"/>
              <a:pathLst>
                <a:path w="881" h="1734" extrusionOk="0">
                  <a:moveTo>
                    <a:pt x="413" y="1"/>
                  </a:moveTo>
                  <a:cubicBezTo>
                    <a:pt x="351" y="1"/>
                    <a:pt x="283" y="42"/>
                    <a:pt x="272" y="116"/>
                  </a:cubicBezTo>
                  <a:cubicBezTo>
                    <a:pt x="230" y="325"/>
                    <a:pt x="63" y="492"/>
                    <a:pt x="42" y="722"/>
                  </a:cubicBezTo>
                  <a:cubicBezTo>
                    <a:pt x="0" y="953"/>
                    <a:pt x="21" y="1225"/>
                    <a:pt x="84" y="1455"/>
                  </a:cubicBezTo>
                  <a:cubicBezTo>
                    <a:pt x="152" y="1639"/>
                    <a:pt x="333" y="1734"/>
                    <a:pt x="503" y="1734"/>
                  </a:cubicBezTo>
                  <a:cubicBezTo>
                    <a:pt x="699" y="1734"/>
                    <a:pt x="881" y="1608"/>
                    <a:pt x="858" y="1350"/>
                  </a:cubicBezTo>
                  <a:cubicBezTo>
                    <a:pt x="837" y="1120"/>
                    <a:pt x="774" y="890"/>
                    <a:pt x="712" y="660"/>
                  </a:cubicBezTo>
                  <a:cubicBezTo>
                    <a:pt x="649" y="492"/>
                    <a:pt x="523" y="325"/>
                    <a:pt x="523" y="137"/>
                  </a:cubicBezTo>
                  <a:cubicBezTo>
                    <a:pt x="534" y="42"/>
                    <a:pt x="476" y="1"/>
                    <a:pt x="41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089550" y="4862025"/>
              <a:ext cx="27225" cy="49400"/>
            </a:xfrm>
            <a:custGeom>
              <a:avLst/>
              <a:gdLst/>
              <a:ahLst/>
              <a:cxnLst/>
              <a:rect l="l" t="t" r="r" b="b"/>
              <a:pathLst>
                <a:path w="1089" h="1976" extrusionOk="0">
                  <a:moveTo>
                    <a:pt x="715" y="1"/>
                  </a:moveTo>
                  <a:cubicBezTo>
                    <a:pt x="705" y="1"/>
                    <a:pt x="696" y="3"/>
                    <a:pt x="691" y="9"/>
                  </a:cubicBezTo>
                  <a:cubicBezTo>
                    <a:pt x="293" y="532"/>
                    <a:pt x="0" y="1201"/>
                    <a:pt x="293" y="1850"/>
                  </a:cubicBezTo>
                  <a:cubicBezTo>
                    <a:pt x="329" y="1940"/>
                    <a:pt x="396" y="1976"/>
                    <a:pt x="469" y="1976"/>
                  </a:cubicBezTo>
                  <a:cubicBezTo>
                    <a:pt x="566" y="1976"/>
                    <a:pt x="673" y="1913"/>
                    <a:pt x="733" y="1829"/>
                  </a:cubicBezTo>
                  <a:cubicBezTo>
                    <a:pt x="1088" y="1306"/>
                    <a:pt x="963" y="616"/>
                    <a:pt x="795" y="51"/>
                  </a:cubicBezTo>
                  <a:cubicBezTo>
                    <a:pt x="780" y="20"/>
                    <a:pt x="742" y="1"/>
                    <a:pt x="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2100000" y="5019075"/>
              <a:ext cx="21475" cy="32800"/>
            </a:xfrm>
            <a:custGeom>
              <a:avLst/>
              <a:gdLst/>
              <a:ahLst/>
              <a:cxnLst/>
              <a:rect l="l" t="t" r="r" b="b"/>
              <a:pathLst>
                <a:path w="859" h="1312" extrusionOk="0">
                  <a:moveTo>
                    <a:pt x="291" y="0"/>
                  </a:moveTo>
                  <a:cubicBezTo>
                    <a:pt x="213" y="0"/>
                    <a:pt x="142" y="58"/>
                    <a:pt x="126" y="150"/>
                  </a:cubicBezTo>
                  <a:cubicBezTo>
                    <a:pt x="22" y="464"/>
                    <a:pt x="1" y="966"/>
                    <a:pt x="231" y="1217"/>
                  </a:cubicBezTo>
                  <a:cubicBezTo>
                    <a:pt x="294" y="1280"/>
                    <a:pt x="377" y="1312"/>
                    <a:pt x="461" y="1312"/>
                  </a:cubicBezTo>
                  <a:cubicBezTo>
                    <a:pt x="545" y="1312"/>
                    <a:pt x="628" y="1280"/>
                    <a:pt x="691" y="1217"/>
                  </a:cubicBezTo>
                  <a:cubicBezTo>
                    <a:pt x="838" y="1008"/>
                    <a:pt x="859" y="736"/>
                    <a:pt x="754" y="527"/>
                  </a:cubicBezTo>
                  <a:cubicBezTo>
                    <a:pt x="691" y="318"/>
                    <a:pt x="566" y="129"/>
                    <a:pt x="377" y="25"/>
                  </a:cubicBezTo>
                  <a:cubicBezTo>
                    <a:pt x="349" y="8"/>
                    <a:pt x="320" y="0"/>
                    <a:pt x="2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1767325" y="4674925"/>
              <a:ext cx="55425" cy="68475"/>
            </a:xfrm>
            <a:custGeom>
              <a:avLst/>
              <a:gdLst/>
              <a:ahLst/>
              <a:cxnLst/>
              <a:rect l="l" t="t" r="r" b="b"/>
              <a:pathLst>
                <a:path w="2217" h="2739" extrusionOk="0">
                  <a:moveTo>
                    <a:pt x="1715" y="1"/>
                  </a:moveTo>
                  <a:cubicBezTo>
                    <a:pt x="1639" y="1"/>
                    <a:pt x="1559" y="26"/>
                    <a:pt x="1486" y="86"/>
                  </a:cubicBezTo>
                  <a:cubicBezTo>
                    <a:pt x="816" y="651"/>
                    <a:pt x="0" y="1592"/>
                    <a:pt x="523" y="2513"/>
                  </a:cubicBezTo>
                  <a:cubicBezTo>
                    <a:pt x="614" y="2665"/>
                    <a:pt x="764" y="2738"/>
                    <a:pt x="916" y="2738"/>
                  </a:cubicBezTo>
                  <a:cubicBezTo>
                    <a:pt x="1078" y="2738"/>
                    <a:pt x="1242" y="2654"/>
                    <a:pt x="1339" y="2492"/>
                  </a:cubicBezTo>
                  <a:cubicBezTo>
                    <a:pt x="1444" y="2157"/>
                    <a:pt x="1528" y="1802"/>
                    <a:pt x="1549" y="1446"/>
                  </a:cubicBezTo>
                  <a:cubicBezTo>
                    <a:pt x="1591" y="1111"/>
                    <a:pt x="1737" y="797"/>
                    <a:pt x="1988" y="567"/>
                  </a:cubicBezTo>
                  <a:cubicBezTo>
                    <a:pt x="2217" y="322"/>
                    <a:pt x="1987" y="1"/>
                    <a:pt x="17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98025" y="4763825"/>
              <a:ext cx="71675" cy="20850"/>
            </a:xfrm>
            <a:custGeom>
              <a:avLst/>
              <a:gdLst/>
              <a:ahLst/>
              <a:cxnLst/>
              <a:rect l="l" t="t" r="r" b="b"/>
              <a:pathLst>
                <a:path w="2867" h="834" extrusionOk="0">
                  <a:moveTo>
                    <a:pt x="957" y="0"/>
                  </a:moveTo>
                  <a:cubicBezTo>
                    <a:pt x="647" y="0"/>
                    <a:pt x="343" y="67"/>
                    <a:pt x="63" y="191"/>
                  </a:cubicBezTo>
                  <a:cubicBezTo>
                    <a:pt x="0" y="212"/>
                    <a:pt x="0" y="296"/>
                    <a:pt x="42" y="359"/>
                  </a:cubicBezTo>
                  <a:cubicBezTo>
                    <a:pt x="356" y="610"/>
                    <a:pt x="754" y="756"/>
                    <a:pt x="1172" y="756"/>
                  </a:cubicBezTo>
                  <a:cubicBezTo>
                    <a:pt x="1420" y="792"/>
                    <a:pt x="1680" y="834"/>
                    <a:pt x="1940" y="834"/>
                  </a:cubicBezTo>
                  <a:cubicBezTo>
                    <a:pt x="2140" y="834"/>
                    <a:pt x="2340" y="809"/>
                    <a:pt x="2532" y="735"/>
                  </a:cubicBezTo>
                  <a:cubicBezTo>
                    <a:pt x="2741" y="652"/>
                    <a:pt x="2867" y="275"/>
                    <a:pt x="2574" y="171"/>
                  </a:cubicBezTo>
                  <a:cubicBezTo>
                    <a:pt x="2243" y="71"/>
                    <a:pt x="1899" y="11"/>
                    <a:pt x="1552" y="11"/>
                  </a:cubicBezTo>
                  <a:cubicBezTo>
                    <a:pt x="1460" y="11"/>
                    <a:pt x="1368" y="15"/>
                    <a:pt x="1277" y="24"/>
                  </a:cubicBezTo>
                  <a:cubicBezTo>
                    <a:pt x="1170" y="8"/>
                    <a:pt x="1063" y="0"/>
                    <a:pt x="95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1522525" y="5299700"/>
              <a:ext cx="35050" cy="28625"/>
            </a:xfrm>
            <a:custGeom>
              <a:avLst/>
              <a:gdLst/>
              <a:ahLst/>
              <a:cxnLst/>
              <a:rect l="l" t="t" r="r" b="b"/>
              <a:pathLst>
                <a:path w="1402" h="1145" extrusionOk="0">
                  <a:moveTo>
                    <a:pt x="1119" y="1"/>
                  </a:moveTo>
                  <a:cubicBezTo>
                    <a:pt x="659" y="1"/>
                    <a:pt x="227" y="281"/>
                    <a:pt x="42" y="726"/>
                  </a:cubicBezTo>
                  <a:cubicBezTo>
                    <a:pt x="0" y="956"/>
                    <a:pt x="167" y="1145"/>
                    <a:pt x="377" y="1145"/>
                  </a:cubicBezTo>
                  <a:cubicBezTo>
                    <a:pt x="879" y="1040"/>
                    <a:pt x="1276" y="643"/>
                    <a:pt x="1381" y="140"/>
                  </a:cubicBezTo>
                  <a:cubicBezTo>
                    <a:pt x="1402" y="78"/>
                    <a:pt x="1360" y="36"/>
                    <a:pt x="1297" y="15"/>
                  </a:cubicBezTo>
                  <a:cubicBezTo>
                    <a:pt x="1238" y="5"/>
                    <a:pt x="1178" y="1"/>
                    <a:pt x="11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1423125" y="5277350"/>
              <a:ext cx="51825" cy="24825"/>
            </a:xfrm>
            <a:custGeom>
              <a:avLst/>
              <a:gdLst/>
              <a:ahLst/>
              <a:cxnLst/>
              <a:rect l="l" t="t" r="r" b="b"/>
              <a:pathLst>
                <a:path w="2073" h="993" extrusionOk="0">
                  <a:moveTo>
                    <a:pt x="578" y="0"/>
                  </a:moveTo>
                  <a:cubicBezTo>
                    <a:pt x="385" y="0"/>
                    <a:pt x="193" y="15"/>
                    <a:pt x="1" y="30"/>
                  </a:cubicBezTo>
                  <a:cubicBezTo>
                    <a:pt x="273" y="365"/>
                    <a:pt x="586" y="679"/>
                    <a:pt x="900" y="993"/>
                  </a:cubicBezTo>
                  <a:lnTo>
                    <a:pt x="1026" y="951"/>
                  </a:lnTo>
                  <a:cubicBezTo>
                    <a:pt x="1235" y="909"/>
                    <a:pt x="2072" y="616"/>
                    <a:pt x="1800" y="239"/>
                  </a:cubicBezTo>
                  <a:cubicBezTo>
                    <a:pt x="1654" y="34"/>
                    <a:pt x="1384" y="3"/>
                    <a:pt x="1128" y="3"/>
                  </a:cubicBezTo>
                  <a:cubicBezTo>
                    <a:pt x="1018" y="3"/>
                    <a:pt x="911" y="9"/>
                    <a:pt x="817" y="9"/>
                  </a:cubicBezTo>
                  <a:cubicBezTo>
                    <a:pt x="737" y="3"/>
                    <a:pt x="657" y="0"/>
                    <a:pt x="57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1425750" y="4627325"/>
              <a:ext cx="32975" cy="21075"/>
            </a:xfrm>
            <a:custGeom>
              <a:avLst/>
              <a:gdLst/>
              <a:ahLst/>
              <a:cxnLst/>
              <a:rect l="l" t="t" r="r" b="b"/>
              <a:pathLst>
                <a:path w="1319" h="843" extrusionOk="0">
                  <a:moveTo>
                    <a:pt x="459" y="0"/>
                  </a:moveTo>
                  <a:cubicBezTo>
                    <a:pt x="333" y="0"/>
                    <a:pt x="210" y="16"/>
                    <a:pt x="105" y="44"/>
                  </a:cubicBezTo>
                  <a:cubicBezTo>
                    <a:pt x="42" y="65"/>
                    <a:pt x="0" y="149"/>
                    <a:pt x="42" y="211"/>
                  </a:cubicBezTo>
                  <a:cubicBezTo>
                    <a:pt x="193" y="513"/>
                    <a:pt x="546" y="842"/>
                    <a:pt x="895" y="842"/>
                  </a:cubicBezTo>
                  <a:cubicBezTo>
                    <a:pt x="982" y="842"/>
                    <a:pt x="1068" y="822"/>
                    <a:pt x="1151" y="776"/>
                  </a:cubicBezTo>
                  <a:cubicBezTo>
                    <a:pt x="1256" y="713"/>
                    <a:pt x="1318" y="588"/>
                    <a:pt x="1277" y="462"/>
                  </a:cubicBezTo>
                  <a:cubicBezTo>
                    <a:pt x="1184" y="124"/>
                    <a:pt x="809" y="0"/>
                    <a:pt x="45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1582150" y="4792475"/>
              <a:ext cx="34550" cy="15050"/>
            </a:xfrm>
            <a:custGeom>
              <a:avLst/>
              <a:gdLst/>
              <a:ahLst/>
              <a:cxnLst/>
              <a:rect l="l" t="t" r="r" b="b"/>
              <a:pathLst>
                <a:path w="1382" h="602" extrusionOk="0">
                  <a:moveTo>
                    <a:pt x="1048" y="0"/>
                  </a:moveTo>
                  <a:cubicBezTo>
                    <a:pt x="895" y="0"/>
                    <a:pt x="751" y="28"/>
                    <a:pt x="607" y="92"/>
                  </a:cubicBezTo>
                  <a:cubicBezTo>
                    <a:pt x="419" y="133"/>
                    <a:pt x="251" y="217"/>
                    <a:pt x="63" y="280"/>
                  </a:cubicBezTo>
                  <a:cubicBezTo>
                    <a:pt x="0" y="322"/>
                    <a:pt x="0" y="426"/>
                    <a:pt x="63" y="468"/>
                  </a:cubicBezTo>
                  <a:cubicBezTo>
                    <a:pt x="220" y="551"/>
                    <a:pt x="438" y="602"/>
                    <a:pt x="652" y="602"/>
                  </a:cubicBezTo>
                  <a:cubicBezTo>
                    <a:pt x="924" y="602"/>
                    <a:pt x="1190" y="521"/>
                    <a:pt x="1319" y="322"/>
                  </a:cubicBezTo>
                  <a:cubicBezTo>
                    <a:pt x="1381" y="196"/>
                    <a:pt x="1319" y="50"/>
                    <a:pt x="1193" y="8"/>
                  </a:cubicBezTo>
                  <a:cubicBezTo>
                    <a:pt x="1144" y="3"/>
                    <a:pt x="1095" y="0"/>
                    <a:pt x="104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531000" y="4791625"/>
              <a:ext cx="39150" cy="14975"/>
            </a:xfrm>
            <a:custGeom>
              <a:avLst/>
              <a:gdLst/>
              <a:ahLst/>
              <a:cxnLst/>
              <a:rect l="l" t="t" r="r" b="b"/>
              <a:pathLst>
                <a:path w="1566" h="599" extrusionOk="0">
                  <a:moveTo>
                    <a:pt x="943" y="0"/>
                  </a:moveTo>
                  <a:cubicBezTo>
                    <a:pt x="870" y="0"/>
                    <a:pt x="798" y="7"/>
                    <a:pt x="728" y="21"/>
                  </a:cubicBezTo>
                  <a:cubicBezTo>
                    <a:pt x="624" y="21"/>
                    <a:pt x="498" y="21"/>
                    <a:pt x="393" y="42"/>
                  </a:cubicBezTo>
                  <a:cubicBezTo>
                    <a:pt x="289" y="63"/>
                    <a:pt x="163" y="126"/>
                    <a:pt x="80" y="126"/>
                  </a:cubicBezTo>
                  <a:cubicBezTo>
                    <a:pt x="73" y="123"/>
                    <a:pt x="66" y="122"/>
                    <a:pt x="60" y="122"/>
                  </a:cubicBezTo>
                  <a:cubicBezTo>
                    <a:pt x="13" y="122"/>
                    <a:pt x="0" y="191"/>
                    <a:pt x="38" y="209"/>
                  </a:cubicBezTo>
                  <a:cubicBezTo>
                    <a:pt x="142" y="272"/>
                    <a:pt x="226" y="398"/>
                    <a:pt x="331" y="460"/>
                  </a:cubicBezTo>
                  <a:cubicBezTo>
                    <a:pt x="456" y="523"/>
                    <a:pt x="582" y="565"/>
                    <a:pt x="707" y="586"/>
                  </a:cubicBezTo>
                  <a:cubicBezTo>
                    <a:pt x="759" y="594"/>
                    <a:pt x="810" y="599"/>
                    <a:pt x="861" y="599"/>
                  </a:cubicBezTo>
                  <a:cubicBezTo>
                    <a:pt x="1059" y="599"/>
                    <a:pt x="1252" y="535"/>
                    <a:pt x="1419" y="419"/>
                  </a:cubicBezTo>
                  <a:cubicBezTo>
                    <a:pt x="1565" y="335"/>
                    <a:pt x="1523" y="126"/>
                    <a:pt x="1377" y="84"/>
                  </a:cubicBezTo>
                  <a:cubicBezTo>
                    <a:pt x="1237" y="28"/>
                    <a:pt x="1089" y="0"/>
                    <a:pt x="94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561225" y="4663950"/>
              <a:ext cx="39775" cy="12550"/>
            </a:xfrm>
            <a:custGeom>
              <a:avLst/>
              <a:gdLst/>
              <a:ahLst/>
              <a:cxnLst/>
              <a:rect l="l" t="t" r="r" b="b"/>
              <a:pathLst>
                <a:path w="1591" h="502" extrusionOk="0">
                  <a:moveTo>
                    <a:pt x="556" y="1"/>
                  </a:moveTo>
                  <a:cubicBezTo>
                    <a:pt x="404" y="1"/>
                    <a:pt x="253" y="8"/>
                    <a:pt x="105" y="23"/>
                  </a:cubicBezTo>
                  <a:cubicBezTo>
                    <a:pt x="42" y="23"/>
                    <a:pt x="0" y="106"/>
                    <a:pt x="63" y="148"/>
                  </a:cubicBezTo>
                  <a:cubicBezTo>
                    <a:pt x="330" y="384"/>
                    <a:pt x="679" y="501"/>
                    <a:pt x="1031" y="501"/>
                  </a:cubicBezTo>
                  <a:cubicBezTo>
                    <a:pt x="1149" y="501"/>
                    <a:pt x="1266" y="488"/>
                    <a:pt x="1381" y="462"/>
                  </a:cubicBezTo>
                  <a:cubicBezTo>
                    <a:pt x="1591" y="420"/>
                    <a:pt x="1591" y="127"/>
                    <a:pt x="1381" y="64"/>
                  </a:cubicBezTo>
                  <a:cubicBezTo>
                    <a:pt x="1111" y="24"/>
                    <a:pt x="832" y="1"/>
                    <a:pt x="556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1454525" y="5304975"/>
              <a:ext cx="62775" cy="29625"/>
            </a:xfrm>
            <a:custGeom>
              <a:avLst/>
              <a:gdLst/>
              <a:ahLst/>
              <a:cxnLst/>
              <a:rect l="l" t="t" r="r" b="b"/>
              <a:pathLst>
                <a:path w="2511" h="1185" extrusionOk="0">
                  <a:moveTo>
                    <a:pt x="1818" y="0"/>
                  </a:moveTo>
                  <a:cubicBezTo>
                    <a:pt x="1350" y="0"/>
                    <a:pt x="928" y="147"/>
                    <a:pt x="460" y="201"/>
                  </a:cubicBezTo>
                  <a:cubicBezTo>
                    <a:pt x="314" y="222"/>
                    <a:pt x="147" y="222"/>
                    <a:pt x="0" y="243"/>
                  </a:cubicBezTo>
                  <a:cubicBezTo>
                    <a:pt x="356" y="557"/>
                    <a:pt x="711" y="871"/>
                    <a:pt x="1088" y="1185"/>
                  </a:cubicBezTo>
                  <a:cubicBezTo>
                    <a:pt x="1548" y="1143"/>
                    <a:pt x="1988" y="934"/>
                    <a:pt x="2323" y="620"/>
                  </a:cubicBezTo>
                  <a:cubicBezTo>
                    <a:pt x="2511" y="390"/>
                    <a:pt x="2364" y="13"/>
                    <a:pt x="2051" y="13"/>
                  </a:cubicBezTo>
                  <a:cubicBezTo>
                    <a:pt x="1972" y="4"/>
                    <a:pt x="1894" y="0"/>
                    <a:pt x="181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2224625" y="4695325"/>
              <a:ext cx="19450" cy="15425"/>
            </a:xfrm>
            <a:custGeom>
              <a:avLst/>
              <a:gdLst/>
              <a:ahLst/>
              <a:cxnLst/>
              <a:rect l="l" t="t" r="r" b="b"/>
              <a:pathLst>
                <a:path w="778" h="617" extrusionOk="0">
                  <a:moveTo>
                    <a:pt x="432" y="1"/>
                  </a:moveTo>
                  <a:cubicBezTo>
                    <a:pt x="386" y="1"/>
                    <a:pt x="338" y="14"/>
                    <a:pt x="289" y="44"/>
                  </a:cubicBezTo>
                  <a:cubicBezTo>
                    <a:pt x="184" y="86"/>
                    <a:pt x="121" y="190"/>
                    <a:pt x="58" y="295"/>
                  </a:cubicBezTo>
                  <a:cubicBezTo>
                    <a:pt x="37" y="379"/>
                    <a:pt x="58" y="462"/>
                    <a:pt x="17" y="525"/>
                  </a:cubicBezTo>
                  <a:cubicBezTo>
                    <a:pt x="1" y="589"/>
                    <a:pt x="33" y="616"/>
                    <a:pt x="78" y="616"/>
                  </a:cubicBezTo>
                  <a:cubicBezTo>
                    <a:pt x="91" y="616"/>
                    <a:pt x="106" y="614"/>
                    <a:pt x="121" y="609"/>
                  </a:cubicBezTo>
                  <a:cubicBezTo>
                    <a:pt x="134" y="604"/>
                    <a:pt x="149" y="603"/>
                    <a:pt x="164" y="603"/>
                  </a:cubicBezTo>
                  <a:cubicBezTo>
                    <a:pt x="204" y="603"/>
                    <a:pt x="251" y="615"/>
                    <a:pt x="298" y="615"/>
                  </a:cubicBezTo>
                  <a:cubicBezTo>
                    <a:pt x="316" y="615"/>
                    <a:pt x="334" y="613"/>
                    <a:pt x="351" y="609"/>
                  </a:cubicBezTo>
                  <a:cubicBezTo>
                    <a:pt x="456" y="588"/>
                    <a:pt x="561" y="525"/>
                    <a:pt x="623" y="442"/>
                  </a:cubicBezTo>
                  <a:cubicBezTo>
                    <a:pt x="778" y="270"/>
                    <a:pt x="637" y="1"/>
                    <a:pt x="43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1561225" y="5229750"/>
              <a:ext cx="57650" cy="52125"/>
            </a:xfrm>
            <a:custGeom>
              <a:avLst/>
              <a:gdLst/>
              <a:ahLst/>
              <a:cxnLst/>
              <a:rect l="l" t="t" r="r" b="b"/>
              <a:pathLst>
                <a:path w="2306" h="2085" extrusionOk="0">
                  <a:moveTo>
                    <a:pt x="1833" y="0"/>
                  </a:moveTo>
                  <a:cubicBezTo>
                    <a:pt x="1767" y="0"/>
                    <a:pt x="1698" y="16"/>
                    <a:pt x="1632" y="51"/>
                  </a:cubicBezTo>
                  <a:cubicBezTo>
                    <a:pt x="1235" y="281"/>
                    <a:pt x="984" y="679"/>
                    <a:pt x="670" y="992"/>
                  </a:cubicBezTo>
                  <a:cubicBezTo>
                    <a:pt x="398" y="1264"/>
                    <a:pt x="105" y="1536"/>
                    <a:pt x="0" y="1913"/>
                  </a:cubicBezTo>
                  <a:cubicBezTo>
                    <a:pt x="0" y="1976"/>
                    <a:pt x="21" y="2018"/>
                    <a:pt x="63" y="2039"/>
                  </a:cubicBezTo>
                  <a:cubicBezTo>
                    <a:pt x="162" y="2070"/>
                    <a:pt x="260" y="2084"/>
                    <a:pt x="357" y="2084"/>
                  </a:cubicBezTo>
                  <a:cubicBezTo>
                    <a:pt x="709" y="2084"/>
                    <a:pt x="1039" y="1896"/>
                    <a:pt x="1319" y="1683"/>
                  </a:cubicBezTo>
                  <a:cubicBezTo>
                    <a:pt x="1716" y="1390"/>
                    <a:pt x="2156" y="1013"/>
                    <a:pt x="2239" y="490"/>
                  </a:cubicBezTo>
                  <a:cubicBezTo>
                    <a:pt x="2305" y="226"/>
                    <a:pt x="2084" y="0"/>
                    <a:pt x="183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2171675" y="4710875"/>
              <a:ext cx="40925" cy="21650"/>
            </a:xfrm>
            <a:custGeom>
              <a:avLst/>
              <a:gdLst/>
              <a:ahLst/>
              <a:cxnLst/>
              <a:rect l="l" t="t" r="r" b="b"/>
              <a:pathLst>
                <a:path w="1637" h="866" extrusionOk="0">
                  <a:moveTo>
                    <a:pt x="1330" y="0"/>
                  </a:moveTo>
                  <a:cubicBezTo>
                    <a:pt x="1313" y="0"/>
                    <a:pt x="1295" y="3"/>
                    <a:pt x="1277" y="8"/>
                  </a:cubicBezTo>
                  <a:cubicBezTo>
                    <a:pt x="1005" y="92"/>
                    <a:pt x="774" y="196"/>
                    <a:pt x="544" y="343"/>
                  </a:cubicBezTo>
                  <a:cubicBezTo>
                    <a:pt x="335" y="426"/>
                    <a:pt x="147" y="573"/>
                    <a:pt x="21" y="761"/>
                  </a:cubicBezTo>
                  <a:cubicBezTo>
                    <a:pt x="0" y="803"/>
                    <a:pt x="21" y="866"/>
                    <a:pt x="84" y="866"/>
                  </a:cubicBezTo>
                  <a:cubicBezTo>
                    <a:pt x="314" y="845"/>
                    <a:pt x="544" y="803"/>
                    <a:pt x="754" y="698"/>
                  </a:cubicBezTo>
                  <a:cubicBezTo>
                    <a:pt x="984" y="615"/>
                    <a:pt x="1214" y="510"/>
                    <a:pt x="1444" y="405"/>
                  </a:cubicBezTo>
                  <a:cubicBezTo>
                    <a:pt x="1636" y="309"/>
                    <a:pt x="1528" y="0"/>
                    <a:pt x="133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2251700" y="4662925"/>
              <a:ext cx="59650" cy="39825"/>
            </a:xfrm>
            <a:custGeom>
              <a:avLst/>
              <a:gdLst/>
              <a:ahLst/>
              <a:cxnLst/>
              <a:rect l="l" t="t" r="r" b="b"/>
              <a:pathLst>
                <a:path w="2386" h="1593" extrusionOk="0">
                  <a:moveTo>
                    <a:pt x="1842" y="1"/>
                  </a:moveTo>
                  <a:cubicBezTo>
                    <a:pt x="1612" y="85"/>
                    <a:pt x="1382" y="189"/>
                    <a:pt x="1172" y="315"/>
                  </a:cubicBezTo>
                  <a:cubicBezTo>
                    <a:pt x="733" y="482"/>
                    <a:pt x="356" y="796"/>
                    <a:pt x="105" y="1173"/>
                  </a:cubicBezTo>
                  <a:cubicBezTo>
                    <a:pt x="1" y="1361"/>
                    <a:pt x="147" y="1591"/>
                    <a:pt x="356" y="1591"/>
                  </a:cubicBezTo>
                  <a:cubicBezTo>
                    <a:pt x="379" y="1592"/>
                    <a:pt x="402" y="1593"/>
                    <a:pt x="424" y="1593"/>
                  </a:cubicBezTo>
                  <a:cubicBezTo>
                    <a:pt x="837" y="1593"/>
                    <a:pt x="1214" y="1417"/>
                    <a:pt x="1591" y="1298"/>
                  </a:cubicBezTo>
                  <a:cubicBezTo>
                    <a:pt x="1863" y="1214"/>
                    <a:pt x="2114" y="1152"/>
                    <a:pt x="2386" y="1068"/>
                  </a:cubicBezTo>
                  <a:cubicBezTo>
                    <a:pt x="2198" y="712"/>
                    <a:pt x="2030" y="357"/>
                    <a:pt x="184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1812300" y="5288775"/>
              <a:ext cx="25675" cy="43750"/>
            </a:xfrm>
            <a:custGeom>
              <a:avLst/>
              <a:gdLst/>
              <a:ahLst/>
              <a:cxnLst/>
              <a:rect l="l" t="t" r="r" b="b"/>
              <a:pathLst>
                <a:path w="1027" h="1750" extrusionOk="0">
                  <a:moveTo>
                    <a:pt x="571" y="1"/>
                  </a:moveTo>
                  <a:cubicBezTo>
                    <a:pt x="505" y="1"/>
                    <a:pt x="439" y="18"/>
                    <a:pt x="377" y="54"/>
                  </a:cubicBezTo>
                  <a:cubicBezTo>
                    <a:pt x="64" y="201"/>
                    <a:pt x="22" y="640"/>
                    <a:pt x="1" y="954"/>
                  </a:cubicBezTo>
                  <a:cubicBezTo>
                    <a:pt x="1" y="1100"/>
                    <a:pt x="43" y="1247"/>
                    <a:pt x="105" y="1393"/>
                  </a:cubicBezTo>
                  <a:cubicBezTo>
                    <a:pt x="168" y="1561"/>
                    <a:pt x="273" y="1582"/>
                    <a:pt x="398" y="1728"/>
                  </a:cubicBezTo>
                  <a:cubicBezTo>
                    <a:pt x="419" y="1742"/>
                    <a:pt x="443" y="1749"/>
                    <a:pt x="466" y="1749"/>
                  </a:cubicBezTo>
                  <a:cubicBezTo>
                    <a:pt x="512" y="1749"/>
                    <a:pt x="559" y="1721"/>
                    <a:pt x="587" y="1665"/>
                  </a:cubicBezTo>
                  <a:cubicBezTo>
                    <a:pt x="608" y="1582"/>
                    <a:pt x="691" y="1519"/>
                    <a:pt x="712" y="1414"/>
                  </a:cubicBezTo>
                  <a:cubicBezTo>
                    <a:pt x="754" y="1289"/>
                    <a:pt x="796" y="1163"/>
                    <a:pt x="817" y="1038"/>
                  </a:cubicBezTo>
                  <a:cubicBezTo>
                    <a:pt x="859" y="787"/>
                    <a:pt x="1026" y="515"/>
                    <a:pt x="942" y="264"/>
                  </a:cubicBezTo>
                  <a:cubicBezTo>
                    <a:pt x="883" y="101"/>
                    <a:pt x="729" y="1"/>
                    <a:pt x="57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1768375" y="5423100"/>
              <a:ext cx="25125" cy="33375"/>
            </a:xfrm>
            <a:custGeom>
              <a:avLst/>
              <a:gdLst/>
              <a:ahLst/>
              <a:cxnLst/>
              <a:rect l="l" t="t" r="r" b="b"/>
              <a:pathLst>
                <a:path w="1005" h="1335" extrusionOk="0">
                  <a:moveTo>
                    <a:pt x="409" y="1"/>
                  </a:moveTo>
                  <a:cubicBezTo>
                    <a:pt x="378" y="1"/>
                    <a:pt x="346" y="12"/>
                    <a:pt x="314" y="38"/>
                  </a:cubicBezTo>
                  <a:cubicBezTo>
                    <a:pt x="0" y="247"/>
                    <a:pt x="105" y="812"/>
                    <a:pt x="126" y="1126"/>
                  </a:cubicBezTo>
                  <a:lnTo>
                    <a:pt x="126" y="1251"/>
                  </a:lnTo>
                  <a:cubicBezTo>
                    <a:pt x="419" y="1293"/>
                    <a:pt x="712" y="1314"/>
                    <a:pt x="1005" y="1335"/>
                  </a:cubicBezTo>
                  <a:cubicBezTo>
                    <a:pt x="963" y="1168"/>
                    <a:pt x="942" y="1021"/>
                    <a:pt x="900" y="854"/>
                  </a:cubicBezTo>
                  <a:cubicBezTo>
                    <a:pt x="863" y="742"/>
                    <a:pt x="660" y="1"/>
                    <a:pt x="40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1961900" y="5193600"/>
              <a:ext cx="44500" cy="27525"/>
            </a:xfrm>
            <a:custGeom>
              <a:avLst/>
              <a:gdLst/>
              <a:ahLst/>
              <a:cxnLst/>
              <a:rect l="l" t="t" r="r" b="b"/>
              <a:pathLst>
                <a:path w="1780" h="1101" extrusionOk="0">
                  <a:moveTo>
                    <a:pt x="1315" y="0"/>
                  </a:moveTo>
                  <a:cubicBezTo>
                    <a:pt x="1086" y="0"/>
                    <a:pt x="846" y="147"/>
                    <a:pt x="650" y="283"/>
                  </a:cubicBezTo>
                  <a:cubicBezTo>
                    <a:pt x="398" y="430"/>
                    <a:pt x="189" y="639"/>
                    <a:pt x="43" y="890"/>
                  </a:cubicBezTo>
                  <a:cubicBezTo>
                    <a:pt x="1" y="953"/>
                    <a:pt x="43" y="1037"/>
                    <a:pt x="126" y="1058"/>
                  </a:cubicBezTo>
                  <a:cubicBezTo>
                    <a:pt x="245" y="1085"/>
                    <a:pt x="372" y="1100"/>
                    <a:pt x="500" y="1100"/>
                  </a:cubicBezTo>
                  <a:cubicBezTo>
                    <a:pt x="664" y="1100"/>
                    <a:pt x="831" y="1075"/>
                    <a:pt x="984" y="1016"/>
                  </a:cubicBezTo>
                  <a:cubicBezTo>
                    <a:pt x="1277" y="953"/>
                    <a:pt x="1696" y="827"/>
                    <a:pt x="1759" y="472"/>
                  </a:cubicBezTo>
                  <a:cubicBezTo>
                    <a:pt x="1779" y="304"/>
                    <a:pt x="1717" y="158"/>
                    <a:pt x="1570" y="74"/>
                  </a:cubicBezTo>
                  <a:cubicBezTo>
                    <a:pt x="1489" y="22"/>
                    <a:pt x="1403" y="0"/>
                    <a:pt x="131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1922250" y="5148425"/>
              <a:ext cx="85975" cy="64500"/>
            </a:xfrm>
            <a:custGeom>
              <a:avLst/>
              <a:gdLst/>
              <a:ahLst/>
              <a:cxnLst/>
              <a:rect l="l" t="t" r="r" b="b"/>
              <a:pathLst>
                <a:path w="3439" h="2580" extrusionOk="0">
                  <a:moveTo>
                    <a:pt x="2824" y="0"/>
                  </a:moveTo>
                  <a:cubicBezTo>
                    <a:pt x="2783" y="0"/>
                    <a:pt x="2740" y="6"/>
                    <a:pt x="2696" y="19"/>
                  </a:cubicBezTo>
                  <a:cubicBezTo>
                    <a:pt x="1775" y="312"/>
                    <a:pt x="666" y="981"/>
                    <a:pt x="206" y="1860"/>
                  </a:cubicBezTo>
                  <a:cubicBezTo>
                    <a:pt x="0" y="2255"/>
                    <a:pt x="315" y="2579"/>
                    <a:pt x="677" y="2579"/>
                  </a:cubicBezTo>
                  <a:cubicBezTo>
                    <a:pt x="757" y="2579"/>
                    <a:pt x="838" y="2564"/>
                    <a:pt x="917" y="2530"/>
                  </a:cubicBezTo>
                  <a:cubicBezTo>
                    <a:pt x="1336" y="2320"/>
                    <a:pt x="1712" y="2028"/>
                    <a:pt x="2047" y="1714"/>
                  </a:cubicBezTo>
                  <a:cubicBezTo>
                    <a:pt x="2403" y="1400"/>
                    <a:pt x="2800" y="1107"/>
                    <a:pt x="3156" y="772"/>
                  </a:cubicBezTo>
                  <a:cubicBezTo>
                    <a:pt x="3439" y="471"/>
                    <a:pt x="3196" y="0"/>
                    <a:pt x="282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1833475" y="5241450"/>
              <a:ext cx="56275" cy="45825"/>
            </a:xfrm>
            <a:custGeom>
              <a:avLst/>
              <a:gdLst/>
              <a:ahLst/>
              <a:cxnLst/>
              <a:rect l="l" t="t" r="r" b="b"/>
              <a:pathLst>
                <a:path w="2251" h="1833" extrusionOk="0">
                  <a:moveTo>
                    <a:pt x="1591" y="0"/>
                  </a:moveTo>
                  <a:cubicBezTo>
                    <a:pt x="1300" y="0"/>
                    <a:pt x="1025" y="255"/>
                    <a:pt x="828" y="420"/>
                  </a:cubicBezTo>
                  <a:cubicBezTo>
                    <a:pt x="472" y="671"/>
                    <a:pt x="221" y="1027"/>
                    <a:pt x="74" y="1424"/>
                  </a:cubicBezTo>
                  <a:cubicBezTo>
                    <a:pt x="1" y="1645"/>
                    <a:pt x="202" y="1833"/>
                    <a:pt x="408" y="1833"/>
                  </a:cubicBezTo>
                  <a:cubicBezTo>
                    <a:pt x="436" y="1833"/>
                    <a:pt x="465" y="1829"/>
                    <a:pt x="493" y="1822"/>
                  </a:cubicBezTo>
                  <a:cubicBezTo>
                    <a:pt x="932" y="1675"/>
                    <a:pt x="1330" y="1403"/>
                    <a:pt x="1623" y="1027"/>
                  </a:cubicBezTo>
                  <a:cubicBezTo>
                    <a:pt x="1811" y="817"/>
                    <a:pt x="2250" y="294"/>
                    <a:pt x="1832" y="64"/>
                  </a:cubicBezTo>
                  <a:cubicBezTo>
                    <a:pt x="1751" y="19"/>
                    <a:pt x="1671" y="0"/>
                    <a:pt x="159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1903325" y="5234500"/>
              <a:ext cx="38725" cy="26425"/>
            </a:xfrm>
            <a:custGeom>
              <a:avLst/>
              <a:gdLst/>
              <a:ahLst/>
              <a:cxnLst/>
              <a:rect l="l" t="t" r="r" b="b"/>
              <a:pathLst>
                <a:path w="1549" h="1057" extrusionOk="0">
                  <a:moveTo>
                    <a:pt x="1223" y="0"/>
                  </a:moveTo>
                  <a:cubicBezTo>
                    <a:pt x="967" y="0"/>
                    <a:pt x="745" y="168"/>
                    <a:pt x="524" y="321"/>
                  </a:cubicBezTo>
                  <a:cubicBezTo>
                    <a:pt x="252" y="489"/>
                    <a:pt x="21" y="656"/>
                    <a:pt x="0" y="949"/>
                  </a:cubicBezTo>
                  <a:cubicBezTo>
                    <a:pt x="0" y="1012"/>
                    <a:pt x="42" y="1054"/>
                    <a:pt x="84" y="1054"/>
                  </a:cubicBezTo>
                  <a:cubicBezTo>
                    <a:pt x="114" y="1056"/>
                    <a:pt x="144" y="1057"/>
                    <a:pt x="174" y="1057"/>
                  </a:cubicBezTo>
                  <a:cubicBezTo>
                    <a:pt x="441" y="1057"/>
                    <a:pt x="717" y="976"/>
                    <a:pt x="942" y="844"/>
                  </a:cubicBezTo>
                  <a:cubicBezTo>
                    <a:pt x="1256" y="719"/>
                    <a:pt x="1549" y="593"/>
                    <a:pt x="1549" y="196"/>
                  </a:cubicBezTo>
                  <a:cubicBezTo>
                    <a:pt x="1549" y="112"/>
                    <a:pt x="1486" y="49"/>
                    <a:pt x="1402" y="28"/>
                  </a:cubicBezTo>
                  <a:cubicBezTo>
                    <a:pt x="1340" y="9"/>
                    <a:pt x="1281" y="0"/>
                    <a:pt x="1223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1878750" y="5190650"/>
              <a:ext cx="39775" cy="41425"/>
            </a:xfrm>
            <a:custGeom>
              <a:avLst/>
              <a:gdLst/>
              <a:ahLst/>
              <a:cxnLst/>
              <a:rect l="l" t="t" r="r" b="b"/>
              <a:pathLst>
                <a:path w="1591" h="1657" extrusionOk="0">
                  <a:moveTo>
                    <a:pt x="1185" y="0"/>
                  </a:moveTo>
                  <a:cubicBezTo>
                    <a:pt x="833" y="0"/>
                    <a:pt x="636" y="294"/>
                    <a:pt x="439" y="569"/>
                  </a:cubicBezTo>
                  <a:cubicBezTo>
                    <a:pt x="209" y="862"/>
                    <a:pt x="0" y="1155"/>
                    <a:pt x="63" y="1510"/>
                  </a:cubicBezTo>
                  <a:cubicBezTo>
                    <a:pt x="84" y="1594"/>
                    <a:pt x="167" y="1657"/>
                    <a:pt x="272" y="1657"/>
                  </a:cubicBezTo>
                  <a:cubicBezTo>
                    <a:pt x="586" y="1657"/>
                    <a:pt x="858" y="1322"/>
                    <a:pt x="1067" y="1092"/>
                  </a:cubicBezTo>
                  <a:cubicBezTo>
                    <a:pt x="1276" y="862"/>
                    <a:pt x="1590" y="548"/>
                    <a:pt x="1444" y="192"/>
                  </a:cubicBezTo>
                  <a:cubicBezTo>
                    <a:pt x="1423" y="108"/>
                    <a:pt x="1339" y="25"/>
                    <a:pt x="1255" y="4"/>
                  </a:cubicBezTo>
                  <a:cubicBezTo>
                    <a:pt x="1231" y="1"/>
                    <a:pt x="1208" y="0"/>
                    <a:pt x="11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1800275" y="4771650"/>
              <a:ext cx="36325" cy="35675"/>
            </a:xfrm>
            <a:custGeom>
              <a:avLst/>
              <a:gdLst/>
              <a:ahLst/>
              <a:cxnLst/>
              <a:rect l="l" t="t" r="r" b="b"/>
              <a:pathLst>
                <a:path w="1453" h="1427" extrusionOk="0">
                  <a:moveTo>
                    <a:pt x="223" y="1"/>
                  </a:moveTo>
                  <a:cubicBezTo>
                    <a:pt x="198" y="1"/>
                    <a:pt x="172" y="2"/>
                    <a:pt x="147" y="4"/>
                  </a:cubicBezTo>
                  <a:cubicBezTo>
                    <a:pt x="63" y="25"/>
                    <a:pt x="1" y="109"/>
                    <a:pt x="21" y="192"/>
                  </a:cubicBezTo>
                  <a:cubicBezTo>
                    <a:pt x="63" y="402"/>
                    <a:pt x="168" y="611"/>
                    <a:pt x="314" y="757"/>
                  </a:cubicBezTo>
                  <a:cubicBezTo>
                    <a:pt x="440" y="987"/>
                    <a:pt x="607" y="1197"/>
                    <a:pt x="817" y="1364"/>
                  </a:cubicBezTo>
                  <a:cubicBezTo>
                    <a:pt x="882" y="1408"/>
                    <a:pt x="948" y="1427"/>
                    <a:pt x="1012" y="1427"/>
                  </a:cubicBezTo>
                  <a:cubicBezTo>
                    <a:pt x="1253" y="1427"/>
                    <a:pt x="1452" y="1152"/>
                    <a:pt x="1402" y="904"/>
                  </a:cubicBezTo>
                  <a:cubicBezTo>
                    <a:pt x="1298" y="632"/>
                    <a:pt x="1089" y="381"/>
                    <a:pt x="837" y="234"/>
                  </a:cubicBezTo>
                  <a:cubicBezTo>
                    <a:pt x="668" y="84"/>
                    <a:pt x="448" y="1"/>
                    <a:pt x="22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1806025" y="4962175"/>
              <a:ext cx="40275" cy="62200"/>
            </a:xfrm>
            <a:custGeom>
              <a:avLst/>
              <a:gdLst/>
              <a:ahLst/>
              <a:cxnLst/>
              <a:rect l="l" t="t" r="r" b="b"/>
              <a:pathLst>
                <a:path w="1611" h="2488" extrusionOk="0">
                  <a:moveTo>
                    <a:pt x="1082" y="1"/>
                  </a:moveTo>
                  <a:cubicBezTo>
                    <a:pt x="899" y="1"/>
                    <a:pt x="718" y="102"/>
                    <a:pt x="649" y="334"/>
                  </a:cubicBezTo>
                  <a:cubicBezTo>
                    <a:pt x="566" y="648"/>
                    <a:pt x="440" y="962"/>
                    <a:pt x="294" y="1255"/>
                  </a:cubicBezTo>
                  <a:cubicBezTo>
                    <a:pt x="147" y="1568"/>
                    <a:pt x="1" y="1799"/>
                    <a:pt x="84" y="2154"/>
                  </a:cubicBezTo>
                  <a:cubicBezTo>
                    <a:pt x="144" y="2364"/>
                    <a:pt x="333" y="2488"/>
                    <a:pt x="534" y="2488"/>
                  </a:cubicBezTo>
                  <a:cubicBezTo>
                    <a:pt x="615" y="2488"/>
                    <a:pt x="697" y="2468"/>
                    <a:pt x="775" y="2426"/>
                  </a:cubicBezTo>
                  <a:cubicBezTo>
                    <a:pt x="1361" y="2175"/>
                    <a:pt x="1486" y="1108"/>
                    <a:pt x="1549" y="543"/>
                  </a:cubicBezTo>
                  <a:cubicBezTo>
                    <a:pt x="1611" y="210"/>
                    <a:pt x="1345" y="1"/>
                    <a:pt x="1082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1477525" y="4781425"/>
              <a:ext cx="37700" cy="17350"/>
            </a:xfrm>
            <a:custGeom>
              <a:avLst/>
              <a:gdLst/>
              <a:ahLst/>
              <a:cxnLst/>
              <a:rect l="l" t="t" r="r" b="b"/>
              <a:pathLst>
                <a:path w="1508" h="694" extrusionOk="0">
                  <a:moveTo>
                    <a:pt x="409" y="0"/>
                  </a:moveTo>
                  <a:cubicBezTo>
                    <a:pt x="299" y="0"/>
                    <a:pt x="189" y="11"/>
                    <a:pt x="84" y="31"/>
                  </a:cubicBezTo>
                  <a:cubicBezTo>
                    <a:pt x="22" y="52"/>
                    <a:pt x="1" y="136"/>
                    <a:pt x="43" y="178"/>
                  </a:cubicBezTo>
                  <a:cubicBezTo>
                    <a:pt x="231" y="345"/>
                    <a:pt x="419" y="450"/>
                    <a:pt x="628" y="555"/>
                  </a:cubicBezTo>
                  <a:cubicBezTo>
                    <a:pt x="793" y="637"/>
                    <a:pt x="970" y="693"/>
                    <a:pt x="1140" y="693"/>
                  </a:cubicBezTo>
                  <a:cubicBezTo>
                    <a:pt x="1187" y="693"/>
                    <a:pt x="1232" y="689"/>
                    <a:pt x="1277" y="680"/>
                  </a:cubicBezTo>
                  <a:cubicBezTo>
                    <a:pt x="1444" y="596"/>
                    <a:pt x="1507" y="387"/>
                    <a:pt x="1382" y="262"/>
                  </a:cubicBezTo>
                  <a:cubicBezTo>
                    <a:pt x="1231" y="111"/>
                    <a:pt x="1013" y="28"/>
                    <a:pt x="803" y="28"/>
                  </a:cubicBezTo>
                  <a:cubicBezTo>
                    <a:pt x="780" y="28"/>
                    <a:pt x="756" y="29"/>
                    <a:pt x="733" y="31"/>
                  </a:cubicBezTo>
                  <a:cubicBezTo>
                    <a:pt x="628" y="11"/>
                    <a:pt x="519" y="0"/>
                    <a:pt x="4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1502650" y="5260000"/>
              <a:ext cx="47925" cy="30650"/>
            </a:xfrm>
            <a:custGeom>
              <a:avLst/>
              <a:gdLst/>
              <a:ahLst/>
              <a:cxnLst/>
              <a:rect l="l" t="t" r="r" b="b"/>
              <a:pathLst>
                <a:path w="1917" h="1226" extrusionOk="0">
                  <a:moveTo>
                    <a:pt x="1589" y="0"/>
                  </a:moveTo>
                  <a:cubicBezTo>
                    <a:pt x="1562" y="0"/>
                    <a:pt x="1534" y="4"/>
                    <a:pt x="1507" y="13"/>
                  </a:cubicBezTo>
                  <a:cubicBezTo>
                    <a:pt x="1214" y="117"/>
                    <a:pt x="962" y="264"/>
                    <a:pt x="732" y="473"/>
                  </a:cubicBezTo>
                  <a:cubicBezTo>
                    <a:pt x="481" y="598"/>
                    <a:pt x="251" y="766"/>
                    <a:pt x="63" y="954"/>
                  </a:cubicBezTo>
                  <a:cubicBezTo>
                    <a:pt x="0" y="1017"/>
                    <a:pt x="21" y="1101"/>
                    <a:pt x="84" y="1122"/>
                  </a:cubicBezTo>
                  <a:cubicBezTo>
                    <a:pt x="185" y="1197"/>
                    <a:pt x="316" y="1226"/>
                    <a:pt x="455" y="1226"/>
                  </a:cubicBezTo>
                  <a:cubicBezTo>
                    <a:pt x="661" y="1226"/>
                    <a:pt x="884" y="1163"/>
                    <a:pt x="1046" y="1101"/>
                  </a:cubicBezTo>
                  <a:cubicBezTo>
                    <a:pt x="1423" y="996"/>
                    <a:pt x="1737" y="724"/>
                    <a:pt x="1862" y="347"/>
                  </a:cubicBezTo>
                  <a:cubicBezTo>
                    <a:pt x="1917" y="166"/>
                    <a:pt x="1767" y="0"/>
                    <a:pt x="158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1783025" y="4570850"/>
              <a:ext cx="55975" cy="33000"/>
            </a:xfrm>
            <a:custGeom>
              <a:avLst/>
              <a:gdLst/>
              <a:ahLst/>
              <a:cxnLst/>
              <a:rect l="l" t="t" r="r" b="b"/>
              <a:pathLst>
                <a:path w="2239" h="1320" extrusionOk="0">
                  <a:moveTo>
                    <a:pt x="1361" y="0"/>
                  </a:moveTo>
                  <a:cubicBezTo>
                    <a:pt x="1206" y="0"/>
                    <a:pt x="1048" y="24"/>
                    <a:pt x="900" y="64"/>
                  </a:cubicBezTo>
                  <a:cubicBezTo>
                    <a:pt x="460" y="148"/>
                    <a:pt x="0" y="462"/>
                    <a:pt x="42" y="964"/>
                  </a:cubicBezTo>
                  <a:cubicBezTo>
                    <a:pt x="42" y="1152"/>
                    <a:pt x="209" y="1319"/>
                    <a:pt x="419" y="1319"/>
                  </a:cubicBezTo>
                  <a:cubicBezTo>
                    <a:pt x="586" y="1299"/>
                    <a:pt x="753" y="1236"/>
                    <a:pt x="900" y="1152"/>
                  </a:cubicBezTo>
                  <a:cubicBezTo>
                    <a:pt x="1025" y="1068"/>
                    <a:pt x="1151" y="985"/>
                    <a:pt x="1297" y="922"/>
                  </a:cubicBezTo>
                  <a:cubicBezTo>
                    <a:pt x="1423" y="859"/>
                    <a:pt x="1569" y="817"/>
                    <a:pt x="1716" y="755"/>
                  </a:cubicBezTo>
                  <a:cubicBezTo>
                    <a:pt x="1862" y="671"/>
                    <a:pt x="2009" y="608"/>
                    <a:pt x="2134" y="503"/>
                  </a:cubicBezTo>
                  <a:cubicBezTo>
                    <a:pt x="2239" y="441"/>
                    <a:pt x="2239" y="294"/>
                    <a:pt x="2134" y="252"/>
                  </a:cubicBezTo>
                  <a:cubicBezTo>
                    <a:pt x="1967" y="148"/>
                    <a:pt x="1799" y="64"/>
                    <a:pt x="1611" y="22"/>
                  </a:cubicBezTo>
                  <a:cubicBezTo>
                    <a:pt x="1530" y="7"/>
                    <a:pt x="1445" y="0"/>
                    <a:pt x="13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1473475" y="4630975"/>
              <a:ext cx="58475" cy="32875"/>
            </a:xfrm>
            <a:custGeom>
              <a:avLst/>
              <a:gdLst/>
              <a:ahLst/>
              <a:cxnLst/>
              <a:rect l="l" t="t" r="r" b="b"/>
              <a:pathLst>
                <a:path w="2339" h="1315" extrusionOk="0">
                  <a:moveTo>
                    <a:pt x="319" y="1"/>
                  </a:moveTo>
                  <a:cubicBezTo>
                    <a:pt x="127" y="1"/>
                    <a:pt x="1" y="180"/>
                    <a:pt x="100" y="358"/>
                  </a:cubicBezTo>
                  <a:cubicBezTo>
                    <a:pt x="423" y="871"/>
                    <a:pt x="1141" y="1314"/>
                    <a:pt x="1787" y="1314"/>
                  </a:cubicBezTo>
                  <a:cubicBezTo>
                    <a:pt x="1853" y="1314"/>
                    <a:pt x="1919" y="1310"/>
                    <a:pt x="1983" y="1300"/>
                  </a:cubicBezTo>
                  <a:cubicBezTo>
                    <a:pt x="2339" y="1237"/>
                    <a:pt x="2276" y="798"/>
                    <a:pt x="2067" y="630"/>
                  </a:cubicBezTo>
                  <a:cubicBezTo>
                    <a:pt x="1795" y="484"/>
                    <a:pt x="1502" y="379"/>
                    <a:pt x="1209" y="316"/>
                  </a:cubicBezTo>
                  <a:cubicBezTo>
                    <a:pt x="916" y="191"/>
                    <a:pt x="644" y="86"/>
                    <a:pt x="351" y="3"/>
                  </a:cubicBezTo>
                  <a:cubicBezTo>
                    <a:pt x="340" y="1"/>
                    <a:pt x="330" y="1"/>
                    <a:pt x="319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1928725" y="5107050"/>
              <a:ext cx="48650" cy="54325"/>
            </a:xfrm>
            <a:custGeom>
              <a:avLst/>
              <a:gdLst/>
              <a:ahLst/>
              <a:cxnLst/>
              <a:rect l="l" t="t" r="r" b="b"/>
              <a:pathLst>
                <a:path w="1946" h="2173" extrusionOk="0">
                  <a:moveTo>
                    <a:pt x="1419" y="0"/>
                  </a:moveTo>
                  <a:cubicBezTo>
                    <a:pt x="1330" y="0"/>
                    <a:pt x="1239" y="32"/>
                    <a:pt x="1161" y="105"/>
                  </a:cubicBezTo>
                  <a:cubicBezTo>
                    <a:pt x="889" y="398"/>
                    <a:pt x="658" y="711"/>
                    <a:pt x="470" y="1046"/>
                  </a:cubicBezTo>
                  <a:cubicBezTo>
                    <a:pt x="365" y="1214"/>
                    <a:pt x="261" y="1360"/>
                    <a:pt x="198" y="1527"/>
                  </a:cubicBezTo>
                  <a:cubicBezTo>
                    <a:pt x="156" y="1695"/>
                    <a:pt x="93" y="1841"/>
                    <a:pt x="52" y="2009"/>
                  </a:cubicBezTo>
                  <a:cubicBezTo>
                    <a:pt x="1" y="2077"/>
                    <a:pt x="74" y="2172"/>
                    <a:pt x="148" y="2172"/>
                  </a:cubicBezTo>
                  <a:cubicBezTo>
                    <a:pt x="165" y="2172"/>
                    <a:pt x="182" y="2167"/>
                    <a:pt x="198" y="2155"/>
                  </a:cubicBezTo>
                  <a:cubicBezTo>
                    <a:pt x="324" y="2051"/>
                    <a:pt x="491" y="2030"/>
                    <a:pt x="617" y="1946"/>
                  </a:cubicBezTo>
                  <a:cubicBezTo>
                    <a:pt x="784" y="1841"/>
                    <a:pt x="930" y="1716"/>
                    <a:pt x="1056" y="1590"/>
                  </a:cubicBezTo>
                  <a:cubicBezTo>
                    <a:pt x="1349" y="1297"/>
                    <a:pt x="1600" y="962"/>
                    <a:pt x="1788" y="586"/>
                  </a:cubicBezTo>
                  <a:cubicBezTo>
                    <a:pt x="1945" y="287"/>
                    <a:pt x="1689" y="0"/>
                    <a:pt x="141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1942550" y="4565025"/>
              <a:ext cx="69075" cy="38300"/>
            </a:xfrm>
            <a:custGeom>
              <a:avLst/>
              <a:gdLst/>
              <a:ahLst/>
              <a:cxnLst/>
              <a:rect l="l" t="t" r="r" b="b"/>
              <a:pathLst>
                <a:path w="2763" h="1532" extrusionOk="0">
                  <a:moveTo>
                    <a:pt x="2374" y="0"/>
                  </a:moveTo>
                  <a:cubicBezTo>
                    <a:pt x="2074" y="0"/>
                    <a:pt x="1769" y="189"/>
                    <a:pt x="1507" y="276"/>
                  </a:cubicBezTo>
                  <a:cubicBezTo>
                    <a:pt x="1110" y="381"/>
                    <a:pt x="733" y="548"/>
                    <a:pt x="356" y="716"/>
                  </a:cubicBezTo>
                  <a:cubicBezTo>
                    <a:pt x="1" y="967"/>
                    <a:pt x="168" y="1532"/>
                    <a:pt x="608" y="1532"/>
                  </a:cubicBezTo>
                  <a:cubicBezTo>
                    <a:pt x="1047" y="1532"/>
                    <a:pt x="1507" y="1385"/>
                    <a:pt x="1884" y="1155"/>
                  </a:cubicBezTo>
                  <a:cubicBezTo>
                    <a:pt x="2198" y="967"/>
                    <a:pt x="2679" y="716"/>
                    <a:pt x="2742" y="318"/>
                  </a:cubicBezTo>
                  <a:cubicBezTo>
                    <a:pt x="2763" y="172"/>
                    <a:pt x="2679" y="46"/>
                    <a:pt x="2553" y="25"/>
                  </a:cubicBezTo>
                  <a:cubicBezTo>
                    <a:pt x="2494" y="8"/>
                    <a:pt x="2434" y="0"/>
                    <a:pt x="237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1803650" y="4607025"/>
              <a:ext cx="39550" cy="53450"/>
            </a:xfrm>
            <a:custGeom>
              <a:avLst/>
              <a:gdLst/>
              <a:ahLst/>
              <a:cxnLst/>
              <a:rect l="l" t="t" r="r" b="b"/>
              <a:pathLst>
                <a:path w="1582" h="2138" extrusionOk="0">
                  <a:moveTo>
                    <a:pt x="894" y="0"/>
                  </a:moveTo>
                  <a:cubicBezTo>
                    <a:pt x="779" y="0"/>
                    <a:pt x="668" y="75"/>
                    <a:pt x="640" y="186"/>
                  </a:cubicBezTo>
                  <a:cubicBezTo>
                    <a:pt x="556" y="626"/>
                    <a:pt x="410" y="1065"/>
                    <a:pt x="200" y="1463"/>
                  </a:cubicBezTo>
                  <a:cubicBezTo>
                    <a:pt x="0" y="1820"/>
                    <a:pt x="326" y="2137"/>
                    <a:pt x="634" y="2137"/>
                  </a:cubicBezTo>
                  <a:cubicBezTo>
                    <a:pt x="777" y="2137"/>
                    <a:pt x="916" y="2068"/>
                    <a:pt x="995" y="1902"/>
                  </a:cubicBezTo>
                  <a:cubicBezTo>
                    <a:pt x="1246" y="1358"/>
                    <a:pt x="1581" y="563"/>
                    <a:pt x="1058" y="61"/>
                  </a:cubicBezTo>
                  <a:cubicBezTo>
                    <a:pt x="1009" y="19"/>
                    <a:pt x="951" y="0"/>
                    <a:pt x="89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943450" y="4687975"/>
              <a:ext cx="1718375" cy="555575"/>
            </a:xfrm>
            <a:custGeom>
              <a:avLst/>
              <a:gdLst/>
              <a:ahLst/>
              <a:cxnLst/>
              <a:rect l="l" t="t" r="r" b="b"/>
              <a:pathLst>
                <a:path w="68735" h="22223" extrusionOk="0">
                  <a:moveTo>
                    <a:pt x="4105" y="1"/>
                  </a:moveTo>
                  <a:cubicBezTo>
                    <a:pt x="2266" y="1"/>
                    <a:pt x="780" y="288"/>
                    <a:pt x="252" y="1091"/>
                  </a:cubicBezTo>
                  <a:cubicBezTo>
                    <a:pt x="168" y="1175"/>
                    <a:pt x="105" y="1280"/>
                    <a:pt x="105" y="1405"/>
                  </a:cubicBezTo>
                  <a:cubicBezTo>
                    <a:pt x="1" y="1761"/>
                    <a:pt x="22" y="2137"/>
                    <a:pt x="147" y="2493"/>
                  </a:cubicBezTo>
                  <a:cubicBezTo>
                    <a:pt x="419" y="3351"/>
                    <a:pt x="1465" y="3958"/>
                    <a:pt x="2177" y="4418"/>
                  </a:cubicBezTo>
                  <a:cubicBezTo>
                    <a:pt x="4039" y="5590"/>
                    <a:pt x="6048" y="6469"/>
                    <a:pt x="8077" y="7326"/>
                  </a:cubicBezTo>
                  <a:cubicBezTo>
                    <a:pt x="11697" y="8833"/>
                    <a:pt x="15400" y="10214"/>
                    <a:pt x="19125" y="11469"/>
                  </a:cubicBezTo>
                  <a:cubicBezTo>
                    <a:pt x="27285" y="14210"/>
                    <a:pt x="35634" y="16407"/>
                    <a:pt x="44003" y="18416"/>
                  </a:cubicBezTo>
                  <a:cubicBezTo>
                    <a:pt x="48083" y="19378"/>
                    <a:pt x="52163" y="20341"/>
                    <a:pt x="56243" y="21241"/>
                  </a:cubicBezTo>
                  <a:cubicBezTo>
                    <a:pt x="58411" y="21716"/>
                    <a:pt x="60779" y="22223"/>
                    <a:pt x="63086" y="22223"/>
                  </a:cubicBezTo>
                  <a:cubicBezTo>
                    <a:pt x="64029" y="22223"/>
                    <a:pt x="64963" y="22138"/>
                    <a:pt x="65868" y="21931"/>
                  </a:cubicBezTo>
                  <a:cubicBezTo>
                    <a:pt x="67605" y="21534"/>
                    <a:pt x="68735" y="20215"/>
                    <a:pt x="67354" y="18646"/>
                  </a:cubicBezTo>
                  <a:cubicBezTo>
                    <a:pt x="65073" y="16031"/>
                    <a:pt x="59821" y="14503"/>
                    <a:pt x="56264" y="13771"/>
                  </a:cubicBezTo>
                  <a:cubicBezTo>
                    <a:pt x="56222" y="13917"/>
                    <a:pt x="55846" y="15424"/>
                    <a:pt x="55699" y="15842"/>
                  </a:cubicBezTo>
                  <a:cubicBezTo>
                    <a:pt x="56432" y="16073"/>
                    <a:pt x="62102" y="17600"/>
                    <a:pt x="61893" y="18458"/>
                  </a:cubicBezTo>
                  <a:cubicBezTo>
                    <a:pt x="61827" y="18761"/>
                    <a:pt x="61424" y="18879"/>
                    <a:pt x="60835" y="18879"/>
                  </a:cubicBezTo>
                  <a:cubicBezTo>
                    <a:pt x="58990" y="18879"/>
                    <a:pt x="55326" y="17722"/>
                    <a:pt x="54549" y="17516"/>
                  </a:cubicBezTo>
                  <a:cubicBezTo>
                    <a:pt x="52184" y="16930"/>
                    <a:pt x="49820" y="16324"/>
                    <a:pt x="47476" y="15717"/>
                  </a:cubicBezTo>
                  <a:cubicBezTo>
                    <a:pt x="43082" y="14587"/>
                    <a:pt x="38709" y="13436"/>
                    <a:pt x="34336" y="12264"/>
                  </a:cubicBezTo>
                  <a:cubicBezTo>
                    <a:pt x="30026" y="11114"/>
                    <a:pt x="25716" y="9963"/>
                    <a:pt x="21426" y="8770"/>
                  </a:cubicBezTo>
                  <a:cubicBezTo>
                    <a:pt x="19188" y="8163"/>
                    <a:pt x="16970" y="7515"/>
                    <a:pt x="14794" y="6782"/>
                  </a:cubicBezTo>
                  <a:cubicBezTo>
                    <a:pt x="12534" y="6008"/>
                    <a:pt x="7136" y="4418"/>
                    <a:pt x="7073" y="3518"/>
                  </a:cubicBezTo>
                  <a:cubicBezTo>
                    <a:pt x="7057" y="3298"/>
                    <a:pt x="7360" y="3212"/>
                    <a:pt x="7854" y="3212"/>
                  </a:cubicBezTo>
                  <a:cubicBezTo>
                    <a:pt x="9376" y="3212"/>
                    <a:pt x="12718" y="4025"/>
                    <a:pt x="14250" y="4230"/>
                  </a:cubicBezTo>
                  <a:cubicBezTo>
                    <a:pt x="14438" y="3393"/>
                    <a:pt x="14689" y="2556"/>
                    <a:pt x="14982" y="1761"/>
                  </a:cubicBezTo>
                  <a:cubicBezTo>
                    <a:pt x="13945" y="1401"/>
                    <a:pt x="8164" y="1"/>
                    <a:pt x="4105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6"/>
          <p:cNvGrpSpPr/>
          <p:nvPr/>
        </p:nvGrpSpPr>
        <p:grpSpPr>
          <a:xfrm>
            <a:off x="6362424" y="639028"/>
            <a:ext cx="2585439" cy="2032398"/>
            <a:chOff x="3515875" y="337450"/>
            <a:chExt cx="2204125" cy="1732650"/>
          </a:xfrm>
        </p:grpSpPr>
        <p:sp>
          <p:nvSpPr>
            <p:cNvPr id="600" name="Google Shape;600;p36"/>
            <p:cNvSpPr/>
            <p:nvPr/>
          </p:nvSpPr>
          <p:spPr>
            <a:xfrm>
              <a:off x="5378225" y="1550050"/>
              <a:ext cx="341775" cy="225950"/>
            </a:xfrm>
            <a:custGeom>
              <a:avLst/>
              <a:gdLst/>
              <a:ahLst/>
              <a:cxnLst/>
              <a:rect l="l" t="t" r="r" b="b"/>
              <a:pathLst>
                <a:path w="13671" h="9038" extrusionOk="0">
                  <a:moveTo>
                    <a:pt x="6836" y="1"/>
                  </a:moveTo>
                  <a:cubicBezTo>
                    <a:pt x="3057" y="1"/>
                    <a:pt x="1" y="2038"/>
                    <a:pt x="1" y="4536"/>
                  </a:cubicBezTo>
                  <a:cubicBezTo>
                    <a:pt x="34" y="7000"/>
                    <a:pt x="3090" y="9037"/>
                    <a:pt x="6836" y="9037"/>
                  </a:cubicBezTo>
                  <a:cubicBezTo>
                    <a:pt x="10615" y="9037"/>
                    <a:pt x="13671" y="4536"/>
                    <a:pt x="13671" y="4536"/>
                  </a:cubicBezTo>
                  <a:cubicBezTo>
                    <a:pt x="13671" y="4536"/>
                    <a:pt x="10615" y="1"/>
                    <a:pt x="683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5378225" y="1586200"/>
              <a:ext cx="234150" cy="153650"/>
            </a:xfrm>
            <a:custGeom>
              <a:avLst/>
              <a:gdLst/>
              <a:ahLst/>
              <a:cxnLst/>
              <a:rect l="l" t="t" r="r" b="b"/>
              <a:pathLst>
                <a:path w="9366" h="6146" extrusionOk="0">
                  <a:moveTo>
                    <a:pt x="4700" y="1"/>
                  </a:moveTo>
                  <a:cubicBezTo>
                    <a:pt x="2104" y="1"/>
                    <a:pt x="1" y="1381"/>
                    <a:pt x="1" y="3090"/>
                  </a:cubicBezTo>
                  <a:cubicBezTo>
                    <a:pt x="1" y="4765"/>
                    <a:pt x="2104" y="6146"/>
                    <a:pt x="4700" y="6146"/>
                  </a:cubicBezTo>
                  <a:cubicBezTo>
                    <a:pt x="7263" y="6146"/>
                    <a:pt x="9366" y="3057"/>
                    <a:pt x="9366" y="3057"/>
                  </a:cubicBezTo>
                  <a:cubicBezTo>
                    <a:pt x="9366" y="3057"/>
                    <a:pt x="7263" y="1"/>
                    <a:pt x="470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378225" y="1619075"/>
              <a:ext cx="133925" cy="87925"/>
            </a:xfrm>
            <a:custGeom>
              <a:avLst/>
              <a:gdLst/>
              <a:ahLst/>
              <a:cxnLst/>
              <a:rect l="l" t="t" r="r" b="b"/>
              <a:pathLst>
                <a:path w="5357" h="3517" extrusionOk="0">
                  <a:moveTo>
                    <a:pt x="2695" y="0"/>
                  </a:moveTo>
                  <a:cubicBezTo>
                    <a:pt x="1217" y="0"/>
                    <a:pt x="1" y="789"/>
                    <a:pt x="1" y="1775"/>
                  </a:cubicBezTo>
                  <a:cubicBezTo>
                    <a:pt x="1" y="2728"/>
                    <a:pt x="1217" y="3516"/>
                    <a:pt x="2695" y="3516"/>
                  </a:cubicBezTo>
                  <a:cubicBezTo>
                    <a:pt x="4174" y="3516"/>
                    <a:pt x="5357" y="1775"/>
                    <a:pt x="5357" y="1775"/>
                  </a:cubicBezTo>
                  <a:cubicBezTo>
                    <a:pt x="5357" y="1775"/>
                    <a:pt x="4174" y="0"/>
                    <a:pt x="269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5328950" y="1689825"/>
              <a:ext cx="341750" cy="235475"/>
            </a:xfrm>
            <a:custGeom>
              <a:avLst/>
              <a:gdLst/>
              <a:ahLst/>
              <a:cxnLst/>
              <a:rect l="l" t="t" r="r" b="b"/>
              <a:pathLst>
                <a:path w="13670" h="9419" extrusionOk="0">
                  <a:moveTo>
                    <a:pt x="5337" y="0"/>
                  </a:moveTo>
                  <a:cubicBezTo>
                    <a:pt x="3076" y="0"/>
                    <a:pt x="1244" y="929"/>
                    <a:pt x="723" y="2559"/>
                  </a:cubicBezTo>
                  <a:cubicBezTo>
                    <a:pt x="0" y="4925"/>
                    <a:pt x="2235" y="7850"/>
                    <a:pt x="5816" y="9131"/>
                  </a:cubicBezTo>
                  <a:cubicBezTo>
                    <a:pt x="6398" y="9334"/>
                    <a:pt x="6998" y="9419"/>
                    <a:pt x="7595" y="9419"/>
                  </a:cubicBezTo>
                  <a:cubicBezTo>
                    <a:pt x="10673" y="9419"/>
                    <a:pt x="13670" y="7160"/>
                    <a:pt x="13670" y="7160"/>
                  </a:cubicBezTo>
                  <a:cubicBezTo>
                    <a:pt x="13670" y="7160"/>
                    <a:pt x="12158" y="1836"/>
                    <a:pt x="8577" y="588"/>
                  </a:cubicBezTo>
                  <a:cubicBezTo>
                    <a:pt x="7463" y="189"/>
                    <a:pt x="6356" y="0"/>
                    <a:pt x="5337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5333875" y="1709975"/>
              <a:ext cx="234975" cy="161250"/>
            </a:xfrm>
            <a:custGeom>
              <a:avLst/>
              <a:gdLst/>
              <a:ahLst/>
              <a:cxnLst/>
              <a:rect l="l" t="t" r="r" b="b"/>
              <a:pathLst>
                <a:path w="9399" h="6450" extrusionOk="0">
                  <a:moveTo>
                    <a:pt x="3694" y="1"/>
                  </a:moveTo>
                  <a:cubicBezTo>
                    <a:pt x="2143" y="1"/>
                    <a:pt x="889" y="643"/>
                    <a:pt x="526" y="1753"/>
                  </a:cubicBezTo>
                  <a:cubicBezTo>
                    <a:pt x="0" y="3363"/>
                    <a:pt x="1578" y="5368"/>
                    <a:pt x="4009" y="6255"/>
                  </a:cubicBezTo>
                  <a:cubicBezTo>
                    <a:pt x="4405" y="6392"/>
                    <a:pt x="4812" y="6450"/>
                    <a:pt x="5217" y="6450"/>
                  </a:cubicBezTo>
                  <a:cubicBezTo>
                    <a:pt x="7337" y="6450"/>
                    <a:pt x="9398" y="4875"/>
                    <a:pt x="9398" y="4875"/>
                  </a:cubicBezTo>
                  <a:cubicBezTo>
                    <a:pt x="9398" y="4875"/>
                    <a:pt x="8347" y="1260"/>
                    <a:pt x="5915" y="406"/>
                  </a:cubicBezTo>
                  <a:cubicBezTo>
                    <a:pt x="5151" y="131"/>
                    <a:pt x="4392" y="1"/>
                    <a:pt x="3694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5333050" y="1738375"/>
              <a:ext cx="136400" cy="89525"/>
            </a:xfrm>
            <a:custGeom>
              <a:avLst/>
              <a:gdLst/>
              <a:ahLst/>
              <a:cxnLst/>
              <a:rect l="l" t="t" r="r" b="b"/>
              <a:pathLst>
                <a:path w="5456" h="3581" extrusionOk="0">
                  <a:moveTo>
                    <a:pt x="2151" y="1"/>
                  </a:moveTo>
                  <a:cubicBezTo>
                    <a:pt x="1244" y="1"/>
                    <a:pt x="501" y="363"/>
                    <a:pt x="296" y="979"/>
                  </a:cubicBezTo>
                  <a:cubicBezTo>
                    <a:pt x="0" y="1866"/>
                    <a:pt x="920" y="2983"/>
                    <a:pt x="2333" y="3476"/>
                  </a:cubicBezTo>
                  <a:cubicBezTo>
                    <a:pt x="2558" y="3549"/>
                    <a:pt x="2791" y="3580"/>
                    <a:pt x="3022" y="3580"/>
                  </a:cubicBezTo>
                  <a:cubicBezTo>
                    <a:pt x="4247" y="3580"/>
                    <a:pt x="5455" y="2720"/>
                    <a:pt x="5455" y="2720"/>
                  </a:cubicBezTo>
                  <a:cubicBezTo>
                    <a:pt x="5455" y="2720"/>
                    <a:pt x="4864" y="683"/>
                    <a:pt x="3418" y="223"/>
                  </a:cubicBezTo>
                  <a:cubicBezTo>
                    <a:pt x="2985" y="72"/>
                    <a:pt x="2552" y="1"/>
                    <a:pt x="21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5288675" y="1805975"/>
              <a:ext cx="317950" cy="253575"/>
            </a:xfrm>
            <a:custGeom>
              <a:avLst/>
              <a:gdLst/>
              <a:ahLst/>
              <a:cxnLst/>
              <a:rect l="l" t="t" r="r" b="b"/>
              <a:pathLst>
                <a:path w="12718" h="10143" extrusionOk="0">
                  <a:moveTo>
                    <a:pt x="4466" y="0"/>
                  </a:moveTo>
                  <a:cubicBezTo>
                    <a:pt x="3174" y="0"/>
                    <a:pt x="2082" y="427"/>
                    <a:pt x="1447" y="1298"/>
                  </a:cubicBezTo>
                  <a:cubicBezTo>
                    <a:pt x="1" y="3237"/>
                    <a:pt x="1315" y="6654"/>
                    <a:pt x="4404" y="8954"/>
                  </a:cubicBezTo>
                  <a:cubicBezTo>
                    <a:pt x="5651" y="9869"/>
                    <a:pt x="7229" y="10142"/>
                    <a:pt x="8668" y="10142"/>
                  </a:cubicBezTo>
                  <a:cubicBezTo>
                    <a:pt x="10795" y="10142"/>
                    <a:pt x="12619" y="9546"/>
                    <a:pt x="12619" y="9546"/>
                  </a:cubicBezTo>
                  <a:cubicBezTo>
                    <a:pt x="12619" y="9546"/>
                    <a:pt x="12718" y="4190"/>
                    <a:pt x="9629" y="1889"/>
                  </a:cubicBezTo>
                  <a:cubicBezTo>
                    <a:pt x="7928" y="641"/>
                    <a:pt x="6048" y="0"/>
                    <a:pt x="4466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5300175" y="1815950"/>
              <a:ext cx="216925" cy="173550"/>
            </a:xfrm>
            <a:custGeom>
              <a:avLst/>
              <a:gdLst/>
              <a:ahLst/>
              <a:cxnLst/>
              <a:rect l="l" t="t" r="r" b="b"/>
              <a:pathLst>
                <a:path w="8677" h="6942" extrusionOk="0">
                  <a:moveTo>
                    <a:pt x="3043" y="0"/>
                  </a:moveTo>
                  <a:cubicBezTo>
                    <a:pt x="2161" y="0"/>
                    <a:pt x="1415" y="294"/>
                    <a:pt x="987" y="899"/>
                  </a:cubicBezTo>
                  <a:cubicBezTo>
                    <a:pt x="1" y="2213"/>
                    <a:pt x="921" y="4579"/>
                    <a:pt x="3024" y="6124"/>
                  </a:cubicBezTo>
                  <a:cubicBezTo>
                    <a:pt x="3884" y="6755"/>
                    <a:pt x="4979" y="6941"/>
                    <a:pt x="5974" y="6941"/>
                  </a:cubicBezTo>
                  <a:cubicBezTo>
                    <a:pt x="7414" y="6941"/>
                    <a:pt x="8643" y="6551"/>
                    <a:pt x="8643" y="6551"/>
                  </a:cubicBezTo>
                  <a:cubicBezTo>
                    <a:pt x="8643" y="6551"/>
                    <a:pt x="8676" y="2838"/>
                    <a:pt x="6573" y="1293"/>
                  </a:cubicBezTo>
                  <a:cubicBezTo>
                    <a:pt x="5414" y="442"/>
                    <a:pt x="4126" y="0"/>
                    <a:pt x="304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320725" y="1825725"/>
              <a:ext cx="124075" cy="99075"/>
            </a:xfrm>
            <a:custGeom>
              <a:avLst/>
              <a:gdLst/>
              <a:ahLst/>
              <a:cxnLst/>
              <a:rect l="l" t="t" r="r" b="b"/>
              <a:pathLst>
                <a:path w="4963" h="3963" extrusionOk="0">
                  <a:moveTo>
                    <a:pt x="1751" y="1"/>
                  </a:moveTo>
                  <a:cubicBezTo>
                    <a:pt x="1242" y="1"/>
                    <a:pt x="811" y="168"/>
                    <a:pt x="559" y="508"/>
                  </a:cubicBezTo>
                  <a:cubicBezTo>
                    <a:pt x="0" y="1264"/>
                    <a:pt x="526" y="2578"/>
                    <a:pt x="1742" y="3498"/>
                  </a:cubicBezTo>
                  <a:cubicBezTo>
                    <a:pt x="2219" y="3856"/>
                    <a:pt x="2829" y="3962"/>
                    <a:pt x="3388" y="3962"/>
                  </a:cubicBezTo>
                  <a:cubicBezTo>
                    <a:pt x="4215" y="3962"/>
                    <a:pt x="4930" y="3728"/>
                    <a:pt x="4930" y="3728"/>
                  </a:cubicBezTo>
                  <a:cubicBezTo>
                    <a:pt x="4930" y="3728"/>
                    <a:pt x="4962" y="1625"/>
                    <a:pt x="3779" y="738"/>
                  </a:cubicBezTo>
                  <a:cubicBezTo>
                    <a:pt x="3111" y="250"/>
                    <a:pt x="2373" y="1"/>
                    <a:pt x="1751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4076150" y="337450"/>
              <a:ext cx="835500" cy="941525"/>
            </a:xfrm>
            <a:custGeom>
              <a:avLst/>
              <a:gdLst/>
              <a:ahLst/>
              <a:cxnLst/>
              <a:rect l="l" t="t" r="r" b="b"/>
              <a:pathLst>
                <a:path w="33420" h="37661" extrusionOk="0">
                  <a:moveTo>
                    <a:pt x="15936" y="1"/>
                  </a:moveTo>
                  <a:cubicBezTo>
                    <a:pt x="10931" y="1"/>
                    <a:pt x="6358" y="3555"/>
                    <a:pt x="5126" y="8875"/>
                  </a:cubicBezTo>
                  <a:lnTo>
                    <a:pt x="0" y="30793"/>
                  </a:lnTo>
                  <a:lnTo>
                    <a:pt x="26814" y="37661"/>
                  </a:lnTo>
                  <a:lnTo>
                    <a:pt x="31940" y="15776"/>
                  </a:lnTo>
                  <a:cubicBezTo>
                    <a:pt x="33419" y="9533"/>
                    <a:pt x="29772" y="3223"/>
                    <a:pt x="23791" y="1679"/>
                  </a:cubicBezTo>
                  <a:lnTo>
                    <a:pt x="18566" y="332"/>
                  </a:lnTo>
                  <a:cubicBezTo>
                    <a:pt x="17686" y="108"/>
                    <a:pt x="16805" y="1"/>
                    <a:pt x="15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4324250" y="573825"/>
              <a:ext cx="480600" cy="436925"/>
            </a:xfrm>
            <a:custGeom>
              <a:avLst/>
              <a:gdLst/>
              <a:ahLst/>
              <a:cxnLst/>
              <a:rect l="l" t="t" r="r" b="b"/>
              <a:pathLst>
                <a:path w="19224" h="17477" extrusionOk="0">
                  <a:moveTo>
                    <a:pt x="10227" y="1"/>
                  </a:moveTo>
                  <a:cubicBezTo>
                    <a:pt x="6130" y="1"/>
                    <a:pt x="2003" y="2719"/>
                    <a:pt x="1084" y="6617"/>
                  </a:cubicBezTo>
                  <a:cubicBezTo>
                    <a:pt x="0" y="11250"/>
                    <a:pt x="2957" y="15982"/>
                    <a:pt x="7656" y="17165"/>
                  </a:cubicBezTo>
                  <a:cubicBezTo>
                    <a:pt x="8414" y="17376"/>
                    <a:pt x="9175" y="17477"/>
                    <a:pt x="9924" y="17477"/>
                  </a:cubicBezTo>
                  <a:cubicBezTo>
                    <a:pt x="13718" y="17477"/>
                    <a:pt x="17178" y="14890"/>
                    <a:pt x="18139" y="11020"/>
                  </a:cubicBezTo>
                  <a:cubicBezTo>
                    <a:pt x="19223" y="6387"/>
                    <a:pt x="17120" y="1458"/>
                    <a:pt x="12421" y="275"/>
                  </a:cubicBezTo>
                  <a:cubicBezTo>
                    <a:pt x="11703" y="89"/>
                    <a:pt x="10966" y="1"/>
                    <a:pt x="1022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366125" y="943775"/>
              <a:ext cx="111750" cy="86300"/>
            </a:xfrm>
            <a:custGeom>
              <a:avLst/>
              <a:gdLst/>
              <a:ahLst/>
              <a:cxnLst/>
              <a:rect l="l" t="t" r="r" b="b"/>
              <a:pathLst>
                <a:path w="4470" h="3452" extrusionOk="0">
                  <a:moveTo>
                    <a:pt x="1" y="1"/>
                  </a:moveTo>
                  <a:lnTo>
                    <a:pt x="527" y="2433"/>
                  </a:lnTo>
                  <a:lnTo>
                    <a:pt x="4470" y="3451"/>
                  </a:lnTo>
                  <a:lnTo>
                    <a:pt x="4338" y="1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4159125" y="559550"/>
              <a:ext cx="542200" cy="423225"/>
            </a:xfrm>
            <a:custGeom>
              <a:avLst/>
              <a:gdLst/>
              <a:ahLst/>
              <a:cxnLst/>
              <a:rect l="l" t="t" r="r" b="b"/>
              <a:pathLst>
                <a:path w="21688" h="16929" extrusionOk="0">
                  <a:moveTo>
                    <a:pt x="10131" y="0"/>
                  </a:moveTo>
                  <a:cubicBezTo>
                    <a:pt x="5829" y="0"/>
                    <a:pt x="2068" y="2602"/>
                    <a:pt x="1117" y="6596"/>
                  </a:cubicBezTo>
                  <a:cubicBezTo>
                    <a:pt x="0" y="11427"/>
                    <a:pt x="3746" y="15041"/>
                    <a:pt x="9135" y="16422"/>
                  </a:cubicBezTo>
                  <a:cubicBezTo>
                    <a:pt x="10435" y="16756"/>
                    <a:pt x="11709" y="16929"/>
                    <a:pt x="12910" y="16929"/>
                  </a:cubicBezTo>
                  <a:cubicBezTo>
                    <a:pt x="16659" y="16929"/>
                    <a:pt x="19692" y="15249"/>
                    <a:pt x="20538" y="11591"/>
                  </a:cubicBezTo>
                  <a:cubicBezTo>
                    <a:pt x="21688" y="6728"/>
                    <a:pt x="18238" y="1733"/>
                    <a:pt x="12881" y="353"/>
                  </a:cubicBezTo>
                  <a:cubicBezTo>
                    <a:pt x="11955" y="114"/>
                    <a:pt x="11031" y="0"/>
                    <a:pt x="10131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4407200" y="716525"/>
              <a:ext cx="157775" cy="148650"/>
            </a:xfrm>
            <a:custGeom>
              <a:avLst/>
              <a:gdLst/>
              <a:ahLst/>
              <a:cxnLst/>
              <a:rect l="l" t="t" r="r" b="b"/>
              <a:pathLst>
                <a:path w="6311" h="5946" extrusionOk="0">
                  <a:moveTo>
                    <a:pt x="3146" y="0"/>
                  </a:moveTo>
                  <a:cubicBezTo>
                    <a:pt x="1834" y="0"/>
                    <a:pt x="675" y="914"/>
                    <a:pt x="395" y="2256"/>
                  </a:cubicBezTo>
                  <a:cubicBezTo>
                    <a:pt x="1" y="3833"/>
                    <a:pt x="921" y="5443"/>
                    <a:pt x="2465" y="5871"/>
                  </a:cubicBezTo>
                  <a:cubicBezTo>
                    <a:pt x="2686" y="5921"/>
                    <a:pt x="2905" y="5945"/>
                    <a:pt x="3121" y="5945"/>
                  </a:cubicBezTo>
                  <a:cubicBezTo>
                    <a:pt x="4450" y="5945"/>
                    <a:pt x="5633" y="5026"/>
                    <a:pt x="5916" y="3669"/>
                  </a:cubicBezTo>
                  <a:cubicBezTo>
                    <a:pt x="6310" y="2125"/>
                    <a:pt x="5390" y="514"/>
                    <a:pt x="3846" y="87"/>
                  </a:cubicBezTo>
                  <a:cubicBezTo>
                    <a:pt x="3610" y="28"/>
                    <a:pt x="3376" y="0"/>
                    <a:pt x="3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4192800" y="661475"/>
              <a:ext cx="158575" cy="148925"/>
            </a:xfrm>
            <a:custGeom>
              <a:avLst/>
              <a:gdLst/>
              <a:ahLst/>
              <a:cxnLst/>
              <a:rect l="l" t="t" r="r" b="b"/>
              <a:pathLst>
                <a:path w="6343" h="5957" extrusionOk="0">
                  <a:moveTo>
                    <a:pt x="3156" y="1"/>
                  </a:moveTo>
                  <a:cubicBezTo>
                    <a:pt x="1858" y="1"/>
                    <a:pt x="674" y="914"/>
                    <a:pt x="395" y="2256"/>
                  </a:cubicBezTo>
                  <a:cubicBezTo>
                    <a:pt x="0" y="3834"/>
                    <a:pt x="920" y="5444"/>
                    <a:pt x="2498" y="5871"/>
                  </a:cubicBezTo>
                  <a:cubicBezTo>
                    <a:pt x="2724" y="5929"/>
                    <a:pt x="2950" y="5956"/>
                    <a:pt x="3173" y="5956"/>
                  </a:cubicBezTo>
                  <a:cubicBezTo>
                    <a:pt x="4477" y="5956"/>
                    <a:pt x="5668" y="5021"/>
                    <a:pt x="5948" y="3702"/>
                  </a:cubicBezTo>
                  <a:cubicBezTo>
                    <a:pt x="6342" y="2125"/>
                    <a:pt x="5422" y="515"/>
                    <a:pt x="3845" y="88"/>
                  </a:cubicBezTo>
                  <a:cubicBezTo>
                    <a:pt x="3615" y="29"/>
                    <a:pt x="3383" y="1"/>
                    <a:pt x="3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4408850" y="716225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1"/>
                  </a:moveTo>
                  <a:cubicBezTo>
                    <a:pt x="1742" y="34"/>
                    <a:pt x="592" y="954"/>
                    <a:pt x="329" y="2268"/>
                  </a:cubicBezTo>
                  <a:cubicBezTo>
                    <a:pt x="1" y="3582"/>
                    <a:pt x="592" y="4963"/>
                    <a:pt x="1742" y="5620"/>
                  </a:cubicBezTo>
                  <a:cubicBezTo>
                    <a:pt x="3089" y="5587"/>
                    <a:pt x="4240" y="4667"/>
                    <a:pt x="4502" y="3352"/>
                  </a:cubicBezTo>
                  <a:cubicBezTo>
                    <a:pt x="4831" y="2038"/>
                    <a:pt x="4240" y="658"/>
                    <a:pt x="30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4195250" y="661200"/>
              <a:ext cx="120800" cy="140500"/>
            </a:xfrm>
            <a:custGeom>
              <a:avLst/>
              <a:gdLst/>
              <a:ahLst/>
              <a:cxnLst/>
              <a:rect l="l" t="t" r="r" b="b"/>
              <a:pathLst>
                <a:path w="4832" h="5620" extrusionOk="0">
                  <a:moveTo>
                    <a:pt x="3057" y="0"/>
                  </a:moveTo>
                  <a:cubicBezTo>
                    <a:pt x="1743" y="33"/>
                    <a:pt x="592" y="986"/>
                    <a:pt x="297" y="2267"/>
                  </a:cubicBezTo>
                  <a:cubicBezTo>
                    <a:pt x="1" y="3582"/>
                    <a:pt x="560" y="4962"/>
                    <a:pt x="1743" y="5619"/>
                  </a:cubicBezTo>
                  <a:cubicBezTo>
                    <a:pt x="3090" y="5586"/>
                    <a:pt x="4207" y="4666"/>
                    <a:pt x="4503" y="3352"/>
                  </a:cubicBezTo>
                  <a:cubicBezTo>
                    <a:pt x="4831" y="2037"/>
                    <a:pt x="4240" y="690"/>
                    <a:pt x="30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4329175" y="780650"/>
              <a:ext cx="32875" cy="40750"/>
            </a:xfrm>
            <a:custGeom>
              <a:avLst/>
              <a:gdLst/>
              <a:ahLst/>
              <a:cxnLst/>
              <a:rect l="l" t="t" r="r" b="b"/>
              <a:pathLst>
                <a:path w="1315" h="1630" extrusionOk="0">
                  <a:moveTo>
                    <a:pt x="614" y="1"/>
                  </a:moveTo>
                  <a:cubicBezTo>
                    <a:pt x="397" y="1"/>
                    <a:pt x="195" y="123"/>
                    <a:pt x="99" y="315"/>
                  </a:cubicBezTo>
                  <a:cubicBezTo>
                    <a:pt x="0" y="578"/>
                    <a:pt x="33" y="841"/>
                    <a:pt x="197" y="1071"/>
                  </a:cubicBezTo>
                  <a:cubicBezTo>
                    <a:pt x="263" y="1203"/>
                    <a:pt x="329" y="1301"/>
                    <a:pt x="427" y="1400"/>
                  </a:cubicBezTo>
                  <a:cubicBezTo>
                    <a:pt x="526" y="1465"/>
                    <a:pt x="592" y="1531"/>
                    <a:pt x="690" y="1630"/>
                  </a:cubicBezTo>
                  <a:cubicBezTo>
                    <a:pt x="559" y="1433"/>
                    <a:pt x="460" y="1235"/>
                    <a:pt x="362" y="1005"/>
                  </a:cubicBezTo>
                  <a:cubicBezTo>
                    <a:pt x="263" y="808"/>
                    <a:pt x="230" y="611"/>
                    <a:pt x="296" y="414"/>
                  </a:cubicBezTo>
                  <a:cubicBezTo>
                    <a:pt x="373" y="285"/>
                    <a:pt x="512" y="196"/>
                    <a:pt x="663" y="196"/>
                  </a:cubicBezTo>
                  <a:cubicBezTo>
                    <a:pt x="705" y="196"/>
                    <a:pt x="747" y="203"/>
                    <a:pt x="789" y="217"/>
                  </a:cubicBezTo>
                  <a:cubicBezTo>
                    <a:pt x="1019" y="283"/>
                    <a:pt x="1183" y="447"/>
                    <a:pt x="1315" y="644"/>
                  </a:cubicBezTo>
                  <a:cubicBezTo>
                    <a:pt x="1249" y="381"/>
                    <a:pt x="1085" y="151"/>
                    <a:pt x="855" y="53"/>
                  </a:cubicBezTo>
                  <a:cubicBezTo>
                    <a:pt x="775" y="17"/>
                    <a:pt x="694" y="1"/>
                    <a:pt x="61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356275" y="848500"/>
              <a:ext cx="45200" cy="31225"/>
            </a:xfrm>
            <a:custGeom>
              <a:avLst/>
              <a:gdLst/>
              <a:ahLst/>
              <a:cxnLst/>
              <a:rect l="l" t="t" r="r" b="b"/>
              <a:pathLst>
                <a:path w="1808" h="1249" extrusionOk="0">
                  <a:moveTo>
                    <a:pt x="1" y="0"/>
                  </a:moveTo>
                  <a:cubicBezTo>
                    <a:pt x="33" y="230"/>
                    <a:pt x="132" y="460"/>
                    <a:pt x="296" y="657"/>
                  </a:cubicBezTo>
                  <a:cubicBezTo>
                    <a:pt x="428" y="855"/>
                    <a:pt x="592" y="1019"/>
                    <a:pt x="822" y="1150"/>
                  </a:cubicBezTo>
                  <a:cubicBezTo>
                    <a:pt x="937" y="1216"/>
                    <a:pt x="1069" y="1249"/>
                    <a:pt x="1200" y="1249"/>
                  </a:cubicBezTo>
                  <a:cubicBezTo>
                    <a:pt x="1331" y="1249"/>
                    <a:pt x="1463" y="1216"/>
                    <a:pt x="1578" y="1150"/>
                  </a:cubicBezTo>
                  <a:cubicBezTo>
                    <a:pt x="1676" y="1052"/>
                    <a:pt x="1775" y="953"/>
                    <a:pt x="1808" y="822"/>
                  </a:cubicBezTo>
                  <a:cubicBezTo>
                    <a:pt x="1808" y="690"/>
                    <a:pt x="1808" y="559"/>
                    <a:pt x="1808" y="460"/>
                  </a:cubicBezTo>
                  <a:cubicBezTo>
                    <a:pt x="1775" y="690"/>
                    <a:pt x="1676" y="920"/>
                    <a:pt x="1479" y="986"/>
                  </a:cubicBezTo>
                  <a:cubicBezTo>
                    <a:pt x="1409" y="1009"/>
                    <a:pt x="1340" y="1020"/>
                    <a:pt x="1271" y="1020"/>
                  </a:cubicBezTo>
                  <a:cubicBezTo>
                    <a:pt x="1147" y="1020"/>
                    <a:pt x="1027" y="984"/>
                    <a:pt x="921" y="920"/>
                  </a:cubicBezTo>
                  <a:cubicBezTo>
                    <a:pt x="723" y="822"/>
                    <a:pt x="559" y="690"/>
                    <a:pt x="395" y="526"/>
                  </a:cubicBezTo>
                  <a:cubicBezTo>
                    <a:pt x="263" y="362"/>
                    <a:pt x="99" y="164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413775" y="872400"/>
              <a:ext cx="140500" cy="73375"/>
            </a:xfrm>
            <a:custGeom>
              <a:avLst/>
              <a:gdLst/>
              <a:ahLst/>
              <a:cxnLst/>
              <a:rect l="l" t="t" r="r" b="b"/>
              <a:pathLst>
                <a:path w="5620" h="2935" extrusionOk="0">
                  <a:moveTo>
                    <a:pt x="1872" y="0"/>
                  </a:moveTo>
                  <a:cubicBezTo>
                    <a:pt x="972" y="0"/>
                    <a:pt x="280" y="281"/>
                    <a:pt x="165" y="786"/>
                  </a:cubicBezTo>
                  <a:cubicBezTo>
                    <a:pt x="1" y="1509"/>
                    <a:pt x="1052" y="2396"/>
                    <a:pt x="2498" y="2757"/>
                  </a:cubicBezTo>
                  <a:cubicBezTo>
                    <a:pt x="2950" y="2878"/>
                    <a:pt x="3387" y="2934"/>
                    <a:pt x="3780" y="2934"/>
                  </a:cubicBezTo>
                  <a:cubicBezTo>
                    <a:pt x="4673" y="2934"/>
                    <a:pt x="5342" y="2645"/>
                    <a:pt x="5456" y="2166"/>
                  </a:cubicBezTo>
                  <a:cubicBezTo>
                    <a:pt x="5620" y="1443"/>
                    <a:pt x="4601" y="556"/>
                    <a:pt x="3123" y="161"/>
                  </a:cubicBezTo>
                  <a:cubicBezTo>
                    <a:pt x="2687" y="52"/>
                    <a:pt x="2260" y="0"/>
                    <a:pt x="1872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188700" y="809475"/>
              <a:ext cx="119125" cy="73475"/>
            </a:xfrm>
            <a:custGeom>
              <a:avLst/>
              <a:gdLst/>
              <a:ahLst/>
              <a:cxnLst/>
              <a:rect l="l" t="t" r="r" b="b"/>
              <a:pathLst>
                <a:path w="4765" h="2939" extrusionOk="0">
                  <a:moveTo>
                    <a:pt x="1134" y="0"/>
                  </a:moveTo>
                  <a:cubicBezTo>
                    <a:pt x="756" y="0"/>
                    <a:pt x="378" y="50"/>
                    <a:pt x="0" y="148"/>
                  </a:cubicBezTo>
                  <a:cubicBezTo>
                    <a:pt x="296" y="1101"/>
                    <a:pt x="756" y="1956"/>
                    <a:pt x="1413" y="2711"/>
                  </a:cubicBezTo>
                  <a:lnTo>
                    <a:pt x="1643" y="2777"/>
                  </a:lnTo>
                  <a:cubicBezTo>
                    <a:pt x="2089" y="2886"/>
                    <a:pt x="2520" y="2938"/>
                    <a:pt x="2908" y="2938"/>
                  </a:cubicBezTo>
                  <a:cubicBezTo>
                    <a:pt x="3810" y="2938"/>
                    <a:pt x="4486" y="2658"/>
                    <a:pt x="4601" y="2153"/>
                  </a:cubicBezTo>
                  <a:cubicBezTo>
                    <a:pt x="4765" y="1430"/>
                    <a:pt x="3713" y="543"/>
                    <a:pt x="2267" y="148"/>
                  </a:cubicBezTo>
                  <a:cubicBezTo>
                    <a:pt x="1890" y="50"/>
                    <a:pt x="1512" y="0"/>
                    <a:pt x="1134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199475" y="485200"/>
              <a:ext cx="737625" cy="415075"/>
            </a:xfrm>
            <a:custGeom>
              <a:avLst/>
              <a:gdLst/>
              <a:ahLst/>
              <a:cxnLst/>
              <a:rect l="l" t="t" r="r" b="b"/>
              <a:pathLst>
                <a:path w="29505" h="16603" extrusionOk="0">
                  <a:moveTo>
                    <a:pt x="5380" y="0"/>
                  </a:moveTo>
                  <a:cubicBezTo>
                    <a:pt x="0" y="0"/>
                    <a:pt x="3019" y="4576"/>
                    <a:pt x="3019" y="4576"/>
                  </a:cubicBezTo>
                  <a:cubicBezTo>
                    <a:pt x="3019" y="4576"/>
                    <a:pt x="4860" y="7040"/>
                    <a:pt x="5385" y="7040"/>
                  </a:cubicBezTo>
                  <a:cubicBezTo>
                    <a:pt x="5878" y="7040"/>
                    <a:pt x="5484" y="4904"/>
                    <a:pt x="5484" y="4904"/>
                  </a:cubicBezTo>
                  <a:lnTo>
                    <a:pt x="5484" y="4904"/>
                  </a:lnTo>
                  <a:cubicBezTo>
                    <a:pt x="5484" y="4905"/>
                    <a:pt x="7865" y="8925"/>
                    <a:pt x="8488" y="8925"/>
                  </a:cubicBezTo>
                  <a:cubicBezTo>
                    <a:pt x="8507" y="8925"/>
                    <a:pt x="8524" y="8921"/>
                    <a:pt x="8540" y="8913"/>
                  </a:cubicBezTo>
                  <a:cubicBezTo>
                    <a:pt x="9098" y="8650"/>
                    <a:pt x="8343" y="5628"/>
                    <a:pt x="8343" y="5627"/>
                  </a:cubicBezTo>
                  <a:lnTo>
                    <a:pt x="8343" y="5627"/>
                  </a:lnTo>
                  <a:cubicBezTo>
                    <a:pt x="8343" y="5628"/>
                    <a:pt x="9920" y="8815"/>
                    <a:pt x="10479" y="8880"/>
                  </a:cubicBezTo>
                  <a:cubicBezTo>
                    <a:pt x="10494" y="8882"/>
                    <a:pt x="10509" y="8883"/>
                    <a:pt x="10523" y="8883"/>
                  </a:cubicBezTo>
                  <a:cubicBezTo>
                    <a:pt x="10987" y="8883"/>
                    <a:pt x="10703" y="7855"/>
                    <a:pt x="10512" y="6580"/>
                  </a:cubicBezTo>
                  <a:lnTo>
                    <a:pt x="10512" y="6580"/>
                  </a:lnTo>
                  <a:cubicBezTo>
                    <a:pt x="13469" y="11838"/>
                    <a:pt x="17905" y="13546"/>
                    <a:pt x="17905" y="13546"/>
                  </a:cubicBezTo>
                  <a:cubicBezTo>
                    <a:pt x="17905" y="13546"/>
                    <a:pt x="18332" y="14532"/>
                    <a:pt x="18135" y="16602"/>
                  </a:cubicBezTo>
                  <a:cubicBezTo>
                    <a:pt x="20600" y="16241"/>
                    <a:pt x="29505" y="6941"/>
                    <a:pt x="13633" y="1750"/>
                  </a:cubicBezTo>
                  <a:cubicBezTo>
                    <a:pt x="9743" y="480"/>
                    <a:pt x="7121" y="0"/>
                    <a:pt x="538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617525" y="832875"/>
              <a:ext cx="115025" cy="108175"/>
            </a:xfrm>
            <a:custGeom>
              <a:avLst/>
              <a:gdLst/>
              <a:ahLst/>
              <a:cxnLst/>
              <a:rect l="l" t="t" r="r" b="b"/>
              <a:pathLst>
                <a:path w="4601" h="4327" extrusionOk="0">
                  <a:moveTo>
                    <a:pt x="2275" y="0"/>
                  </a:moveTo>
                  <a:cubicBezTo>
                    <a:pt x="1324" y="0"/>
                    <a:pt x="491" y="668"/>
                    <a:pt x="296" y="1644"/>
                  </a:cubicBezTo>
                  <a:cubicBezTo>
                    <a:pt x="0" y="2794"/>
                    <a:pt x="690" y="3944"/>
                    <a:pt x="1807" y="4273"/>
                  </a:cubicBezTo>
                  <a:cubicBezTo>
                    <a:pt x="1967" y="4309"/>
                    <a:pt x="2126" y="4327"/>
                    <a:pt x="2282" y="4327"/>
                  </a:cubicBezTo>
                  <a:cubicBezTo>
                    <a:pt x="3251" y="4327"/>
                    <a:pt x="4107" y="3653"/>
                    <a:pt x="4305" y="2663"/>
                  </a:cubicBezTo>
                  <a:cubicBezTo>
                    <a:pt x="4601" y="1545"/>
                    <a:pt x="3943" y="362"/>
                    <a:pt x="2793" y="67"/>
                  </a:cubicBezTo>
                  <a:cubicBezTo>
                    <a:pt x="2619" y="22"/>
                    <a:pt x="2445" y="0"/>
                    <a:pt x="2275" y="0"/>
                  </a:cubicBezTo>
                  <a:close/>
                </a:path>
              </a:pathLst>
            </a:custGeom>
            <a:solidFill>
              <a:srgbClr val="BA8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4602725" y="689675"/>
              <a:ext cx="81350" cy="201850"/>
            </a:xfrm>
            <a:custGeom>
              <a:avLst/>
              <a:gdLst/>
              <a:ahLst/>
              <a:cxnLst/>
              <a:rect l="l" t="t" r="r" b="b"/>
              <a:pathLst>
                <a:path w="3254" h="8074" extrusionOk="0">
                  <a:moveTo>
                    <a:pt x="2477" y="0"/>
                  </a:moveTo>
                  <a:cubicBezTo>
                    <a:pt x="1860" y="0"/>
                    <a:pt x="1028" y="1624"/>
                    <a:pt x="526" y="3757"/>
                  </a:cubicBezTo>
                  <a:cubicBezTo>
                    <a:pt x="1" y="5992"/>
                    <a:pt x="99" y="7930"/>
                    <a:pt x="724" y="8062"/>
                  </a:cubicBezTo>
                  <a:cubicBezTo>
                    <a:pt x="750" y="8069"/>
                    <a:pt x="778" y="8073"/>
                    <a:pt x="806" y="8073"/>
                  </a:cubicBezTo>
                  <a:cubicBezTo>
                    <a:pt x="1401" y="8073"/>
                    <a:pt x="2290" y="6450"/>
                    <a:pt x="2761" y="4349"/>
                  </a:cubicBezTo>
                  <a:cubicBezTo>
                    <a:pt x="3254" y="2114"/>
                    <a:pt x="3188" y="175"/>
                    <a:pt x="2564" y="11"/>
                  </a:cubicBezTo>
                  <a:cubicBezTo>
                    <a:pt x="2535" y="4"/>
                    <a:pt x="2507" y="0"/>
                    <a:pt x="247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4463900" y="574925"/>
              <a:ext cx="164325" cy="184050"/>
            </a:xfrm>
            <a:custGeom>
              <a:avLst/>
              <a:gdLst/>
              <a:ahLst/>
              <a:cxnLst/>
              <a:rect l="l" t="t" r="r" b="b"/>
              <a:pathLst>
                <a:path w="6573" h="7362" extrusionOk="0">
                  <a:moveTo>
                    <a:pt x="0" y="1"/>
                  </a:moveTo>
                  <a:lnTo>
                    <a:pt x="0" y="1"/>
                  </a:lnTo>
                  <a:cubicBezTo>
                    <a:pt x="197" y="822"/>
                    <a:pt x="559" y="1578"/>
                    <a:pt x="1052" y="2268"/>
                  </a:cubicBezTo>
                  <a:cubicBezTo>
                    <a:pt x="1512" y="2991"/>
                    <a:pt x="2038" y="3615"/>
                    <a:pt x="2629" y="4240"/>
                  </a:cubicBezTo>
                  <a:cubicBezTo>
                    <a:pt x="3221" y="4831"/>
                    <a:pt x="3845" y="5390"/>
                    <a:pt x="4502" y="5916"/>
                  </a:cubicBezTo>
                  <a:cubicBezTo>
                    <a:pt x="5159" y="6441"/>
                    <a:pt x="5849" y="6934"/>
                    <a:pt x="6572" y="7361"/>
                  </a:cubicBezTo>
                  <a:cubicBezTo>
                    <a:pt x="6244" y="7131"/>
                    <a:pt x="5915" y="6869"/>
                    <a:pt x="5619" y="6606"/>
                  </a:cubicBezTo>
                  <a:cubicBezTo>
                    <a:pt x="5291" y="6343"/>
                    <a:pt x="4962" y="6047"/>
                    <a:pt x="4634" y="5784"/>
                  </a:cubicBezTo>
                  <a:cubicBezTo>
                    <a:pt x="4009" y="5225"/>
                    <a:pt x="3418" y="4667"/>
                    <a:pt x="2826" y="4075"/>
                  </a:cubicBezTo>
                  <a:cubicBezTo>
                    <a:pt x="2235" y="3484"/>
                    <a:pt x="1676" y="2860"/>
                    <a:pt x="1183" y="2169"/>
                  </a:cubicBezTo>
                  <a:cubicBezTo>
                    <a:pt x="690" y="1512"/>
                    <a:pt x="263" y="789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4413775" y="541250"/>
              <a:ext cx="32075" cy="110100"/>
            </a:xfrm>
            <a:custGeom>
              <a:avLst/>
              <a:gdLst/>
              <a:ahLst/>
              <a:cxnLst/>
              <a:rect l="l" t="t" r="r" b="b"/>
              <a:pathLst>
                <a:path w="1283" h="4404" extrusionOk="0">
                  <a:moveTo>
                    <a:pt x="1" y="0"/>
                  </a:moveTo>
                  <a:cubicBezTo>
                    <a:pt x="34" y="362"/>
                    <a:pt x="99" y="756"/>
                    <a:pt x="198" y="1118"/>
                  </a:cubicBezTo>
                  <a:cubicBezTo>
                    <a:pt x="264" y="1512"/>
                    <a:pt x="329" y="1873"/>
                    <a:pt x="461" y="2235"/>
                  </a:cubicBezTo>
                  <a:cubicBezTo>
                    <a:pt x="559" y="2596"/>
                    <a:pt x="658" y="2991"/>
                    <a:pt x="789" y="3319"/>
                  </a:cubicBezTo>
                  <a:cubicBezTo>
                    <a:pt x="921" y="3681"/>
                    <a:pt x="1085" y="4042"/>
                    <a:pt x="1282" y="4404"/>
                  </a:cubicBezTo>
                  <a:lnTo>
                    <a:pt x="658" y="2169"/>
                  </a:lnTo>
                  <a:cubicBezTo>
                    <a:pt x="559" y="1808"/>
                    <a:pt x="461" y="1446"/>
                    <a:pt x="362" y="1085"/>
                  </a:cubicBezTo>
                  <a:cubicBezTo>
                    <a:pt x="231" y="723"/>
                    <a:pt x="132" y="362"/>
                    <a:pt x="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4366125" y="550275"/>
              <a:ext cx="29600" cy="102725"/>
            </a:xfrm>
            <a:custGeom>
              <a:avLst/>
              <a:gdLst/>
              <a:ahLst/>
              <a:cxnLst/>
              <a:rect l="l" t="t" r="r" b="b"/>
              <a:pathLst>
                <a:path w="1184" h="4109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362"/>
                    <a:pt x="132" y="691"/>
                    <a:pt x="198" y="1052"/>
                  </a:cubicBezTo>
                  <a:cubicBezTo>
                    <a:pt x="297" y="1381"/>
                    <a:pt x="362" y="1743"/>
                    <a:pt x="461" y="2071"/>
                  </a:cubicBezTo>
                  <a:cubicBezTo>
                    <a:pt x="560" y="2433"/>
                    <a:pt x="691" y="2761"/>
                    <a:pt x="790" y="3090"/>
                  </a:cubicBezTo>
                  <a:cubicBezTo>
                    <a:pt x="921" y="3451"/>
                    <a:pt x="1020" y="3780"/>
                    <a:pt x="1184" y="4108"/>
                  </a:cubicBezTo>
                  <a:cubicBezTo>
                    <a:pt x="1118" y="3747"/>
                    <a:pt x="1020" y="3386"/>
                    <a:pt x="954" y="3057"/>
                  </a:cubicBezTo>
                  <a:cubicBezTo>
                    <a:pt x="888" y="2695"/>
                    <a:pt x="790" y="2367"/>
                    <a:pt x="691" y="2005"/>
                  </a:cubicBezTo>
                  <a:cubicBezTo>
                    <a:pt x="592" y="1677"/>
                    <a:pt x="494" y="1348"/>
                    <a:pt x="395" y="987"/>
                  </a:cubicBezTo>
                  <a:cubicBezTo>
                    <a:pt x="264" y="658"/>
                    <a:pt x="132" y="330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4307800" y="535500"/>
              <a:ext cx="14000" cy="83000"/>
            </a:xfrm>
            <a:custGeom>
              <a:avLst/>
              <a:gdLst/>
              <a:ahLst/>
              <a:cxnLst/>
              <a:rect l="l" t="t" r="r" b="b"/>
              <a:pathLst>
                <a:path w="560" h="3320" extrusionOk="0">
                  <a:moveTo>
                    <a:pt x="34" y="0"/>
                  </a:moveTo>
                  <a:cubicBezTo>
                    <a:pt x="1" y="263"/>
                    <a:pt x="1" y="526"/>
                    <a:pt x="34" y="822"/>
                  </a:cubicBezTo>
                  <a:cubicBezTo>
                    <a:pt x="34" y="1085"/>
                    <a:pt x="67" y="1381"/>
                    <a:pt x="132" y="1676"/>
                  </a:cubicBezTo>
                  <a:cubicBezTo>
                    <a:pt x="165" y="1939"/>
                    <a:pt x="231" y="2202"/>
                    <a:pt x="297" y="2498"/>
                  </a:cubicBezTo>
                  <a:cubicBezTo>
                    <a:pt x="362" y="2761"/>
                    <a:pt x="428" y="3024"/>
                    <a:pt x="559" y="3319"/>
                  </a:cubicBezTo>
                  <a:cubicBezTo>
                    <a:pt x="527" y="3024"/>
                    <a:pt x="494" y="2728"/>
                    <a:pt x="461" y="2465"/>
                  </a:cubicBezTo>
                  <a:cubicBezTo>
                    <a:pt x="428" y="2202"/>
                    <a:pt x="395" y="1906"/>
                    <a:pt x="362" y="1643"/>
                  </a:cubicBezTo>
                  <a:cubicBezTo>
                    <a:pt x="297" y="1381"/>
                    <a:pt x="264" y="1085"/>
                    <a:pt x="198" y="822"/>
                  </a:cubicBezTo>
                  <a:cubicBezTo>
                    <a:pt x="165" y="559"/>
                    <a:pt x="99" y="263"/>
                    <a:pt x="3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4527150" y="603675"/>
              <a:ext cx="115850" cy="120800"/>
            </a:xfrm>
            <a:custGeom>
              <a:avLst/>
              <a:gdLst/>
              <a:ahLst/>
              <a:cxnLst/>
              <a:rect l="l" t="t" r="r" b="b"/>
              <a:pathLst>
                <a:path w="4634" h="4832" extrusionOk="0">
                  <a:moveTo>
                    <a:pt x="99" y="1"/>
                  </a:moveTo>
                  <a:lnTo>
                    <a:pt x="99" y="1"/>
                  </a:lnTo>
                  <a:cubicBezTo>
                    <a:pt x="0" y="592"/>
                    <a:pt x="66" y="1217"/>
                    <a:pt x="296" y="1808"/>
                  </a:cubicBezTo>
                  <a:cubicBezTo>
                    <a:pt x="526" y="2367"/>
                    <a:pt x="888" y="2893"/>
                    <a:pt x="1315" y="3320"/>
                  </a:cubicBezTo>
                  <a:lnTo>
                    <a:pt x="1676" y="3615"/>
                  </a:lnTo>
                  <a:lnTo>
                    <a:pt x="2071" y="3878"/>
                  </a:lnTo>
                  <a:cubicBezTo>
                    <a:pt x="2202" y="3944"/>
                    <a:pt x="2334" y="4043"/>
                    <a:pt x="2465" y="4108"/>
                  </a:cubicBezTo>
                  <a:cubicBezTo>
                    <a:pt x="2596" y="4174"/>
                    <a:pt x="2761" y="4240"/>
                    <a:pt x="2892" y="4306"/>
                  </a:cubicBezTo>
                  <a:cubicBezTo>
                    <a:pt x="3155" y="4437"/>
                    <a:pt x="3451" y="4568"/>
                    <a:pt x="3747" y="4634"/>
                  </a:cubicBezTo>
                  <a:cubicBezTo>
                    <a:pt x="4042" y="4700"/>
                    <a:pt x="4305" y="4766"/>
                    <a:pt x="4634" y="4831"/>
                  </a:cubicBezTo>
                  <a:cubicBezTo>
                    <a:pt x="4338" y="4733"/>
                    <a:pt x="4042" y="4634"/>
                    <a:pt x="3779" y="4536"/>
                  </a:cubicBezTo>
                  <a:cubicBezTo>
                    <a:pt x="3484" y="4404"/>
                    <a:pt x="3221" y="4273"/>
                    <a:pt x="2958" y="4141"/>
                  </a:cubicBezTo>
                  <a:cubicBezTo>
                    <a:pt x="2432" y="3878"/>
                    <a:pt x="1939" y="3550"/>
                    <a:pt x="1512" y="3155"/>
                  </a:cubicBezTo>
                  <a:cubicBezTo>
                    <a:pt x="1052" y="2728"/>
                    <a:pt x="723" y="2268"/>
                    <a:pt x="461" y="1710"/>
                  </a:cubicBezTo>
                  <a:cubicBezTo>
                    <a:pt x="231" y="1184"/>
                    <a:pt x="99" y="592"/>
                    <a:pt x="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4214150" y="1004575"/>
              <a:ext cx="327800" cy="348350"/>
            </a:xfrm>
            <a:custGeom>
              <a:avLst/>
              <a:gdLst/>
              <a:ahLst/>
              <a:cxnLst/>
              <a:rect l="l" t="t" r="r" b="b"/>
              <a:pathLst>
                <a:path w="13112" h="13934" extrusionOk="0">
                  <a:moveTo>
                    <a:pt x="6573" y="1"/>
                  </a:moveTo>
                  <a:lnTo>
                    <a:pt x="1" y="10582"/>
                  </a:lnTo>
                  <a:lnTo>
                    <a:pt x="13112" y="13933"/>
                  </a:lnTo>
                  <a:cubicBezTo>
                    <a:pt x="13013" y="8314"/>
                    <a:pt x="10549" y="1019"/>
                    <a:pt x="10549" y="1019"/>
                  </a:cubicBezTo>
                  <a:lnTo>
                    <a:pt x="657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515875" y="1138425"/>
              <a:ext cx="1714500" cy="787175"/>
            </a:xfrm>
            <a:custGeom>
              <a:avLst/>
              <a:gdLst/>
              <a:ahLst/>
              <a:cxnLst/>
              <a:rect l="l" t="t" r="r" b="b"/>
              <a:pathLst>
                <a:path w="68580" h="31487" extrusionOk="0">
                  <a:moveTo>
                    <a:pt x="21671" y="1"/>
                  </a:moveTo>
                  <a:cubicBezTo>
                    <a:pt x="11497" y="1"/>
                    <a:pt x="2822" y="2061"/>
                    <a:pt x="1742" y="6641"/>
                  </a:cubicBezTo>
                  <a:cubicBezTo>
                    <a:pt x="1" y="14133"/>
                    <a:pt x="19421" y="25601"/>
                    <a:pt x="35161" y="29643"/>
                  </a:cubicBezTo>
                  <a:cubicBezTo>
                    <a:pt x="40031" y="30893"/>
                    <a:pt x="44749" y="31486"/>
                    <a:pt x="48997" y="31486"/>
                  </a:cubicBezTo>
                  <a:cubicBezTo>
                    <a:pt x="58478" y="31486"/>
                    <a:pt x="65613" y="28531"/>
                    <a:pt x="66838" y="23334"/>
                  </a:cubicBezTo>
                  <a:cubicBezTo>
                    <a:pt x="68580" y="15809"/>
                    <a:pt x="57276" y="6476"/>
                    <a:pt x="41536" y="2435"/>
                  </a:cubicBezTo>
                  <a:cubicBezTo>
                    <a:pt x="35375" y="853"/>
                    <a:pt x="28213" y="1"/>
                    <a:pt x="21671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3539700" y="1148350"/>
              <a:ext cx="346700" cy="442800"/>
            </a:xfrm>
            <a:custGeom>
              <a:avLst/>
              <a:gdLst/>
              <a:ahLst/>
              <a:cxnLst/>
              <a:rect l="l" t="t" r="r" b="b"/>
              <a:pathLst>
                <a:path w="13868" h="17712" extrusionOk="0">
                  <a:moveTo>
                    <a:pt x="13309" y="0"/>
                  </a:moveTo>
                  <a:lnTo>
                    <a:pt x="13309" y="0"/>
                  </a:lnTo>
                  <a:cubicBezTo>
                    <a:pt x="6605" y="822"/>
                    <a:pt x="1578" y="2826"/>
                    <a:pt x="789" y="6244"/>
                  </a:cubicBezTo>
                  <a:cubicBezTo>
                    <a:pt x="0" y="9628"/>
                    <a:pt x="3484" y="13769"/>
                    <a:pt x="9004" y="17712"/>
                  </a:cubicBezTo>
                  <a:cubicBezTo>
                    <a:pt x="9661" y="14952"/>
                    <a:pt x="12356" y="12158"/>
                    <a:pt x="13112" y="9070"/>
                  </a:cubicBezTo>
                  <a:cubicBezTo>
                    <a:pt x="13868" y="5882"/>
                    <a:pt x="12750" y="2399"/>
                    <a:pt x="13309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4021100" y="1058875"/>
              <a:ext cx="787850" cy="246550"/>
            </a:xfrm>
            <a:custGeom>
              <a:avLst/>
              <a:gdLst/>
              <a:ahLst/>
              <a:cxnLst/>
              <a:rect l="l" t="t" r="r" b="b"/>
              <a:pathLst>
                <a:path w="31514" h="9862" extrusionOk="0">
                  <a:moveTo>
                    <a:pt x="2397" y="0"/>
                  </a:moveTo>
                  <a:cubicBezTo>
                    <a:pt x="1351" y="0"/>
                    <a:pt x="407" y="747"/>
                    <a:pt x="231" y="1838"/>
                  </a:cubicBezTo>
                  <a:cubicBezTo>
                    <a:pt x="1" y="3021"/>
                    <a:pt x="756" y="4204"/>
                    <a:pt x="1939" y="4466"/>
                  </a:cubicBezTo>
                  <a:lnTo>
                    <a:pt x="28753" y="9823"/>
                  </a:lnTo>
                  <a:cubicBezTo>
                    <a:pt x="28888" y="9849"/>
                    <a:pt x="29022" y="9861"/>
                    <a:pt x="29154" y="9861"/>
                  </a:cubicBezTo>
                  <a:cubicBezTo>
                    <a:pt x="30185" y="9861"/>
                    <a:pt x="31105" y="9097"/>
                    <a:pt x="31251" y="8048"/>
                  </a:cubicBezTo>
                  <a:cubicBezTo>
                    <a:pt x="31514" y="6832"/>
                    <a:pt x="30758" y="5649"/>
                    <a:pt x="29542" y="5387"/>
                  </a:cubicBezTo>
                  <a:lnTo>
                    <a:pt x="2761" y="30"/>
                  </a:lnTo>
                  <a:cubicBezTo>
                    <a:pt x="2639" y="10"/>
                    <a:pt x="2517" y="0"/>
                    <a:pt x="2397" y="0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4837675" y="1376725"/>
              <a:ext cx="128175" cy="548800"/>
            </a:xfrm>
            <a:custGeom>
              <a:avLst/>
              <a:gdLst/>
              <a:ahLst/>
              <a:cxnLst/>
              <a:rect l="l" t="t" r="r" b="b"/>
              <a:pathLst>
                <a:path w="5127" h="21952" extrusionOk="0">
                  <a:moveTo>
                    <a:pt x="5127" y="0"/>
                  </a:moveTo>
                  <a:cubicBezTo>
                    <a:pt x="4667" y="1841"/>
                    <a:pt x="4207" y="3648"/>
                    <a:pt x="3780" y="5455"/>
                  </a:cubicBezTo>
                  <a:lnTo>
                    <a:pt x="2465" y="10943"/>
                  </a:lnTo>
                  <a:lnTo>
                    <a:pt x="1184" y="16430"/>
                  </a:lnTo>
                  <a:cubicBezTo>
                    <a:pt x="789" y="18271"/>
                    <a:pt x="395" y="20111"/>
                    <a:pt x="1" y="21951"/>
                  </a:cubicBezTo>
                  <a:cubicBezTo>
                    <a:pt x="461" y="20144"/>
                    <a:pt x="921" y="18304"/>
                    <a:pt x="1381" y="16496"/>
                  </a:cubicBezTo>
                  <a:lnTo>
                    <a:pt x="2695" y="11009"/>
                  </a:lnTo>
                  <a:lnTo>
                    <a:pt x="3944" y="5521"/>
                  </a:lnTo>
                  <a:cubicBezTo>
                    <a:pt x="4338" y="3681"/>
                    <a:pt x="4733" y="1841"/>
                    <a:pt x="512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3901975" y="1372625"/>
              <a:ext cx="1004725" cy="257975"/>
            </a:xfrm>
            <a:custGeom>
              <a:avLst/>
              <a:gdLst/>
              <a:ahLst/>
              <a:cxnLst/>
              <a:rect l="l" t="t" r="r" b="b"/>
              <a:pathLst>
                <a:path w="40189" h="10319" extrusionOk="0">
                  <a:moveTo>
                    <a:pt x="1" y="0"/>
                  </a:moveTo>
                  <a:lnTo>
                    <a:pt x="4996" y="1347"/>
                  </a:lnTo>
                  <a:lnTo>
                    <a:pt x="10023" y="2662"/>
                  </a:lnTo>
                  <a:lnTo>
                    <a:pt x="20046" y="5291"/>
                  </a:lnTo>
                  <a:lnTo>
                    <a:pt x="30134" y="7821"/>
                  </a:lnTo>
                  <a:lnTo>
                    <a:pt x="35161" y="9102"/>
                  </a:lnTo>
                  <a:lnTo>
                    <a:pt x="40189" y="10318"/>
                  </a:lnTo>
                  <a:lnTo>
                    <a:pt x="40189" y="10318"/>
                  </a:lnTo>
                  <a:lnTo>
                    <a:pt x="35161" y="8971"/>
                  </a:lnTo>
                  <a:lnTo>
                    <a:pt x="30167" y="7656"/>
                  </a:lnTo>
                  <a:lnTo>
                    <a:pt x="20111" y="5061"/>
                  </a:lnTo>
                  <a:lnTo>
                    <a:pt x="10056" y="2497"/>
                  </a:lnTo>
                  <a:lnTo>
                    <a:pt x="5028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4148425" y="1456400"/>
              <a:ext cx="79725" cy="343425"/>
            </a:xfrm>
            <a:custGeom>
              <a:avLst/>
              <a:gdLst/>
              <a:ahLst/>
              <a:cxnLst/>
              <a:rect l="l" t="t" r="r" b="b"/>
              <a:pathLst>
                <a:path w="3189" h="13737" extrusionOk="0">
                  <a:moveTo>
                    <a:pt x="3188" y="1"/>
                  </a:moveTo>
                  <a:cubicBezTo>
                    <a:pt x="2860" y="1151"/>
                    <a:pt x="2597" y="2268"/>
                    <a:pt x="2301" y="3418"/>
                  </a:cubicBezTo>
                  <a:lnTo>
                    <a:pt x="1480" y="6836"/>
                  </a:lnTo>
                  <a:lnTo>
                    <a:pt x="691" y="10286"/>
                  </a:lnTo>
                  <a:cubicBezTo>
                    <a:pt x="461" y="11436"/>
                    <a:pt x="198" y="12586"/>
                    <a:pt x="1" y="13736"/>
                  </a:cubicBezTo>
                  <a:cubicBezTo>
                    <a:pt x="297" y="12586"/>
                    <a:pt x="592" y="11469"/>
                    <a:pt x="888" y="10319"/>
                  </a:cubicBezTo>
                  <a:lnTo>
                    <a:pt x="1710" y="6901"/>
                  </a:lnTo>
                  <a:lnTo>
                    <a:pt x="2465" y="3451"/>
                  </a:lnTo>
                  <a:cubicBezTo>
                    <a:pt x="2728" y="2301"/>
                    <a:pt x="2958" y="1151"/>
                    <a:pt x="318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432675" y="1247750"/>
              <a:ext cx="61650" cy="261250"/>
            </a:xfrm>
            <a:custGeom>
              <a:avLst/>
              <a:gdLst/>
              <a:ahLst/>
              <a:cxnLst/>
              <a:rect l="l" t="t" r="r" b="b"/>
              <a:pathLst>
                <a:path w="2466" h="10450" extrusionOk="0">
                  <a:moveTo>
                    <a:pt x="2465" y="0"/>
                  </a:moveTo>
                  <a:cubicBezTo>
                    <a:pt x="2202" y="855"/>
                    <a:pt x="1972" y="1709"/>
                    <a:pt x="1742" y="2596"/>
                  </a:cubicBezTo>
                  <a:lnTo>
                    <a:pt x="1118" y="5192"/>
                  </a:lnTo>
                  <a:cubicBezTo>
                    <a:pt x="954" y="6079"/>
                    <a:pt x="723" y="6934"/>
                    <a:pt x="526" y="7821"/>
                  </a:cubicBezTo>
                  <a:cubicBezTo>
                    <a:pt x="362" y="8675"/>
                    <a:pt x="165" y="9563"/>
                    <a:pt x="1" y="10450"/>
                  </a:cubicBezTo>
                  <a:cubicBezTo>
                    <a:pt x="263" y="9595"/>
                    <a:pt x="461" y="8708"/>
                    <a:pt x="691" y="7854"/>
                  </a:cubicBezTo>
                  <a:cubicBezTo>
                    <a:pt x="921" y="7000"/>
                    <a:pt x="1118" y="6112"/>
                    <a:pt x="1348" y="5258"/>
                  </a:cubicBezTo>
                  <a:lnTo>
                    <a:pt x="1939" y="2629"/>
                  </a:lnTo>
                  <a:cubicBezTo>
                    <a:pt x="2104" y="1742"/>
                    <a:pt x="2301" y="888"/>
                    <a:pt x="24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822300" y="1142600"/>
              <a:ext cx="114200" cy="488000"/>
            </a:xfrm>
            <a:custGeom>
              <a:avLst/>
              <a:gdLst/>
              <a:ahLst/>
              <a:cxnLst/>
              <a:rect l="l" t="t" r="r" b="b"/>
              <a:pathLst>
                <a:path w="4568" h="19520" extrusionOk="0">
                  <a:moveTo>
                    <a:pt x="4568" y="0"/>
                  </a:moveTo>
                  <a:lnTo>
                    <a:pt x="4568" y="0"/>
                  </a:lnTo>
                  <a:cubicBezTo>
                    <a:pt x="4469" y="822"/>
                    <a:pt x="4371" y="1676"/>
                    <a:pt x="4239" y="2498"/>
                  </a:cubicBezTo>
                  <a:cubicBezTo>
                    <a:pt x="4108" y="3319"/>
                    <a:pt x="3977" y="4141"/>
                    <a:pt x="3845" y="4962"/>
                  </a:cubicBezTo>
                  <a:cubicBezTo>
                    <a:pt x="3549" y="6605"/>
                    <a:pt x="3254" y="8281"/>
                    <a:pt x="2892" y="9891"/>
                  </a:cubicBezTo>
                  <a:cubicBezTo>
                    <a:pt x="2531" y="11534"/>
                    <a:pt x="2103" y="13177"/>
                    <a:pt x="1643" y="14754"/>
                  </a:cubicBezTo>
                  <a:cubicBezTo>
                    <a:pt x="1183" y="16365"/>
                    <a:pt x="658" y="17942"/>
                    <a:pt x="0" y="19519"/>
                  </a:cubicBezTo>
                  <a:cubicBezTo>
                    <a:pt x="723" y="17975"/>
                    <a:pt x="1315" y="16430"/>
                    <a:pt x="1841" y="14820"/>
                  </a:cubicBezTo>
                  <a:cubicBezTo>
                    <a:pt x="2333" y="13210"/>
                    <a:pt x="2761" y="11600"/>
                    <a:pt x="3122" y="9957"/>
                  </a:cubicBezTo>
                  <a:cubicBezTo>
                    <a:pt x="3451" y="8314"/>
                    <a:pt x="3746" y="6638"/>
                    <a:pt x="4009" y="4995"/>
                  </a:cubicBezTo>
                  <a:cubicBezTo>
                    <a:pt x="4239" y="3352"/>
                    <a:pt x="4437" y="1676"/>
                    <a:pt x="456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4975700" y="146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2" y="1"/>
                  </a:moveTo>
                  <a:cubicBezTo>
                    <a:pt x="215" y="1"/>
                    <a:pt x="62" y="94"/>
                    <a:pt x="33" y="237"/>
                  </a:cubicBezTo>
                  <a:cubicBezTo>
                    <a:pt x="0" y="434"/>
                    <a:pt x="99" y="598"/>
                    <a:pt x="263" y="664"/>
                  </a:cubicBezTo>
                  <a:cubicBezTo>
                    <a:pt x="288" y="668"/>
                    <a:pt x="313" y="670"/>
                    <a:pt x="336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7"/>
                    <a:pt x="592" y="40"/>
                    <a:pt x="427" y="7"/>
                  </a:cubicBezTo>
                  <a:cubicBezTo>
                    <a:pt x="406" y="3"/>
                    <a:pt x="384" y="1"/>
                    <a:pt x="36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4954325" y="15553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9" y="1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4812200" y="18675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7" y="1"/>
                  </a:moveTo>
                  <a:cubicBezTo>
                    <a:pt x="198" y="1"/>
                    <a:pt x="61" y="113"/>
                    <a:pt x="34" y="248"/>
                  </a:cubicBezTo>
                  <a:cubicBezTo>
                    <a:pt x="1" y="412"/>
                    <a:pt x="100" y="609"/>
                    <a:pt x="264" y="675"/>
                  </a:cubicBezTo>
                  <a:cubicBezTo>
                    <a:pt x="284" y="678"/>
                    <a:pt x="305" y="680"/>
                    <a:pt x="324" y="680"/>
                  </a:cubicBezTo>
                  <a:cubicBezTo>
                    <a:pt x="494" y="680"/>
                    <a:pt x="629" y="559"/>
                    <a:pt x="658" y="412"/>
                  </a:cubicBezTo>
                  <a:cubicBezTo>
                    <a:pt x="724" y="248"/>
                    <a:pt x="592" y="51"/>
                    <a:pt x="428" y="18"/>
                  </a:cubicBezTo>
                  <a:cubicBezTo>
                    <a:pt x="399" y="6"/>
                    <a:pt x="368" y="1"/>
                    <a:pt x="33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4863975" y="1646575"/>
              <a:ext cx="18100" cy="16500"/>
            </a:xfrm>
            <a:custGeom>
              <a:avLst/>
              <a:gdLst/>
              <a:ahLst/>
              <a:cxnLst/>
              <a:rect l="l" t="t" r="r" b="b"/>
              <a:pathLst>
                <a:path w="724" h="660" extrusionOk="0">
                  <a:moveTo>
                    <a:pt x="337" y="0"/>
                  </a:moveTo>
                  <a:cubicBezTo>
                    <a:pt x="197" y="0"/>
                    <a:pt x="60" y="113"/>
                    <a:pt x="33" y="247"/>
                  </a:cubicBezTo>
                  <a:cubicBezTo>
                    <a:pt x="0" y="412"/>
                    <a:pt x="99" y="609"/>
                    <a:pt x="263" y="642"/>
                  </a:cubicBezTo>
                  <a:cubicBezTo>
                    <a:pt x="299" y="654"/>
                    <a:pt x="333" y="659"/>
                    <a:pt x="366" y="659"/>
                  </a:cubicBezTo>
                  <a:cubicBezTo>
                    <a:pt x="515" y="659"/>
                    <a:pt x="630" y="546"/>
                    <a:pt x="657" y="412"/>
                  </a:cubicBezTo>
                  <a:cubicBezTo>
                    <a:pt x="723" y="247"/>
                    <a:pt x="592" y="50"/>
                    <a:pt x="427" y="17"/>
                  </a:cubicBezTo>
                  <a:cubicBezTo>
                    <a:pt x="398" y="6"/>
                    <a:pt x="367" y="0"/>
                    <a:pt x="33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4880400" y="157702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3"/>
                    <a:pt x="99" y="631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72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4899300" y="14929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7" y="0"/>
                  </a:moveTo>
                  <a:cubicBezTo>
                    <a:pt x="208" y="0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0"/>
                    <a:pt x="460" y="18"/>
                  </a:cubicBezTo>
                  <a:cubicBezTo>
                    <a:pt x="425" y="6"/>
                    <a:pt x="390" y="0"/>
                    <a:pt x="35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4919000" y="140915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0"/>
                  </a:moveTo>
                  <a:cubicBezTo>
                    <a:pt x="209" y="0"/>
                    <a:pt x="93" y="113"/>
                    <a:pt x="67" y="248"/>
                  </a:cubicBezTo>
                  <a:cubicBezTo>
                    <a:pt x="1" y="445"/>
                    <a:pt x="132" y="609"/>
                    <a:pt x="297" y="675"/>
                  </a:cubicBezTo>
                  <a:cubicBezTo>
                    <a:pt x="314" y="678"/>
                    <a:pt x="331" y="680"/>
                    <a:pt x="349" y="680"/>
                  </a:cubicBezTo>
                  <a:cubicBezTo>
                    <a:pt x="500" y="680"/>
                    <a:pt x="661" y="559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0"/>
                    <a:pt x="35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4416250" y="15315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45"/>
                    <a:pt x="132" y="609"/>
                    <a:pt x="296" y="675"/>
                  </a:cubicBezTo>
                  <a:cubicBezTo>
                    <a:pt x="317" y="679"/>
                    <a:pt x="338" y="681"/>
                    <a:pt x="360" y="681"/>
                  </a:cubicBezTo>
                  <a:cubicBezTo>
                    <a:pt x="508" y="681"/>
                    <a:pt x="662" y="584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4799900" y="156470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2" y="0"/>
                  </a:moveTo>
                  <a:cubicBezTo>
                    <a:pt x="215" y="0"/>
                    <a:pt x="62" y="93"/>
                    <a:pt x="33" y="236"/>
                  </a:cubicBezTo>
                  <a:cubicBezTo>
                    <a:pt x="0" y="434"/>
                    <a:pt x="99" y="598"/>
                    <a:pt x="296" y="664"/>
                  </a:cubicBezTo>
                  <a:cubicBezTo>
                    <a:pt x="317" y="668"/>
                    <a:pt x="338" y="670"/>
                    <a:pt x="358" y="670"/>
                  </a:cubicBezTo>
                  <a:cubicBezTo>
                    <a:pt x="500" y="670"/>
                    <a:pt x="629" y="573"/>
                    <a:pt x="657" y="401"/>
                  </a:cubicBezTo>
                  <a:cubicBezTo>
                    <a:pt x="723" y="236"/>
                    <a:pt x="624" y="39"/>
                    <a:pt x="427" y="6"/>
                  </a:cubicBezTo>
                  <a:cubicBezTo>
                    <a:pt x="406" y="2"/>
                    <a:pt x="384" y="0"/>
                    <a:pt x="3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4380925" y="14570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8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975925" y="141845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599"/>
                    <a:pt x="296" y="664"/>
                  </a:cubicBezTo>
                  <a:cubicBezTo>
                    <a:pt x="317" y="669"/>
                    <a:pt x="338" y="671"/>
                    <a:pt x="359" y="671"/>
                  </a:cubicBezTo>
                  <a:cubicBezTo>
                    <a:pt x="501" y="671"/>
                    <a:pt x="633" y="577"/>
                    <a:pt x="690" y="434"/>
                  </a:cubicBezTo>
                  <a:cubicBezTo>
                    <a:pt x="723" y="237"/>
                    <a:pt x="625" y="40"/>
                    <a:pt x="427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4030950" y="13675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1"/>
                  </a:moveTo>
                  <a:cubicBezTo>
                    <a:pt x="224" y="1"/>
                    <a:pt x="95" y="94"/>
                    <a:pt x="67" y="237"/>
                  </a:cubicBezTo>
                  <a:cubicBezTo>
                    <a:pt x="1" y="434"/>
                    <a:pt x="132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3"/>
                    <a:pt x="411" y="1"/>
                    <a:pt x="38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942250" y="1344525"/>
              <a:ext cx="18075" cy="16775"/>
            </a:xfrm>
            <a:custGeom>
              <a:avLst/>
              <a:gdLst/>
              <a:ahLst/>
              <a:cxnLst/>
              <a:rect l="l" t="t" r="r" b="b"/>
              <a:pathLst>
                <a:path w="723" h="671" extrusionOk="0">
                  <a:moveTo>
                    <a:pt x="363" y="1"/>
                  </a:moveTo>
                  <a:cubicBezTo>
                    <a:pt x="215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8" y="668"/>
                    <a:pt x="313" y="670"/>
                    <a:pt x="337" y="670"/>
                  </a:cubicBezTo>
                  <a:cubicBezTo>
                    <a:pt x="500" y="670"/>
                    <a:pt x="629" y="577"/>
                    <a:pt x="657" y="434"/>
                  </a:cubicBezTo>
                  <a:cubicBezTo>
                    <a:pt x="723" y="237"/>
                    <a:pt x="591" y="40"/>
                    <a:pt x="427" y="7"/>
                  </a:cubicBezTo>
                  <a:cubicBezTo>
                    <a:pt x="406" y="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4933800" y="1644100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58" y="1"/>
                  </a:moveTo>
                  <a:cubicBezTo>
                    <a:pt x="208" y="1"/>
                    <a:pt x="93" y="113"/>
                    <a:pt x="66" y="248"/>
                  </a:cubicBezTo>
                  <a:cubicBezTo>
                    <a:pt x="0" y="412"/>
                    <a:pt x="99" y="609"/>
                    <a:pt x="296" y="675"/>
                  </a:cubicBezTo>
                  <a:cubicBezTo>
                    <a:pt x="313" y="678"/>
                    <a:pt x="331" y="680"/>
                    <a:pt x="348" y="680"/>
                  </a:cubicBezTo>
                  <a:cubicBezTo>
                    <a:pt x="500" y="680"/>
                    <a:pt x="661" y="559"/>
                    <a:pt x="690" y="412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4913250" y="17322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6" y="1"/>
                  </a:moveTo>
                  <a:cubicBezTo>
                    <a:pt x="224" y="1"/>
                    <a:pt x="95" y="98"/>
                    <a:pt x="67" y="270"/>
                  </a:cubicBezTo>
                  <a:cubicBezTo>
                    <a:pt x="1" y="434"/>
                    <a:pt x="99" y="631"/>
                    <a:pt x="297" y="664"/>
                  </a:cubicBezTo>
                  <a:cubicBezTo>
                    <a:pt x="326" y="676"/>
                    <a:pt x="356" y="681"/>
                    <a:pt x="385" y="681"/>
                  </a:cubicBezTo>
                  <a:cubicBezTo>
                    <a:pt x="516" y="681"/>
                    <a:pt x="631" y="569"/>
                    <a:pt x="658" y="434"/>
                  </a:cubicBezTo>
                  <a:cubicBezTo>
                    <a:pt x="724" y="237"/>
                    <a:pt x="625" y="73"/>
                    <a:pt x="428" y="7"/>
                  </a:cubicBezTo>
                  <a:cubicBezTo>
                    <a:pt x="407" y="3"/>
                    <a:pt x="386" y="1"/>
                    <a:pt x="36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4892725" y="18210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4837675" y="17569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6" y="0"/>
                  </a:moveTo>
                  <a:cubicBezTo>
                    <a:pt x="223" y="0"/>
                    <a:pt x="95" y="94"/>
                    <a:pt x="66" y="237"/>
                  </a:cubicBezTo>
                  <a:cubicBezTo>
                    <a:pt x="1" y="434"/>
                    <a:pt x="99" y="598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8" y="670"/>
                    <a:pt x="662" y="573"/>
                    <a:pt x="691" y="401"/>
                  </a:cubicBezTo>
                  <a:cubicBezTo>
                    <a:pt x="724" y="237"/>
                    <a:pt x="625" y="40"/>
                    <a:pt x="461" y="7"/>
                  </a:cubicBezTo>
                  <a:cubicBezTo>
                    <a:pt x="435" y="2"/>
                    <a:pt x="410" y="0"/>
                    <a:pt x="38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4203475" y="16591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1" y="433"/>
                    <a:pt x="99" y="598"/>
                    <a:pt x="263" y="663"/>
                  </a:cubicBezTo>
                  <a:cubicBezTo>
                    <a:pt x="289" y="668"/>
                    <a:pt x="314" y="670"/>
                    <a:pt x="338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592" y="39"/>
                    <a:pt x="428" y="6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182125" y="174760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7" y="1"/>
                  </a:moveTo>
                  <a:cubicBezTo>
                    <a:pt x="208" y="1"/>
                    <a:pt x="93" y="114"/>
                    <a:pt x="66" y="248"/>
                  </a:cubicBezTo>
                  <a:cubicBezTo>
                    <a:pt x="0" y="445"/>
                    <a:pt x="132" y="610"/>
                    <a:pt x="296" y="675"/>
                  </a:cubicBezTo>
                  <a:cubicBezTo>
                    <a:pt x="317" y="680"/>
                    <a:pt x="338" y="682"/>
                    <a:pt x="360" y="682"/>
                  </a:cubicBezTo>
                  <a:cubicBezTo>
                    <a:pt x="508" y="682"/>
                    <a:pt x="662" y="585"/>
                    <a:pt x="690" y="413"/>
                  </a:cubicBezTo>
                  <a:cubicBezTo>
                    <a:pt x="723" y="248"/>
                    <a:pt x="625" y="51"/>
                    <a:pt x="460" y="18"/>
                  </a:cubicBezTo>
                  <a:cubicBezTo>
                    <a:pt x="425" y="6"/>
                    <a:pt x="390" y="1"/>
                    <a:pt x="35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4127900" y="1683525"/>
              <a:ext cx="18100" cy="17025"/>
            </a:xfrm>
            <a:custGeom>
              <a:avLst/>
              <a:gdLst/>
              <a:ahLst/>
              <a:cxnLst/>
              <a:rect l="l" t="t" r="r" b="b"/>
              <a:pathLst>
                <a:path w="724" h="681" extrusionOk="0">
                  <a:moveTo>
                    <a:pt x="339" y="1"/>
                  </a:moveTo>
                  <a:cubicBezTo>
                    <a:pt x="207" y="1"/>
                    <a:pt x="87" y="113"/>
                    <a:pt x="33" y="248"/>
                  </a:cubicBezTo>
                  <a:cubicBezTo>
                    <a:pt x="0" y="412"/>
                    <a:pt x="99" y="610"/>
                    <a:pt x="296" y="675"/>
                  </a:cubicBezTo>
                  <a:cubicBezTo>
                    <a:pt x="313" y="679"/>
                    <a:pt x="330" y="680"/>
                    <a:pt x="347" y="680"/>
                  </a:cubicBezTo>
                  <a:cubicBezTo>
                    <a:pt x="493" y="680"/>
                    <a:pt x="628" y="560"/>
                    <a:pt x="658" y="412"/>
                  </a:cubicBezTo>
                  <a:cubicBezTo>
                    <a:pt x="723" y="248"/>
                    <a:pt x="625" y="51"/>
                    <a:pt x="428" y="18"/>
                  </a:cubicBezTo>
                  <a:cubicBezTo>
                    <a:pt x="398" y="6"/>
                    <a:pt x="368" y="1"/>
                    <a:pt x="33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4744850" y="1241850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4" y="0"/>
                    <a:pt x="95" y="97"/>
                    <a:pt x="66" y="269"/>
                  </a:cubicBezTo>
                  <a:cubicBezTo>
                    <a:pt x="0" y="433"/>
                    <a:pt x="99" y="631"/>
                    <a:pt x="296" y="663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29" y="577"/>
                    <a:pt x="658" y="433"/>
                  </a:cubicBezTo>
                  <a:cubicBezTo>
                    <a:pt x="723" y="236"/>
                    <a:pt x="625" y="72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654475" y="1223775"/>
              <a:ext cx="18100" cy="16750"/>
            </a:xfrm>
            <a:custGeom>
              <a:avLst/>
              <a:gdLst/>
              <a:ahLst/>
              <a:cxnLst/>
              <a:rect l="l" t="t" r="r" b="b"/>
              <a:pathLst>
                <a:path w="724" h="670" extrusionOk="0">
                  <a:moveTo>
                    <a:pt x="365" y="0"/>
                  </a:moveTo>
                  <a:cubicBezTo>
                    <a:pt x="223" y="0"/>
                    <a:pt x="91" y="93"/>
                    <a:pt x="34" y="236"/>
                  </a:cubicBezTo>
                  <a:cubicBezTo>
                    <a:pt x="1" y="434"/>
                    <a:pt x="99" y="598"/>
                    <a:pt x="297" y="664"/>
                  </a:cubicBezTo>
                  <a:cubicBezTo>
                    <a:pt x="318" y="668"/>
                    <a:pt x="339" y="670"/>
                    <a:pt x="360" y="670"/>
                  </a:cubicBezTo>
                  <a:cubicBezTo>
                    <a:pt x="502" y="670"/>
                    <a:pt x="634" y="577"/>
                    <a:pt x="691" y="434"/>
                  </a:cubicBezTo>
                  <a:cubicBezTo>
                    <a:pt x="724" y="236"/>
                    <a:pt x="625" y="39"/>
                    <a:pt x="428" y="6"/>
                  </a:cubicBezTo>
                  <a:cubicBezTo>
                    <a:pt x="407" y="2"/>
                    <a:pt x="386" y="0"/>
                    <a:pt x="36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564125" y="120487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4" y="0"/>
                  </a:moveTo>
                  <a:cubicBezTo>
                    <a:pt x="216" y="0"/>
                    <a:pt x="62" y="97"/>
                    <a:pt x="33" y="269"/>
                  </a:cubicBezTo>
                  <a:cubicBezTo>
                    <a:pt x="0" y="434"/>
                    <a:pt x="99" y="631"/>
                    <a:pt x="263" y="664"/>
                  </a:cubicBezTo>
                  <a:cubicBezTo>
                    <a:pt x="289" y="668"/>
                    <a:pt x="313" y="670"/>
                    <a:pt x="338" y="670"/>
                  </a:cubicBezTo>
                  <a:cubicBezTo>
                    <a:pt x="501" y="670"/>
                    <a:pt x="629" y="577"/>
                    <a:pt x="657" y="434"/>
                  </a:cubicBezTo>
                  <a:cubicBezTo>
                    <a:pt x="723" y="237"/>
                    <a:pt x="592" y="72"/>
                    <a:pt x="427" y="7"/>
                  </a:cubicBezTo>
                  <a:cubicBezTo>
                    <a:pt x="407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472925" y="1186800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87" y="0"/>
                  </a:moveTo>
                  <a:cubicBezTo>
                    <a:pt x="224" y="0"/>
                    <a:pt x="95" y="97"/>
                    <a:pt x="66" y="270"/>
                  </a:cubicBezTo>
                  <a:cubicBezTo>
                    <a:pt x="1" y="434"/>
                    <a:pt x="132" y="631"/>
                    <a:pt x="296" y="664"/>
                  </a:cubicBezTo>
                  <a:cubicBezTo>
                    <a:pt x="318" y="668"/>
                    <a:pt x="339" y="670"/>
                    <a:pt x="361" y="670"/>
                  </a:cubicBezTo>
                  <a:cubicBezTo>
                    <a:pt x="509" y="670"/>
                    <a:pt x="662" y="577"/>
                    <a:pt x="691" y="434"/>
                  </a:cubicBezTo>
                  <a:cubicBezTo>
                    <a:pt x="724" y="237"/>
                    <a:pt x="625" y="72"/>
                    <a:pt x="461" y="7"/>
                  </a:cubicBezTo>
                  <a:cubicBezTo>
                    <a:pt x="436" y="2"/>
                    <a:pt x="411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4382575" y="1168375"/>
              <a:ext cx="18100" cy="17125"/>
            </a:xfrm>
            <a:custGeom>
              <a:avLst/>
              <a:gdLst/>
              <a:ahLst/>
              <a:cxnLst/>
              <a:rect l="l" t="t" r="r" b="b"/>
              <a:pathLst>
                <a:path w="724" h="685" extrusionOk="0">
                  <a:moveTo>
                    <a:pt x="342" y="0"/>
                  </a:moveTo>
                  <a:cubicBezTo>
                    <a:pt x="200" y="0"/>
                    <a:pt x="92" y="95"/>
                    <a:pt x="66" y="251"/>
                  </a:cubicBezTo>
                  <a:cubicBezTo>
                    <a:pt x="0" y="415"/>
                    <a:pt x="99" y="612"/>
                    <a:pt x="296" y="678"/>
                  </a:cubicBezTo>
                  <a:cubicBezTo>
                    <a:pt x="317" y="682"/>
                    <a:pt x="338" y="684"/>
                    <a:pt x="360" y="684"/>
                  </a:cubicBezTo>
                  <a:cubicBezTo>
                    <a:pt x="508" y="684"/>
                    <a:pt x="661" y="587"/>
                    <a:pt x="690" y="415"/>
                  </a:cubicBezTo>
                  <a:cubicBezTo>
                    <a:pt x="723" y="251"/>
                    <a:pt x="624" y="54"/>
                    <a:pt x="460" y="21"/>
                  </a:cubicBezTo>
                  <a:cubicBezTo>
                    <a:pt x="419" y="7"/>
                    <a:pt x="379" y="0"/>
                    <a:pt x="34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4292200" y="1149825"/>
              <a:ext cx="18100" cy="16775"/>
            </a:xfrm>
            <a:custGeom>
              <a:avLst/>
              <a:gdLst/>
              <a:ahLst/>
              <a:cxnLst/>
              <a:rect l="l" t="t" r="r" b="b"/>
              <a:pathLst>
                <a:path w="724" h="671" extrusionOk="0">
                  <a:moveTo>
                    <a:pt x="365" y="1"/>
                  </a:moveTo>
                  <a:cubicBezTo>
                    <a:pt x="224" y="1"/>
                    <a:pt x="95" y="98"/>
                    <a:pt x="66" y="270"/>
                  </a:cubicBezTo>
                  <a:cubicBezTo>
                    <a:pt x="0" y="434"/>
                    <a:pt x="99" y="631"/>
                    <a:pt x="296" y="664"/>
                  </a:cubicBezTo>
                  <a:cubicBezTo>
                    <a:pt x="317" y="668"/>
                    <a:pt x="339" y="670"/>
                    <a:pt x="360" y="670"/>
                  </a:cubicBezTo>
                  <a:cubicBezTo>
                    <a:pt x="501" y="670"/>
                    <a:pt x="633" y="577"/>
                    <a:pt x="691" y="434"/>
                  </a:cubicBezTo>
                  <a:cubicBezTo>
                    <a:pt x="723" y="237"/>
                    <a:pt x="625" y="73"/>
                    <a:pt x="428" y="7"/>
                  </a:cubicBezTo>
                  <a:cubicBezTo>
                    <a:pt x="407" y="3"/>
                    <a:pt x="386" y="1"/>
                    <a:pt x="36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201825" y="1131475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58" y="1"/>
                  </a:moveTo>
                  <a:cubicBezTo>
                    <a:pt x="208" y="1"/>
                    <a:pt x="88" y="113"/>
                    <a:pt x="34" y="248"/>
                  </a:cubicBezTo>
                  <a:cubicBezTo>
                    <a:pt x="1" y="445"/>
                    <a:pt x="99" y="609"/>
                    <a:pt x="297" y="675"/>
                  </a:cubicBezTo>
                  <a:cubicBezTo>
                    <a:pt x="317" y="679"/>
                    <a:pt x="339" y="681"/>
                    <a:pt x="360" y="681"/>
                  </a:cubicBezTo>
                  <a:cubicBezTo>
                    <a:pt x="508" y="681"/>
                    <a:pt x="662" y="584"/>
                    <a:pt x="691" y="412"/>
                  </a:cubicBezTo>
                  <a:cubicBezTo>
                    <a:pt x="724" y="248"/>
                    <a:pt x="625" y="51"/>
                    <a:pt x="461" y="18"/>
                  </a:cubicBezTo>
                  <a:cubicBezTo>
                    <a:pt x="425" y="6"/>
                    <a:pt x="391" y="1"/>
                    <a:pt x="35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111475" y="1112850"/>
              <a:ext cx="18100" cy="17050"/>
            </a:xfrm>
            <a:custGeom>
              <a:avLst/>
              <a:gdLst/>
              <a:ahLst/>
              <a:cxnLst/>
              <a:rect l="l" t="t" r="r" b="b"/>
              <a:pathLst>
                <a:path w="724" h="682" extrusionOk="0">
                  <a:moveTo>
                    <a:pt x="364" y="1"/>
                  </a:moveTo>
                  <a:cubicBezTo>
                    <a:pt x="216" y="1"/>
                    <a:pt x="62" y="98"/>
                    <a:pt x="33" y="270"/>
                  </a:cubicBezTo>
                  <a:cubicBezTo>
                    <a:pt x="0" y="434"/>
                    <a:pt x="99" y="632"/>
                    <a:pt x="263" y="664"/>
                  </a:cubicBezTo>
                  <a:cubicBezTo>
                    <a:pt x="299" y="676"/>
                    <a:pt x="333" y="682"/>
                    <a:pt x="366" y="682"/>
                  </a:cubicBezTo>
                  <a:cubicBezTo>
                    <a:pt x="515" y="682"/>
                    <a:pt x="630" y="569"/>
                    <a:pt x="657" y="434"/>
                  </a:cubicBezTo>
                  <a:cubicBezTo>
                    <a:pt x="723" y="237"/>
                    <a:pt x="592" y="73"/>
                    <a:pt x="427" y="7"/>
                  </a:cubicBezTo>
                  <a:cubicBezTo>
                    <a:pt x="407" y="3"/>
                    <a:pt x="385" y="1"/>
                    <a:pt x="36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163825" y="1431750"/>
              <a:ext cx="272750" cy="638350"/>
            </a:xfrm>
            <a:custGeom>
              <a:avLst/>
              <a:gdLst/>
              <a:ahLst/>
              <a:cxnLst/>
              <a:rect l="l" t="t" r="r" b="b"/>
              <a:pathLst>
                <a:path w="10910" h="25534" extrusionOk="0">
                  <a:moveTo>
                    <a:pt x="5652" y="1"/>
                  </a:moveTo>
                  <a:lnTo>
                    <a:pt x="0" y="24186"/>
                  </a:lnTo>
                  <a:lnTo>
                    <a:pt x="5258" y="25533"/>
                  </a:lnTo>
                  <a:lnTo>
                    <a:pt x="10910" y="1381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077550" y="1431750"/>
              <a:ext cx="227600" cy="604675"/>
            </a:xfrm>
            <a:custGeom>
              <a:avLst/>
              <a:gdLst/>
              <a:ahLst/>
              <a:cxnLst/>
              <a:rect l="l" t="t" r="r" b="b"/>
              <a:pathLst>
                <a:path w="9104" h="24187" extrusionOk="0">
                  <a:moveTo>
                    <a:pt x="9103" y="1"/>
                  </a:moveTo>
                  <a:lnTo>
                    <a:pt x="2860" y="4733"/>
                  </a:lnTo>
                  <a:lnTo>
                    <a:pt x="1" y="16990"/>
                  </a:lnTo>
                  <a:lnTo>
                    <a:pt x="3451" y="24186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Picture 14">
            <a:extLst>
              <a:ext uri="{FF2B5EF4-FFF2-40B4-BE49-F238E27FC236}">
                <a16:creationId xmlns:a16="http://schemas.microsoft.com/office/drawing/2014/main" id="{E69F60AA-662C-40D1-9D24-3F7831ACF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207245" flipV="1">
            <a:off x="6746360" y="2412002"/>
            <a:ext cx="1093804" cy="1834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9"/>
          <p:cNvSpPr txBox="1">
            <a:spLocks noGrp="1"/>
          </p:cNvSpPr>
          <p:nvPr>
            <p:ph type="title"/>
          </p:nvPr>
        </p:nvSpPr>
        <p:spPr>
          <a:xfrm flipH="1">
            <a:off x="3442392" y="1029990"/>
            <a:ext cx="4932000" cy="29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abano" panose="02040603050506020204" pitchFamily="18" charset="0"/>
              </a:rPr>
              <a:t>Chúc các bạn học tốt !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855" name="Google Shape;855;p39"/>
          <p:cNvGrpSpPr/>
          <p:nvPr/>
        </p:nvGrpSpPr>
        <p:grpSpPr>
          <a:xfrm>
            <a:off x="920571" y="2240085"/>
            <a:ext cx="3156166" cy="2245411"/>
            <a:chOff x="491925" y="238350"/>
            <a:chExt cx="2515475" cy="1789600"/>
          </a:xfrm>
        </p:grpSpPr>
        <p:sp>
          <p:nvSpPr>
            <p:cNvPr id="856" name="Google Shape;856;p39"/>
            <p:cNvSpPr/>
            <p:nvPr/>
          </p:nvSpPr>
          <p:spPr>
            <a:xfrm>
              <a:off x="491925" y="1133500"/>
              <a:ext cx="351625" cy="224925"/>
            </a:xfrm>
            <a:custGeom>
              <a:avLst/>
              <a:gdLst/>
              <a:ahLst/>
              <a:cxnLst/>
              <a:rect l="l" t="t" r="r" b="b"/>
              <a:pathLst>
                <a:path w="14065" h="8997" extrusionOk="0">
                  <a:moveTo>
                    <a:pt x="8240" y="1"/>
                  </a:moveTo>
                  <a:cubicBezTo>
                    <a:pt x="7424" y="1"/>
                    <a:pt x="6561" y="106"/>
                    <a:pt x="5685" y="331"/>
                  </a:cubicBezTo>
                  <a:cubicBezTo>
                    <a:pt x="1939" y="1284"/>
                    <a:pt x="0" y="6279"/>
                    <a:pt x="0" y="6279"/>
                  </a:cubicBezTo>
                  <a:cubicBezTo>
                    <a:pt x="0" y="6279"/>
                    <a:pt x="3179" y="8997"/>
                    <a:pt x="6503" y="8997"/>
                  </a:cubicBezTo>
                  <a:cubicBezTo>
                    <a:pt x="6942" y="8997"/>
                    <a:pt x="7384" y="8949"/>
                    <a:pt x="7821" y="8842"/>
                  </a:cubicBezTo>
                  <a:cubicBezTo>
                    <a:pt x="11534" y="7922"/>
                    <a:pt x="14064" y="5260"/>
                    <a:pt x="13473" y="2894"/>
                  </a:cubicBezTo>
                  <a:cubicBezTo>
                    <a:pt x="13021" y="1112"/>
                    <a:pt x="10881" y="1"/>
                    <a:pt x="824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98700" y="1156950"/>
              <a:ext cx="240725" cy="153650"/>
            </a:xfrm>
            <a:custGeom>
              <a:avLst/>
              <a:gdLst/>
              <a:ahLst/>
              <a:cxnLst/>
              <a:rect l="l" t="t" r="r" b="b"/>
              <a:pathLst>
                <a:path w="9629" h="6146" extrusionOk="0">
                  <a:moveTo>
                    <a:pt x="5615" y="1"/>
                  </a:moveTo>
                  <a:cubicBezTo>
                    <a:pt x="5062" y="1"/>
                    <a:pt x="4475" y="69"/>
                    <a:pt x="3878" y="215"/>
                  </a:cubicBezTo>
                  <a:cubicBezTo>
                    <a:pt x="1315" y="872"/>
                    <a:pt x="1" y="4289"/>
                    <a:pt x="1" y="4289"/>
                  </a:cubicBezTo>
                  <a:cubicBezTo>
                    <a:pt x="1" y="4289"/>
                    <a:pt x="2136" y="6145"/>
                    <a:pt x="4394" y="6145"/>
                  </a:cubicBezTo>
                  <a:cubicBezTo>
                    <a:pt x="4704" y="6145"/>
                    <a:pt x="5015" y="6110"/>
                    <a:pt x="5324" y="6031"/>
                  </a:cubicBezTo>
                  <a:cubicBezTo>
                    <a:pt x="7887" y="5407"/>
                    <a:pt x="9629" y="3567"/>
                    <a:pt x="9202" y="1956"/>
                  </a:cubicBezTo>
                  <a:cubicBezTo>
                    <a:pt x="8899" y="746"/>
                    <a:pt x="7437" y="1"/>
                    <a:pt x="56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697300" y="1178000"/>
              <a:ext cx="137200" cy="87975"/>
            </a:xfrm>
            <a:custGeom>
              <a:avLst/>
              <a:gdLst/>
              <a:ahLst/>
              <a:cxnLst/>
              <a:rect l="l" t="t" r="r" b="b"/>
              <a:pathLst>
                <a:path w="5488" h="3519" extrusionOk="0">
                  <a:moveTo>
                    <a:pt x="3244" y="1"/>
                  </a:moveTo>
                  <a:cubicBezTo>
                    <a:pt x="2923" y="1"/>
                    <a:pt x="2582" y="42"/>
                    <a:pt x="2235" y="129"/>
                  </a:cubicBezTo>
                  <a:cubicBezTo>
                    <a:pt x="756" y="490"/>
                    <a:pt x="0" y="2462"/>
                    <a:pt x="0" y="2462"/>
                  </a:cubicBezTo>
                  <a:cubicBezTo>
                    <a:pt x="0" y="2462"/>
                    <a:pt x="1208" y="3518"/>
                    <a:pt x="2500" y="3518"/>
                  </a:cubicBezTo>
                  <a:cubicBezTo>
                    <a:pt x="2685" y="3518"/>
                    <a:pt x="2871" y="3497"/>
                    <a:pt x="3056" y="3447"/>
                  </a:cubicBezTo>
                  <a:cubicBezTo>
                    <a:pt x="4535" y="3086"/>
                    <a:pt x="5488" y="2034"/>
                    <a:pt x="5258" y="1114"/>
                  </a:cubicBezTo>
                  <a:cubicBezTo>
                    <a:pt x="5083" y="415"/>
                    <a:pt x="4263" y="1"/>
                    <a:pt x="324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1243600" y="1178750"/>
              <a:ext cx="178275" cy="223475"/>
            </a:xfrm>
            <a:custGeom>
              <a:avLst/>
              <a:gdLst/>
              <a:ahLst/>
              <a:cxnLst/>
              <a:rect l="l" t="t" r="r" b="b"/>
              <a:pathLst>
                <a:path w="7131" h="8939" fill="none" extrusionOk="0">
                  <a:moveTo>
                    <a:pt x="0" y="0"/>
                  </a:moveTo>
                  <a:lnTo>
                    <a:pt x="7131" y="8938"/>
                  </a:lnTo>
                </a:path>
              </a:pathLst>
            </a:custGeom>
            <a:noFill/>
            <a:ln w="145400" cap="rnd" cmpd="sng">
              <a:solidFill>
                <a:srgbClr val="FFFFFF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957700" y="927650"/>
              <a:ext cx="509375" cy="363450"/>
            </a:xfrm>
            <a:custGeom>
              <a:avLst/>
              <a:gdLst/>
              <a:ahLst/>
              <a:cxnLst/>
              <a:rect l="l" t="t" r="r" b="b"/>
              <a:pathLst>
                <a:path w="20375" h="14538" extrusionOk="0">
                  <a:moveTo>
                    <a:pt x="15980" y="1"/>
                  </a:moveTo>
                  <a:cubicBezTo>
                    <a:pt x="14951" y="1"/>
                    <a:pt x="13926" y="60"/>
                    <a:pt x="12915" y="186"/>
                  </a:cubicBezTo>
                  <a:cubicBezTo>
                    <a:pt x="15544" y="3636"/>
                    <a:pt x="16628" y="8007"/>
                    <a:pt x="15971" y="12279"/>
                  </a:cubicBezTo>
                  <a:cubicBezTo>
                    <a:pt x="17450" y="11720"/>
                    <a:pt x="18863" y="10997"/>
                    <a:pt x="20210" y="10143"/>
                  </a:cubicBezTo>
                  <a:cubicBezTo>
                    <a:pt x="20374" y="8368"/>
                    <a:pt x="20243" y="6594"/>
                    <a:pt x="19815" y="4885"/>
                  </a:cubicBezTo>
                  <a:cubicBezTo>
                    <a:pt x="19355" y="3176"/>
                    <a:pt x="18665" y="1533"/>
                    <a:pt x="17712" y="54"/>
                  </a:cubicBezTo>
                  <a:cubicBezTo>
                    <a:pt x="17135" y="19"/>
                    <a:pt x="16557" y="1"/>
                    <a:pt x="15980" y="1"/>
                  </a:cubicBezTo>
                  <a:close/>
                  <a:moveTo>
                    <a:pt x="3517" y="2749"/>
                  </a:moveTo>
                  <a:cubicBezTo>
                    <a:pt x="2301" y="3275"/>
                    <a:pt x="1118" y="3932"/>
                    <a:pt x="1" y="4688"/>
                  </a:cubicBezTo>
                  <a:cubicBezTo>
                    <a:pt x="1841" y="7580"/>
                    <a:pt x="2695" y="10997"/>
                    <a:pt x="2432" y="14414"/>
                  </a:cubicBezTo>
                  <a:cubicBezTo>
                    <a:pt x="3248" y="14494"/>
                    <a:pt x="4064" y="14537"/>
                    <a:pt x="4873" y="14537"/>
                  </a:cubicBezTo>
                  <a:cubicBezTo>
                    <a:pt x="5399" y="14537"/>
                    <a:pt x="5923" y="14519"/>
                    <a:pt x="6441" y="14480"/>
                  </a:cubicBezTo>
                  <a:lnTo>
                    <a:pt x="6441" y="14447"/>
                  </a:lnTo>
                  <a:cubicBezTo>
                    <a:pt x="7033" y="10307"/>
                    <a:pt x="5981" y="6101"/>
                    <a:pt x="3517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741650" y="1093300"/>
              <a:ext cx="195550" cy="253050"/>
            </a:xfrm>
            <a:custGeom>
              <a:avLst/>
              <a:gdLst/>
              <a:ahLst/>
              <a:cxnLst/>
              <a:rect l="l" t="t" r="r" b="b"/>
              <a:pathLst>
                <a:path w="7822" h="10122" extrusionOk="0">
                  <a:moveTo>
                    <a:pt x="1" y="1"/>
                  </a:moveTo>
                  <a:lnTo>
                    <a:pt x="2531" y="10122"/>
                  </a:lnTo>
                  <a:lnTo>
                    <a:pt x="7821" y="7066"/>
                  </a:lnTo>
                  <a:lnTo>
                    <a:pt x="6113" y="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581225" y="238350"/>
              <a:ext cx="853575" cy="916600"/>
            </a:xfrm>
            <a:custGeom>
              <a:avLst/>
              <a:gdLst/>
              <a:ahLst/>
              <a:cxnLst/>
              <a:rect l="l" t="t" r="r" b="b"/>
              <a:pathLst>
                <a:path w="34143" h="36664" extrusionOk="0">
                  <a:moveTo>
                    <a:pt x="17871" y="0"/>
                  </a:moveTo>
                  <a:cubicBezTo>
                    <a:pt x="16951" y="0"/>
                    <a:pt x="16016" y="114"/>
                    <a:pt x="15084" y="352"/>
                  </a:cubicBezTo>
                  <a:lnTo>
                    <a:pt x="9760" y="1667"/>
                  </a:lnTo>
                  <a:cubicBezTo>
                    <a:pt x="3681" y="3178"/>
                    <a:pt x="1" y="9356"/>
                    <a:pt x="1512" y="15402"/>
                  </a:cubicBezTo>
                  <a:lnTo>
                    <a:pt x="6868" y="36663"/>
                  </a:lnTo>
                  <a:lnTo>
                    <a:pt x="34142" y="29828"/>
                  </a:lnTo>
                  <a:lnTo>
                    <a:pt x="28819" y="8568"/>
                  </a:lnTo>
                  <a:cubicBezTo>
                    <a:pt x="27513" y="3426"/>
                    <a:pt x="22916" y="0"/>
                    <a:pt x="17871" y="0"/>
                  </a:cubicBezTo>
                  <a:close/>
                </a:path>
              </a:pathLst>
            </a:custGeom>
            <a:solidFill>
              <a:srgbClr val="BDF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2025675" y="827125"/>
              <a:ext cx="113375" cy="83825"/>
            </a:xfrm>
            <a:custGeom>
              <a:avLst/>
              <a:gdLst/>
              <a:ahLst/>
              <a:cxnLst/>
              <a:rect l="l" t="t" r="r" b="b"/>
              <a:pathLst>
                <a:path w="4535" h="3353" extrusionOk="0">
                  <a:moveTo>
                    <a:pt x="4535" y="1"/>
                  </a:moveTo>
                  <a:lnTo>
                    <a:pt x="132" y="1085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4009" y="2334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1678200" y="812350"/>
              <a:ext cx="256625" cy="245450"/>
            </a:xfrm>
            <a:custGeom>
              <a:avLst/>
              <a:gdLst/>
              <a:ahLst/>
              <a:cxnLst/>
              <a:rect l="l" t="t" r="r" b="b"/>
              <a:pathLst>
                <a:path w="10265" h="9818" extrusionOk="0">
                  <a:moveTo>
                    <a:pt x="4797" y="0"/>
                  </a:moveTo>
                  <a:cubicBezTo>
                    <a:pt x="4797" y="0"/>
                    <a:pt x="1" y="6422"/>
                    <a:pt x="2367" y="6422"/>
                  </a:cubicBezTo>
                  <a:cubicBezTo>
                    <a:pt x="2606" y="6422"/>
                    <a:pt x="2919" y="6356"/>
                    <a:pt x="3318" y="6211"/>
                  </a:cubicBezTo>
                  <a:lnTo>
                    <a:pt x="3318" y="6211"/>
                  </a:lnTo>
                  <a:cubicBezTo>
                    <a:pt x="2508" y="8791"/>
                    <a:pt x="2788" y="9818"/>
                    <a:pt x="3407" y="9818"/>
                  </a:cubicBezTo>
                  <a:cubicBezTo>
                    <a:pt x="4270" y="9818"/>
                    <a:pt x="5794" y="7822"/>
                    <a:pt x="5947" y="5258"/>
                  </a:cubicBezTo>
                  <a:cubicBezTo>
                    <a:pt x="7059" y="6582"/>
                    <a:pt x="7813" y="7073"/>
                    <a:pt x="8275" y="7073"/>
                  </a:cubicBezTo>
                  <a:cubicBezTo>
                    <a:pt x="9314" y="7073"/>
                    <a:pt x="8872" y="4586"/>
                    <a:pt x="7688" y="3516"/>
                  </a:cubicBezTo>
                  <a:lnTo>
                    <a:pt x="7688" y="3516"/>
                  </a:lnTo>
                  <a:cubicBezTo>
                    <a:pt x="8289" y="3739"/>
                    <a:pt x="8682" y="3834"/>
                    <a:pt x="8915" y="3834"/>
                  </a:cubicBezTo>
                  <a:cubicBezTo>
                    <a:pt x="10264" y="3834"/>
                    <a:pt x="6275" y="658"/>
                    <a:pt x="6275" y="658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1775925" y="703350"/>
              <a:ext cx="153650" cy="145575"/>
            </a:xfrm>
            <a:custGeom>
              <a:avLst/>
              <a:gdLst/>
              <a:ahLst/>
              <a:cxnLst/>
              <a:rect l="l" t="t" r="r" b="b"/>
              <a:pathLst>
                <a:path w="6146" h="5823" extrusionOk="0">
                  <a:moveTo>
                    <a:pt x="3087" y="1"/>
                  </a:moveTo>
                  <a:cubicBezTo>
                    <a:pt x="2969" y="1"/>
                    <a:pt x="2849" y="8"/>
                    <a:pt x="2728" y="23"/>
                  </a:cubicBezTo>
                  <a:cubicBezTo>
                    <a:pt x="1151" y="220"/>
                    <a:pt x="1" y="1666"/>
                    <a:pt x="198" y="3243"/>
                  </a:cubicBezTo>
                  <a:cubicBezTo>
                    <a:pt x="382" y="4748"/>
                    <a:pt x="1657" y="5822"/>
                    <a:pt x="3110" y="5822"/>
                  </a:cubicBezTo>
                  <a:cubicBezTo>
                    <a:pt x="3212" y="5822"/>
                    <a:pt x="3315" y="5817"/>
                    <a:pt x="3418" y="5806"/>
                  </a:cubicBezTo>
                  <a:cubicBezTo>
                    <a:pt x="5028" y="5609"/>
                    <a:pt x="6145" y="4163"/>
                    <a:pt x="5948" y="2553"/>
                  </a:cubicBezTo>
                  <a:cubicBezTo>
                    <a:pt x="5796" y="1094"/>
                    <a:pt x="4548" y="1"/>
                    <a:pt x="308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1796475" y="453350"/>
              <a:ext cx="552875" cy="412125"/>
            </a:xfrm>
            <a:custGeom>
              <a:avLst/>
              <a:gdLst/>
              <a:ahLst/>
              <a:cxnLst/>
              <a:rect l="l" t="t" r="r" b="b"/>
              <a:pathLst>
                <a:path w="22115" h="16485" extrusionOk="0">
                  <a:moveTo>
                    <a:pt x="11808" y="0"/>
                  </a:moveTo>
                  <a:cubicBezTo>
                    <a:pt x="10870" y="0"/>
                    <a:pt x="9905" y="117"/>
                    <a:pt x="8938" y="362"/>
                  </a:cubicBezTo>
                  <a:cubicBezTo>
                    <a:pt x="3483" y="1709"/>
                    <a:pt x="0" y="6638"/>
                    <a:pt x="1183" y="11304"/>
                  </a:cubicBezTo>
                  <a:cubicBezTo>
                    <a:pt x="2075" y="14847"/>
                    <a:pt x="5152" y="16485"/>
                    <a:pt x="8950" y="16485"/>
                  </a:cubicBezTo>
                  <a:cubicBezTo>
                    <a:pt x="10190" y="16485"/>
                    <a:pt x="11506" y="16310"/>
                    <a:pt x="12848" y="15970"/>
                  </a:cubicBezTo>
                  <a:cubicBezTo>
                    <a:pt x="18303" y="14590"/>
                    <a:pt x="22115" y="11041"/>
                    <a:pt x="20932" y="6375"/>
                  </a:cubicBezTo>
                  <a:cubicBezTo>
                    <a:pt x="19959" y="2510"/>
                    <a:pt x="16161" y="0"/>
                    <a:pt x="11808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1938575" y="606200"/>
              <a:ext cx="154475" cy="145300"/>
            </a:xfrm>
            <a:custGeom>
              <a:avLst/>
              <a:gdLst/>
              <a:ahLst/>
              <a:cxnLst/>
              <a:rect l="l" t="t" r="r" b="b"/>
              <a:pathLst>
                <a:path w="6179" h="5812" extrusionOk="0">
                  <a:moveTo>
                    <a:pt x="3062" y="1"/>
                  </a:moveTo>
                  <a:cubicBezTo>
                    <a:pt x="1651" y="1"/>
                    <a:pt x="410" y="1030"/>
                    <a:pt x="231" y="2496"/>
                  </a:cubicBezTo>
                  <a:cubicBezTo>
                    <a:pt x="1" y="4073"/>
                    <a:pt x="1085" y="5552"/>
                    <a:pt x="2663" y="5782"/>
                  </a:cubicBezTo>
                  <a:cubicBezTo>
                    <a:pt x="2804" y="5802"/>
                    <a:pt x="2944" y="5812"/>
                    <a:pt x="3083" y="5812"/>
                  </a:cubicBezTo>
                  <a:cubicBezTo>
                    <a:pt x="4518" y="5812"/>
                    <a:pt x="5739" y="4756"/>
                    <a:pt x="5949" y="3317"/>
                  </a:cubicBezTo>
                  <a:cubicBezTo>
                    <a:pt x="6179" y="1740"/>
                    <a:pt x="5094" y="261"/>
                    <a:pt x="3484" y="31"/>
                  </a:cubicBezTo>
                  <a:cubicBezTo>
                    <a:pt x="3342" y="11"/>
                    <a:pt x="3201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2157100" y="551550"/>
              <a:ext cx="152000" cy="145375"/>
            </a:xfrm>
            <a:custGeom>
              <a:avLst/>
              <a:gdLst/>
              <a:ahLst/>
              <a:cxnLst/>
              <a:rect l="l" t="t" r="r" b="b"/>
              <a:pathLst>
                <a:path w="6080" h="5815" extrusionOk="0">
                  <a:moveTo>
                    <a:pt x="3061" y="0"/>
                  </a:moveTo>
                  <a:cubicBezTo>
                    <a:pt x="2962" y="0"/>
                    <a:pt x="2862" y="5"/>
                    <a:pt x="2761" y="16"/>
                  </a:cubicBezTo>
                  <a:cubicBezTo>
                    <a:pt x="1151" y="180"/>
                    <a:pt x="1" y="1626"/>
                    <a:pt x="165" y="3203"/>
                  </a:cubicBezTo>
                  <a:cubicBezTo>
                    <a:pt x="319" y="4710"/>
                    <a:pt x="1567" y="5815"/>
                    <a:pt x="3047" y="5815"/>
                  </a:cubicBezTo>
                  <a:cubicBezTo>
                    <a:pt x="3148" y="5815"/>
                    <a:pt x="3250" y="5810"/>
                    <a:pt x="3352" y="5799"/>
                  </a:cubicBezTo>
                  <a:cubicBezTo>
                    <a:pt x="4930" y="5635"/>
                    <a:pt x="6080" y="4189"/>
                    <a:pt x="5916" y="2612"/>
                  </a:cubicBezTo>
                  <a:cubicBezTo>
                    <a:pt x="5762" y="1104"/>
                    <a:pt x="4514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2166150" y="551925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95" y="1"/>
                  </a:moveTo>
                  <a:cubicBezTo>
                    <a:pt x="0" y="1414"/>
                    <a:pt x="1019" y="5455"/>
                    <a:pt x="4042" y="5455"/>
                  </a:cubicBezTo>
                  <a:cubicBezTo>
                    <a:pt x="5225" y="4831"/>
                    <a:pt x="5816" y="3484"/>
                    <a:pt x="5488" y="2169"/>
                  </a:cubicBezTo>
                  <a:cubicBezTo>
                    <a:pt x="5159" y="888"/>
                    <a:pt x="4009" y="1"/>
                    <a:pt x="269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949275" y="606150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62" y="0"/>
                  </a:moveTo>
                  <a:cubicBezTo>
                    <a:pt x="0" y="1413"/>
                    <a:pt x="1019" y="5455"/>
                    <a:pt x="4042" y="5455"/>
                  </a:cubicBezTo>
                  <a:cubicBezTo>
                    <a:pt x="5192" y="4831"/>
                    <a:pt x="5816" y="3484"/>
                    <a:pt x="5488" y="2202"/>
                  </a:cubicBezTo>
                  <a:cubicBezTo>
                    <a:pt x="5159" y="888"/>
                    <a:pt x="4009" y="0"/>
                    <a:pt x="26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2142325" y="667950"/>
              <a:ext cx="32875" cy="40100"/>
            </a:xfrm>
            <a:custGeom>
              <a:avLst/>
              <a:gdLst/>
              <a:ahLst/>
              <a:cxnLst/>
              <a:rect l="l" t="t" r="r" b="b"/>
              <a:pathLst>
                <a:path w="1315" h="1604" extrusionOk="0">
                  <a:moveTo>
                    <a:pt x="707" y="1"/>
                  </a:moveTo>
                  <a:cubicBezTo>
                    <a:pt x="623" y="1"/>
                    <a:pt x="539" y="19"/>
                    <a:pt x="460" y="59"/>
                  </a:cubicBezTo>
                  <a:cubicBezTo>
                    <a:pt x="230" y="157"/>
                    <a:pt x="66" y="354"/>
                    <a:pt x="0" y="617"/>
                  </a:cubicBezTo>
                  <a:cubicBezTo>
                    <a:pt x="132" y="420"/>
                    <a:pt x="296" y="289"/>
                    <a:pt x="526" y="223"/>
                  </a:cubicBezTo>
                  <a:cubicBezTo>
                    <a:pt x="553" y="217"/>
                    <a:pt x="582" y="215"/>
                    <a:pt x="610" y="215"/>
                  </a:cubicBezTo>
                  <a:cubicBezTo>
                    <a:pt x="754" y="215"/>
                    <a:pt x="909" y="283"/>
                    <a:pt x="1019" y="420"/>
                  </a:cubicBezTo>
                  <a:cubicBezTo>
                    <a:pt x="1085" y="584"/>
                    <a:pt x="1085" y="814"/>
                    <a:pt x="986" y="979"/>
                  </a:cubicBezTo>
                  <a:cubicBezTo>
                    <a:pt x="887" y="1209"/>
                    <a:pt x="756" y="1406"/>
                    <a:pt x="625" y="1603"/>
                  </a:cubicBezTo>
                  <a:cubicBezTo>
                    <a:pt x="723" y="1504"/>
                    <a:pt x="822" y="1439"/>
                    <a:pt x="887" y="1373"/>
                  </a:cubicBezTo>
                  <a:cubicBezTo>
                    <a:pt x="986" y="1274"/>
                    <a:pt x="1052" y="1176"/>
                    <a:pt x="1117" y="1077"/>
                  </a:cubicBezTo>
                  <a:cubicBezTo>
                    <a:pt x="1282" y="847"/>
                    <a:pt x="1315" y="552"/>
                    <a:pt x="1216" y="289"/>
                  </a:cubicBezTo>
                  <a:cubicBezTo>
                    <a:pt x="1101" y="104"/>
                    <a:pt x="905" y="1"/>
                    <a:pt x="7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2102075" y="733475"/>
              <a:ext cx="46850" cy="31250"/>
            </a:xfrm>
            <a:custGeom>
              <a:avLst/>
              <a:gdLst/>
              <a:ahLst/>
              <a:cxnLst/>
              <a:rect l="l" t="t" r="r" b="b"/>
              <a:pathLst>
                <a:path w="1874" h="1250" extrusionOk="0">
                  <a:moveTo>
                    <a:pt x="1873" y="1"/>
                  </a:moveTo>
                  <a:lnTo>
                    <a:pt x="1873" y="1"/>
                  </a:lnTo>
                  <a:cubicBezTo>
                    <a:pt x="1742" y="198"/>
                    <a:pt x="1577" y="362"/>
                    <a:pt x="1413" y="527"/>
                  </a:cubicBezTo>
                  <a:cubicBezTo>
                    <a:pt x="1282" y="691"/>
                    <a:pt x="1084" y="822"/>
                    <a:pt x="887" y="921"/>
                  </a:cubicBezTo>
                  <a:cubicBezTo>
                    <a:pt x="781" y="984"/>
                    <a:pt x="661" y="1021"/>
                    <a:pt x="537" y="1021"/>
                  </a:cubicBezTo>
                  <a:cubicBezTo>
                    <a:pt x="468" y="1021"/>
                    <a:pt x="399" y="1010"/>
                    <a:pt x="329" y="987"/>
                  </a:cubicBezTo>
                  <a:cubicBezTo>
                    <a:pt x="132" y="921"/>
                    <a:pt x="66" y="691"/>
                    <a:pt x="33" y="461"/>
                  </a:cubicBezTo>
                  <a:cubicBezTo>
                    <a:pt x="0" y="592"/>
                    <a:pt x="0" y="724"/>
                    <a:pt x="0" y="855"/>
                  </a:cubicBezTo>
                  <a:cubicBezTo>
                    <a:pt x="33" y="987"/>
                    <a:pt x="132" y="1085"/>
                    <a:pt x="230" y="1151"/>
                  </a:cubicBezTo>
                  <a:cubicBezTo>
                    <a:pt x="362" y="1217"/>
                    <a:pt x="493" y="1249"/>
                    <a:pt x="620" y="1249"/>
                  </a:cubicBezTo>
                  <a:cubicBezTo>
                    <a:pt x="748" y="1249"/>
                    <a:pt x="871" y="1217"/>
                    <a:pt x="986" y="1151"/>
                  </a:cubicBezTo>
                  <a:cubicBezTo>
                    <a:pt x="1216" y="1019"/>
                    <a:pt x="1413" y="855"/>
                    <a:pt x="1545" y="658"/>
                  </a:cubicBezTo>
                  <a:cubicBezTo>
                    <a:pt x="1709" y="461"/>
                    <a:pt x="1807" y="231"/>
                    <a:pt x="187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1946800" y="757650"/>
              <a:ext cx="142975" cy="71925"/>
            </a:xfrm>
            <a:custGeom>
              <a:avLst/>
              <a:gdLst/>
              <a:ahLst/>
              <a:cxnLst/>
              <a:rect l="l" t="t" r="r" b="b"/>
              <a:pathLst>
                <a:path w="5719" h="2877" extrusionOk="0">
                  <a:moveTo>
                    <a:pt x="3878" y="1"/>
                  </a:moveTo>
                  <a:cubicBezTo>
                    <a:pt x="3466" y="1"/>
                    <a:pt x="3007" y="60"/>
                    <a:pt x="2531" y="184"/>
                  </a:cubicBezTo>
                  <a:cubicBezTo>
                    <a:pt x="1052" y="545"/>
                    <a:pt x="0" y="1433"/>
                    <a:pt x="165" y="2123"/>
                  </a:cubicBezTo>
                  <a:cubicBezTo>
                    <a:pt x="279" y="2603"/>
                    <a:pt x="966" y="2876"/>
                    <a:pt x="1883" y="2876"/>
                  </a:cubicBezTo>
                  <a:cubicBezTo>
                    <a:pt x="2284" y="2876"/>
                    <a:pt x="2728" y="2824"/>
                    <a:pt x="3188" y="2714"/>
                  </a:cubicBezTo>
                  <a:cubicBezTo>
                    <a:pt x="4667" y="2320"/>
                    <a:pt x="5718" y="1465"/>
                    <a:pt x="5554" y="775"/>
                  </a:cubicBezTo>
                  <a:cubicBezTo>
                    <a:pt x="5441" y="280"/>
                    <a:pt x="4773" y="1"/>
                    <a:pt x="3878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2197350" y="694850"/>
              <a:ext cx="120800" cy="71625"/>
            </a:xfrm>
            <a:custGeom>
              <a:avLst/>
              <a:gdLst/>
              <a:ahLst/>
              <a:cxnLst/>
              <a:rect l="l" t="t" r="r" b="b"/>
              <a:pathLst>
                <a:path w="4832" h="2865" extrusionOk="0">
                  <a:moveTo>
                    <a:pt x="3777" y="0"/>
                  </a:moveTo>
                  <a:cubicBezTo>
                    <a:pt x="3359" y="0"/>
                    <a:pt x="2940" y="59"/>
                    <a:pt x="2531" y="166"/>
                  </a:cubicBezTo>
                  <a:cubicBezTo>
                    <a:pt x="1052" y="560"/>
                    <a:pt x="1" y="1414"/>
                    <a:pt x="165" y="2104"/>
                  </a:cubicBezTo>
                  <a:cubicBezTo>
                    <a:pt x="300" y="2600"/>
                    <a:pt x="977" y="2864"/>
                    <a:pt x="1867" y="2864"/>
                  </a:cubicBezTo>
                  <a:cubicBezTo>
                    <a:pt x="2273" y="2864"/>
                    <a:pt x="2724" y="2809"/>
                    <a:pt x="3188" y="2696"/>
                  </a:cubicBezTo>
                  <a:lnTo>
                    <a:pt x="3451" y="2630"/>
                  </a:lnTo>
                  <a:cubicBezTo>
                    <a:pt x="4076" y="1907"/>
                    <a:pt x="4568" y="1053"/>
                    <a:pt x="4831" y="133"/>
                  </a:cubicBezTo>
                  <a:cubicBezTo>
                    <a:pt x="4485" y="42"/>
                    <a:pt x="4131" y="0"/>
                    <a:pt x="3777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1554950" y="380700"/>
              <a:ext cx="750350" cy="404550"/>
            </a:xfrm>
            <a:custGeom>
              <a:avLst/>
              <a:gdLst/>
              <a:ahLst/>
              <a:cxnLst/>
              <a:rect l="l" t="t" r="r" b="b"/>
              <a:pathLst>
                <a:path w="30014" h="16182" extrusionOk="0">
                  <a:moveTo>
                    <a:pt x="24618" y="1"/>
                  </a:moveTo>
                  <a:cubicBezTo>
                    <a:pt x="22846" y="1"/>
                    <a:pt x="20165" y="481"/>
                    <a:pt x="16167" y="1756"/>
                  </a:cubicBezTo>
                  <a:cubicBezTo>
                    <a:pt x="0" y="6915"/>
                    <a:pt x="9168" y="15853"/>
                    <a:pt x="11666" y="16182"/>
                  </a:cubicBezTo>
                  <a:cubicBezTo>
                    <a:pt x="11468" y="14210"/>
                    <a:pt x="11863" y="13225"/>
                    <a:pt x="11863" y="13225"/>
                  </a:cubicBezTo>
                  <a:cubicBezTo>
                    <a:pt x="15017" y="11812"/>
                    <a:pt x="17646" y="9446"/>
                    <a:pt x="19388" y="6455"/>
                  </a:cubicBezTo>
                  <a:lnTo>
                    <a:pt x="19388" y="6455"/>
                  </a:lnTo>
                  <a:cubicBezTo>
                    <a:pt x="19196" y="7667"/>
                    <a:pt x="18881" y="8693"/>
                    <a:pt x="19373" y="8693"/>
                  </a:cubicBezTo>
                  <a:cubicBezTo>
                    <a:pt x="19388" y="8693"/>
                    <a:pt x="19404" y="8692"/>
                    <a:pt x="19421" y="8690"/>
                  </a:cubicBezTo>
                  <a:cubicBezTo>
                    <a:pt x="19979" y="8591"/>
                    <a:pt x="21589" y="5503"/>
                    <a:pt x="21589" y="5502"/>
                  </a:cubicBezTo>
                  <a:lnTo>
                    <a:pt x="21589" y="5502"/>
                  </a:lnTo>
                  <a:cubicBezTo>
                    <a:pt x="21589" y="5503"/>
                    <a:pt x="20834" y="8460"/>
                    <a:pt x="21392" y="8690"/>
                  </a:cubicBezTo>
                  <a:cubicBezTo>
                    <a:pt x="21408" y="8698"/>
                    <a:pt x="21426" y="8702"/>
                    <a:pt x="21446" y="8702"/>
                  </a:cubicBezTo>
                  <a:cubicBezTo>
                    <a:pt x="22072" y="8702"/>
                    <a:pt x="24481" y="4780"/>
                    <a:pt x="24481" y="4779"/>
                  </a:cubicBezTo>
                  <a:lnTo>
                    <a:pt x="24481" y="4779"/>
                  </a:lnTo>
                  <a:cubicBezTo>
                    <a:pt x="24481" y="4780"/>
                    <a:pt x="24087" y="6882"/>
                    <a:pt x="24612" y="6882"/>
                  </a:cubicBezTo>
                  <a:cubicBezTo>
                    <a:pt x="25105" y="6882"/>
                    <a:pt x="26978" y="4451"/>
                    <a:pt x="26978" y="4451"/>
                  </a:cubicBezTo>
                  <a:cubicBezTo>
                    <a:pt x="26978" y="4451"/>
                    <a:pt x="30013" y="1"/>
                    <a:pt x="24618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756200" y="720275"/>
              <a:ext cx="128100" cy="105725"/>
            </a:xfrm>
            <a:custGeom>
              <a:avLst/>
              <a:gdLst/>
              <a:ahLst/>
              <a:cxnLst/>
              <a:rect l="l" t="t" r="r" b="b"/>
              <a:pathLst>
                <a:path w="5124" h="4229" extrusionOk="0">
                  <a:moveTo>
                    <a:pt x="2726" y="0"/>
                  </a:moveTo>
                  <a:cubicBezTo>
                    <a:pt x="2553" y="0"/>
                    <a:pt x="2377" y="22"/>
                    <a:pt x="2203" y="69"/>
                  </a:cubicBezTo>
                  <a:cubicBezTo>
                    <a:pt x="362" y="529"/>
                    <a:pt x="1" y="2960"/>
                    <a:pt x="1611" y="3913"/>
                  </a:cubicBezTo>
                  <a:cubicBezTo>
                    <a:pt x="1975" y="4131"/>
                    <a:pt x="2354" y="4229"/>
                    <a:pt x="2720" y="4229"/>
                  </a:cubicBezTo>
                  <a:cubicBezTo>
                    <a:pt x="4007" y="4229"/>
                    <a:pt x="5124" y="3021"/>
                    <a:pt x="4766" y="1613"/>
                  </a:cubicBezTo>
                  <a:cubicBezTo>
                    <a:pt x="4516" y="643"/>
                    <a:pt x="3659" y="0"/>
                    <a:pt x="2726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1833425" y="660900"/>
              <a:ext cx="83825" cy="196125"/>
            </a:xfrm>
            <a:custGeom>
              <a:avLst/>
              <a:gdLst/>
              <a:ahLst/>
              <a:cxnLst/>
              <a:rect l="l" t="t" r="r" b="b"/>
              <a:pathLst>
                <a:path w="3353" h="7845" extrusionOk="0">
                  <a:moveTo>
                    <a:pt x="779" y="1"/>
                  </a:moveTo>
                  <a:cubicBezTo>
                    <a:pt x="749" y="1"/>
                    <a:pt x="720" y="4"/>
                    <a:pt x="691" y="12"/>
                  </a:cubicBezTo>
                  <a:cubicBezTo>
                    <a:pt x="66" y="176"/>
                    <a:pt x="1" y="2049"/>
                    <a:pt x="527" y="4218"/>
                  </a:cubicBezTo>
                  <a:cubicBezTo>
                    <a:pt x="1028" y="6255"/>
                    <a:pt x="1918" y="7844"/>
                    <a:pt x="2541" y="7844"/>
                  </a:cubicBezTo>
                  <a:cubicBezTo>
                    <a:pt x="2571" y="7844"/>
                    <a:pt x="2601" y="7840"/>
                    <a:pt x="2630" y="7833"/>
                  </a:cubicBezTo>
                  <a:cubicBezTo>
                    <a:pt x="3287" y="7668"/>
                    <a:pt x="3353" y="5795"/>
                    <a:pt x="2794" y="3627"/>
                  </a:cubicBezTo>
                  <a:cubicBezTo>
                    <a:pt x="2292" y="1590"/>
                    <a:pt x="1402" y="1"/>
                    <a:pt x="779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1871225" y="468950"/>
              <a:ext cx="166775" cy="179125"/>
            </a:xfrm>
            <a:custGeom>
              <a:avLst/>
              <a:gdLst/>
              <a:ahLst/>
              <a:cxnLst/>
              <a:rect l="l" t="t" r="r" b="b"/>
              <a:pathLst>
                <a:path w="6671" h="7165" extrusionOk="0">
                  <a:moveTo>
                    <a:pt x="6671" y="1"/>
                  </a:moveTo>
                  <a:cubicBezTo>
                    <a:pt x="6375" y="757"/>
                    <a:pt x="5981" y="1479"/>
                    <a:pt x="5455" y="2137"/>
                  </a:cubicBezTo>
                  <a:cubicBezTo>
                    <a:pt x="4929" y="2794"/>
                    <a:pt x="4404" y="3418"/>
                    <a:pt x="3812" y="3977"/>
                  </a:cubicBezTo>
                  <a:cubicBezTo>
                    <a:pt x="3221" y="4568"/>
                    <a:pt x="2596" y="5127"/>
                    <a:pt x="1972" y="5653"/>
                  </a:cubicBezTo>
                  <a:cubicBezTo>
                    <a:pt x="1643" y="5916"/>
                    <a:pt x="1315" y="6178"/>
                    <a:pt x="986" y="6441"/>
                  </a:cubicBezTo>
                  <a:cubicBezTo>
                    <a:pt x="690" y="6704"/>
                    <a:pt x="329" y="6934"/>
                    <a:pt x="0" y="7164"/>
                  </a:cubicBezTo>
                  <a:cubicBezTo>
                    <a:pt x="723" y="6770"/>
                    <a:pt x="1413" y="6310"/>
                    <a:pt x="2071" y="5784"/>
                  </a:cubicBezTo>
                  <a:cubicBezTo>
                    <a:pt x="2728" y="5291"/>
                    <a:pt x="3352" y="4733"/>
                    <a:pt x="3944" y="4141"/>
                  </a:cubicBezTo>
                  <a:cubicBezTo>
                    <a:pt x="4568" y="3550"/>
                    <a:pt x="5094" y="2925"/>
                    <a:pt x="5587" y="2235"/>
                  </a:cubicBezTo>
                  <a:cubicBezTo>
                    <a:pt x="6112" y="1578"/>
                    <a:pt x="6474" y="789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2056050" y="435275"/>
              <a:ext cx="32075" cy="107650"/>
            </a:xfrm>
            <a:custGeom>
              <a:avLst/>
              <a:gdLst/>
              <a:ahLst/>
              <a:cxnLst/>
              <a:rect l="l" t="t" r="r" b="b"/>
              <a:pathLst>
                <a:path w="1283" h="4306" extrusionOk="0">
                  <a:moveTo>
                    <a:pt x="1282" y="0"/>
                  </a:moveTo>
                  <a:cubicBezTo>
                    <a:pt x="1151" y="362"/>
                    <a:pt x="1052" y="723"/>
                    <a:pt x="921" y="1052"/>
                  </a:cubicBezTo>
                  <a:cubicBezTo>
                    <a:pt x="822" y="1413"/>
                    <a:pt x="724" y="1775"/>
                    <a:pt x="625" y="2136"/>
                  </a:cubicBezTo>
                  <a:lnTo>
                    <a:pt x="1" y="4305"/>
                  </a:lnTo>
                  <a:cubicBezTo>
                    <a:pt x="198" y="3977"/>
                    <a:pt x="362" y="3615"/>
                    <a:pt x="494" y="3254"/>
                  </a:cubicBezTo>
                  <a:cubicBezTo>
                    <a:pt x="625" y="2925"/>
                    <a:pt x="724" y="2564"/>
                    <a:pt x="822" y="2202"/>
                  </a:cubicBezTo>
                  <a:cubicBezTo>
                    <a:pt x="954" y="1841"/>
                    <a:pt x="1020" y="1479"/>
                    <a:pt x="1118" y="1118"/>
                  </a:cubicBezTo>
                  <a:cubicBezTo>
                    <a:pt x="1184" y="756"/>
                    <a:pt x="1250" y="362"/>
                    <a:pt x="128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2107000" y="444300"/>
              <a:ext cx="29600" cy="100250"/>
            </a:xfrm>
            <a:custGeom>
              <a:avLst/>
              <a:gdLst/>
              <a:ahLst/>
              <a:cxnLst/>
              <a:rect l="l" t="t" r="r" b="b"/>
              <a:pathLst>
                <a:path w="1184" h="4010" extrusionOk="0">
                  <a:moveTo>
                    <a:pt x="1183" y="1"/>
                  </a:moveTo>
                  <a:lnTo>
                    <a:pt x="1183" y="1"/>
                  </a:lnTo>
                  <a:cubicBezTo>
                    <a:pt x="1052" y="297"/>
                    <a:pt x="920" y="658"/>
                    <a:pt x="822" y="954"/>
                  </a:cubicBezTo>
                  <a:cubicBezTo>
                    <a:pt x="690" y="1282"/>
                    <a:pt x="592" y="1611"/>
                    <a:pt x="493" y="1973"/>
                  </a:cubicBezTo>
                  <a:cubicBezTo>
                    <a:pt x="395" y="2301"/>
                    <a:pt x="296" y="2630"/>
                    <a:pt x="230" y="2958"/>
                  </a:cubicBezTo>
                  <a:cubicBezTo>
                    <a:pt x="132" y="3320"/>
                    <a:pt x="66" y="3648"/>
                    <a:pt x="0" y="4010"/>
                  </a:cubicBezTo>
                  <a:cubicBezTo>
                    <a:pt x="165" y="3681"/>
                    <a:pt x="263" y="3353"/>
                    <a:pt x="395" y="3024"/>
                  </a:cubicBezTo>
                  <a:cubicBezTo>
                    <a:pt x="493" y="2695"/>
                    <a:pt x="625" y="2367"/>
                    <a:pt x="723" y="2038"/>
                  </a:cubicBezTo>
                  <a:cubicBezTo>
                    <a:pt x="822" y="1677"/>
                    <a:pt x="887" y="1348"/>
                    <a:pt x="986" y="1020"/>
                  </a:cubicBezTo>
                  <a:cubicBezTo>
                    <a:pt x="1052" y="691"/>
                    <a:pt x="1150" y="330"/>
                    <a:pt x="118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2182575" y="429525"/>
              <a:ext cx="13175" cy="81350"/>
            </a:xfrm>
            <a:custGeom>
              <a:avLst/>
              <a:gdLst/>
              <a:ahLst/>
              <a:cxnLst/>
              <a:rect l="l" t="t" r="r" b="b"/>
              <a:pathLst>
                <a:path w="527" h="3254" extrusionOk="0">
                  <a:moveTo>
                    <a:pt x="526" y="0"/>
                  </a:moveTo>
                  <a:cubicBezTo>
                    <a:pt x="428" y="263"/>
                    <a:pt x="395" y="493"/>
                    <a:pt x="329" y="789"/>
                  </a:cubicBezTo>
                  <a:cubicBezTo>
                    <a:pt x="263" y="1052"/>
                    <a:pt x="230" y="1315"/>
                    <a:pt x="198" y="1611"/>
                  </a:cubicBezTo>
                  <a:cubicBezTo>
                    <a:pt x="165" y="1873"/>
                    <a:pt x="132" y="2169"/>
                    <a:pt x="66" y="2432"/>
                  </a:cubicBezTo>
                  <a:cubicBezTo>
                    <a:pt x="33" y="2695"/>
                    <a:pt x="0" y="2958"/>
                    <a:pt x="0" y="3254"/>
                  </a:cubicBezTo>
                  <a:cubicBezTo>
                    <a:pt x="99" y="2991"/>
                    <a:pt x="198" y="2728"/>
                    <a:pt x="263" y="2465"/>
                  </a:cubicBezTo>
                  <a:cubicBezTo>
                    <a:pt x="329" y="2202"/>
                    <a:pt x="395" y="1906"/>
                    <a:pt x="428" y="1643"/>
                  </a:cubicBezTo>
                  <a:cubicBezTo>
                    <a:pt x="460" y="1381"/>
                    <a:pt x="526" y="1085"/>
                    <a:pt x="526" y="822"/>
                  </a:cubicBezTo>
                  <a:cubicBezTo>
                    <a:pt x="526" y="526"/>
                    <a:pt x="526" y="263"/>
                    <a:pt x="52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856425" y="496875"/>
              <a:ext cx="116700" cy="118325"/>
            </a:xfrm>
            <a:custGeom>
              <a:avLst/>
              <a:gdLst/>
              <a:ahLst/>
              <a:cxnLst/>
              <a:rect l="l" t="t" r="r" b="b"/>
              <a:pathLst>
                <a:path w="4668" h="4733" extrusionOk="0">
                  <a:moveTo>
                    <a:pt x="4568" y="1"/>
                  </a:moveTo>
                  <a:cubicBezTo>
                    <a:pt x="4568" y="592"/>
                    <a:pt x="4437" y="1184"/>
                    <a:pt x="4174" y="1710"/>
                  </a:cubicBezTo>
                  <a:cubicBezTo>
                    <a:pt x="3911" y="2235"/>
                    <a:pt x="3550" y="2696"/>
                    <a:pt x="3123" y="3090"/>
                  </a:cubicBezTo>
                  <a:cubicBezTo>
                    <a:pt x="2663" y="3484"/>
                    <a:pt x="2170" y="3813"/>
                    <a:pt x="1644" y="4076"/>
                  </a:cubicBezTo>
                  <a:cubicBezTo>
                    <a:pt x="1381" y="4174"/>
                    <a:pt x="1085" y="4306"/>
                    <a:pt x="822" y="4437"/>
                  </a:cubicBezTo>
                  <a:cubicBezTo>
                    <a:pt x="559" y="4536"/>
                    <a:pt x="297" y="4634"/>
                    <a:pt x="1" y="4733"/>
                  </a:cubicBezTo>
                  <a:cubicBezTo>
                    <a:pt x="297" y="4667"/>
                    <a:pt x="592" y="4634"/>
                    <a:pt x="888" y="4536"/>
                  </a:cubicBezTo>
                  <a:cubicBezTo>
                    <a:pt x="1184" y="4437"/>
                    <a:pt x="1447" y="4339"/>
                    <a:pt x="1742" y="4240"/>
                  </a:cubicBezTo>
                  <a:cubicBezTo>
                    <a:pt x="2301" y="3977"/>
                    <a:pt x="2827" y="3648"/>
                    <a:pt x="3287" y="3254"/>
                  </a:cubicBezTo>
                  <a:cubicBezTo>
                    <a:pt x="3747" y="2860"/>
                    <a:pt x="4108" y="2367"/>
                    <a:pt x="4338" y="1775"/>
                  </a:cubicBezTo>
                  <a:cubicBezTo>
                    <a:pt x="4601" y="1217"/>
                    <a:pt x="4667" y="592"/>
                    <a:pt x="456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961575" y="885450"/>
              <a:ext cx="332750" cy="340150"/>
            </a:xfrm>
            <a:custGeom>
              <a:avLst/>
              <a:gdLst/>
              <a:ahLst/>
              <a:cxnLst/>
              <a:rect l="l" t="t" r="r" b="b"/>
              <a:pathLst>
                <a:path w="13310" h="13606" extrusionOk="0">
                  <a:moveTo>
                    <a:pt x="6573" y="1"/>
                  </a:moveTo>
                  <a:lnTo>
                    <a:pt x="2564" y="1020"/>
                  </a:lnTo>
                  <a:cubicBezTo>
                    <a:pt x="2564" y="1020"/>
                    <a:pt x="100" y="8117"/>
                    <a:pt x="1" y="13605"/>
                  </a:cubicBezTo>
                  <a:lnTo>
                    <a:pt x="13309" y="10253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1261675" y="1014000"/>
              <a:ext cx="1745725" cy="768400"/>
            </a:xfrm>
            <a:custGeom>
              <a:avLst/>
              <a:gdLst/>
              <a:ahLst/>
              <a:cxnLst/>
              <a:rect l="l" t="t" r="r" b="b"/>
              <a:pathLst>
                <a:path w="69829" h="30736" extrusionOk="0">
                  <a:moveTo>
                    <a:pt x="48061" y="0"/>
                  </a:moveTo>
                  <a:cubicBezTo>
                    <a:pt x="41300" y="0"/>
                    <a:pt x="33855" y="870"/>
                    <a:pt x="27471" y="2482"/>
                  </a:cubicBezTo>
                  <a:cubicBezTo>
                    <a:pt x="11468" y="6491"/>
                    <a:pt x="0" y="15627"/>
                    <a:pt x="1840" y="22922"/>
                  </a:cubicBezTo>
                  <a:cubicBezTo>
                    <a:pt x="3077" y="27913"/>
                    <a:pt x="10238" y="30736"/>
                    <a:pt x="19763" y="30736"/>
                  </a:cubicBezTo>
                  <a:cubicBezTo>
                    <a:pt x="24158" y="30736"/>
                    <a:pt x="29057" y="30135"/>
                    <a:pt x="34109" y="28869"/>
                  </a:cubicBezTo>
                  <a:cubicBezTo>
                    <a:pt x="50079" y="24860"/>
                    <a:pt x="69828" y="13622"/>
                    <a:pt x="67988" y="6360"/>
                  </a:cubicBezTo>
                  <a:cubicBezTo>
                    <a:pt x="66882" y="1975"/>
                    <a:pt x="58249" y="0"/>
                    <a:pt x="480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1791525" y="1482700"/>
              <a:ext cx="428850" cy="202100"/>
            </a:xfrm>
            <a:custGeom>
              <a:avLst/>
              <a:gdLst/>
              <a:ahLst/>
              <a:cxnLst/>
              <a:rect l="l" t="t" r="r" b="b"/>
              <a:pathLst>
                <a:path w="17154" h="8084" extrusionOk="0">
                  <a:moveTo>
                    <a:pt x="11239" y="0"/>
                  </a:moveTo>
                  <a:lnTo>
                    <a:pt x="11239" y="2728"/>
                  </a:lnTo>
                  <a:lnTo>
                    <a:pt x="5587" y="1216"/>
                  </a:lnTo>
                  <a:lnTo>
                    <a:pt x="5259" y="4765"/>
                  </a:lnTo>
                  <a:lnTo>
                    <a:pt x="330" y="3911"/>
                  </a:lnTo>
                  <a:lnTo>
                    <a:pt x="1" y="8084"/>
                  </a:lnTo>
                  <a:lnTo>
                    <a:pt x="1" y="8084"/>
                  </a:lnTo>
                  <a:lnTo>
                    <a:pt x="5587" y="7230"/>
                  </a:lnTo>
                  <a:lnTo>
                    <a:pt x="7066" y="3155"/>
                  </a:lnTo>
                  <a:lnTo>
                    <a:pt x="11568" y="5422"/>
                  </a:lnTo>
                  <a:lnTo>
                    <a:pt x="12619" y="1873"/>
                  </a:lnTo>
                  <a:lnTo>
                    <a:pt x="17154" y="0"/>
                  </a:ln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>
              <a:off x="2545675" y="1016075"/>
              <a:ext cx="440350" cy="491300"/>
            </a:xfrm>
            <a:custGeom>
              <a:avLst/>
              <a:gdLst/>
              <a:ahLst/>
              <a:cxnLst/>
              <a:rect l="l" t="t" r="r" b="b"/>
              <a:pathLst>
                <a:path w="17614" h="19652" extrusionOk="0">
                  <a:moveTo>
                    <a:pt x="1" y="1"/>
                  </a:moveTo>
                  <a:cubicBezTo>
                    <a:pt x="559" y="6770"/>
                    <a:pt x="2235" y="13408"/>
                    <a:pt x="4930" y="19651"/>
                  </a:cubicBezTo>
                  <a:cubicBezTo>
                    <a:pt x="12422" y="15215"/>
                    <a:pt x="17614" y="10155"/>
                    <a:pt x="16661" y="6277"/>
                  </a:cubicBezTo>
                  <a:cubicBezTo>
                    <a:pt x="15675" y="2367"/>
                    <a:pt x="8709" y="3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>
              <a:off x="1690500" y="936425"/>
              <a:ext cx="799350" cy="244150"/>
            </a:xfrm>
            <a:custGeom>
              <a:avLst/>
              <a:gdLst/>
              <a:ahLst/>
              <a:cxnLst/>
              <a:rect l="l" t="t" r="r" b="b"/>
              <a:pathLst>
                <a:path w="31974" h="9766" extrusionOk="0">
                  <a:moveTo>
                    <a:pt x="29556" y="1"/>
                  </a:moveTo>
                  <a:cubicBezTo>
                    <a:pt x="29432" y="1"/>
                    <a:pt x="29306" y="11"/>
                    <a:pt x="29180" y="32"/>
                  </a:cubicBezTo>
                  <a:lnTo>
                    <a:pt x="1939" y="5421"/>
                  </a:lnTo>
                  <a:cubicBezTo>
                    <a:pt x="756" y="5651"/>
                    <a:pt x="0" y="6801"/>
                    <a:pt x="230" y="7984"/>
                  </a:cubicBezTo>
                  <a:cubicBezTo>
                    <a:pt x="433" y="9029"/>
                    <a:pt x="1353" y="9766"/>
                    <a:pt x="2380" y="9766"/>
                  </a:cubicBezTo>
                  <a:cubicBezTo>
                    <a:pt x="2517" y="9766"/>
                    <a:pt x="2655" y="9753"/>
                    <a:pt x="2793" y="9726"/>
                  </a:cubicBezTo>
                  <a:lnTo>
                    <a:pt x="30034" y="4370"/>
                  </a:lnTo>
                  <a:cubicBezTo>
                    <a:pt x="31217" y="4107"/>
                    <a:pt x="31973" y="2957"/>
                    <a:pt x="31743" y="1774"/>
                  </a:cubicBezTo>
                  <a:cubicBezTo>
                    <a:pt x="31538" y="717"/>
                    <a:pt x="30598" y="1"/>
                    <a:pt x="2955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1530300" y="1251025"/>
              <a:ext cx="133100" cy="532375"/>
            </a:xfrm>
            <a:custGeom>
              <a:avLst/>
              <a:gdLst/>
              <a:ahLst/>
              <a:cxnLst/>
              <a:rect l="l" t="t" r="r" b="b"/>
              <a:pathLst>
                <a:path w="5324" h="21295" extrusionOk="0">
                  <a:moveTo>
                    <a:pt x="0" y="1"/>
                  </a:moveTo>
                  <a:cubicBezTo>
                    <a:pt x="395" y="1775"/>
                    <a:pt x="822" y="3550"/>
                    <a:pt x="1216" y="5324"/>
                  </a:cubicBezTo>
                  <a:lnTo>
                    <a:pt x="2531" y="10647"/>
                  </a:lnTo>
                  <a:lnTo>
                    <a:pt x="3911" y="16004"/>
                  </a:lnTo>
                  <a:cubicBezTo>
                    <a:pt x="4371" y="17778"/>
                    <a:pt x="4831" y="19520"/>
                    <a:pt x="5324" y="21294"/>
                  </a:cubicBezTo>
                  <a:cubicBezTo>
                    <a:pt x="4929" y="19520"/>
                    <a:pt x="4535" y="17745"/>
                    <a:pt x="4108" y="15971"/>
                  </a:cubicBezTo>
                  <a:lnTo>
                    <a:pt x="2793" y="10615"/>
                  </a:lnTo>
                  <a:lnTo>
                    <a:pt x="1413" y="5291"/>
                  </a:lnTo>
                  <a:cubicBezTo>
                    <a:pt x="953" y="3517"/>
                    <a:pt x="493" y="1775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1591900" y="1249400"/>
              <a:ext cx="990775" cy="248100"/>
            </a:xfrm>
            <a:custGeom>
              <a:avLst/>
              <a:gdLst/>
              <a:ahLst/>
              <a:cxnLst/>
              <a:rect l="l" t="t" r="r" b="b"/>
              <a:pathLst>
                <a:path w="39631" h="9924" extrusionOk="0">
                  <a:moveTo>
                    <a:pt x="39630" y="0"/>
                  </a:moveTo>
                  <a:lnTo>
                    <a:pt x="34636" y="1183"/>
                  </a:lnTo>
                  <a:lnTo>
                    <a:pt x="29707" y="2399"/>
                  </a:lnTo>
                  <a:lnTo>
                    <a:pt x="19783" y="4830"/>
                  </a:lnTo>
                  <a:lnTo>
                    <a:pt x="9892" y="7361"/>
                  </a:lnTo>
                  <a:lnTo>
                    <a:pt x="4963" y="8609"/>
                  </a:lnTo>
                  <a:lnTo>
                    <a:pt x="1" y="9924"/>
                  </a:lnTo>
                  <a:lnTo>
                    <a:pt x="4963" y="8741"/>
                  </a:lnTo>
                  <a:lnTo>
                    <a:pt x="9925" y="7492"/>
                  </a:lnTo>
                  <a:lnTo>
                    <a:pt x="19848" y="5060"/>
                  </a:lnTo>
                  <a:lnTo>
                    <a:pt x="29739" y="2530"/>
                  </a:lnTo>
                  <a:lnTo>
                    <a:pt x="34668" y="1282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281975" y="1324150"/>
              <a:ext cx="83825" cy="333550"/>
            </a:xfrm>
            <a:custGeom>
              <a:avLst/>
              <a:gdLst/>
              <a:ahLst/>
              <a:cxnLst/>
              <a:rect l="l" t="t" r="r" b="b"/>
              <a:pathLst>
                <a:path w="3353" h="13342" extrusionOk="0">
                  <a:moveTo>
                    <a:pt x="0" y="0"/>
                  </a:moveTo>
                  <a:cubicBezTo>
                    <a:pt x="230" y="1118"/>
                    <a:pt x="493" y="2235"/>
                    <a:pt x="723" y="3352"/>
                  </a:cubicBezTo>
                  <a:lnTo>
                    <a:pt x="1545" y="6704"/>
                  </a:lnTo>
                  <a:lnTo>
                    <a:pt x="2432" y="10023"/>
                  </a:lnTo>
                  <a:cubicBezTo>
                    <a:pt x="2728" y="11140"/>
                    <a:pt x="3024" y="12224"/>
                    <a:pt x="3352" y="13342"/>
                  </a:cubicBezTo>
                  <a:cubicBezTo>
                    <a:pt x="3122" y="12224"/>
                    <a:pt x="2859" y="11107"/>
                    <a:pt x="2596" y="9990"/>
                  </a:cubicBezTo>
                  <a:lnTo>
                    <a:pt x="1775" y="6638"/>
                  </a:lnTo>
                  <a:lnTo>
                    <a:pt x="921" y="3319"/>
                  </a:lnTo>
                  <a:cubicBezTo>
                    <a:pt x="625" y="2202"/>
                    <a:pt x="329" y="1118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1856425" y="1161475"/>
              <a:ext cx="63300" cy="253875"/>
            </a:xfrm>
            <a:custGeom>
              <a:avLst/>
              <a:gdLst/>
              <a:ahLst/>
              <a:cxnLst/>
              <a:rect l="l" t="t" r="r" b="b"/>
              <a:pathLst>
                <a:path w="2532" h="10155" extrusionOk="0">
                  <a:moveTo>
                    <a:pt x="1" y="1"/>
                  </a:moveTo>
                  <a:cubicBezTo>
                    <a:pt x="165" y="855"/>
                    <a:pt x="362" y="1710"/>
                    <a:pt x="559" y="2564"/>
                  </a:cubicBezTo>
                  <a:lnTo>
                    <a:pt x="1151" y="5094"/>
                  </a:lnTo>
                  <a:cubicBezTo>
                    <a:pt x="1381" y="5949"/>
                    <a:pt x="1578" y="6770"/>
                    <a:pt x="1808" y="7625"/>
                  </a:cubicBezTo>
                  <a:cubicBezTo>
                    <a:pt x="2038" y="8479"/>
                    <a:pt x="2268" y="9333"/>
                    <a:pt x="2531" y="10155"/>
                  </a:cubicBezTo>
                  <a:cubicBezTo>
                    <a:pt x="2367" y="9300"/>
                    <a:pt x="2202" y="8446"/>
                    <a:pt x="2005" y="7592"/>
                  </a:cubicBezTo>
                  <a:cubicBezTo>
                    <a:pt x="1775" y="6737"/>
                    <a:pt x="1578" y="5883"/>
                    <a:pt x="1381" y="5029"/>
                  </a:cubicBezTo>
                  <a:lnTo>
                    <a:pt x="724" y="2498"/>
                  </a:lnTo>
                  <a:cubicBezTo>
                    <a:pt x="494" y="1677"/>
                    <a:pt x="264" y="822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1217300" y="1227200"/>
              <a:ext cx="166800" cy="50150"/>
            </a:xfrm>
            <a:custGeom>
              <a:avLst/>
              <a:gdLst/>
              <a:ahLst/>
              <a:cxnLst/>
              <a:rect l="l" t="t" r="r" b="b"/>
              <a:pathLst>
                <a:path w="6672" h="2006" extrusionOk="0">
                  <a:moveTo>
                    <a:pt x="6671" y="1"/>
                  </a:moveTo>
                  <a:cubicBezTo>
                    <a:pt x="6145" y="198"/>
                    <a:pt x="5554" y="428"/>
                    <a:pt x="5028" y="625"/>
                  </a:cubicBezTo>
                  <a:cubicBezTo>
                    <a:pt x="4502" y="789"/>
                    <a:pt x="3944" y="954"/>
                    <a:pt x="3385" y="1151"/>
                  </a:cubicBezTo>
                  <a:cubicBezTo>
                    <a:pt x="2827" y="1315"/>
                    <a:pt x="2268" y="1447"/>
                    <a:pt x="1709" y="1611"/>
                  </a:cubicBezTo>
                  <a:cubicBezTo>
                    <a:pt x="1151" y="1742"/>
                    <a:pt x="559" y="1874"/>
                    <a:pt x="1" y="2005"/>
                  </a:cubicBezTo>
                  <a:cubicBezTo>
                    <a:pt x="592" y="1972"/>
                    <a:pt x="1151" y="1874"/>
                    <a:pt x="1742" y="1775"/>
                  </a:cubicBezTo>
                  <a:cubicBezTo>
                    <a:pt x="2301" y="1677"/>
                    <a:pt x="2925" y="1545"/>
                    <a:pt x="3451" y="1348"/>
                  </a:cubicBezTo>
                  <a:cubicBezTo>
                    <a:pt x="4010" y="1184"/>
                    <a:pt x="4568" y="1019"/>
                    <a:pt x="5094" y="789"/>
                  </a:cubicBezTo>
                  <a:cubicBezTo>
                    <a:pt x="5653" y="559"/>
                    <a:pt x="6178" y="297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753975" y="1136025"/>
              <a:ext cx="150350" cy="8600"/>
            </a:xfrm>
            <a:custGeom>
              <a:avLst/>
              <a:gdLst/>
              <a:ahLst/>
              <a:cxnLst/>
              <a:rect l="l" t="t" r="r" b="b"/>
              <a:pathLst>
                <a:path w="6014" h="344" extrusionOk="0">
                  <a:moveTo>
                    <a:pt x="4502" y="0"/>
                  </a:moveTo>
                  <a:cubicBezTo>
                    <a:pt x="4009" y="0"/>
                    <a:pt x="3484" y="33"/>
                    <a:pt x="2991" y="66"/>
                  </a:cubicBezTo>
                  <a:cubicBezTo>
                    <a:pt x="2498" y="99"/>
                    <a:pt x="2005" y="99"/>
                    <a:pt x="1512" y="165"/>
                  </a:cubicBezTo>
                  <a:cubicBezTo>
                    <a:pt x="1019" y="197"/>
                    <a:pt x="493" y="263"/>
                    <a:pt x="0" y="329"/>
                  </a:cubicBezTo>
                  <a:cubicBezTo>
                    <a:pt x="176" y="340"/>
                    <a:pt x="347" y="343"/>
                    <a:pt x="516" y="343"/>
                  </a:cubicBezTo>
                  <a:cubicBezTo>
                    <a:pt x="855" y="343"/>
                    <a:pt x="1183" y="329"/>
                    <a:pt x="1512" y="329"/>
                  </a:cubicBezTo>
                  <a:cubicBezTo>
                    <a:pt x="2005" y="329"/>
                    <a:pt x="2498" y="296"/>
                    <a:pt x="3024" y="263"/>
                  </a:cubicBezTo>
                  <a:cubicBezTo>
                    <a:pt x="3516" y="263"/>
                    <a:pt x="4009" y="197"/>
                    <a:pt x="4502" y="165"/>
                  </a:cubicBezTo>
                  <a:cubicBezTo>
                    <a:pt x="4995" y="132"/>
                    <a:pt x="5488" y="66"/>
                    <a:pt x="601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770400" y="1172975"/>
              <a:ext cx="142975" cy="35350"/>
            </a:xfrm>
            <a:custGeom>
              <a:avLst/>
              <a:gdLst/>
              <a:ahLst/>
              <a:cxnLst/>
              <a:rect l="l" t="t" r="r" b="b"/>
              <a:pathLst>
                <a:path w="5719" h="1414" extrusionOk="0">
                  <a:moveTo>
                    <a:pt x="5718" y="1"/>
                  </a:moveTo>
                  <a:cubicBezTo>
                    <a:pt x="5225" y="67"/>
                    <a:pt x="4732" y="165"/>
                    <a:pt x="4272" y="264"/>
                  </a:cubicBezTo>
                  <a:cubicBezTo>
                    <a:pt x="3780" y="362"/>
                    <a:pt x="3287" y="461"/>
                    <a:pt x="2827" y="592"/>
                  </a:cubicBezTo>
                  <a:cubicBezTo>
                    <a:pt x="2334" y="691"/>
                    <a:pt x="1874" y="823"/>
                    <a:pt x="1414" y="954"/>
                  </a:cubicBezTo>
                  <a:cubicBezTo>
                    <a:pt x="921" y="1118"/>
                    <a:pt x="461" y="1250"/>
                    <a:pt x="1" y="1414"/>
                  </a:cubicBezTo>
                  <a:cubicBezTo>
                    <a:pt x="494" y="1348"/>
                    <a:pt x="954" y="1250"/>
                    <a:pt x="1446" y="1151"/>
                  </a:cubicBezTo>
                  <a:cubicBezTo>
                    <a:pt x="1907" y="1053"/>
                    <a:pt x="2399" y="954"/>
                    <a:pt x="2859" y="823"/>
                  </a:cubicBezTo>
                  <a:cubicBezTo>
                    <a:pt x="3352" y="691"/>
                    <a:pt x="3845" y="560"/>
                    <a:pt x="4305" y="428"/>
                  </a:cubicBezTo>
                  <a:cubicBezTo>
                    <a:pt x="4765" y="297"/>
                    <a:pt x="5225" y="165"/>
                    <a:pt x="571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783550" y="1212425"/>
              <a:ext cx="139675" cy="48500"/>
            </a:xfrm>
            <a:custGeom>
              <a:avLst/>
              <a:gdLst/>
              <a:ahLst/>
              <a:cxnLst/>
              <a:rect l="l" t="t" r="r" b="b"/>
              <a:pathLst>
                <a:path w="5587" h="1940" extrusionOk="0">
                  <a:moveTo>
                    <a:pt x="5587" y="0"/>
                  </a:moveTo>
                  <a:cubicBezTo>
                    <a:pt x="5094" y="132"/>
                    <a:pt x="4634" y="263"/>
                    <a:pt x="4141" y="427"/>
                  </a:cubicBezTo>
                  <a:cubicBezTo>
                    <a:pt x="3681" y="559"/>
                    <a:pt x="3188" y="723"/>
                    <a:pt x="2761" y="888"/>
                  </a:cubicBezTo>
                  <a:cubicBezTo>
                    <a:pt x="2301" y="1019"/>
                    <a:pt x="1808" y="1183"/>
                    <a:pt x="1381" y="1348"/>
                  </a:cubicBezTo>
                  <a:cubicBezTo>
                    <a:pt x="920" y="1545"/>
                    <a:pt x="460" y="1709"/>
                    <a:pt x="0" y="1939"/>
                  </a:cubicBezTo>
                  <a:cubicBezTo>
                    <a:pt x="493" y="1808"/>
                    <a:pt x="953" y="1676"/>
                    <a:pt x="1413" y="1545"/>
                  </a:cubicBezTo>
                  <a:cubicBezTo>
                    <a:pt x="1906" y="1380"/>
                    <a:pt x="2366" y="1249"/>
                    <a:pt x="2826" y="1085"/>
                  </a:cubicBezTo>
                  <a:cubicBezTo>
                    <a:pt x="3286" y="920"/>
                    <a:pt x="3746" y="756"/>
                    <a:pt x="4206" y="559"/>
                  </a:cubicBezTo>
                  <a:cubicBezTo>
                    <a:pt x="4667" y="395"/>
                    <a:pt x="5127" y="197"/>
                    <a:pt x="55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796700" y="1247750"/>
              <a:ext cx="135575" cy="64925"/>
            </a:xfrm>
            <a:custGeom>
              <a:avLst/>
              <a:gdLst/>
              <a:ahLst/>
              <a:cxnLst/>
              <a:rect l="l" t="t" r="r" b="b"/>
              <a:pathLst>
                <a:path w="5423" h="2597" extrusionOk="0">
                  <a:moveTo>
                    <a:pt x="5422" y="0"/>
                  </a:moveTo>
                  <a:lnTo>
                    <a:pt x="5422" y="0"/>
                  </a:lnTo>
                  <a:cubicBezTo>
                    <a:pt x="4929" y="165"/>
                    <a:pt x="4469" y="362"/>
                    <a:pt x="4009" y="559"/>
                  </a:cubicBezTo>
                  <a:cubicBezTo>
                    <a:pt x="3549" y="789"/>
                    <a:pt x="3089" y="986"/>
                    <a:pt x="2662" y="1183"/>
                  </a:cubicBezTo>
                  <a:cubicBezTo>
                    <a:pt x="2202" y="1413"/>
                    <a:pt x="1742" y="1643"/>
                    <a:pt x="1315" y="1873"/>
                  </a:cubicBezTo>
                  <a:cubicBezTo>
                    <a:pt x="855" y="2103"/>
                    <a:pt x="427" y="2333"/>
                    <a:pt x="0" y="2596"/>
                  </a:cubicBezTo>
                  <a:cubicBezTo>
                    <a:pt x="460" y="2432"/>
                    <a:pt x="920" y="2235"/>
                    <a:pt x="1380" y="2038"/>
                  </a:cubicBezTo>
                  <a:cubicBezTo>
                    <a:pt x="1840" y="1840"/>
                    <a:pt x="2300" y="1610"/>
                    <a:pt x="2760" y="1413"/>
                  </a:cubicBezTo>
                  <a:cubicBezTo>
                    <a:pt x="3188" y="1183"/>
                    <a:pt x="3648" y="953"/>
                    <a:pt x="4075" y="723"/>
                  </a:cubicBezTo>
                  <a:cubicBezTo>
                    <a:pt x="4535" y="493"/>
                    <a:pt x="4995" y="263"/>
                    <a:pt x="542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2576900" y="1017725"/>
              <a:ext cx="118325" cy="473200"/>
            </a:xfrm>
            <a:custGeom>
              <a:avLst/>
              <a:gdLst/>
              <a:ahLst/>
              <a:cxnLst/>
              <a:rect l="l" t="t" r="r" b="b"/>
              <a:pathLst>
                <a:path w="4733" h="18928" extrusionOk="0">
                  <a:moveTo>
                    <a:pt x="0" y="0"/>
                  </a:moveTo>
                  <a:cubicBezTo>
                    <a:pt x="132" y="1611"/>
                    <a:pt x="329" y="3254"/>
                    <a:pt x="592" y="4864"/>
                  </a:cubicBezTo>
                  <a:cubicBezTo>
                    <a:pt x="855" y="6507"/>
                    <a:pt x="1150" y="8084"/>
                    <a:pt x="1545" y="9694"/>
                  </a:cubicBezTo>
                  <a:cubicBezTo>
                    <a:pt x="1906" y="11271"/>
                    <a:pt x="2333" y="12849"/>
                    <a:pt x="2859" y="14426"/>
                  </a:cubicBezTo>
                  <a:cubicBezTo>
                    <a:pt x="3385" y="15971"/>
                    <a:pt x="4009" y="17482"/>
                    <a:pt x="4732" y="18928"/>
                  </a:cubicBezTo>
                  <a:cubicBezTo>
                    <a:pt x="4108" y="17416"/>
                    <a:pt x="3516" y="15905"/>
                    <a:pt x="3023" y="14327"/>
                  </a:cubicBezTo>
                  <a:cubicBezTo>
                    <a:pt x="2563" y="12783"/>
                    <a:pt x="2136" y="11206"/>
                    <a:pt x="1742" y="9628"/>
                  </a:cubicBezTo>
                  <a:cubicBezTo>
                    <a:pt x="1380" y="8018"/>
                    <a:pt x="1052" y="6441"/>
                    <a:pt x="756" y="4831"/>
                  </a:cubicBezTo>
                  <a:cubicBezTo>
                    <a:pt x="625" y="4042"/>
                    <a:pt x="493" y="3221"/>
                    <a:pt x="362" y="2432"/>
                  </a:cubicBezTo>
                  <a:cubicBezTo>
                    <a:pt x="230" y="1611"/>
                    <a:pt x="99" y="822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1502375" y="1338425"/>
              <a:ext cx="18900" cy="16650"/>
            </a:xfrm>
            <a:custGeom>
              <a:avLst/>
              <a:gdLst/>
              <a:ahLst/>
              <a:cxnLst/>
              <a:rect l="l" t="t" r="r" b="b"/>
              <a:pathLst>
                <a:path w="756" h="666" extrusionOk="0">
                  <a:moveTo>
                    <a:pt x="402" y="0"/>
                  </a:moveTo>
                  <a:cubicBezTo>
                    <a:pt x="366" y="0"/>
                    <a:pt x="330" y="7"/>
                    <a:pt x="296" y="21"/>
                  </a:cubicBezTo>
                  <a:cubicBezTo>
                    <a:pt x="99" y="54"/>
                    <a:pt x="0" y="251"/>
                    <a:pt x="66" y="415"/>
                  </a:cubicBezTo>
                  <a:cubicBezTo>
                    <a:pt x="92" y="571"/>
                    <a:pt x="221" y="665"/>
                    <a:pt x="355" y="665"/>
                  </a:cubicBezTo>
                  <a:cubicBezTo>
                    <a:pt x="390" y="665"/>
                    <a:pt x="426" y="659"/>
                    <a:pt x="460" y="645"/>
                  </a:cubicBezTo>
                  <a:cubicBezTo>
                    <a:pt x="657" y="612"/>
                    <a:pt x="756" y="415"/>
                    <a:pt x="723" y="251"/>
                  </a:cubicBezTo>
                  <a:cubicBezTo>
                    <a:pt x="671" y="95"/>
                    <a:pt x="537" y="0"/>
                    <a:pt x="40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1524550" y="1423925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87" y="1"/>
                  </a:moveTo>
                  <a:cubicBezTo>
                    <a:pt x="356" y="1"/>
                    <a:pt x="326" y="6"/>
                    <a:pt x="296" y="18"/>
                  </a:cubicBezTo>
                  <a:cubicBezTo>
                    <a:pt x="99" y="51"/>
                    <a:pt x="0" y="248"/>
                    <a:pt x="66" y="413"/>
                  </a:cubicBezTo>
                  <a:cubicBezTo>
                    <a:pt x="93" y="598"/>
                    <a:pt x="215" y="677"/>
                    <a:pt x="345" y="677"/>
                  </a:cubicBezTo>
                  <a:cubicBezTo>
                    <a:pt x="539" y="677"/>
                    <a:pt x="749" y="503"/>
                    <a:pt x="690" y="248"/>
                  </a:cubicBezTo>
                  <a:cubicBezTo>
                    <a:pt x="663" y="114"/>
                    <a:pt x="526" y="1"/>
                    <a:pt x="38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625600" y="14461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420" y="0"/>
                  </a:moveTo>
                  <a:cubicBezTo>
                    <a:pt x="389" y="0"/>
                    <a:pt x="358" y="6"/>
                    <a:pt x="329" y="17"/>
                  </a:cubicBezTo>
                  <a:cubicBezTo>
                    <a:pt x="66" y="83"/>
                    <a:pt x="0" y="478"/>
                    <a:pt x="263" y="609"/>
                  </a:cubicBezTo>
                  <a:cubicBezTo>
                    <a:pt x="313" y="637"/>
                    <a:pt x="366" y="650"/>
                    <a:pt x="417" y="650"/>
                  </a:cubicBezTo>
                  <a:cubicBezTo>
                    <a:pt x="604" y="650"/>
                    <a:pt x="775" y="479"/>
                    <a:pt x="723" y="247"/>
                  </a:cubicBezTo>
                  <a:cubicBezTo>
                    <a:pt x="696" y="113"/>
                    <a:pt x="559" y="0"/>
                    <a:pt x="42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1698875" y="1492050"/>
              <a:ext cx="19575" cy="16575"/>
            </a:xfrm>
            <a:custGeom>
              <a:avLst/>
              <a:gdLst/>
              <a:ahLst/>
              <a:cxnLst/>
              <a:rect l="l" t="t" r="r" b="b"/>
              <a:pathLst>
                <a:path w="783" h="663" extrusionOk="0">
                  <a:moveTo>
                    <a:pt x="393" y="1"/>
                  </a:moveTo>
                  <a:cubicBezTo>
                    <a:pt x="197" y="1"/>
                    <a:pt x="1" y="162"/>
                    <a:pt x="59" y="415"/>
                  </a:cubicBezTo>
                  <a:cubicBezTo>
                    <a:pt x="86" y="550"/>
                    <a:pt x="224" y="662"/>
                    <a:pt x="381" y="662"/>
                  </a:cubicBezTo>
                  <a:cubicBezTo>
                    <a:pt x="416" y="662"/>
                    <a:pt x="451" y="657"/>
                    <a:pt x="487" y="645"/>
                  </a:cubicBezTo>
                  <a:cubicBezTo>
                    <a:pt x="651" y="579"/>
                    <a:pt x="782" y="415"/>
                    <a:pt x="717" y="218"/>
                  </a:cubicBezTo>
                  <a:lnTo>
                    <a:pt x="717" y="218"/>
                  </a:lnTo>
                  <a:lnTo>
                    <a:pt x="717" y="251"/>
                  </a:lnTo>
                  <a:cubicBezTo>
                    <a:pt x="663" y="77"/>
                    <a:pt x="528" y="1"/>
                    <a:pt x="39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1821100" y="1460825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35" y="1"/>
                  </a:moveTo>
                  <a:cubicBezTo>
                    <a:pt x="399" y="1"/>
                    <a:pt x="364" y="7"/>
                    <a:pt x="329" y="21"/>
                  </a:cubicBezTo>
                  <a:cubicBezTo>
                    <a:pt x="34" y="87"/>
                    <a:pt x="1" y="448"/>
                    <a:pt x="264" y="612"/>
                  </a:cubicBezTo>
                  <a:cubicBezTo>
                    <a:pt x="310" y="639"/>
                    <a:pt x="358" y="651"/>
                    <a:pt x="406" y="651"/>
                  </a:cubicBezTo>
                  <a:cubicBezTo>
                    <a:pt x="598" y="651"/>
                    <a:pt x="776" y="461"/>
                    <a:pt x="724" y="251"/>
                  </a:cubicBezTo>
                  <a:cubicBezTo>
                    <a:pt x="698" y="95"/>
                    <a:pt x="569" y="1"/>
                    <a:pt x="43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>
              <a:off x="2087225" y="1393825"/>
              <a:ext cx="21425" cy="16875"/>
            </a:xfrm>
            <a:custGeom>
              <a:avLst/>
              <a:gdLst/>
              <a:ahLst/>
              <a:cxnLst/>
              <a:rect l="l" t="t" r="r" b="b"/>
              <a:pathLst>
                <a:path w="857" h="675" extrusionOk="0">
                  <a:moveTo>
                    <a:pt x="462" y="0"/>
                  </a:moveTo>
                  <a:cubicBezTo>
                    <a:pt x="440" y="0"/>
                    <a:pt x="418" y="2"/>
                    <a:pt x="397" y="6"/>
                  </a:cubicBezTo>
                  <a:cubicBezTo>
                    <a:pt x="1" y="128"/>
                    <a:pt x="113" y="674"/>
                    <a:pt x="472" y="674"/>
                  </a:cubicBezTo>
                  <a:cubicBezTo>
                    <a:pt x="501" y="674"/>
                    <a:pt x="530" y="671"/>
                    <a:pt x="561" y="664"/>
                  </a:cubicBezTo>
                  <a:cubicBezTo>
                    <a:pt x="726" y="598"/>
                    <a:pt x="857" y="434"/>
                    <a:pt x="791" y="236"/>
                  </a:cubicBezTo>
                  <a:cubicBezTo>
                    <a:pt x="763" y="93"/>
                    <a:pt x="609" y="0"/>
                    <a:pt x="4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1738950" y="1417650"/>
              <a:ext cx="18725" cy="16750"/>
            </a:xfrm>
            <a:custGeom>
              <a:avLst/>
              <a:gdLst/>
              <a:ahLst/>
              <a:cxnLst/>
              <a:rect l="l" t="t" r="r" b="b"/>
              <a:pathLst>
                <a:path w="749" h="670" extrusionOk="0">
                  <a:moveTo>
                    <a:pt x="370" y="0"/>
                  </a:moveTo>
                  <a:cubicBezTo>
                    <a:pt x="346" y="0"/>
                    <a:pt x="322" y="2"/>
                    <a:pt x="297" y="6"/>
                  </a:cubicBezTo>
                  <a:cubicBezTo>
                    <a:pt x="132" y="39"/>
                    <a:pt x="1" y="236"/>
                    <a:pt x="67" y="434"/>
                  </a:cubicBezTo>
                  <a:cubicBezTo>
                    <a:pt x="107" y="596"/>
                    <a:pt x="237" y="669"/>
                    <a:pt x="369" y="669"/>
                  </a:cubicBezTo>
                  <a:cubicBezTo>
                    <a:pt x="557" y="669"/>
                    <a:pt x="749" y="520"/>
                    <a:pt x="691" y="269"/>
                  </a:cubicBezTo>
                  <a:cubicBezTo>
                    <a:pt x="662" y="97"/>
                    <a:pt x="533" y="0"/>
                    <a:pt x="37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1851500" y="13897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60" y="1"/>
                  </a:moveTo>
                  <a:cubicBezTo>
                    <a:pt x="339" y="1"/>
                    <a:pt x="317" y="3"/>
                    <a:pt x="296" y="7"/>
                  </a:cubicBezTo>
                  <a:cubicBezTo>
                    <a:pt x="99" y="73"/>
                    <a:pt x="1" y="237"/>
                    <a:pt x="34" y="434"/>
                  </a:cubicBezTo>
                  <a:cubicBezTo>
                    <a:pt x="87" y="569"/>
                    <a:pt x="208" y="682"/>
                    <a:pt x="358" y="682"/>
                  </a:cubicBezTo>
                  <a:cubicBezTo>
                    <a:pt x="391" y="682"/>
                    <a:pt x="425" y="676"/>
                    <a:pt x="461" y="664"/>
                  </a:cubicBezTo>
                  <a:cubicBezTo>
                    <a:pt x="625" y="631"/>
                    <a:pt x="756" y="434"/>
                    <a:pt x="691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1973900" y="1358975"/>
              <a:ext cx="19750" cy="16625"/>
            </a:xfrm>
            <a:custGeom>
              <a:avLst/>
              <a:gdLst/>
              <a:ahLst/>
              <a:cxnLst/>
              <a:rect l="l" t="t" r="r" b="b"/>
              <a:pathLst>
                <a:path w="790" h="665" extrusionOk="0">
                  <a:moveTo>
                    <a:pt x="435" y="0"/>
                  </a:moveTo>
                  <a:cubicBezTo>
                    <a:pt x="399" y="0"/>
                    <a:pt x="364" y="7"/>
                    <a:pt x="329" y="20"/>
                  </a:cubicBezTo>
                  <a:cubicBezTo>
                    <a:pt x="132" y="53"/>
                    <a:pt x="1" y="250"/>
                    <a:pt x="67" y="415"/>
                  </a:cubicBezTo>
                  <a:cubicBezTo>
                    <a:pt x="119" y="571"/>
                    <a:pt x="232" y="665"/>
                    <a:pt x="375" y="665"/>
                  </a:cubicBezTo>
                  <a:cubicBezTo>
                    <a:pt x="413" y="665"/>
                    <a:pt x="453" y="658"/>
                    <a:pt x="494" y="645"/>
                  </a:cubicBezTo>
                  <a:cubicBezTo>
                    <a:pt x="658" y="612"/>
                    <a:pt x="790" y="415"/>
                    <a:pt x="724" y="250"/>
                  </a:cubicBezTo>
                  <a:cubicBezTo>
                    <a:pt x="698" y="94"/>
                    <a:pt x="569" y="0"/>
                    <a:pt x="43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735250" y="1119025"/>
              <a:ext cx="19350" cy="16425"/>
            </a:xfrm>
            <a:custGeom>
              <a:avLst/>
              <a:gdLst/>
              <a:ahLst/>
              <a:cxnLst/>
              <a:rect l="l" t="t" r="r" b="b"/>
              <a:pathLst>
                <a:path w="774" h="657" extrusionOk="0">
                  <a:moveTo>
                    <a:pt x="421" y="1"/>
                  </a:moveTo>
                  <a:cubicBezTo>
                    <a:pt x="314" y="1"/>
                    <a:pt x="208" y="51"/>
                    <a:pt x="149" y="155"/>
                  </a:cubicBezTo>
                  <a:cubicBezTo>
                    <a:pt x="0" y="392"/>
                    <a:pt x="174" y="657"/>
                    <a:pt x="427" y="657"/>
                  </a:cubicBezTo>
                  <a:cubicBezTo>
                    <a:pt x="454" y="657"/>
                    <a:pt x="482" y="654"/>
                    <a:pt x="510" y="647"/>
                  </a:cubicBezTo>
                  <a:cubicBezTo>
                    <a:pt x="675" y="582"/>
                    <a:pt x="773" y="417"/>
                    <a:pt x="740" y="220"/>
                  </a:cubicBezTo>
                  <a:cubicBezTo>
                    <a:pt x="686" y="76"/>
                    <a:pt x="552" y="1"/>
                    <a:pt x="42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828175" y="1099850"/>
              <a:ext cx="18600" cy="16375"/>
            </a:xfrm>
            <a:custGeom>
              <a:avLst/>
              <a:gdLst/>
              <a:ahLst/>
              <a:cxnLst/>
              <a:rect l="l" t="t" r="r" b="b"/>
              <a:pathLst>
                <a:path w="744" h="655" extrusionOk="0">
                  <a:moveTo>
                    <a:pt x="401" y="0"/>
                  </a:moveTo>
                  <a:cubicBezTo>
                    <a:pt x="204" y="0"/>
                    <a:pt x="1" y="173"/>
                    <a:pt x="79" y="429"/>
                  </a:cubicBezTo>
                  <a:cubicBezTo>
                    <a:pt x="119" y="586"/>
                    <a:pt x="237" y="655"/>
                    <a:pt x="361" y="655"/>
                  </a:cubicBezTo>
                  <a:cubicBezTo>
                    <a:pt x="546" y="655"/>
                    <a:pt x="743" y="501"/>
                    <a:pt x="704" y="264"/>
                  </a:cubicBezTo>
                  <a:cubicBezTo>
                    <a:pt x="664" y="79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919700" y="108137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399" y="0"/>
                  </a:moveTo>
                  <a:cubicBezTo>
                    <a:pt x="366" y="0"/>
                    <a:pt x="331" y="6"/>
                    <a:pt x="296" y="18"/>
                  </a:cubicBezTo>
                  <a:cubicBezTo>
                    <a:pt x="132" y="50"/>
                    <a:pt x="0" y="248"/>
                    <a:pt x="66" y="445"/>
                  </a:cubicBezTo>
                  <a:cubicBezTo>
                    <a:pt x="94" y="588"/>
                    <a:pt x="248" y="681"/>
                    <a:pt x="395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7" y="609"/>
                    <a:pt x="756" y="445"/>
                    <a:pt x="723" y="248"/>
                  </a:cubicBezTo>
                  <a:cubicBezTo>
                    <a:pt x="669" y="113"/>
                    <a:pt x="549" y="0"/>
                    <a:pt x="39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2012225" y="1064000"/>
              <a:ext cx="19025" cy="15900"/>
            </a:xfrm>
            <a:custGeom>
              <a:avLst/>
              <a:gdLst/>
              <a:ahLst/>
              <a:cxnLst/>
              <a:rect l="l" t="t" r="r" b="b"/>
              <a:pathLst>
                <a:path w="761" h="636" extrusionOk="0">
                  <a:moveTo>
                    <a:pt x="389" y="0"/>
                  </a:moveTo>
                  <a:cubicBezTo>
                    <a:pt x="195" y="0"/>
                    <a:pt x="1" y="153"/>
                    <a:pt x="78" y="384"/>
                  </a:cubicBezTo>
                  <a:cubicBezTo>
                    <a:pt x="119" y="560"/>
                    <a:pt x="249" y="636"/>
                    <a:pt x="382" y="636"/>
                  </a:cubicBezTo>
                  <a:cubicBezTo>
                    <a:pt x="569" y="636"/>
                    <a:pt x="760" y="484"/>
                    <a:pt x="702" y="252"/>
                  </a:cubicBezTo>
                  <a:cubicBezTo>
                    <a:pt x="662" y="76"/>
                    <a:pt x="525" y="0"/>
                    <a:pt x="38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2103700" y="1045150"/>
              <a:ext cx="19375" cy="15875"/>
            </a:xfrm>
            <a:custGeom>
              <a:avLst/>
              <a:gdLst/>
              <a:ahLst/>
              <a:cxnLst/>
              <a:rect l="l" t="t" r="r" b="b"/>
              <a:pathLst>
                <a:path w="775" h="635" extrusionOk="0">
                  <a:moveTo>
                    <a:pt x="415" y="0"/>
                  </a:moveTo>
                  <a:cubicBezTo>
                    <a:pt x="377" y="0"/>
                    <a:pt x="338" y="7"/>
                    <a:pt x="297" y="21"/>
                  </a:cubicBezTo>
                  <a:cubicBezTo>
                    <a:pt x="34" y="86"/>
                    <a:pt x="1" y="448"/>
                    <a:pt x="231" y="579"/>
                  </a:cubicBezTo>
                  <a:cubicBezTo>
                    <a:pt x="292" y="618"/>
                    <a:pt x="355" y="634"/>
                    <a:pt x="415" y="634"/>
                  </a:cubicBezTo>
                  <a:cubicBezTo>
                    <a:pt x="612" y="634"/>
                    <a:pt x="774" y="452"/>
                    <a:pt x="724" y="251"/>
                  </a:cubicBezTo>
                  <a:cubicBezTo>
                    <a:pt x="672" y="95"/>
                    <a:pt x="558" y="0"/>
                    <a:pt x="41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2195725" y="10263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399" y="1"/>
                  </a:moveTo>
                  <a:cubicBezTo>
                    <a:pt x="366" y="1"/>
                    <a:pt x="331" y="6"/>
                    <a:pt x="296" y="18"/>
                  </a:cubicBezTo>
                  <a:cubicBezTo>
                    <a:pt x="33" y="116"/>
                    <a:pt x="0" y="478"/>
                    <a:pt x="230" y="609"/>
                  </a:cubicBezTo>
                  <a:cubicBezTo>
                    <a:pt x="287" y="638"/>
                    <a:pt x="345" y="651"/>
                    <a:pt x="401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69" y="113"/>
                    <a:pt x="549" y="1"/>
                    <a:pt x="3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2288550" y="1007700"/>
              <a:ext cx="18725" cy="17125"/>
            </a:xfrm>
            <a:custGeom>
              <a:avLst/>
              <a:gdLst/>
              <a:ahLst/>
              <a:cxnLst/>
              <a:rect l="l" t="t" r="r" b="b"/>
              <a:pathLst>
                <a:path w="749" h="685" extrusionOk="0">
                  <a:moveTo>
                    <a:pt x="360" y="1"/>
                  </a:moveTo>
                  <a:cubicBezTo>
                    <a:pt x="338" y="1"/>
                    <a:pt x="317" y="3"/>
                    <a:pt x="296" y="7"/>
                  </a:cubicBezTo>
                  <a:cubicBezTo>
                    <a:pt x="99" y="73"/>
                    <a:pt x="0" y="237"/>
                    <a:pt x="66" y="434"/>
                  </a:cubicBezTo>
                  <a:cubicBezTo>
                    <a:pt x="106" y="608"/>
                    <a:pt x="234" y="684"/>
                    <a:pt x="364" y="684"/>
                  </a:cubicBezTo>
                  <a:cubicBezTo>
                    <a:pt x="553" y="684"/>
                    <a:pt x="749" y="523"/>
                    <a:pt x="690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2380550" y="990100"/>
              <a:ext cx="18100" cy="16650"/>
            </a:xfrm>
            <a:custGeom>
              <a:avLst/>
              <a:gdLst/>
              <a:ahLst/>
              <a:cxnLst/>
              <a:rect l="l" t="t" r="r" b="b"/>
              <a:pathLst>
                <a:path w="724" h="666" extrusionOk="0">
                  <a:moveTo>
                    <a:pt x="382" y="1"/>
                  </a:moveTo>
                  <a:cubicBezTo>
                    <a:pt x="344" y="1"/>
                    <a:pt x="305" y="7"/>
                    <a:pt x="264" y="21"/>
                  </a:cubicBezTo>
                  <a:cubicBezTo>
                    <a:pt x="99" y="54"/>
                    <a:pt x="1" y="251"/>
                    <a:pt x="34" y="415"/>
                  </a:cubicBezTo>
                  <a:cubicBezTo>
                    <a:pt x="60" y="571"/>
                    <a:pt x="188" y="666"/>
                    <a:pt x="339" y="666"/>
                  </a:cubicBezTo>
                  <a:cubicBezTo>
                    <a:pt x="378" y="666"/>
                    <a:pt x="420" y="659"/>
                    <a:pt x="461" y="645"/>
                  </a:cubicBezTo>
                  <a:cubicBezTo>
                    <a:pt x="625" y="613"/>
                    <a:pt x="724" y="415"/>
                    <a:pt x="691" y="251"/>
                  </a:cubicBezTo>
                  <a:cubicBezTo>
                    <a:pt x="639" y="95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166325" y="1311325"/>
              <a:ext cx="19550" cy="16575"/>
            </a:xfrm>
            <a:custGeom>
              <a:avLst/>
              <a:gdLst/>
              <a:ahLst/>
              <a:cxnLst/>
              <a:rect l="l" t="t" r="r" b="b"/>
              <a:pathLst>
                <a:path w="782" h="663" extrusionOk="0">
                  <a:moveTo>
                    <a:pt x="392" y="1"/>
                  </a:moveTo>
                  <a:cubicBezTo>
                    <a:pt x="196" y="1"/>
                    <a:pt x="0" y="161"/>
                    <a:pt x="59" y="415"/>
                  </a:cubicBezTo>
                  <a:cubicBezTo>
                    <a:pt x="113" y="549"/>
                    <a:pt x="233" y="662"/>
                    <a:pt x="383" y="662"/>
                  </a:cubicBezTo>
                  <a:cubicBezTo>
                    <a:pt x="416" y="662"/>
                    <a:pt x="451" y="657"/>
                    <a:pt x="486" y="645"/>
                  </a:cubicBezTo>
                  <a:cubicBezTo>
                    <a:pt x="650" y="579"/>
                    <a:pt x="782" y="415"/>
                    <a:pt x="716" y="218"/>
                  </a:cubicBezTo>
                  <a:lnTo>
                    <a:pt x="716" y="218"/>
                  </a:lnTo>
                  <a:lnTo>
                    <a:pt x="716" y="250"/>
                  </a:lnTo>
                  <a:cubicBezTo>
                    <a:pt x="663" y="76"/>
                    <a:pt x="527" y="1"/>
                    <a:pt x="39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435600" y="1306450"/>
              <a:ext cx="19375" cy="16300"/>
            </a:xfrm>
            <a:custGeom>
              <a:avLst/>
              <a:gdLst/>
              <a:ahLst/>
              <a:cxnLst/>
              <a:rect l="l" t="t" r="r" b="b"/>
              <a:pathLst>
                <a:path w="775" h="652" extrusionOk="0">
                  <a:moveTo>
                    <a:pt x="420" y="1"/>
                  </a:moveTo>
                  <a:cubicBezTo>
                    <a:pt x="389" y="1"/>
                    <a:pt x="359" y="6"/>
                    <a:pt x="329" y="18"/>
                  </a:cubicBezTo>
                  <a:cubicBezTo>
                    <a:pt x="66" y="117"/>
                    <a:pt x="0" y="478"/>
                    <a:pt x="263" y="610"/>
                  </a:cubicBezTo>
                  <a:cubicBezTo>
                    <a:pt x="313" y="638"/>
                    <a:pt x="366" y="651"/>
                    <a:pt x="417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96" y="114"/>
                    <a:pt x="559" y="1"/>
                    <a:pt x="4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321125" y="1272250"/>
              <a:ext cx="19200" cy="16750"/>
            </a:xfrm>
            <a:custGeom>
              <a:avLst/>
              <a:gdLst/>
              <a:ahLst/>
              <a:cxnLst/>
              <a:rect l="l" t="t" r="r" b="b"/>
              <a:pathLst>
                <a:path w="768" h="670" extrusionOk="0">
                  <a:moveTo>
                    <a:pt x="390" y="0"/>
                  </a:moveTo>
                  <a:cubicBezTo>
                    <a:pt x="195" y="0"/>
                    <a:pt x="0" y="149"/>
                    <a:pt x="77" y="400"/>
                  </a:cubicBezTo>
                  <a:cubicBezTo>
                    <a:pt x="106" y="573"/>
                    <a:pt x="260" y="670"/>
                    <a:pt x="408" y="670"/>
                  </a:cubicBezTo>
                  <a:cubicBezTo>
                    <a:pt x="430" y="670"/>
                    <a:pt x="451" y="667"/>
                    <a:pt x="472" y="663"/>
                  </a:cubicBezTo>
                  <a:cubicBezTo>
                    <a:pt x="669" y="598"/>
                    <a:pt x="768" y="400"/>
                    <a:pt x="702" y="236"/>
                  </a:cubicBezTo>
                  <a:cubicBezTo>
                    <a:pt x="661" y="74"/>
                    <a:pt x="526" y="0"/>
                    <a:pt x="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511125" y="1224225"/>
              <a:ext cx="21425" cy="16425"/>
            </a:xfrm>
            <a:custGeom>
              <a:avLst/>
              <a:gdLst/>
              <a:ahLst/>
              <a:cxnLst/>
              <a:rect l="l" t="t" r="r" b="b"/>
              <a:pathLst>
                <a:path w="857" h="657" extrusionOk="0">
                  <a:moveTo>
                    <a:pt x="505" y="1"/>
                  </a:moveTo>
                  <a:cubicBezTo>
                    <a:pt x="469" y="1"/>
                    <a:pt x="432" y="7"/>
                    <a:pt x="397" y="21"/>
                  </a:cubicBezTo>
                  <a:cubicBezTo>
                    <a:pt x="1" y="113"/>
                    <a:pt x="113" y="656"/>
                    <a:pt x="472" y="656"/>
                  </a:cubicBezTo>
                  <a:cubicBezTo>
                    <a:pt x="500" y="656"/>
                    <a:pt x="530" y="653"/>
                    <a:pt x="561" y="646"/>
                  </a:cubicBezTo>
                  <a:cubicBezTo>
                    <a:pt x="758" y="613"/>
                    <a:pt x="857" y="416"/>
                    <a:pt x="791" y="218"/>
                  </a:cubicBezTo>
                  <a:cubicBezTo>
                    <a:pt x="765" y="89"/>
                    <a:pt x="638" y="1"/>
                    <a:pt x="5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1545900" y="15102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85" y="0"/>
                  </a:moveTo>
                  <a:cubicBezTo>
                    <a:pt x="356" y="0"/>
                    <a:pt x="326" y="6"/>
                    <a:pt x="296" y="18"/>
                  </a:cubicBezTo>
                  <a:cubicBezTo>
                    <a:pt x="99" y="50"/>
                    <a:pt x="1" y="248"/>
                    <a:pt x="34" y="412"/>
                  </a:cubicBezTo>
                  <a:cubicBezTo>
                    <a:pt x="91" y="584"/>
                    <a:pt x="223" y="681"/>
                    <a:pt x="387" y="681"/>
                  </a:cubicBezTo>
                  <a:cubicBezTo>
                    <a:pt x="411" y="681"/>
                    <a:pt x="436" y="679"/>
                    <a:pt x="461" y="675"/>
                  </a:cubicBezTo>
                  <a:cubicBezTo>
                    <a:pt x="625" y="609"/>
                    <a:pt x="756" y="412"/>
                    <a:pt x="691" y="248"/>
                  </a:cubicBezTo>
                  <a:cubicBezTo>
                    <a:pt x="637" y="113"/>
                    <a:pt x="517" y="0"/>
                    <a:pt x="38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1566750" y="1596525"/>
              <a:ext cx="19425" cy="16225"/>
            </a:xfrm>
            <a:custGeom>
              <a:avLst/>
              <a:gdLst/>
              <a:ahLst/>
              <a:cxnLst/>
              <a:rect l="l" t="t" r="r" b="b"/>
              <a:pathLst>
                <a:path w="777" h="649" extrusionOk="0">
                  <a:moveTo>
                    <a:pt x="407" y="1"/>
                  </a:moveTo>
                  <a:cubicBezTo>
                    <a:pt x="294" y="1"/>
                    <a:pt x="180" y="59"/>
                    <a:pt x="120" y="179"/>
                  </a:cubicBezTo>
                  <a:cubicBezTo>
                    <a:pt x="1" y="387"/>
                    <a:pt x="177" y="649"/>
                    <a:pt x="406" y="649"/>
                  </a:cubicBezTo>
                  <a:cubicBezTo>
                    <a:pt x="431" y="649"/>
                    <a:pt x="456" y="646"/>
                    <a:pt x="481" y="639"/>
                  </a:cubicBezTo>
                  <a:cubicBezTo>
                    <a:pt x="678" y="606"/>
                    <a:pt x="777" y="409"/>
                    <a:pt x="711" y="245"/>
                  </a:cubicBezTo>
                  <a:cubicBezTo>
                    <a:pt x="675" y="84"/>
                    <a:pt x="542" y="1"/>
                    <a:pt x="4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1588625" y="1681900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7" y="0"/>
                  </a:moveTo>
                  <a:cubicBezTo>
                    <a:pt x="356" y="0"/>
                    <a:pt x="326" y="6"/>
                    <a:pt x="296" y="17"/>
                  </a:cubicBezTo>
                  <a:cubicBezTo>
                    <a:pt x="99" y="50"/>
                    <a:pt x="0" y="247"/>
                    <a:pt x="66" y="445"/>
                  </a:cubicBezTo>
                  <a:cubicBezTo>
                    <a:pt x="95" y="588"/>
                    <a:pt x="248" y="681"/>
                    <a:pt x="396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8" y="642"/>
                    <a:pt x="756" y="445"/>
                    <a:pt x="690" y="247"/>
                  </a:cubicBezTo>
                  <a:cubicBezTo>
                    <a:pt x="664" y="113"/>
                    <a:pt x="526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1641425" y="1619725"/>
              <a:ext cx="21150" cy="16225"/>
            </a:xfrm>
            <a:custGeom>
              <a:avLst/>
              <a:gdLst/>
              <a:ahLst/>
              <a:cxnLst/>
              <a:rect l="l" t="t" r="r" b="b"/>
              <a:pathLst>
                <a:path w="846" h="649" extrusionOk="0">
                  <a:moveTo>
                    <a:pt x="482" y="1"/>
                  </a:moveTo>
                  <a:cubicBezTo>
                    <a:pt x="461" y="1"/>
                    <a:pt x="440" y="3"/>
                    <a:pt x="419" y="7"/>
                  </a:cubicBezTo>
                  <a:cubicBezTo>
                    <a:pt x="0" y="97"/>
                    <a:pt x="98" y="649"/>
                    <a:pt x="466" y="649"/>
                  </a:cubicBezTo>
                  <a:cubicBezTo>
                    <a:pt x="502" y="649"/>
                    <a:pt x="541" y="643"/>
                    <a:pt x="583" y="631"/>
                  </a:cubicBezTo>
                  <a:cubicBezTo>
                    <a:pt x="747" y="598"/>
                    <a:pt x="846" y="401"/>
                    <a:pt x="813" y="237"/>
                  </a:cubicBezTo>
                  <a:cubicBezTo>
                    <a:pt x="756" y="94"/>
                    <a:pt x="624" y="1"/>
                    <a:pt x="4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263900" y="1421400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18" y="0"/>
                  </a:moveTo>
                  <a:cubicBezTo>
                    <a:pt x="379" y="0"/>
                    <a:pt x="337" y="7"/>
                    <a:pt x="296" y="21"/>
                  </a:cubicBezTo>
                  <a:cubicBezTo>
                    <a:pt x="33" y="86"/>
                    <a:pt x="1" y="448"/>
                    <a:pt x="231" y="612"/>
                  </a:cubicBezTo>
                  <a:cubicBezTo>
                    <a:pt x="283" y="638"/>
                    <a:pt x="337" y="650"/>
                    <a:pt x="389" y="650"/>
                  </a:cubicBezTo>
                  <a:cubicBezTo>
                    <a:pt x="597" y="650"/>
                    <a:pt x="776" y="461"/>
                    <a:pt x="723" y="251"/>
                  </a:cubicBezTo>
                  <a:cubicBezTo>
                    <a:pt x="697" y="95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286275" y="1507600"/>
              <a:ext cx="18525" cy="15925"/>
            </a:xfrm>
            <a:custGeom>
              <a:avLst/>
              <a:gdLst/>
              <a:ahLst/>
              <a:cxnLst/>
              <a:rect l="l" t="t" r="r" b="b"/>
              <a:pathLst>
                <a:path w="741" h="637" extrusionOk="0">
                  <a:moveTo>
                    <a:pt x="379" y="1"/>
                  </a:moveTo>
                  <a:cubicBezTo>
                    <a:pt x="192" y="1"/>
                    <a:pt x="1" y="153"/>
                    <a:pt x="58" y="384"/>
                  </a:cubicBezTo>
                  <a:cubicBezTo>
                    <a:pt x="99" y="561"/>
                    <a:pt x="230" y="637"/>
                    <a:pt x="362" y="637"/>
                  </a:cubicBezTo>
                  <a:cubicBezTo>
                    <a:pt x="550" y="637"/>
                    <a:pt x="741" y="484"/>
                    <a:pt x="683" y="253"/>
                  </a:cubicBezTo>
                  <a:cubicBezTo>
                    <a:pt x="642" y="76"/>
                    <a:pt x="512" y="1"/>
                    <a:pt x="3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2340625" y="1445175"/>
              <a:ext cx="19425" cy="16425"/>
            </a:xfrm>
            <a:custGeom>
              <a:avLst/>
              <a:gdLst/>
              <a:ahLst/>
              <a:cxnLst/>
              <a:rect l="l" t="t" r="r" b="b"/>
              <a:pathLst>
                <a:path w="777" h="657" extrusionOk="0">
                  <a:moveTo>
                    <a:pt x="416" y="0"/>
                  </a:moveTo>
                  <a:cubicBezTo>
                    <a:pt x="307" y="0"/>
                    <a:pt x="193" y="51"/>
                    <a:pt x="119" y="154"/>
                  </a:cubicBezTo>
                  <a:cubicBezTo>
                    <a:pt x="0" y="392"/>
                    <a:pt x="177" y="656"/>
                    <a:pt x="406" y="656"/>
                  </a:cubicBezTo>
                  <a:cubicBezTo>
                    <a:pt x="430" y="656"/>
                    <a:pt x="455" y="653"/>
                    <a:pt x="480" y="647"/>
                  </a:cubicBezTo>
                  <a:cubicBezTo>
                    <a:pt x="678" y="581"/>
                    <a:pt x="776" y="417"/>
                    <a:pt x="710" y="220"/>
                  </a:cubicBezTo>
                  <a:cubicBezTo>
                    <a:pt x="674" y="75"/>
                    <a:pt x="549" y="0"/>
                    <a:pt x="4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659500" y="1803725"/>
              <a:ext cx="351625" cy="224225"/>
            </a:xfrm>
            <a:custGeom>
              <a:avLst/>
              <a:gdLst/>
              <a:ahLst/>
              <a:cxnLst/>
              <a:rect l="l" t="t" r="r" b="b"/>
              <a:pathLst>
                <a:path w="14065" h="8969" extrusionOk="0">
                  <a:moveTo>
                    <a:pt x="8277" y="1"/>
                  </a:moveTo>
                  <a:cubicBezTo>
                    <a:pt x="7449" y="1"/>
                    <a:pt x="6573" y="108"/>
                    <a:pt x="5685" y="336"/>
                  </a:cubicBezTo>
                  <a:cubicBezTo>
                    <a:pt x="1972" y="1256"/>
                    <a:pt x="0" y="6251"/>
                    <a:pt x="0" y="6251"/>
                  </a:cubicBezTo>
                  <a:cubicBezTo>
                    <a:pt x="0" y="6251"/>
                    <a:pt x="3206" y="8969"/>
                    <a:pt x="6513" y="8969"/>
                  </a:cubicBezTo>
                  <a:cubicBezTo>
                    <a:pt x="6949" y="8969"/>
                    <a:pt x="7388" y="8922"/>
                    <a:pt x="7821" y="8814"/>
                  </a:cubicBezTo>
                  <a:cubicBezTo>
                    <a:pt x="11534" y="7894"/>
                    <a:pt x="14065" y="5232"/>
                    <a:pt x="13506" y="2867"/>
                  </a:cubicBezTo>
                  <a:cubicBezTo>
                    <a:pt x="13056" y="1091"/>
                    <a:pt x="10912" y="1"/>
                    <a:pt x="827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66300" y="1826375"/>
              <a:ext cx="240725" cy="153525"/>
            </a:xfrm>
            <a:custGeom>
              <a:avLst/>
              <a:gdLst/>
              <a:ahLst/>
              <a:cxnLst/>
              <a:rect l="l" t="t" r="r" b="b"/>
              <a:pathLst>
                <a:path w="9629" h="6141" extrusionOk="0">
                  <a:moveTo>
                    <a:pt x="5643" y="1"/>
                  </a:moveTo>
                  <a:cubicBezTo>
                    <a:pt x="5081" y="1"/>
                    <a:pt x="4485" y="71"/>
                    <a:pt x="3878" y="219"/>
                  </a:cubicBezTo>
                  <a:cubicBezTo>
                    <a:pt x="1315" y="843"/>
                    <a:pt x="0" y="4294"/>
                    <a:pt x="0" y="4294"/>
                  </a:cubicBezTo>
                  <a:cubicBezTo>
                    <a:pt x="0" y="4294"/>
                    <a:pt x="2180" y="6140"/>
                    <a:pt x="4433" y="6140"/>
                  </a:cubicBezTo>
                  <a:cubicBezTo>
                    <a:pt x="4730" y="6140"/>
                    <a:pt x="5029" y="6108"/>
                    <a:pt x="5324" y="6035"/>
                  </a:cubicBezTo>
                  <a:cubicBezTo>
                    <a:pt x="7887" y="5411"/>
                    <a:pt x="9628" y="3571"/>
                    <a:pt x="9234" y="1961"/>
                  </a:cubicBezTo>
                  <a:cubicBezTo>
                    <a:pt x="8908" y="732"/>
                    <a:pt x="7453" y="1"/>
                    <a:pt x="56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864875" y="1847525"/>
              <a:ext cx="138050" cy="87750"/>
            </a:xfrm>
            <a:custGeom>
              <a:avLst/>
              <a:gdLst/>
              <a:ahLst/>
              <a:cxnLst/>
              <a:rect l="l" t="t" r="r" b="b"/>
              <a:pathLst>
                <a:path w="5522" h="3510" extrusionOk="0">
                  <a:moveTo>
                    <a:pt x="3250" y="1"/>
                  </a:moveTo>
                  <a:cubicBezTo>
                    <a:pt x="2925" y="1"/>
                    <a:pt x="2582" y="42"/>
                    <a:pt x="2235" y="129"/>
                  </a:cubicBezTo>
                  <a:cubicBezTo>
                    <a:pt x="756" y="490"/>
                    <a:pt x="1" y="2462"/>
                    <a:pt x="1" y="2462"/>
                  </a:cubicBezTo>
                  <a:cubicBezTo>
                    <a:pt x="1" y="2462"/>
                    <a:pt x="1252" y="3509"/>
                    <a:pt x="2540" y="3509"/>
                  </a:cubicBezTo>
                  <a:cubicBezTo>
                    <a:pt x="2712" y="3509"/>
                    <a:pt x="2886" y="3490"/>
                    <a:pt x="3057" y="3448"/>
                  </a:cubicBezTo>
                  <a:cubicBezTo>
                    <a:pt x="4502" y="3086"/>
                    <a:pt x="5521" y="2035"/>
                    <a:pt x="5291" y="1115"/>
                  </a:cubicBezTo>
                  <a:cubicBezTo>
                    <a:pt x="5116" y="415"/>
                    <a:pt x="4277" y="1"/>
                    <a:pt x="325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125300" y="1597175"/>
              <a:ext cx="513450" cy="363450"/>
            </a:xfrm>
            <a:custGeom>
              <a:avLst/>
              <a:gdLst/>
              <a:ahLst/>
              <a:cxnLst/>
              <a:rect l="l" t="t" r="r" b="b"/>
              <a:pathLst>
                <a:path w="20538" h="14538" extrusionOk="0">
                  <a:moveTo>
                    <a:pt x="15988" y="1"/>
                  </a:moveTo>
                  <a:cubicBezTo>
                    <a:pt x="14965" y="1"/>
                    <a:pt x="13947" y="60"/>
                    <a:pt x="12914" y="186"/>
                  </a:cubicBezTo>
                  <a:cubicBezTo>
                    <a:pt x="15543" y="3636"/>
                    <a:pt x="16660" y="8007"/>
                    <a:pt x="15970" y="12279"/>
                  </a:cubicBezTo>
                  <a:cubicBezTo>
                    <a:pt x="17449" y="11720"/>
                    <a:pt x="18895" y="10997"/>
                    <a:pt x="20242" y="10143"/>
                  </a:cubicBezTo>
                  <a:cubicBezTo>
                    <a:pt x="20538" y="6594"/>
                    <a:pt x="19651" y="3045"/>
                    <a:pt x="17712" y="55"/>
                  </a:cubicBezTo>
                  <a:cubicBezTo>
                    <a:pt x="17134" y="19"/>
                    <a:pt x="16560" y="1"/>
                    <a:pt x="15988" y="1"/>
                  </a:cubicBezTo>
                  <a:close/>
                  <a:moveTo>
                    <a:pt x="3516" y="2749"/>
                  </a:moveTo>
                  <a:cubicBezTo>
                    <a:pt x="2300" y="3275"/>
                    <a:pt x="1117" y="3932"/>
                    <a:pt x="0" y="4688"/>
                  </a:cubicBezTo>
                  <a:cubicBezTo>
                    <a:pt x="920" y="6101"/>
                    <a:pt x="1610" y="7678"/>
                    <a:pt x="2005" y="9354"/>
                  </a:cubicBezTo>
                  <a:cubicBezTo>
                    <a:pt x="2432" y="10997"/>
                    <a:pt x="2596" y="12706"/>
                    <a:pt x="2465" y="14415"/>
                  </a:cubicBezTo>
                  <a:cubicBezTo>
                    <a:pt x="3261" y="14494"/>
                    <a:pt x="4069" y="14538"/>
                    <a:pt x="4881" y="14538"/>
                  </a:cubicBezTo>
                  <a:cubicBezTo>
                    <a:pt x="5411" y="14538"/>
                    <a:pt x="5942" y="14519"/>
                    <a:pt x="6474" y="14480"/>
                  </a:cubicBezTo>
                  <a:cubicBezTo>
                    <a:pt x="7065" y="10307"/>
                    <a:pt x="6014" y="6101"/>
                    <a:pt x="3516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909250" y="1762825"/>
              <a:ext cx="196350" cy="253050"/>
            </a:xfrm>
            <a:custGeom>
              <a:avLst/>
              <a:gdLst/>
              <a:ahLst/>
              <a:cxnLst/>
              <a:rect l="l" t="t" r="r" b="b"/>
              <a:pathLst>
                <a:path w="7854" h="10122" extrusionOk="0">
                  <a:moveTo>
                    <a:pt x="0" y="1"/>
                  </a:moveTo>
                  <a:lnTo>
                    <a:pt x="2530" y="10122"/>
                  </a:lnTo>
                  <a:lnTo>
                    <a:pt x="7854" y="7066"/>
                  </a:lnTo>
                  <a:lnTo>
                    <a:pt x="6112" y="1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920750" y="1803550"/>
              <a:ext cx="151175" cy="6500"/>
            </a:xfrm>
            <a:custGeom>
              <a:avLst/>
              <a:gdLst/>
              <a:ahLst/>
              <a:cxnLst/>
              <a:rect l="l" t="t" r="r" b="b"/>
              <a:pathLst>
                <a:path w="6047" h="260" extrusionOk="0">
                  <a:moveTo>
                    <a:pt x="4019" y="0"/>
                  </a:moveTo>
                  <a:cubicBezTo>
                    <a:pt x="3680" y="0"/>
                    <a:pt x="3352" y="15"/>
                    <a:pt x="3023" y="15"/>
                  </a:cubicBezTo>
                  <a:cubicBezTo>
                    <a:pt x="2530" y="15"/>
                    <a:pt x="2005" y="48"/>
                    <a:pt x="1512" y="80"/>
                  </a:cubicBezTo>
                  <a:cubicBezTo>
                    <a:pt x="1019" y="113"/>
                    <a:pt x="493" y="146"/>
                    <a:pt x="0" y="179"/>
                  </a:cubicBezTo>
                  <a:cubicBezTo>
                    <a:pt x="526" y="245"/>
                    <a:pt x="1019" y="245"/>
                    <a:pt x="1512" y="245"/>
                  </a:cubicBezTo>
                  <a:cubicBezTo>
                    <a:pt x="1840" y="245"/>
                    <a:pt x="2183" y="259"/>
                    <a:pt x="2522" y="259"/>
                  </a:cubicBezTo>
                  <a:cubicBezTo>
                    <a:pt x="2691" y="259"/>
                    <a:pt x="2859" y="256"/>
                    <a:pt x="3023" y="245"/>
                  </a:cubicBezTo>
                  <a:cubicBezTo>
                    <a:pt x="3516" y="245"/>
                    <a:pt x="4009" y="212"/>
                    <a:pt x="4535" y="179"/>
                  </a:cubicBezTo>
                  <a:cubicBezTo>
                    <a:pt x="5028" y="146"/>
                    <a:pt x="5521" y="113"/>
                    <a:pt x="6046" y="80"/>
                  </a:cubicBezTo>
                  <a:cubicBezTo>
                    <a:pt x="5521" y="15"/>
                    <a:pt x="5028" y="48"/>
                    <a:pt x="4535" y="15"/>
                  </a:cubicBezTo>
                  <a:cubicBezTo>
                    <a:pt x="4360" y="4"/>
                    <a:pt x="4188" y="0"/>
                    <a:pt x="401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936350" y="1835125"/>
              <a:ext cx="142975" cy="36175"/>
            </a:xfrm>
            <a:custGeom>
              <a:avLst/>
              <a:gdLst/>
              <a:ahLst/>
              <a:cxnLst/>
              <a:rect l="l" t="t" r="r" b="b"/>
              <a:pathLst>
                <a:path w="5719" h="1447" extrusionOk="0">
                  <a:moveTo>
                    <a:pt x="5718" y="0"/>
                  </a:moveTo>
                  <a:lnTo>
                    <a:pt x="5718" y="0"/>
                  </a:lnTo>
                  <a:cubicBezTo>
                    <a:pt x="5225" y="66"/>
                    <a:pt x="4732" y="165"/>
                    <a:pt x="4272" y="263"/>
                  </a:cubicBezTo>
                  <a:cubicBezTo>
                    <a:pt x="3779" y="362"/>
                    <a:pt x="3286" y="460"/>
                    <a:pt x="2826" y="592"/>
                  </a:cubicBezTo>
                  <a:cubicBezTo>
                    <a:pt x="2366" y="723"/>
                    <a:pt x="1873" y="855"/>
                    <a:pt x="1413" y="986"/>
                  </a:cubicBezTo>
                  <a:cubicBezTo>
                    <a:pt x="953" y="1118"/>
                    <a:pt x="460" y="1249"/>
                    <a:pt x="0" y="1446"/>
                  </a:cubicBezTo>
                  <a:cubicBezTo>
                    <a:pt x="493" y="1348"/>
                    <a:pt x="986" y="1249"/>
                    <a:pt x="1446" y="1150"/>
                  </a:cubicBezTo>
                  <a:cubicBezTo>
                    <a:pt x="1939" y="1052"/>
                    <a:pt x="2399" y="953"/>
                    <a:pt x="2892" y="822"/>
                  </a:cubicBezTo>
                  <a:cubicBezTo>
                    <a:pt x="3352" y="690"/>
                    <a:pt x="3845" y="592"/>
                    <a:pt x="4305" y="460"/>
                  </a:cubicBezTo>
                  <a:cubicBezTo>
                    <a:pt x="4765" y="296"/>
                    <a:pt x="5258" y="165"/>
                    <a:pt x="57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951125" y="1869625"/>
              <a:ext cx="136400" cy="60825"/>
            </a:xfrm>
            <a:custGeom>
              <a:avLst/>
              <a:gdLst/>
              <a:ahLst/>
              <a:cxnLst/>
              <a:rect l="l" t="t" r="r" b="b"/>
              <a:pathLst>
                <a:path w="5456" h="2433" extrusionOk="0">
                  <a:moveTo>
                    <a:pt x="5456" y="1"/>
                  </a:moveTo>
                  <a:lnTo>
                    <a:pt x="5456" y="1"/>
                  </a:lnTo>
                  <a:cubicBezTo>
                    <a:pt x="4996" y="165"/>
                    <a:pt x="4536" y="362"/>
                    <a:pt x="4076" y="526"/>
                  </a:cubicBezTo>
                  <a:cubicBezTo>
                    <a:pt x="3616" y="691"/>
                    <a:pt x="3155" y="888"/>
                    <a:pt x="2695" y="1118"/>
                  </a:cubicBezTo>
                  <a:cubicBezTo>
                    <a:pt x="2235" y="1348"/>
                    <a:pt x="1775" y="1512"/>
                    <a:pt x="1348" y="1742"/>
                  </a:cubicBezTo>
                  <a:cubicBezTo>
                    <a:pt x="888" y="1972"/>
                    <a:pt x="461" y="2202"/>
                    <a:pt x="1" y="2432"/>
                  </a:cubicBezTo>
                  <a:cubicBezTo>
                    <a:pt x="494" y="2268"/>
                    <a:pt x="954" y="2071"/>
                    <a:pt x="1414" y="1906"/>
                  </a:cubicBezTo>
                  <a:cubicBezTo>
                    <a:pt x="1874" y="1742"/>
                    <a:pt x="2334" y="1545"/>
                    <a:pt x="2794" y="1315"/>
                  </a:cubicBezTo>
                  <a:cubicBezTo>
                    <a:pt x="3254" y="1118"/>
                    <a:pt x="3714" y="921"/>
                    <a:pt x="4141" y="691"/>
                  </a:cubicBezTo>
                  <a:cubicBezTo>
                    <a:pt x="4601" y="461"/>
                    <a:pt x="5028" y="263"/>
                    <a:pt x="545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962625" y="1907425"/>
              <a:ext cx="134750" cy="68200"/>
            </a:xfrm>
            <a:custGeom>
              <a:avLst/>
              <a:gdLst/>
              <a:ahLst/>
              <a:cxnLst/>
              <a:rect l="l" t="t" r="r" b="b"/>
              <a:pathLst>
                <a:path w="5390" h="2728" extrusionOk="0">
                  <a:moveTo>
                    <a:pt x="5390" y="0"/>
                  </a:moveTo>
                  <a:cubicBezTo>
                    <a:pt x="4930" y="197"/>
                    <a:pt x="4470" y="394"/>
                    <a:pt x="4010" y="624"/>
                  </a:cubicBezTo>
                  <a:cubicBezTo>
                    <a:pt x="3550" y="822"/>
                    <a:pt x="3090" y="1052"/>
                    <a:pt x="2663" y="1282"/>
                  </a:cubicBezTo>
                  <a:cubicBezTo>
                    <a:pt x="2203" y="1545"/>
                    <a:pt x="1775" y="1775"/>
                    <a:pt x="1348" y="2005"/>
                  </a:cubicBezTo>
                  <a:cubicBezTo>
                    <a:pt x="888" y="2235"/>
                    <a:pt x="461" y="2497"/>
                    <a:pt x="1" y="2727"/>
                  </a:cubicBezTo>
                  <a:cubicBezTo>
                    <a:pt x="494" y="2563"/>
                    <a:pt x="954" y="2399"/>
                    <a:pt x="1414" y="2169"/>
                  </a:cubicBezTo>
                  <a:cubicBezTo>
                    <a:pt x="1874" y="1972"/>
                    <a:pt x="2334" y="1742"/>
                    <a:pt x="2761" y="1512"/>
                  </a:cubicBezTo>
                  <a:cubicBezTo>
                    <a:pt x="3221" y="1282"/>
                    <a:pt x="3648" y="1019"/>
                    <a:pt x="4108" y="789"/>
                  </a:cubicBezTo>
                  <a:cubicBezTo>
                    <a:pt x="4536" y="526"/>
                    <a:pt x="4963" y="263"/>
                    <a:pt x="5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507339" y="729338"/>
            <a:ext cx="2329961" cy="1631926"/>
            <a:chOff x="507339" y="729338"/>
            <a:chExt cx="2329961" cy="1631926"/>
          </a:xfrm>
        </p:grpSpPr>
        <p:grpSp>
          <p:nvGrpSpPr>
            <p:cNvPr id="940" name="Google Shape;940;p39"/>
            <p:cNvGrpSpPr/>
            <p:nvPr/>
          </p:nvGrpSpPr>
          <p:grpSpPr>
            <a:xfrm>
              <a:off x="507339" y="729337"/>
              <a:ext cx="1727275" cy="1631926"/>
              <a:chOff x="1338900" y="238025"/>
              <a:chExt cx="1838700" cy="1737200"/>
            </a:xfrm>
          </p:grpSpPr>
          <p:sp>
            <p:nvSpPr>
              <p:cNvPr id="941" name="Google Shape;941;p39"/>
              <p:cNvSpPr/>
              <p:nvPr/>
            </p:nvSpPr>
            <p:spPr>
              <a:xfrm>
                <a:off x="1338900" y="238025"/>
                <a:ext cx="1838700" cy="1737200"/>
              </a:xfrm>
              <a:custGeom>
                <a:avLst/>
                <a:gdLst/>
                <a:ahLst/>
                <a:cxnLst/>
                <a:rect l="l" t="t" r="r" b="b"/>
                <a:pathLst>
                  <a:path w="73548" h="69488" extrusionOk="0">
                    <a:moveTo>
                      <a:pt x="37025" y="1"/>
                    </a:moveTo>
                    <a:cubicBezTo>
                      <a:pt x="36994" y="1"/>
                      <a:pt x="36963" y="2"/>
                      <a:pt x="36931" y="4"/>
                    </a:cubicBezTo>
                    <a:cubicBezTo>
                      <a:pt x="35278" y="130"/>
                      <a:pt x="34190" y="3143"/>
                      <a:pt x="33562" y="4314"/>
                    </a:cubicBezTo>
                    <a:cubicBezTo>
                      <a:pt x="32558" y="6218"/>
                      <a:pt x="31658" y="8269"/>
                      <a:pt x="31219" y="10382"/>
                    </a:cubicBezTo>
                    <a:cubicBezTo>
                      <a:pt x="30236" y="9148"/>
                      <a:pt x="28813" y="8122"/>
                      <a:pt x="27557" y="7202"/>
                    </a:cubicBezTo>
                    <a:cubicBezTo>
                      <a:pt x="26919" y="6751"/>
                      <a:pt x="25944" y="5846"/>
                      <a:pt x="25040" y="5846"/>
                    </a:cubicBezTo>
                    <a:cubicBezTo>
                      <a:pt x="24936" y="5846"/>
                      <a:pt x="24834" y="5858"/>
                      <a:pt x="24733" y="5884"/>
                    </a:cubicBezTo>
                    <a:cubicBezTo>
                      <a:pt x="23561" y="6197"/>
                      <a:pt x="23603" y="8290"/>
                      <a:pt x="23456" y="9189"/>
                    </a:cubicBezTo>
                    <a:cubicBezTo>
                      <a:pt x="23247" y="10612"/>
                      <a:pt x="23163" y="12056"/>
                      <a:pt x="23205" y="13500"/>
                    </a:cubicBezTo>
                    <a:cubicBezTo>
                      <a:pt x="21029" y="11805"/>
                      <a:pt x="18204" y="10633"/>
                      <a:pt x="15610" y="9796"/>
                    </a:cubicBezTo>
                    <a:cubicBezTo>
                      <a:pt x="15074" y="9622"/>
                      <a:pt x="14409" y="9376"/>
                      <a:pt x="13802" y="9376"/>
                    </a:cubicBezTo>
                    <a:cubicBezTo>
                      <a:pt x="13318" y="9376"/>
                      <a:pt x="12871" y="9532"/>
                      <a:pt x="12555" y="10005"/>
                    </a:cubicBezTo>
                    <a:cubicBezTo>
                      <a:pt x="11593" y="11449"/>
                      <a:pt x="12576" y="14881"/>
                      <a:pt x="12890" y="16387"/>
                    </a:cubicBezTo>
                    <a:cubicBezTo>
                      <a:pt x="13329" y="18438"/>
                      <a:pt x="13936" y="20572"/>
                      <a:pt x="15003" y="22392"/>
                    </a:cubicBezTo>
                    <a:cubicBezTo>
                      <a:pt x="14719" y="22383"/>
                      <a:pt x="14432" y="22379"/>
                      <a:pt x="14145" y="22379"/>
                    </a:cubicBezTo>
                    <a:cubicBezTo>
                      <a:pt x="13122" y="22379"/>
                      <a:pt x="12087" y="22432"/>
                      <a:pt x="11090" y="22497"/>
                    </a:cubicBezTo>
                    <a:cubicBezTo>
                      <a:pt x="10170" y="22539"/>
                      <a:pt x="8245" y="22518"/>
                      <a:pt x="7659" y="23418"/>
                    </a:cubicBezTo>
                    <a:cubicBezTo>
                      <a:pt x="7052" y="24296"/>
                      <a:pt x="8203" y="25866"/>
                      <a:pt x="8621" y="26703"/>
                    </a:cubicBezTo>
                    <a:cubicBezTo>
                      <a:pt x="9249" y="27958"/>
                      <a:pt x="9898" y="29297"/>
                      <a:pt x="10735" y="30427"/>
                    </a:cubicBezTo>
                    <a:cubicBezTo>
                      <a:pt x="8370" y="30636"/>
                      <a:pt x="5880" y="31515"/>
                      <a:pt x="3683" y="32289"/>
                    </a:cubicBezTo>
                    <a:cubicBezTo>
                      <a:pt x="2616" y="32687"/>
                      <a:pt x="1" y="33210"/>
                      <a:pt x="43" y="34800"/>
                    </a:cubicBezTo>
                    <a:cubicBezTo>
                      <a:pt x="106" y="36411"/>
                      <a:pt x="3035" y="37604"/>
                      <a:pt x="4144" y="38252"/>
                    </a:cubicBezTo>
                    <a:cubicBezTo>
                      <a:pt x="5985" y="39299"/>
                      <a:pt x="7952" y="40261"/>
                      <a:pt x="10023" y="40763"/>
                    </a:cubicBezTo>
                    <a:cubicBezTo>
                      <a:pt x="8768" y="41684"/>
                      <a:pt x="7722" y="43044"/>
                      <a:pt x="6780" y="44237"/>
                    </a:cubicBezTo>
                    <a:cubicBezTo>
                      <a:pt x="6257" y="44906"/>
                      <a:pt x="5169" y="45994"/>
                      <a:pt x="5378" y="46957"/>
                    </a:cubicBezTo>
                    <a:cubicBezTo>
                      <a:pt x="5650" y="48128"/>
                      <a:pt x="7701" y="48170"/>
                      <a:pt x="8580" y="48317"/>
                    </a:cubicBezTo>
                    <a:cubicBezTo>
                      <a:pt x="9936" y="48592"/>
                      <a:pt x="11324" y="48722"/>
                      <a:pt x="12703" y="48722"/>
                    </a:cubicBezTo>
                    <a:cubicBezTo>
                      <a:pt x="12898" y="48722"/>
                      <a:pt x="13093" y="48719"/>
                      <a:pt x="13287" y="48714"/>
                    </a:cubicBezTo>
                    <a:lnTo>
                      <a:pt x="13287" y="48714"/>
                    </a:lnTo>
                    <a:cubicBezTo>
                      <a:pt x="11718" y="51455"/>
                      <a:pt x="10672" y="54636"/>
                      <a:pt x="9898" y="57669"/>
                    </a:cubicBezTo>
                    <a:cubicBezTo>
                      <a:pt x="9521" y="59071"/>
                      <a:pt x="9186" y="60641"/>
                      <a:pt x="11007" y="60975"/>
                    </a:cubicBezTo>
                    <a:cubicBezTo>
                      <a:pt x="11217" y="61016"/>
                      <a:pt x="11437" y="61035"/>
                      <a:pt x="11666" y="61035"/>
                    </a:cubicBezTo>
                    <a:cubicBezTo>
                      <a:pt x="13670" y="61035"/>
                      <a:pt x="16296" y="59595"/>
                      <a:pt x="17912" y="58862"/>
                    </a:cubicBezTo>
                    <a:cubicBezTo>
                      <a:pt x="20025" y="57962"/>
                      <a:pt x="22013" y="56833"/>
                      <a:pt x="23875" y="55493"/>
                    </a:cubicBezTo>
                    <a:lnTo>
                      <a:pt x="23875" y="55493"/>
                    </a:lnTo>
                    <a:cubicBezTo>
                      <a:pt x="23394" y="57272"/>
                      <a:pt x="23080" y="59092"/>
                      <a:pt x="22912" y="60934"/>
                    </a:cubicBezTo>
                    <a:cubicBezTo>
                      <a:pt x="22808" y="62063"/>
                      <a:pt x="22557" y="63905"/>
                      <a:pt x="23917" y="64491"/>
                    </a:cubicBezTo>
                    <a:cubicBezTo>
                      <a:pt x="24101" y="64567"/>
                      <a:pt x="24295" y="64601"/>
                      <a:pt x="24496" y="64601"/>
                    </a:cubicBezTo>
                    <a:cubicBezTo>
                      <a:pt x="25659" y="64601"/>
                      <a:pt x="27026" y="63457"/>
                      <a:pt x="27829" y="62921"/>
                    </a:cubicBezTo>
                    <a:cubicBezTo>
                      <a:pt x="29315" y="61938"/>
                      <a:pt x="30926" y="60787"/>
                      <a:pt x="32098" y="59364"/>
                    </a:cubicBezTo>
                    <a:cubicBezTo>
                      <a:pt x="32433" y="61310"/>
                      <a:pt x="32997" y="63172"/>
                      <a:pt x="33772" y="64972"/>
                    </a:cubicBezTo>
                    <a:cubicBezTo>
                      <a:pt x="34274" y="66164"/>
                      <a:pt x="35111" y="69219"/>
                      <a:pt x="36680" y="69470"/>
                    </a:cubicBezTo>
                    <a:cubicBezTo>
                      <a:pt x="36752" y="69482"/>
                      <a:pt x="36823" y="69488"/>
                      <a:pt x="36893" y="69488"/>
                    </a:cubicBezTo>
                    <a:cubicBezTo>
                      <a:pt x="38310" y="69488"/>
                      <a:pt x="39131" y="67143"/>
                      <a:pt x="39609" y="66185"/>
                    </a:cubicBezTo>
                    <a:cubicBezTo>
                      <a:pt x="40676" y="64093"/>
                      <a:pt x="41869" y="61750"/>
                      <a:pt x="42371" y="59406"/>
                    </a:cubicBezTo>
                    <a:cubicBezTo>
                      <a:pt x="43396" y="60410"/>
                      <a:pt x="44631" y="61206"/>
                      <a:pt x="45782" y="62001"/>
                    </a:cubicBezTo>
                    <a:cubicBezTo>
                      <a:pt x="46437" y="62444"/>
                      <a:pt x="47513" y="63471"/>
                      <a:pt x="48437" y="63471"/>
                    </a:cubicBezTo>
                    <a:cubicBezTo>
                      <a:pt x="48604" y="63471"/>
                      <a:pt x="48766" y="63438"/>
                      <a:pt x="48920" y="63361"/>
                    </a:cubicBezTo>
                    <a:cubicBezTo>
                      <a:pt x="49904" y="62879"/>
                      <a:pt x="50113" y="60975"/>
                      <a:pt x="50280" y="60076"/>
                    </a:cubicBezTo>
                    <a:cubicBezTo>
                      <a:pt x="50510" y="58799"/>
                      <a:pt x="50741" y="57502"/>
                      <a:pt x="50866" y="56184"/>
                    </a:cubicBezTo>
                    <a:cubicBezTo>
                      <a:pt x="52519" y="57502"/>
                      <a:pt x="54591" y="58360"/>
                      <a:pt x="56557" y="59050"/>
                    </a:cubicBezTo>
                    <a:cubicBezTo>
                      <a:pt x="57700" y="59448"/>
                      <a:pt x="60009" y="60409"/>
                      <a:pt x="61679" y="60409"/>
                    </a:cubicBezTo>
                    <a:cubicBezTo>
                      <a:pt x="62120" y="60409"/>
                      <a:pt x="62516" y="60342"/>
                      <a:pt x="62834" y="60180"/>
                    </a:cubicBezTo>
                    <a:cubicBezTo>
                      <a:pt x="63985" y="59615"/>
                      <a:pt x="63630" y="58172"/>
                      <a:pt x="63420" y="57167"/>
                    </a:cubicBezTo>
                    <a:cubicBezTo>
                      <a:pt x="62897" y="54468"/>
                      <a:pt x="62081" y="51455"/>
                      <a:pt x="60617" y="49049"/>
                    </a:cubicBezTo>
                    <a:lnTo>
                      <a:pt x="60617" y="49049"/>
                    </a:lnTo>
                    <a:cubicBezTo>
                      <a:pt x="60709" y="49050"/>
                      <a:pt x="60801" y="49051"/>
                      <a:pt x="60893" y="49051"/>
                    </a:cubicBezTo>
                    <a:cubicBezTo>
                      <a:pt x="62263" y="49051"/>
                      <a:pt x="63616" y="48906"/>
                      <a:pt x="64969" y="48651"/>
                    </a:cubicBezTo>
                    <a:cubicBezTo>
                      <a:pt x="65847" y="48484"/>
                      <a:pt x="67898" y="48463"/>
                      <a:pt x="68149" y="47291"/>
                    </a:cubicBezTo>
                    <a:cubicBezTo>
                      <a:pt x="68379" y="46329"/>
                      <a:pt x="67291" y="45241"/>
                      <a:pt x="66768" y="44571"/>
                    </a:cubicBezTo>
                    <a:cubicBezTo>
                      <a:pt x="65827" y="43379"/>
                      <a:pt x="64759" y="42019"/>
                      <a:pt x="63525" y="41098"/>
                    </a:cubicBezTo>
                    <a:cubicBezTo>
                      <a:pt x="65596" y="40575"/>
                      <a:pt x="67563" y="39633"/>
                      <a:pt x="69405" y="38587"/>
                    </a:cubicBezTo>
                    <a:cubicBezTo>
                      <a:pt x="70513" y="37939"/>
                      <a:pt x="73443" y="36725"/>
                      <a:pt x="73485" y="35135"/>
                    </a:cubicBezTo>
                    <a:cubicBezTo>
                      <a:pt x="73547" y="33565"/>
                      <a:pt x="70932" y="33001"/>
                      <a:pt x="69886" y="32624"/>
                    </a:cubicBezTo>
                    <a:cubicBezTo>
                      <a:pt x="67668" y="31829"/>
                      <a:pt x="65178" y="30950"/>
                      <a:pt x="62814" y="30741"/>
                    </a:cubicBezTo>
                    <a:cubicBezTo>
                      <a:pt x="63671" y="29611"/>
                      <a:pt x="64320" y="28272"/>
                      <a:pt x="64948" y="27037"/>
                    </a:cubicBezTo>
                    <a:cubicBezTo>
                      <a:pt x="65366" y="26179"/>
                      <a:pt x="66538" y="24673"/>
                      <a:pt x="65910" y="23731"/>
                    </a:cubicBezTo>
                    <a:cubicBezTo>
                      <a:pt x="65283" y="22790"/>
                      <a:pt x="63399" y="22853"/>
                      <a:pt x="62479" y="22811"/>
                    </a:cubicBezTo>
                    <a:cubicBezTo>
                      <a:pt x="61474" y="22762"/>
                      <a:pt x="60457" y="22713"/>
                      <a:pt x="59436" y="22713"/>
                    </a:cubicBezTo>
                    <a:cubicBezTo>
                      <a:pt x="59139" y="22713"/>
                      <a:pt x="58842" y="22718"/>
                      <a:pt x="58545" y="22727"/>
                    </a:cubicBezTo>
                    <a:cubicBezTo>
                      <a:pt x="59633" y="20886"/>
                      <a:pt x="60240" y="18752"/>
                      <a:pt x="60658" y="16701"/>
                    </a:cubicBezTo>
                    <a:cubicBezTo>
                      <a:pt x="60972" y="15195"/>
                      <a:pt x="61977" y="11763"/>
                      <a:pt x="61014" y="10319"/>
                    </a:cubicBezTo>
                    <a:cubicBezTo>
                      <a:pt x="60697" y="9853"/>
                      <a:pt x="60246" y="9698"/>
                      <a:pt x="59757" y="9698"/>
                    </a:cubicBezTo>
                    <a:cubicBezTo>
                      <a:pt x="59150" y="9698"/>
                      <a:pt x="58483" y="9936"/>
                      <a:pt x="57938" y="10110"/>
                    </a:cubicBezTo>
                    <a:cubicBezTo>
                      <a:pt x="55344" y="10947"/>
                      <a:pt x="52519" y="12119"/>
                      <a:pt x="50322" y="13855"/>
                    </a:cubicBezTo>
                    <a:cubicBezTo>
                      <a:pt x="50259" y="13709"/>
                      <a:pt x="50176" y="13563"/>
                      <a:pt x="50071" y="13437"/>
                    </a:cubicBezTo>
                    <a:cubicBezTo>
                      <a:pt x="50029" y="12558"/>
                      <a:pt x="49946" y="11679"/>
                      <a:pt x="49883" y="10822"/>
                    </a:cubicBezTo>
                    <a:cubicBezTo>
                      <a:pt x="49799" y="9880"/>
                      <a:pt x="49757" y="7934"/>
                      <a:pt x="48816" y="7348"/>
                    </a:cubicBezTo>
                    <a:cubicBezTo>
                      <a:pt x="48635" y="7234"/>
                      <a:pt x="48433" y="7186"/>
                      <a:pt x="48221" y="7186"/>
                    </a:cubicBezTo>
                    <a:cubicBezTo>
                      <a:pt x="47303" y="7186"/>
                      <a:pt x="46168" y="8083"/>
                      <a:pt x="45489" y="8457"/>
                    </a:cubicBezTo>
                    <a:cubicBezTo>
                      <a:pt x="44254" y="9127"/>
                      <a:pt x="42894" y="9838"/>
                      <a:pt x="41785" y="10759"/>
                    </a:cubicBezTo>
                    <a:cubicBezTo>
                      <a:pt x="41471" y="8332"/>
                      <a:pt x="40488" y="5842"/>
                      <a:pt x="39609" y="3624"/>
                    </a:cubicBezTo>
                    <a:cubicBezTo>
                      <a:pt x="39199" y="2557"/>
                      <a:pt x="38587" y="1"/>
                      <a:pt x="37025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1702975" y="571075"/>
                <a:ext cx="1109500" cy="1071275"/>
              </a:xfrm>
              <a:custGeom>
                <a:avLst/>
                <a:gdLst/>
                <a:ahLst/>
                <a:cxnLst/>
                <a:rect l="l" t="t" r="r" b="b"/>
                <a:pathLst>
                  <a:path w="44380" h="42851" extrusionOk="0">
                    <a:moveTo>
                      <a:pt x="22167" y="0"/>
                    </a:moveTo>
                    <a:cubicBezTo>
                      <a:pt x="11010" y="0"/>
                      <a:pt x="1598" y="8652"/>
                      <a:pt x="817" y="19951"/>
                    </a:cubicBezTo>
                    <a:cubicBezTo>
                      <a:pt x="1" y="31751"/>
                      <a:pt x="8914" y="41983"/>
                      <a:pt x="20715" y="42799"/>
                    </a:cubicBezTo>
                    <a:cubicBezTo>
                      <a:pt x="21218" y="42834"/>
                      <a:pt x="21717" y="42851"/>
                      <a:pt x="22213" y="42851"/>
                    </a:cubicBezTo>
                    <a:cubicBezTo>
                      <a:pt x="33370" y="42851"/>
                      <a:pt x="42782" y="34199"/>
                      <a:pt x="43564" y="22901"/>
                    </a:cubicBezTo>
                    <a:cubicBezTo>
                      <a:pt x="44380" y="11100"/>
                      <a:pt x="35487" y="868"/>
                      <a:pt x="23665" y="52"/>
                    </a:cubicBezTo>
                    <a:cubicBezTo>
                      <a:pt x="23163" y="17"/>
                      <a:pt x="22663" y="0"/>
                      <a:pt x="22167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2533825" y="732800"/>
                <a:ext cx="1060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128" extrusionOk="0">
                    <a:moveTo>
                      <a:pt x="214" y="0"/>
                    </a:moveTo>
                    <a:cubicBezTo>
                      <a:pt x="78" y="0"/>
                      <a:pt x="0" y="148"/>
                      <a:pt x="56" y="279"/>
                    </a:cubicBezTo>
                    <a:cubicBezTo>
                      <a:pt x="642" y="1241"/>
                      <a:pt x="1667" y="1890"/>
                      <a:pt x="2295" y="2852"/>
                    </a:cubicBezTo>
                    <a:cubicBezTo>
                      <a:pt x="2923" y="3815"/>
                      <a:pt x="3237" y="4945"/>
                      <a:pt x="3739" y="5991"/>
                    </a:cubicBezTo>
                    <a:cubicBezTo>
                      <a:pt x="3779" y="6087"/>
                      <a:pt x="3855" y="6128"/>
                      <a:pt x="3936" y="6128"/>
                    </a:cubicBezTo>
                    <a:cubicBezTo>
                      <a:pt x="4066" y="6128"/>
                      <a:pt x="4207" y="6021"/>
                      <a:pt x="4220" y="5865"/>
                    </a:cubicBezTo>
                    <a:cubicBezTo>
                      <a:pt x="4241" y="4568"/>
                      <a:pt x="3613" y="3334"/>
                      <a:pt x="2902" y="2308"/>
                    </a:cubicBezTo>
                    <a:cubicBezTo>
                      <a:pt x="2295" y="1409"/>
                      <a:pt x="1374" y="237"/>
                      <a:pt x="265" y="7"/>
                    </a:cubicBezTo>
                    <a:cubicBezTo>
                      <a:pt x="248" y="2"/>
                      <a:pt x="231" y="0"/>
                      <a:pt x="2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2514050" y="808375"/>
                <a:ext cx="5100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901" extrusionOk="0">
                    <a:moveTo>
                      <a:pt x="161" y="1"/>
                    </a:moveTo>
                    <a:cubicBezTo>
                      <a:pt x="75" y="1"/>
                      <a:pt x="1" y="103"/>
                      <a:pt x="52" y="206"/>
                    </a:cubicBezTo>
                    <a:cubicBezTo>
                      <a:pt x="303" y="750"/>
                      <a:pt x="638" y="1252"/>
                      <a:pt x="784" y="1859"/>
                    </a:cubicBezTo>
                    <a:cubicBezTo>
                      <a:pt x="931" y="2445"/>
                      <a:pt x="1015" y="3052"/>
                      <a:pt x="1056" y="3658"/>
                    </a:cubicBezTo>
                    <a:cubicBezTo>
                      <a:pt x="1070" y="3792"/>
                      <a:pt x="1203" y="3901"/>
                      <a:pt x="1325" y="3901"/>
                    </a:cubicBezTo>
                    <a:cubicBezTo>
                      <a:pt x="1394" y="3901"/>
                      <a:pt x="1458" y="3867"/>
                      <a:pt x="1496" y="3784"/>
                    </a:cubicBezTo>
                    <a:cubicBezTo>
                      <a:pt x="2040" y="2528"/>
                      <a:pt x="1517" y="645"/>
                      <a:pt x="219" y="18"/>
                    </a:cubicBezTo>
                    <a:cubicBezTo>
                      <a:pt x="200" y="6"/>
                      <a:pt x="180" y="1"/>
                      <a:pt x="16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1869325" y="1374575"/>
                <a:ext cx="1329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58" extrusionOk="0">
                    <a:moveTo>
                      <a:pt x="582" y="1"/>
                    </a:moveTo>
                    <a:cubicBezTo>
                      <a:pt x="544" y="1"/>
                      <a:pt x="518" y="20"/>
                      <a:pt x="503" y="51"/>
                    </a:cubicBezTo>
                    <a:cubicBezTo>
                      <a:pt x="0" y="846"/>
                      <a:pt x="1109" y="2311"/>
                      <a:pt x="1591" y="2917"/>
                    </a:cubicBezTo>
                    <a:cubicBezTo>
                      <a:pt x="2386" y="3901"/>
                      <a:pt x="3474" y="4801"/>
                      <a:pt x="4750" y="5052"/>
                    </a:cubicBezTo>
                    <a:cubicBezTo>
                      <a:pt x="4773" y="5055"/>
                      <a:pt x="4795" y="5057"/>
                      <a:pt x="4816" y="5057"/>
                    </a:cubicBezTo>
                    <a:cubicBezTo>
                      <a:pt x="5150" y="5057"/>
                      <a:pt x="5317" y="4619"/>
                      <a:pt x="5022" y="4403"/>
                    </a:cubicBezTo>
                    <a:cubicBezTo>
                      <a:pt x="4039" y="3733"/>
                      <a:pt x="3055" y="3168"/>
                      <a:pt x="2281" y="2248"/>
                    </a:cubicBezTo>
                    <a:cubicBezTo>
                      <a:pt x="1905" y="1788"/>
                      <a:pt x="1570" y="1306"/>
                      <a:pt x="1277" y="783"/>
                    </a:cubicBezTo>
                    <a:cubicBezTo>
                      <a:pt x="1047" y="427"/>
                      <a:pt x="1005" y="155"/>
                      <a:pt x="628" y="9"/>
                    </a:cubicBezTo>
                    <a:cubicBezTo>
                      <a:pt x="611" y="3"/>
                      <a:pt x="596" y="1"/>
                      <a:pt x="5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1911175" y="1340150"/>
                <a:ext cx="10725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199" extrusionOk="0">
                    <a:moveTo>
                      <a:pt x="1330" y="846"/>
                    </a:moveTo>
                    <a:cubicBezTo>
                      <a:pt x="1563" y="846"/>
                      <a:pt x="2023" y="1186"/>
                      <a:pt x="2135" y="1260"/>
                    </a:cubicBezTo>
                    <a:cubicBezTo>
                      <a:pt x="2448" y="1449"/>
                      <a:pt x="2741" y="1721"/>
                      <a:pt x="2951" y="2014"/>
                    </a:cubicBezTo>
                    <a:cubicBezTo>
                      <a:pt x="3139" y="2265"/>
                      <a:pt x="3578" y="2955"/>
                      <a:pt x="3348" y="3269"/>
                    </a:cubicBezTo>
                    <a:cubicBezTo>
                      <a:pt x="3296" y="3353"/>
                      <a:pt x="3270" y="3384"/>
                      <a:pt x="3233" y="3384"/>
                    </a:cubicBezTo>
                    <a:cubicBezTo>
                      <a:pt x="3196" y="3384"/>
                      <a:pt x="3149" y="3353"/>
                      <a:pt x="3055" y="3311"/>
                    </a:cubicBezTo>
                    <a:cubicBezTo>
                      <a:pt x="2888" y="3248"/>
                      <a:pt x="2720" y="3185"/>
                      <a:pt x="2553" y="3102"/>
                    </a:cubicBezTo>
                    <a:cubicBezTo>
                      <a:pt x="2427" y="3039"/>
                      <a:pt x="2323" y="2955"/>
                      <a:pt x="2197" y="2872"/>
                    </a:cubicBezTo>
                    <a:cubicBezTo>
                      <a:pt x="2281" y="2746"/>
                      <a:pt x="2260" y="2579"/>
                      <a:pt x="2135" y="2495"/>
                    </a:cubicBezTo>
                    <a:cubicBezTo>
                      <a:pt x="1883" y="2328"/>
                      <a:pt x="1653" y="2097"/>
                      <a:pt x="1465" y="1846"/>
                    </a:cubicBezTo>
                    <a:cubicBezTo>
                      <a:pt x="1402" y="1742"/>
                      <a:pt x="1047" y="988"/>
                      <a:pt x="1256" y="863"/>
                    </a:cubicBezTo>
                    <a:cubicBezTo>
                      <a:pt x="1276" y="851"/>
                      <a:pt x="1302" y="846"/>
                      <a:pt x="1330" y="846"/>
                    </a:cubicBezTo>
                    <a:close/>
                    <a:moveTo>
                      <a:pt x="1282" y="1"/>
                    </a:moveTo>
                    <a:cubicBezTo>
                      <a:pt x="1052" y="1"/>
                      <a:pt x="841" y="76"/>
                      <a:pt x="670" y="256"/>
                    </a:cubicBezTo>
                    <a:cubicBezTo>
                      <a:pt x="0" y="926"/>
                      <a:pt x="419" y="2097"/>
                      <a:pt x="1109" y="2704"/>
                    </a:cubicBezTo>
                    <a:cubicBezTo>
                      <a:pt x="1423" y="3416"/>
                      <a:pt x="2323" y="3939"/>
                      <a:pt x="3013" y="4148"/>
                    </a:cubicBezTo>
                    <a:cubicBezTo>
                      <a:pt x="3129" y="4182"/>
                      <a:pt x="3237" y="4199"/>
                      <a:pt x="3338" y="4199"/>
                    </a:cubicBezTo>
                    <a:cubicBezTo>
                      <a:pt x="3730" y="4199"/>
                      <a:pt x="4006" y="3945"/>
                      <a:pt x="4122" y="3478"/>
                    </a:cubicBezTo>
                    <a:cubicBezTo>
                      <a:pt x="4290" y="2809"/>
                      <a:pt x="4018" y="2097"/>
                      <a:pt x="3641" y="1553"/>
                    </a:cubicBezTo>
                    <a:cubicBezTo>
                      <a:pt x="3278" y="1058"/>
                      <a:pt x="2144" y="1"/>
                      <a:pt x="12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1923725" y="777925"/>
                <a:ext cx="1072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961" extrusionOk="0">
                    <a:moveTo>
                      <a:pt x="2229" y="701"/>
                    </a:moveTo>
                    <a:cubicBezTo>
                      <a:pt x="2610" y="701"/>
                      <a:pt x="2899" y="959"/>
                      <a:pt x="2658" y="1612"/>
                    </a:cubicBezTo>
                    <a:cubicBezTo>
                      <a:pt x="2428" y="2240"/>
                      <a:pt x="1842" y="2847"/>
                      <a:pt x="1486" y="3391"/>
                    </a:cubicBezTo>
                    <a:cubicBezTo>
                      <a:pt x="1373" y="3575"/>
                      <a:pt x="1105" y="4000"/>
                      <a:pt x="938" y="4000"/>
                    </a:cubicBezTo>
                    <a:cubicBezTo>
                      <a:pt x="859" y="4000"/>
                      <a:pt x="802" y="3905"/>
                      <a:pt x="796" y="3642"/>
                    </a:cubicBezTo>
                    <a:cubicBezTo>
                      <a:pt x="796" y="3328"/>
                      <a:pt x="837" y="3035"/>
                      <a:pt x="921" y="2721"/>
                    </a:cubicBezTo>
                    <a:cubicBezTo>
                      <a:pt x="1089" y="2073"/>
                      <a:pt x="1507" y="1570"/>
                      <a:pt x="1716" y="943"/>
                    </a:cubicBezTo>
                    <a:cubicBezTo>
                      <a:pt x="1737" y="922"/>
                      <a:pt x="1716" y="880"/>
                      <a:pt x="1674" y="859"/>
                    </a:cubicBezTo>
                    <a:cubicBezTo>
                      <a:pt x="1849" y="758"/>
                      <a:pt x="2049" y="701"/>
                      <a:pt x="2229" y="701"/>
                    </a:cubicBezTo>
                    <a:close/>
                    <a:moveTo>
                      <a:pt x="2198" y="1"/>
                    </a:moveTo>
                    <a:cubicBezTo>
                      <a:pt x="1362" y="1"/>
                      <a:pt x="646" y="823"/>
                      <a:pt x="419" y="1633"/>
                    </a:cubicBezTo>
                    <a:cubicBezTo>
                      <a:pt x="377" y="1717"/>
                      <a:pt x="398" y="1822"/>
                      <a:pt x="482" y="1905"/>
                    </a:cubicBezTo>
                    <a:cubicBezTo>
                      <a:pt x="126" y="2575"/>
                      <a:pt x="1" y="3349"/>
                      <a:pt x="105" y="4102"/>
                    </a:cubicBezTo>
                    <a:cubicBezTo>
                      <a:pt x="187" y="4511"/>
                      <a:pt x="449" y="4961"/>
                      <a:pt x="930" y="4961"/>
                    </a:cubicBezTo>
                    <a:cubicBezTo>
                      <a:pt x="941" y="4961"/>
                      <a:pt x="952" y="4961"/>
                      <a:pt x="963" y="4960"/>
                    </a:cubicBezTo>
                    <a:cubicBezTo>
                      <a:pt x="1612" y="4939"/>
                      <a:pt x="1967" y="3935"/>
                      <a:pt x="2281" y="3495"/>
                    </a:cubicBezTo>
                    <a:cubicBezTo>
                      <a:pt x="2804" y="2658"/>
                      <a:pt x="4290" y="1047"/>
                      <a:pt x="2951" y="231"/>
                    </a:cubicBezTo>
                    <a:cubicBezTo>
                      <a:pt x="2696" y="71"/>
                      <a:pt x="2442" y="1"/>
                      <a:pt x="219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1896525" y="890350"/>
                <a:ext cx="620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982" extrusionOk="0">
                    <a:moveTo>
                      <a:pt x="288" y="1"/>
                    </a:moveTo>
                    <a:cubicBezTo>
                      <a:pt x="274" y="1"/>
                      <a:pt x="260" y="8"/>
                      <a:pt x="252" y="24"/>
                    </a:cubicBezTo>
                    <a:cubicBezTo>
                      <a:pt x="0" y="630"/>
                      <a:pt x="42" y="1446"/>
                      <a:pt x="670" y="1802"/>
                    </a:cubicBezTo>
                    <a:cubicBezTo>
                      <a:pt x="888" y="1922"/>
                      <a:pt x="1134" y="1982"/>
                      <a:pt x="1373" y="1982"/>
                    </a:cubicBezTo>
                    <a:cubicBezTo>
                      <a:pt x="1847" y="1982"/>
                      <a:pt x="2296" y="1745"/>
                      <a:pt x="2449" y="1258"/>
                    </a:cubicBezTo>
                    <a:cubicBezTo>
                      <a:pt x="2482" y="1090"/>
                      <a:pt x="2367" y="962"/>
                      <a:pt x="2223" y="962"/>
                    </a:cubicBezTo>
                    <a:cubicBezTo>
                      <a:pt x="2187" y="962"/>
                      <a:pt x="2151" y="970"/>
                      <a:pt x="2114" y="986"/>
                    </a:cubicBezTo>
                    <a:cubicBezTo>
                      <a:pt x="1854" y="1132"/>
                      <a:pt x="1532" y="1278"/>
                      <a:pt x="1225" y="1278"/>
                    </a:cubicBezTo>
                    <a:cubicBezTo>
                      <a:pt x="1136" y="1278"/>
                      <a:pt x="1048" y="1266"/>
                      <a:pt x="963" y="1237"/>
                    </a:cubicBezTo>
                    <a:cubicBezTo>
                      <a:pt x="461" y="1091"/>
                      <a:pt x="168" y="547"/>
                      <a:pt x="335" y="45"/>
                    </a:cubicBezTo>
                    <a:cubicBezTo>
                      <a:pt x="335" y="19"/>
                      <a:pt x="311" y="1"/>
                      <a:pt x="28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1974725" y="735150"/>
                <a:ext cx="1002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3271" extrusionOk="0">
                    <a:moveTo>
                      <a:pt x="1531" y="1"/>
                    </a:moveTo>
                    <a:cubicBezTo>
                      <a:pt x="1381" y="1"/>
                      <a:pt x="1230" y="20"/>
                      <a:pt x="1078" y="59"/>
                    </a:cubicBezTo>
                    <a:cubicBezTo>
                      <a:pt x="534" y="185"/>
                      <a:pt x="388" y="436"/>
                      <a:pt x="32" y="833"/>
                    </a:cubicBezTo>
                    <a:cubicBezTo>
                      <a:pt x="1" y="880"/>
                      <a:pt x="40" y="939"/>
                      <a:pt x="79" y="939"/>
                    </a:cubicBezTo>
                    <a:cubicBezTo>
                      <a:pt x="92" y="939"/>
                      <a:pt x="105" y="933"/>
                      <a:pt x="116" y="917"/>
                    </a:cubicBezTo>
                    <a:cubicBezTo>
                      <a:pt x="307" y="733"/>
                      <a:pt x="577" y="659"/>
                      <a:pt x="864" y="659"/>
                    </a:cubicBezTo>
                    <a:cubicBezTo>
                      <a:pt x="1361" y="659"/>
                      <a:pt x="1909" y="882"/>
                      <a:pt x="2187" y="1147"/>
                    </a:cubicBezTo>
                    <a:cubicBezTo>
                      <a:pt x="2689" y="1628"/>
                      <a:pt x="2815" y="2424"/>
                      <a:pt x="2982" y="3051"/>
                    </a:cubicBezTo>
                    <a:cubicBezTo>
                      <a:pt x="3024" y="3198"/>
                      <a:pt x="3150" y="3271"/>
                      <a:pt x="3275" y="3271"/>
                    </a:cubicBezTo>
                    <a:cubicBezTo>
                      <a:pt x="3401" y="3271"/>
                      <a:pt x="3526" y="3198"/>
                      <a:pt x="3568" y="3051"/>
                    </a:cubicBezTo>
                    <a:cubicBezTo>
                      <a:pt x="4007" y="2005"/>
                      <a:pt x="3422" y="792"/>
                      <a:pt x="2459" y="248"/>
                    </a:cubicBezTo>
                    <a:cubicBezTo>
                      <a:pt x="2172" y="90"/>
                      <a:pt x="1856" y="1"/>
                      <a:pt x="153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2539400" y="1206825"/>
                <a:ext cx="12640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6458" extrusionOk="0">
                    <a:moveTo>
                      <a:pt x="3630" y="1070"/>
                    </a:moveTo>
                    <a:cubicBezTo>
                      <a:pt x="4158" y="1070"/>
                      <a:pt x="3985" y="1929"/>
                      <a:pt x="3934" y="2283"/>
                    </a:cubicBezTo>
                    <a:cubicBezTo>
                      <a:pt x="3809" y="3183"/>
                      <a:pt x="3411" y="4438"/>
                      <a:pt x="2658" y="5024"/>
                    </a:cubicBezTo>
                    <a:cubicBezTo>
                      <a:pt x="2551" y="5198"/>
                      <a:pt x="2432" y="5288"/>
                      <a:pt x="2298" y="5288"/>
                    </a:cubicBezTo>
                    <a:cubicBezTo>
                      <a:pt x="2143" y="5288"/>
                      <a:pt x="1970" y="5167"/>
                      <a:pt x="1779" y="4920"/>
                    </a:cubicBezTo>
                    <a:cubicBezTo>
                      <a:pt x="1842" y="4689"/>
                      <a:pt x="1926" y="4480"/>
                      <a:pt x="2009" y="4250"/>
                    </a:cubicBezTo>
                    <a:cubicBezTo>
                      <a:pt x="2030" y="4187"/>
                      <a:pt x="2051" y="4104"/>
                      <a:pt x="2072" y="4041"/>
                    </a:cubicBezTo>
                    <a:cubicBezTo>
                      <a:pt x="2302" y="3622"/>
                      <a:pt x="2490" y="3183"/>
                      <a:pt x="2574" y="2723"/>
                    </a:cubicBezTo>
                    <a:cubicBezTo>
                      <a:pt x="2679" y="2346"/>
                      <a:pt x="2783" y="1404"/>
                      <a:pt x="3118" y="1237"/>
                    </a:cubicBezTo>
                    <a:cubicBezTo>
                      <a:pt x="3337" y="1120"/>
                      <a:pt x="3503" y="1070"/>
                      <a:pt x="3630" y="1070"/>
                    </a:cubicBezTo>
                    <a:close/>
                    <a:moveTo>
                      <a:pt x="3824" y="0"/>
                    </a:moveTo>
                    <a:cubicBezTo>
                      <a:pt x="3754" y="0"/>
                      <a:pt x="3679" y="8"/>
                      <a:pt x="3599" y="23"/>
                    </a:cubicBezTo>
                    <a:cubicBezTo>
                      <a:pt x="2616" y="233"/>
                      <a:pt x="2218" y="1279"/>
                      <a:pt x="1967" y="2388"/>
                    </a:cubicBezTo>
                    <a:cubicBezTo>
                      <a:pt x="1946" y="2409"/>
                      <a:pt x="1905" y="2451"/>
                      <a:pt x="1884" y="2472"/>
                    </a:cubicBezTo>
                    <a:cubicBezTo>
                      <a:pt x="1444" y="3267"/>
                      <a:pt x="1" y="6196"/>
                      <a:pt x="1800" y="6447"/>
                    </a:cubicBezTo>
                    <a:cubicBezTo>
                      <a:pt x="1851" y="6454"/>
                      <a:pt x="1902" y="6457"/>
                      <a:pt x="1952" y="6457"/>
                    </a:cubicBezTo>
                    <a:cubicBezTo>
                      <a:pt x="3283" y="6457"/>
                      <a:pt x="4342" y="4127"/>
                      <a:pt x="4604" y="3099"/>
                    </a:cubicBezTo>
                    <a:cubicBezTo>
                      <a:pt x="4802" y="2327"/>
                      <a:pt x="5056" y="0"/>
                      <a:pt x="382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2587000" y="1161350"/>
                <a:ext cx="1067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27" extrusionOk="0">
                    <a:moveTo>
                      <a:pt x="1889" y="1"/>
                    </a:moveTo>
                    <a:cubicBezTo>
                      <a:pt x="1423" y="1"/>
                      <a:pt x="972" y="166"/>
                      <a:pt x="607" y="462"/>
                    </a:cubicBezTo>
                    <a:cubicBezTo>
                      <a:pt x="377" y="650"/>
                      <a:pt x="210" y="901"/>
                      <a:pt x="105" y="1173"/>
                    </a:cubicBezTo>
                    <a:cubicBezTo>
                      <a:pt x="1" y="1466"/>
                      <a:pt x="84" y="1675"/>
                      <a:pt x="84" y="1947"/>
                    </a:cubicBezTo>
                    <a:cubicBezTo>
                      <a:pt x="84" y="1984"/>
                      <a:pt x="113" y="2006"/>
                      <a:pt x="140" y="2006"/>
                    </a:cubicBezTo>
                    <a:cubicBezTo>
                      <a:pt x="160" y="2006"/>
                      <a:pt x="180" y="1994"/>
                      <a:pt x="189" y="1968"/>
                    </a:cubicBezTo>
                    <a:cubicBezTo>
                      <a:pt x="292" y="1313"/>
                      <a:pt x="1134" y="857"/>
                      <a:pt x="1802" y="857"/>
                    </a:cubicBezTo>
                    <a:cubicBezTo>
                      <a:pt x="1945" y="857"/>
                      <a:pt x="2080" y="878"/>
                      <a:pt x="2198" y="922"/>
                    </a:cubicBezTo>
                    <a:cubicBezTo>
                      <a:pt x="2867" y="1194"/>
                      <a:pt x="3202" y="2052"/>
                      <a:pt x="3286" y="2721"/>
                    </a:cubicBezTo>
                    <a:cubicBezTo>
                      <a:pt x="3305" y="2866"/>
                      <a:pt x="3409" y="2926"/>
                      <a:pt x="3524" y="2926"/>
                    </a:cubicBezTo>
                    <a:cubicBezTo>
                      <a:pt x="3658" y="2926"/>
                      <a:pt x="3806" y="2845"/>
                      <a:pt x="3851" y="2721"/>
                    </a:cubicBezTo>
                    <a:cubicBezTo>
                      <a:pt x="4269" y="1550"/>
                      <a:pt x="3411" y="231"/>
                      <a:pt x="2177" y="22"/>
                    </a:cubicBezTo>
                    <a:cubicBezTo>
                      <a:pt x="2080" y="8"/>
                      <a:pt x="1984" y="1"/>
                      <a:pt x="188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504350" y="1357200"/>
                <a:ext cx="80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966" extrusionOk="0">
                    <a:moveTo>
                      <a:pt x="508" y="1"/>
                    </a:moveTo>
                    <a:cubicBezTo>
                      <a:pt x="463" y="1"/>
                      <a:pt x="416" y="24"/>
                      <a:pt x="398" y="76"/>
                    </a:cubicBezTo>
                    <a:cubicBezTo>
                      <a:pt x="210" y="537"/>
                      <a:pt x="1" y="976"/>
                      <a:pt x="126" y="1478"/>
                    </a:cubicBezTo>
                    <a:cubicBezTo>
                      <a:pt x="210" y="1959"/>
                      <a:pt x="482" y="2378"/>
                      <a:pt x="879" y="2671"/>
                    </a:cubicBezTo>
                    <a:cubicBezTo>
                      <a:pt x="1160" y="2861"/>
                      <a:pt x="1529" y="2966"/>
                      <a:pt x="1891" y="2966"/>
                    </a:cubicBezTo>
                    <a:cubicBezTo>
                      <a:pt x="2448" y="2966"/>
                      <a:pt x="2991" y="2718"/>
                      <a:pt x="3181" y="2148"/>
                    </a:cubicBezTo>
                    <a:cubicBezTo>
                      <a:pt x="3230" y="1917"/>
                      <a:pt x="3060" y="1726"/>
                      <a:pt x="2862" y="1726"/>
                    </a:cubicBezTo>
                    <a:cubicBezTo>
                      <a:pt x="2809" y="1726"/>
                      <a:pt x="2753" y="1740"/>
                      <a:pt x="2700" y="1771"/>
                    </a:cubicBezTo>
                    <a:cubicBezTo>
                      <a:pt x="2394" y="1958"/>
                      <a:pt x="2087" y="2110"/>
                      <a:pt x="1776" y="2110"/>
                    </a:cubicBezTo>
                    <a:cubicBezTo>
                      <a:pt x="1598" y="2110"/>
                      <a:pt x="1418" y="2060"/>
                      <a:pt x="1235" y="1939"/>
                    </a:cubicBezTo>
                    <a:cubicBezTo>
                      <a:pt x="712" y="1604"/>
                      <a:pt x="440" y="704"/>
                      <a:pt x="607" y="118"/>
                    </a:cubicBezTo>
                    <a:cubicBezTo>
                      <a:pt x="632" y="45"/>
                      <a:pt x="571" y="1"/>
                      <a:pt x="50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662650" y="1275925"/>
                <a:ext cx="588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881" extrusionOk="0">
                    <a:moveTo>
                      <a:pt x="1841" y="1"/>
                    </a:moveTo>
                    <a:cubicBezTo>
                      <a:pt x="1733" y="1"/>
                      <a:pt x="1633" y="62"/>
                      <a:pt x="1599" y="210"/>
                    </a:cubicBezTo>
                    <a:cubicBezTo>
                      <a:pt x="1494" y="858"/>
                      <a:pt x="1306" y="1486"/>
                      <a:pt x="1055" y="2114"/>
                    </a:cubicBezTo>
                    <a:cubicBezTo>
                      <a:pt x="762" y="2637"/>
                      <a:pt x="427" y="3160"/>
                      <a:pt x="71" y="3662"/>
                    </a:cubicBezTo>
                    <a:cubicBezTo>
                      <a:pt x="0" y="3786"/>
                      <a:pt x="110" y="3881"/>
                      <a:pt x="222" y="3881"/>
                    </a:cubicBezTo>
                    <a:cubicBezTo>
                      <a:pt x="242" y="3881"/>
                      <a:pt x="262" y="3878"/>
                      <a:pt x="281" y="3871"/>
                    </a:cubicBezTo>
                    <a:cubicBezTo>
                      <a:pt x="1536" y="3306"/>
                      <a:pt x="2352" y="1612"/>
                      <a:pt x="2185" y="293"/>
                    </a:cubicBezTo>
                    <a:cubicBezTo>
                      <a:pt x="2160" y="122"/>
                      <a:pt x="1993" y="1"/>
                      <a:pt x="184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2713800" y="1111650"/>
                <a:ext cx="296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21" extrusionOk="0">
                    <a:moveTo>
                      <a:pt x="483" y="0"/>
                    </a:moveTo>
                    <a:cubicBezTo>
                      <a:pt x="320" y="0"/>
                      <a:pt x="139" y="140"/>
                      <a:pt x="139" y="315"/>
                    </a:cubicBezTo>
                    <a:cubicBezTo>
                      <a:pt x="139" y="901"/>
                      <a:pt x="222" y="1487"/>
                      <a:pt x="201" y="2073"/>
                    </a:cubicBezTo>
                    <a:cubicBezTo>
                      <a:pt x="180" y="2680"/>
                      <a:pt x="76" y="3245"/>
                      <a:pt x="13" y="3810"/>
                    </a:cubicBezTo>
                    <a:cubicBezTo>
                      <a:pt x="0" y="3950"/>
                      <a:pt x="113" y="4021"/>
                      <a:pt x="226" y="4021"/>
                    </a:cubicBezTo>
                    <a:cubicBezTo>
                      <a:pt x="298" y="4021"/>
                      <a:pt x="370" y="3992"/>
                      <a:pt x="411" y="3935"/>
                    </a:cubicBezTo>
                    <a:cubicBezTo>
                      <a:pt x="1080" y="2784"/>
                      <a:pt x="1185" y="1403"/>
                      <a:pt x="704" y="148"/>
                    </a:cubicBezTo>
                    <a:cubicBezTo>
                      <a:pt x="659" y="43"/>
                      <a:pt x="574" y="0"/>
                      <a:pt x="48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064950" y="1081625"/>
                <a:ext cx="42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672" extrusionOk="0">
                    <a:moveTo>
                      <a:pt x="903" y="0"/>
                    </a:moveTo>
                    <a:cubicBezTo>
                      <a:pt x="882" y="0"/>
                      <a:pt x="859" y="9"/>
                      <a:pt x="838" y="31"/>
                    </a:cubicBezTo>
                    <a:cubicBezTo>
                      <a:pt x="315" y="596"/>
                      <a:pt x="1" y="1182"/>
                      <a:pt x="105" y="1977"/>
                    </a:cubicBezTo>
                    <a:cubicBezTo>
                      <a:pt x="210" y="2772"/>
                      <a:pt x="566" y="3358"/>
                      <a:pt x="1298" y="3651"/>
                    </a:cubicBezTo>
                    <a:cubicBezTo>
                      <a:pt x="1330" y="3665"/>
                      <a:pt x="1361" y="3671"/>
                      <a:pt x="1390" y="3671"/>
                    </a:cubicBezTo>
                    <a:cubicBezTo>
                      <a:pt x="1574" y="3671"/>
                      <a:pt x="1702" y="3415"/>
                      <a:pt x="1612" y="3253"/>
                    </a:cubicBezTo>
                    <a:cubicBezTo>
                      <a:pt x="1047" y="2353"/>
                      <a:pt x="524" y="1223"/>
                      <a:pt x="984" y="156"/>
                    </a:cubicBezTo>
                    <a:cubicBezTo>
                      <a:pt x="1015" y="78"/>
                      <a:pt x="965" y="0"/>
                      <a:pt x="90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1988600" y="1110875"/>
                <a:ext cx="745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791" extrusionOk="0">
                    <a:moveTo>
                      <a:pt x="881" y="1"/>
                    </a:moveTo>
                    <a:cubicBezTo>
                      <a:pt x="850" y="1"/>
                      <a:pt x="817" y="17"/>
                      <a:pt x="795" y="53"/>
                    </a:cubicBezTo>
                    <a:cubicBezTo>
                      <a:pt x="0" y="1476"/>
                      <a:pt x="711" y="3380"/>
                      <a:pt x="2364" y="3778"/>
                    </a:cubicBezTo>
                    <a:cubicBezTo>
                      <a:pt x="2396" y="3786"/>
                      <a:pt x="2427" y="3791"/>
                      <a:pt x="2456" y="3791"/>
                    </a:cubicBezTo>
                    <a:cubicBezTo>
                      <a:pt x="2782" y="3791"/>
                      <a:pt x="2982" y="3300"/>
                      <a:pt x="2636" y="3108"/>
                    </a:cubicBezTo>
                    <a:cubicBezTo>
                      <a:pt x="1590" y="2564"/>
                      <a:pt x="816" y="1351"/>
                      <a:pt x="983" y="137"/>
                    </a:cubicBezTo>
                    <a:cubicBezTo>
                      <a:pt x="997" y="56"/>
                      <a:pt x="940" y="1"/>
                      <a:pt x="88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341675" y="1031475"/>
                <a:ext cx="455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643" extrusionOk="0">
                    <a:moveTo>
                      <a:pt x="1160" y="0"/>
                    </a:moveTo>
                    <a:cubicBezTo>
                      <a:pt x="1060" y="0"/>
                      <a:pt x="965" y="58"/>
                      <a:pt x="942" y="175"/>
                    </a:cubicBezTo>
                    <a:cubicBezTo>
                      <a:pt x="712" y="823"/>
                      <a:pt x="1026" y="3020"/>
                      <a:pt x="210" y="3208"/>
                    </a:cubicBezTo>
                    <a:cubicBezTo>
                      <a:pt x="0" y="3271"/>
                      <a:pt x="42" y="3522"/>
                      <a:pt x="210" y="3585"/>
                    </a:cubicBezTo>
                    <a:cubicBezTo>
                      <a:pt x="305" y="3624"/>
                      <a:pt x="394" y="3642"/>
                      <a:pt x="478" y="3642"/>
                    </a:cubicBezTo>
                    <a:cubicBezTo>
                      <a:pt x="930" y="3642"/>
                      <a:pt x="1219" y="3130"/>
                      <a:pt x="1360" y="2706"/>
                    </a:cubicBezTo>
                    <a:cubicBezTo>
                      <a:pt x="1633" y="1911"/>
                      <a:pt x="1821" y="886"/>
                      <a:pt x="1381" y="112"/>
                    </a:cubicBezTo>
                    <a:cubicBezTo>
                      <a:pt x="1326" y="37"/>
                      <a:pt x="1241" y="0"/>
                      <a:pt x="116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2383525" y="1036800"/>
                <a:ext cx="680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4517" extrusionOk="0">
                    <a:moveTo>
                      <a:pt x="2252" y="1"/>
                    </a:moveTo>
                    <a:cubicBezTo>
                      <a:pt x="2082" y="1"/>
                      <a:pt x="1905" y="95"/>
                      <a:pt x="1863" y="275"/>
                    </a:cubicBezTo>
                    <a:cubicBezTo>
                      <a:pt x="1528" y="1740"/>
                      <a:pt x="1507" y="3498"/>
                      <a:pt x="63" y="4335"/>
                    </a:cubicBezTo>
                    <a:cubicBezTo>
                      <a:pt x="0" y="4355"/>
                      <a:pt x="21" y="4439"/>
                      <a:pt x="84" y="4460"/>
                    </a:cubicBezTo>
                    <a:cubicBezTo>
                      <a:pt x="201" y="4499"/>
                      <a:pt x="316" y="4517"/>
                      <a:pt x="429" y="4517"/>
                    </a:cubicBezTo>
                    <a:cubicBezTo>
                      <a:pt x="1044" y="4517"/>
                      <a:pt x="1586" y="3989"/>
                      <a:pt x="1904" y="3477"/>
                    </a:cubicBezTo>
                    <a:cubicBezTo>
                      <a:pt x="2490" y="2514"/>
                      <a:pt x="2720" y="1384"/>
                      <a:pt x="2595" y="275"/>
                    </a:cubicBezTo>
                    <a:cubicBezTo>
                      <a:pt x="2574" y="90"/>
                      <a:pt x="2416" y="1"/>
                      <a:pt x="225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2236600" y="1387575"/>
                <a:ext cx="745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32" extrusionOk="0">
                    <a:moveTo>
                      <a:pt x="2619" y="1"/>
                    </a:moveTo>
                    <a:cubicBezTo>
                      <a:pt x="2590" y="1"/>
                      <a:pt x="2560" y="4"/>
                      <a:pt x="2530" y="12"/>
                    </a:cubicBezTo>
                    <a:cubicBezTo>
                      <a:pt x="1965" y="159"/>
                      <a:pt x="1546" y="493"/>
                      <a:pt x="939" y="514"/>
                    </a:cubicBezTo>
                    <a:cubicBezTo>
                      <a:pt x="884" y="514"/>
                      <a:pt x="708" y="498"/>
                      <a:pt x="528" y="498"/>
                    </a:cubicBezTo>
                    <a:cubicBezTo>
                      <a:pt x="303" y="498"/>
                      <a:pt x="72" y="524"/>
                      <a:pt x="61" y="640"/>
                    </a:cubicBezTo>
                    <a:cubicBezTo>
                      <a:pt x="1" y="1137"/>
                      <a:pt x="887" y="1332"/>
                      <a:pt x="1298" y="1332"/>
                    </a:cubicBezTo>
                    <a:cubicBezTo>
                      <a:pt x="1319" y="1332"/>
                      <a:pt x="1339" y="1331"/>
                      <a:pt x="1358" y="1330"/>
                    </a:cubicBezTo>
                    <a:cubicBezTo>
                      <a:pt x="2006" y="1309"/>
                      <a:pt x="2718" y="1058"/>
                      <a:pt x="2927" y="410"/>
                    </a:cubicBezTo>
                    <a:cubicBezTo>
                      <a:pt x="2982" y="189"/>
                      <a:pt x="2828" y="1"/>
                      <a:pt x="261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209500" y="1452225"/>
                <a:ext cx="12032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362" extrusionOk="0">
                    <a:moveTo>
                      <a:pt x="4329" y="1"/>
                    </a:moveTo>
                    <a:cubicBezTo>
                      <a:pt x="4292" y="1"/>
                      <a:pt x="4256" y="7"/>
                      <a:pt x="4220" y="21"/>
                    </a:cubicBezTo>
                    <a:cubicBezTo>
                      <a:pt x="3118" y="493"/>
                      <a:pt x="2074" y="980"/>
                      <a:pt x="893" y="980"/>
                    </a:cubicBezTo>
                    <a:cubicBezTo>
                      <a:pt x="662" y="980"/>
                      <a:pt x="425" y="961"/>
                      <a:pt x="182" y="920"/>
                    </a:cubicBezTo>
                    <a:cubicBezTo>
                      <a:pt x="176" y="919"/>
                      <a:pt x="170" y="919"/>
                      <a:pt x="165" y="919"/>
                    </a:cubicBezTo>
                    <a:cubicBezTo>
                      <a:pt x="51" y="919"/>
                      <a:pt x="1" y="1111"/>
                      <a:pt x="140" y="1151"/>
                    </a:cubicBezTo>
                    <a:cubicBezTo>
                      <a:pt x="709" y="1277"/>
                      <a:pt x="1302" y="1362"/>
                      <a:pt x="1888" y="1362"/>
                    </a:cubicBezTo>
                    <a:cubicBezTo>
                      <a:pt x="2852" y="1362"/>
                      <a:pt x="3795" y="1132"/>
                      <a:pt x="4576" y="481"/>
                    </a:cubicBezTo>
                    <a:cubicBezTo>
                      <a:pt x="4813" y="281"/>
                      <a:pt x="4574" y="1"/>
                      <a:pt x="432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1" name="Google Shape;961;p39"/>
            <p:cNvGrpSpPr/>
            <p:nvPr/>
          </p:nvGrpSpPr>
          <p:grpSpPr>
            <a:xfrm>
              <a:off x="2531050" y="1721800"/>
              <a:ext cx="306250" cy="304225"/>
              <a:chOff x="3437575" y="2857925"/>
              <a:chExt cx="306250" cy="304225"/>
            </a:xfrm>
          </p:grpSpPr>
          <p:sp>
            <p:nvSpPr>
              <p:cNvPr id="962" name="Google Shape;962;p39"/>
              <p:cNvSpPr/>
              <p:nvPr/>
            </p:nvSpPr>
            <p:spPr>
              <a:xfrm>
                <a:off x="3437575" y="2857925"/>
                <a:ext cx="306250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2169" extrusionOk="0">
                    <a:moveTo>
                      <a:pt x="5378" y="0"/>
                    </a:moveTo>
                    <a:cubicBezTo>
                      <a:pt x="5282" y="0"/>
                      <a:pt x="5186" y="52"/>
                      <a:pt x="5152" y="155"/>
                    </a:cubicBezTo>
                    <a:lnTo>
                      <a:pt x="4064" y="3875"/>
                    </a:lnTo>
                    <a:cubicBezTo>
                      <a:pt x="4036" y="3961"/>
                      <a:pt x="3978" y="4018"/>
                      <a:pt x="3921" y="4047"/>
                    </a:cubicBezTo>
                    <a:lnTo>
                      <a:pt x="229" y="5249"/>
                    </a:lnTo>
                    <a:cubicBezTo>
                      <a:pt x="29" y="5306"/>
                      <a:pt x="0" y="5564"/>
                      <a:pt x="172" y="5678"/>
                    </a:cubicBezTo>
                    <a:lnTo>
                      <a:pt x="3377" y="7853"/>
                    </a:lnTo>
                    <a:cubicBezTo>
                      <a:pt x="3435" y="7911"/>
                      <a:pt x="3463" y="7968"/>
                      <a:pt x="3463" y="8054"/>
                    </a:cubicBezTo>
                    <a:lnTo>
                      <a:pt x="3463" y="11946"/>
                    </a:lnTo>
                    <a:cubicBezTo>
                      <a:pt x="3483" y="12085"/>
                      <a:pt x="3586" y="12169"/>
                      <a:pt x="3704" y="12169"/>
                    </a:cubicBezTo>
                    <a:cubicBezTo>
                      <a:pt x="3756" y="12169"/>
                      <a:pt x="3811" y="12153"/>
                      <a:pt x="3864" y="12118"/>
                    </a:cubicBezTo>
                    <a:lnTo>
                      <a:pt x="6926" y="9771"/>
                    </a:lnTo>
                    <a:cubicBezTo>
                      <a:pt x="6968" y="9729"/>
                      <a:pt x="7025" y="9702"/>
                      <a:pt x="7087" y="9702"/>
                    </a:cubicBezTo>
                    <a:cubicBezTo>
                      <a:pt x="7109" y="9702"/>
                      <a:pt x="7132" y="9706"/>
                      <a:pt x="7155" y="9714"/>
                    </a:cubicBezTo>
                    <a:lnTo>
                      <a:pt x="10847" y="10887"/>
                    </a:lnTo>
                    <a:cubicBezTo>
                      <a:pt x="10875" y="10901"/>
                      <a:pt x="10904" y="10907"/>
                      <a:pt x="10931" y="10907"/>
                    </a:cubicBezTo>
                    <a:cubicBezTo>
                      <a:pt x="11069" y="10907"/>
                      <a:pt x="11181" y="10744"/>
                      <a:pt x="11133" y="10601"/>
                    </a:cubicBezTo>
                    <a:lnTo>
                      <a:pt x="9845" y="6937"/>
                    </a:lnTo>
                    <a:cubicBezTo>
                      <a:pt x="9817" y="6880"/>
                      <a:pt x="9817" y="6794"/>
                      <a:pt x="9874" y="6709"/>
                    </a:cubicBezTo>
                    <a:lnTo>
                      <a:pt x="12135" y="3560"/>
                    </a:lnTo>
                    <a:cubicBezTo>
                      <a:pt x="12249" y="3417"/>
                      <a:pt x="12135" y="3188"/>
                      <a:pt x="11934" y="3188"/>
                    </a:cubicBezTo>
                    <a:lnTo>
                      <a:pt x="8042" y="3303"/>
                    </a:lnTo>
                    <a:cubicBezTo>
                      <a:pt x="7985" y="3303"/>
                      <a:pt x="7899" y="3274"/>
                      <a:pt x="7842" y="3217"/>
                    </a:cubicBezTo>
                    <a:lnTo>
                      <a:pt x="5552" y="69"/>
                    </a:lnTo>
                    <a:cubicBezTo>
                      <a:pt x="5507" y="23"/>
                      <a:pt x="5442" y="0"/>
                      <a:pt x="5378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3518425" y="2951875"/>
                <a:ext cx="14455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5750" extrusionOk="0">
                    <a:moveTo>
                      <a:pt x="2538" y="0"/>
                    </a:moveTo>
                    <a:cubicBezTo>
                      <a:pt x="2490" y="0"/>
                      <a:pt x="2451" y="25"/>
                      <a:pt x="2433" y="60"/>
                    </a:cubicBezTo>
                    <a:lnTo>
                      <a:pt x="1918" y="1834"/>
                    </a:lnTo>
                    <a:cubicBezTo>
                      <a:pt x="1889" y="1863"/>
                      <a:pt x="1860" y="1892"/>
                      <a:pt x="1832" y="1892"/>
                    </a:cubicBezTo>
                    <a:lnTo>
                      <a:pt x="86" y="2464"/>
                    </a:lnTo>
                    <a:cubicBezTo>
                      <a:pt x="0" y="2493"/>
                      <a:pt x="0" y="2607"/>
                      <a:pt x="57" y="2664"/>
                    </a:cubicBezTo>
                    <a:lnTo>
                      <a:pt x="1574" y="3723"/>
                    </a:lnTo>
                    <a:cubicBezTo>
                      <a:pt x="1603" y="3723"/>
                      <a:pt x="1631" y="3752"/>
                      <a:pt x="1631" y="3809"/>
                    </a:cubicBezTo>
                    <a:lnTo>
                      <a:pt x="1631" y="5641"/>
                    </a:lnTo>
                    <a:cubicBezTo>
                      <a:pt x="1631" y="5703"/>
                      <a:pt x="1691" y="5750"/>
                      <a:pt x="1746" y="5750"/>
                    </a:cubicBezTo>
                    <a:cubicBezTo>
                      <a:pt x="1767" y="5750"/>
                      <a:pt x="1787" y="5743"/>
                      <a:pt x="1803" y="5727"/>
                    </a:cubicBezTo>
                    <a:lnTo>
                      <a:pt x="3263" y="4610"/>
                    </a:lnTo>
                    <a:cubicBezTo>
                      <a:pt x="3291" y="4582"/>
                      <a:pt x="3349" y="4582"/>
                      <a:pt x="3377" y="4582"/>
                    </a:cubicBezTo>
                    <a:lnTo>
                      <a:pt x="5123" y="5154"/>
                    </a:lnTo>
                    <a:cubicBezTo>
                      <a:pt x="5135" y="5158"/>
                      <a:pt x="5146" y="5160"/>
                      <a:pt x="5157" y="5160"/>
                    </a:cubicBezTo>
                    <a:cubicBezTo>
                      <a:pt x="5230" y="5160"/>
                      <a:pt x="5291" y="5085"/>
                      <a:pt x="5266" y="5011"/>
                    </a:cubicBezTo>
                    <a:lnTo>
                      <a:pt x="4636" y="3265"/>
                    </a:lnTo>
                    <a:cubicBezTo>
                      <a:pt x="4636" y="3237"/>
                      <a:pt x="4636" y="3208"/>
                      <a:pt x="4636" y="3179"/>
                    </a:cubicBezTo>
                    <a:lnTo>
                      <a:pt x="5724" y="1691"/>
                    </a:lnTo>
                    <a:cubicBezTo>
                      <a:pt x="5781" y="1605"/>
                      <a:pt x="5724" y="1491"/>
                      <a:pt x="5610" y="1491"/>
                    </a:cubicBezTo>
                    <a:lnTo>
                      <a:pt x="3778" y="1548"/>
                    </a:lnTo>
                    <a:cubicBezTo>
                      <a:pt x="3749" y="1548"/>
                      <a:pt x="3721" y="1548"/>
                      <a:pt x="3692" y="1520"/>
                    </a:cubicBezTo>
                    <a:lnTo>
                      <a:pt x="2633" y="31"/>
                    </a:lnTo>
                    <a:cubicBezTo>
                      <a:pt x="2600" y="9"/>
                      <a:pt x="2568" y="0"/>
                      <a:pt x="2538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7AA6EE70-50B5-48FE-A1E9-C290BF1C9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379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Đề bài: Kể lại một câu chuyện em đã nghe hay đã đọc</a:t>
            </a:r>
          </a:p>
          <a:p>
            <a:pPr algn="ctr"/>
            <a:r>
              <a:rPr lang="en-US" altLang="en-US">
                <a:ln>
                  <a:solidFill>
                    <a:srgbClr val="F4BD18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ngợi hòa bình, chống chiến tranh.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5A82A2-39CA-4936-8B98-160302DFE3CD}"/>
              </a:ext>
            </a:extLst>
          </p:cNvPr>
          <p:cNvSpPr/>
          <p:nvPr/>
        </p:nvSpPr>
        <p:spPr>
          <a:xfrm>
            <a:off x="321012" y="1054100"/>
            <a:ext cx="8501975" cy="381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B98D5698-B3C3-4C81-A457-E08AD4712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0005"/>
            <a:ext cx="862423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Nội dung: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cuộc đấu tranh xâm lược (như truyện: Anh bộ đội Cụ Hồ gốc Bỉ em vừa học ở tuần 4)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hòa bình (như truyện: Những con sếu bằng giấy - em vừa học ở tuần 4).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cuộc sống yên vui, hạnh phúc trong hòa bình.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ý thức cảnh giác, các hoạt động đấu tranh bảo vệ cuộc sống hòa bình.</a:t>
            </a:r>
          </a:p>
          <a:p>
            <a:pPr algn="just"/>
            <a:r>
              <a:rPr lang="en-US" altLang="en-US" sz="21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Những câu chuyện về truyền thống yêu chuộng hòa bình, giữ quan hệ tốt với các nước láng giềng của dân tộc 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178D3-0148-40A7-917C-ECCA6E929A31}"/>
              </a:ext>
            </a:extLst>
          </p:cNvPr>
          <p:cNvSpPr/>
          <p:nvPr/>
        </p:nvSpPr>
        <p:spPr>
          <a:xfrm>
            <a:off x="3899378" y="916517"/>
            <a:ext cx="1345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Vẽ tranh đề tài chú bộ đội hành quân về làng giúp dân đẹp nhất">
            <a:extLst>
              <a:ext uri="{FF2B5EF4-FFF2-40B4-BE49-F238E27FC236}">
                <a16:creationId xmlns:a16="http://schemas.microsoft.com/office/drawing/2014/main" id="{B98D3C0F-C655-4C41-B3ED-83FE0F58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781">
            <a:off x="5025467" y="1654418"/>
            <a:ext cx="3318617" cy="234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Vẽ tranh đề tài chú bộ đội hành quân về làng giúp dân đẹp nhất">
            <a:extLst>
              <a:ext uri="{FF2B5EF4-FFF2-40B4-BE49-F238E27FC236}">
                <a16:creationId xmlns:a16="http://schemas.microsoft.com/office/drawing/2014/main" id="{E79C23E2-4940-411F-9B00-7001114F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9" y="1786970"/>
            <a:ext cx="3218648" cy="210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bộ đội Cụ Hồ gốc Bỉ</a:t>
            </a:r>
          </a:p>
        </p:txBody>
      </p:sp>
      <p:pic>
        <p:nvPicPr>
          <p:cNvPr id="73" name="图片 1">
            <a:extLst>
              <a:ext uri="{FF2B5EF4-FFF2-40B4-BE49-F238E27FC236}">
                <a16:creationId xmlns:a16="http://schemas.microsoft.com/office/drawing/2014/main" id="{85C529FE-D3B8-4F19-A230-908751B7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8528471" y="120447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169040" y="1914392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công phá của bơm nguyên tử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75 năm sau thảm họa bom nguyên tử ở Nhật Bản: Ước mơ về thế giới phi hạt  nhân vẫn xa vời">
            <a:extLst>
              <a:ext uri="{FF2B5EF4-FFF2-40B4-BE49-F238E27FC236}">
                <a16:creationId xmlns:a16="http://schemas.microsoft.com/office/drawing/2014/main" id="{C7A869C4-ED22-4AE6-8BA4-1A6E7BE2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72" y="987014"/>
            <a:ext cx="4329253" cy="296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85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8528471" y="1204475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169040" y="1914392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 ác chiến tranh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Chất Độc Màu Da Cam Là Gì? Tại Sao Mỹ Nhẫn Tâm Rải Xuống Việt Nam? - YouTube">
            <a:extLst>
              <a:ext uri="{FF2B5EF4-FFF2-40B4-BE49-F238E27FC236}">
                <a16:creationId xmlns:a16="http://schemas.microsoft.com/office/drawing/2014/main" id="{4A1C8AF8-E115-4AC5-9031-67A7B552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0" y="2110231"/>
            <a:ext cx="3502576" cy="197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hất độc màu da cam là gì - Hậu quả nghiêm trọng cùa Dioxin">
            <a:extLst>
              <a:ext uri="{FF2B5EF4-FFF2-40B4-BE49-F238E27FC236}">
                <a16:creationId xmlns:a16="http://schemas.microsoft.com/office/drawing/2014/main" id="{D89A53AD-1DD4-401B-8138-95FC5AB4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47" y="778011"/>
            <a:ext cx="3065564" cy="20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ỹ đã chấp nhận tẩy độc chất độc da cam tại Việt Nam">
            <a:extLst>
              <a:ext uri="{FF2B5EF4-FFF2-40B4-BE49-F238E27FC236}">
                <a16:creationId xmlns:a16="http://schemas.microsoft.com/office/drawing/2014/main" id="{73D17B43-38BF-4F83-A526-6AE533B8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04" y="2503164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ôm nay (10/8), Ngày Vì nạn nhân chất độc da cam">
            <a:extLst>
              <a:ext uri="{FF2B5EF4-FFF2-40B4-BE49-F238E27FC236}">
                <a16:creationId xmlns:a16="http://schemas.microsoft.com/office/drawing/2014/main" id="{AF99F433-3AE5-48EA-874C-117CACDF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43" y="1087939"/>
            <a:ext cx="258127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6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Ngô Quyền và trận địa cọc lừng lẫy trên sông Bạch Đằng - Giáo dục">
            <a:extLst>
              <a:ext uri="{FF2B5EF4-FFF2-40B4-BE49-F238E27FC236}">
                <a16:creationId xmlns:a16="http://schemas.microsoft.com/office/drawing/2014/main" id="{F5D87F37-0F91-4249-AED2-5D0CD72D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7" y="1834254"/>
            <a:ext cx="3244188" cy="231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Ngô Quyền và Chiến thắng Bạch Đằng - Thành Cổ Loa - Hoàng Thành |  thanhcoloa.vn">
            <a:extLst>
              <a:ext uri="{FF2B5EF4-FFF2-40B4-BE49-F238E27FC236}">
                <a16:creationId xmlns:a16="http://schemas.microsoft.com/office/drawing/2014/main" id="{8B8F2D44-6C69-489B-9E34-A7FEEDD6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881">
            <a:off x="5158804" y="1796631"/>
            <a:ext cx="3134520" cy="209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đại phá quân Thanh</a:t>
            </a:r>
          </a:p>
        </p:txBody>
      </p:sp>
      <p:pic>
        <p:nvPicPr>
          <p:cNvPr id="73" name="图片 1">
            <a:extLst>
              <a:ext uri="{FF2B5EF4-FFF2-40B4-BE49-F238E27FC236}">
                <a16:creationId xmlns:a16="http://schemas.microsoft.com/office/drawing/2014/main" id="{85C529FE-D3B8-4F19-A230-908751B7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9" y="796823"/>
            <a:ext cx="9216929" cy="131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26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951670" y="206702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cuộc đấu tranh xâm lược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Hai Bà Trưng</a:t>
            </a: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 descr="7 nữ anh hùng kiệt xuất của lịch sử Việt Nam">
            <a:extLst>
              <a:ext uri="{FF2B5EF4-FFF2-40B4-BE49-F238E27FC236}">
                <a16:creationId xmlns:a16="http://schemas.microsoft.com/office/drawing/2014/main" id="{0BB9FF62-CCB6-45BE-877C-66605AD26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19" y="956515"/>
            <a:ext cx="5625359" cy="298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12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185697" y="203944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hòa bình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sếu bằng giấy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Trả lời câu hỏi bài Những con sếu bằng giấy | Hướng dẫn chi tiết từng câu  hỏi bài Những con sếu bằng giấy">
            <a:extLst>
              <a:ext uri="{FF2B5EF4-FFF2-40B4-BE49-F238E27FC236}">
                <a16:creationId xmlns:a16="http://schemas.microsoft.com/office/drawing/2014/main" id="{D774951A-9D9E-4AE6-B3DB-9E5BAADA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35" y="893243"/>
            <a:ext cx="5115527" cy="319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6" descr="Kẹp giấy tòa nhà văn phòng Phẩm nghệ thuật Clip - giấy vụn. png tải về -  Miễn phí trong suốt Phần Cứng Phụ Kiện png Tải về.">
            <a:extLst>
              <a:ext uri="{FF2B5EF4-FFF2-40B4-BE49-F238E27FC236}">
                <a16:creationId xmlns:a16="http://schemas.microsoft.com/office/drawing/2014/main" id="{D9B69B0F-6C89-47E7-9767-395B451C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222">
                        <a14:backgroundMark x1="29000" y1="75385" x2="53889" y2="93269"/>
                        <a14:backgroundMark x1="18889" y1="46346" x2="23667" y2="68077"/>
                        <a14:backgroundMark x1="42000" y1="15577" x2="16667" y2="78462"/>
                        <a14:backgroundMark x1="44778" y1="28846" x2="25333" y2="82308"/>
                        <a14:backgroundMark x1="51222" y1="25192" x2="33333" y2="64615"/>
                        <a14:backgroundMark x1="47778" y1="37500" x2="37333" y2="60962"/>
                        <a14:backgroundMark x1="47556" y1="44423" x2="39778" y2="57692"/>
                        <a14:backgroundMark x1="45556" y1="47885" x2="41222" y2="59423"/>
                        <a14:backgroundMark x1="45111" y1="49808" x2="41778" y2="5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820" flipH="1">
            <a:off x="684922" y="-6213"/>
            <a:ext cx="2576720" cy="14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6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31"/>
          <p:cNvGrpSpPr/>
          <p:nvPr/>
        </p:nvGrpSpPr>
        <p:grpSpPr>
          <a:xfrm rot="17179927">
            <a:off x="8267518" y="215607"/>
            <a:ext cx="681688" cy="634251"/>
            <a:chOff x="2911700" y="4175975"/>
            <a:chExt cx="1104725" cy="1027850"/>
          </a:xfrm>
        </p:grpSpPr>
        <p:sp>
          <p:nvSpPr>
            <p:cNvPr id="420" name="Google Shape;420;p31"/>
            <p:cNvSpPr/>
            <p:nvPr/>
          </p:nvSpPr>
          <p:spPr>
            <a:xfrm>
              <a:off x="2911700" y="4731900"/>
              <a:ext cx="321275" cy="282950"/>
            </a:xfrm>
            <a:custGeom>
              <a:avLst/>
              <a:gdLst/>
              <a:ahLst/>
              <a:cxnLst/>
              <a:rect l="l" t="t" r="r" b="b"/>
              <a:pathLst>
                <a:path w="12851" h="11318" extrusionOk="0">
                  <a:moveTo>
                    <a:pt x="10416" y="0"/>
                  </a:moveTo>
                  <a:cubicBezTo>
                    <a:pt x="8840" y="0"/>
                    <a:pt x="6416" y="1318"/>
                    <a:pt x="4236" y="3498"/>
                  </a:cubicBezTo>
                  <a:cubicBezTo>
                    <a:pt x="1374" y="6388"/>
                    <a:pt x="0" y="9680"/>
                    <a:pt x="1202" y="10882"/>
                  </a:cubicBezTo>
                  <a:cubicBezTo>
                    <a:pt x="1498" y="11178"/>
                    <a:pt x="1920" y="11317"/>
                    <a:pt x="2432" y="11317"/>
                  </a:cubicBezTo>
                  <a:cubicBezTo>
                    <a:pt x="4000" y="11317"/>
                    <a:pt x="6407" y="10006"/>
                    <a:pt x="8586" y="7848"/>
                  </a:cubicBezTo>
                  <a:cubicBezTo>
                    <a:pt x="11476" y="4958"/>
                    <a:pt x="12850" y="1638"/>
                    <a:pt x="11648" y="436"/>
                  </a:cubicBezTo>
                  <a:cubicBezTo>
                    <a:pt x="11353" y="140"/>
                    <a:pt x="10929" y="0"/>
                    <a:pt x="10416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100575" y="4921075"/>
              <a:ext cx="321275" cy="282750"/>
            </a:xfrm>
            <a:custGeom>
              <a:avLst/>
              <a:gdLst/>
              <a:ahLst/>
              <a:cxnLst/>
              <a:rect l="l" t="t" r="r" b="b"/>
              <a:pathLst>
                <a:path w="12851" h="11310" extrusionOk="0">
                  <a:moveTo>
                    <a:pt x="10424" y="1"/>
                  </a:moveTo>
                  <a:cubicBezTo>
                    <a:pt x="8849" y="1"/>
                    <a:pt x="6420" y="1303"/>
                    <a:pt x="4236" y="3486"/>
                  </a:cubicBezTo>
                  <a:cubicBezTo>
                    <a:pt x="1374" y="6377"/>
                    <a:pt x="1" y="9668"/>
                    <a:pt x="1203" y="10870"/>
                  </a:cubicBezTo>
                  <a:cubicBezTo>
                    <a:pt x="1501" y="11168"/>
                    <a:pt x="1929" y="11310"/>
                    <a:pt x="2449" y="11310"/>
                  </a:cubicBezTo>
                  <a:cubicBezTo>
                    <a:pt x="4023" y="11310"/>
                    <a:pt x="6434" y="10010"/>
                    <a:pt x="8586" y="7837"/>
                  </a:cubicBezTo>
                  <a:cubicBezTo>
                    <a:pt x="11477" y="4946"/>
                    <a:pt x="12851" y="1626"/>
                    <a:pt x="11649" y="424"/>
                  </a:cubicBezTo>
                  <a:cubicBezTo>
                    <a:pt x="11355" y="137"/>
                    <a:pt x="10934" y="1"/>
                    <a:pt x="1042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2948900" y="4886425"/>
              <a:ext cx="320550" cy="282950"/>
            </a:xfrm>
            <a:custGeom>
              <a:avLst/>
              <a:gdLst/>
              <a:ahLst/>
              <a:cxnLst/>
              <a:rect l="l" t="t" r="r" b="b"/>
              <a:pathLst>
                <a:path w="12822" h="11318" extrusionOk="0">
                  <a:moveTo>
                    <a:pt x="10390" y="1"/>
                  </a:moveTo>
                  <a:cubicBezTo>
                    <a:pt x="8822" y="1"/>
                    <a:pt x="6415" y="1313"/>
                    <a:pt x="4236" y="3470"/>
                  </a:cubicBezTo>
                  <a:cubicBezTo>
                    <a:pt x="1345" y="6361"/>
                    <a:pt x="0" y="9680"/>
                    <a:pt x="1174" y="10882"/>
                  </a:cubicBezTo>
                  <a:cubicBezTo>
                    <a:pt x="1469" y="11178"/>
                    <a:pt x="1892" y="11318"/>
                    <a:pt x="2406" y="11318"/>
                  </a:cubicBezTo>
                  <a:cubicBezTo>
                    <a:pt x="3981" y="11318"/>
                    <a:pt x="6406" y="10000"/>
                    <a:pt x="8586" y="7820"/>
                  </a:cubicBezTo>
                  <a:cubicBezTo>
                    <a:pt x="11477" y="4958"/>
                    <a:pt x="12822" y="1638"/>
                    <a:pt x="11620" y="436"/>
                  </a:cubicBezTo>
                  <a:cubicBezTo>
                    <a:pt x="11324" y="141"/>
                    <a:pt x="10901" y="1"/>
                    <a:pt x="1039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079100" y="4175975"/>
              <a:ext cx="937325" cy="826000"/>
            </a:xfrm>
            <a:custGeom>
              <a:avLst/>
              <a:gdLst/>
              <a:ahLst/>
              <a:cxnLst/>
              <a:rect l="l" t="t" r="r" b="b"/>
              <a:pathLst>
                <a:path w="37493" h="33040" extrusionOk="0">
                  <a:moveTo>
                    <a:pt x="30415" y="0"/>
                  </a:moveTo>
                  <a:cubicBezTo>
                    <a:pt x="25828" y="0"/>
                    <a:pt x="18767" y="3828"/>
                    <a:pt x="12422" y="10195"/>
                  </a:cubicBezTo>
                  <a:cubicBezTo>
                    <a:pt x="3979" y="18609"/>
                    <a:pt x="1" y="28282"/>
                    <a:pt x="3493" y="31774"/>
                  </a:cubicBezTo>
                  <a:cubicBezTo>
                    <a:pt x="4359" y="32633"/>
                    <a:pt x="5595" y="33039"/>
                    <a:pt x="7093" y="33039"/>
                  </a:cubicBezTo>
                  <a:cubicBezTo>
                    <a:pt x="11685" y="33039"/>
                    <a:pt x="18734" y="29217"/>
                    <a:pt x="25100" y="22873"/>
                  </a:cubicBezTo>
                  <a:cubicBezTo>
                    <a:pt x="33514" y="14430"/>
                    <a:pt x="37492" y="4786"/>
                    <a:pt x="34001" y="1265"/>
                  </a:cubicBezTo>
                  <a:cubicBezTo>
                    <a:pt x="33142" y="407"/>
                    <a:pt x="31910" y="0"/>
                    <a:pt x="30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308730" y="4589031"/>
              <a:ext cx="249697" cy="250083"/>
            </a:xfrm>
            <a:custGeom>
              <a:avLst/>
              <a:gdLst/>
              <a:ahLst/>
              <a:cxnLst/>
              <a:rect l="l" t="t" r="r" b="b"/>
              <a:pathLst>
                <a:path w="18746" h="18775" fill="none" extrusionOk="0">
                  <a:moveTo>
                    <a:pt x="0" y="0"/>
                  </a:moveTo>
                  <a:lnTo>
                    <a:pt x="18746" y="18775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3275950" y="4621438"/>
              <a:ext cx="250083" cy="250083"/>
            </a:xfrm>
            <a:custGeom>
              <a:avLst/>
              <a:gdLst/>
              <a:ahLst/>
              <a:cxnLst/>
              <a:rect l="l" t="t" r="r" b="b"/>
              <a:pathLst>
                <a:path w="18775" h="18775" fill="none" extrusionOk="0">
                  <a:moveTo>
                    <a:pt x="0" y="0"/>
                  </a:moveTo>
                  <a:lnTo>
                    <a:pt x="18774" y="18774"/>
                  </a:lnTo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449725" y="4427250"/>
              <a:ext cx="264050" cy="264750"/>
            </a:xfrm>
            <a:custGeom>
              <a:avLst/>
              <a:gdLst/>
              <a:ahLst/>
              <a:cxnLst/>
              <a:rect l="l" t="t" r="r" b="b"/>
              <a:pathLst>
                <a:path w="10562" h="10590" fill="none" extrusionOk="0">
                  <a:moveTo>
                    <a:pt x="10561" y="5295"/>
                  </a:moveTo>
                  <a:cubicBezTo>
                    <a:pt x="10561" y="8214"/>
                    <a:pt x="8186" y="10590"/>
                    <a:pt x="5267" y="10590"/>
                  </a:cubicBezTo>
                  <a:cubicBezTo>
                    <a:pt x="2348" y="10590"/>
                    <a:pt x="1" y="8214"/>
                    <a:pt x="1" y="5295"/>
                  </a:cubicBezTo>
                  <a:cubicBezTo>
                    <a:pt x="1" y="2376"/>
                    <a:pt x="2348" y="1"/>
                    <a:pt x="5267" y="1"/>
                  </a:cubicBezTo>
                  <a:cubicBezTo>
                    <a:pt x="8186" y="1"/>
                    <a:pt x="10561" y="2376"/>
                    <a:pt x="10561" y="5295"/>
                  </a:cubicBezTo>
                  <a:close/>
                </a:path>
              </a:pathLst>
            </a:custGeom>
            <a:noFill/>
            <a:ln w="17875" cap="flat" cmpd="sng">
              <a:solidFill>
                <a:srgbClr val="E24645"/>
              </a:solidFill>
              <a:prstDash val="solid"/>
              <a:miter lim="28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489075" y="4467325"/>
              <a:ext cx="184625" cy="184625"/>
            </a:xfrm>
            <a:custGeom>
              <a:avLst/>
              <a:gdLst/>
              <a:ahLst/>
              <a:cxnLst/>
              <a:rect l="l" t="t" r="r" b="b"/>
              <a:pathLst>
                <a:path w="7385" h="7385" extrusionOk="0">
                  <a:moveTo>
                    <a:pt x="3693" y="0"/>
                  </a:moveTo>
                  <a:cubicBezTo>
                    <a:pt x="1661" y="0"/>
                    <a:pt x="1" y="1660"/>
                    <a:pt x="1" y="3692"/>
                  </a:cubicBezTo>
                  <a:cubicBezTo>
                    <a:pt x="1" y="5724"/>
                    <a:pt x="1661" y="7384"/>
                    <a:pt x="3693" y="7384"/>
                  </a:cubicBezTo>
                  <a:cubicBezTo>
                    <a:pt x="5725" y="7384"/>
                    <a:pt x="7385" y="5724"/>
                    <a:pt x="7385" y="3692"/>
                  </a:cubicBezTo>
                  <a:cubicBezTo>
                    <a:pt x="7385" y="1660"/>
                    <a:pt x="5725" y="0"/>
                    <a:pt x="3693" y="0"/>
                  </a:cubicBezTo>
                  <a:close/>
                </a:path>
              </a:pathLst>
            </a:custGeom>
            <a:solidFill>
              <a:srgbClr val="6ED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557050" y="4490925"/>
              <a:ext cx="50100" cy="50125"/>
            </a:xfrm>
            <a:custGeom>
              <a:avLst/>
              <a:gdLst/>
              <a:ahLst/>
              <a:cxnLst/>
              <a:rect l="l" t="t" r="r" b="b"/>
              <a:pathLst>
                <a:path w="2004" h="2005" extrusionOk="0">
                  <a:moveTo>
                    <a:pt x="1002" y="1"/>
                  </a:moveTo>
                  <a:cubicBezTo>
                    <a:pt x="459" y="1"/>
                    <a:pt x="1" y="459"/>
                    <a:pt x="1" y="1002"/>
                  </a:cubicBezTo>
                  <a:cubicBezTo>
                    <a:pt x="1" y="1575"/>
                    <a:pt x="459" y="2004"/>
                    <a:pt x="1002" y="2004"/>
                  </a:cubicBezTo>
                  <a:cubicBezTo>
                    <a:pt x="1575" y="2004"/>
                    <a:pt x="2004" y="1575"/>
                    <a:pt x="2004" y="1002"/>
                  </a:cubicBezTo>
                  <a:cubicBezTo>
                    <a:pt x="2004" y="459"/>
                    <a:pt x="1575" y="1"/>
                    <a:pt x="1002" y="1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3672250" y="4176175"/>
              <a:ext cx="304825" cy="284725"/>
            </a:xfrm>
            <a:custGeom>
              <a:avLst/>
              <a:gdLst/>
              <a:ahLst/>
              <a:cxnLst/>
              <a:rect l="l" t="t" r="r" b="b"/>
              <a:pathLst>
                <a:path w="12193" h="11389" extrusionOk="0">
                  <a:moveTo>
                    <a:pt x="6685" y="0"/>
                  </a:moveTo>
                  <a:cubicBezTo>
                    <a:pt x="4802" y="0"/>
                    <a:pt x="2498" y="636"/>
                    <a:pt x="0" y="1830"/>
                  </a:cubicBezTo>
                  <a:cubicBezTo>
                    <a:pt x="1689" y="6294"/>
                    <a:pt x="5266" y="9786"/>
                    <a:pt x="9788" y="11389"/>
                  </a:cubicBezTo>
                  <a:cubicBezTo>
                    <a:pt x="11849" y="6981"/>
                    <a:pt x="12192" y="3204"/>
                    <a:pt x="10275" y="1257"/>
                  </a:cubicBezTo>
                  <a:cubicBezTo>
                    <a:pt x="9423" y="406"/>
                    <a:pt x="8188" y="0"/>
                    <a:pt x="6685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7981927" y="811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1"/>
          <p:cNvSpPr/>
          <p:nvPr/>
        </p:nvSpPr>
        <p:spPr>
          <a:xfrm>
            <a:off x="6082902" y="1063550"/>
            <a:ext cx="184625" cy="138475"/>
          </a:xfrm>
          <a:custGeom>
            <a:avLst/>
            <a:gdLst/>
            <a:ahLst/>
            <a:cxnLst/>
            <a:rect l="l" t="t" r="r" b="b"/>
            <a:pathLst>
              <a:path w="7385" h="5539" extrusionOk="0">
                <a:moveTo>
                  <a:pt x="3682" y="1"/>
                </a:moveTo>
                <a:cubicBezTo>
                  <a:pt x="2977" y="1"/>
                  <a:pt x="2276" y="273"/>
                  <a:pt x="1746" y="816"/>
                </a:cubicBezTo>
                <a:cubicBezTo>
                  <a:pt x="1" y="2562"/>
                  <a:pt x="1231" y="5539"/>
                  <a:pt x="3692" y="5539"/>
                </a:cubicBezTo>
                <a:cubicBezTo>
                  <a:pt x="6154" y="5539"/>
                  <a:pt x="7384" y="2562"/>
                  <a:pt x="5639" y="816"/>
                </a:cubicBezTo>
                <a:cubicBezTo>
                  <a:pt x="5095" y="273"/>
                  <a:pt x="4386" y="1"/>
                  <a:pt x="3682" y="1"/>
                </a:cubicBezTo>
                <a:close/>
              </a:path>
            </a:pathLst>
          </a:custGeom>
          <a:solidFill>
            <a:srgbClr val="6AD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1"/>
          <p:cNvSpPr/>
          <p:nvPr/>
        </p:nvSpPr>
        <p:spPr>
          <a:xfrm>
            <a:off x="539824" y="1538995"/>
            <a:ext cx="117375" cy="117375"/>
          </a:xfrm>
          <a:custGeom>
            <a:avLst/>
            <a:gdLst/>
            <a:ahLst/>
            <a:cxnLst/>
            <a:rect l="l" t="t" r="r" b="b"/>
            <a:pathLst>
              <a:path w="4695" h="4695" extrusionOk="0">
                <a:moveTo>
                  <a:pt x="2348" y="1"/>
                </a:moveTo>
                <a:cubicBezTo>
                  <a:pt x="1060" y="1"/>
                  <a:pt x="1" y="1060"/>
                  <a:pt x="1" y="2347"/>
                </a:cubicBezTo>
                <a:cubicBezTo>
                  <a:pt x="1" y="3664"/>
                  <a:pt x="1060" y="4694"/>
                  <a:pt x="2348" y="4694"/>
                </a:cubicBezTo>
                <a:cubicBezTo>
                  <a:pt x="3636" y="4694"/>
                  <a:pt x="4695" y="3664"/>
                  <a:pt x="4695" y="2347"/>
                </a:cubicBezTo>
                <a:cubicBezTo>
                  <a:pt x="4695" y="1060"/>
                  <a:pt x="3636" y="1"/>
                  <a:pt x="234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7265677" y="811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1"/>
          <p:cNvSpPr/>
          <p:nvPr/>
        </p:nvSpPr>
        <p:spPr>
          <a:xfrm>
            <a:off x="274208" y="747581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31"/>
          <p:cNvGrpSpPr/>
          <p:nvPr/>
        </p:nvGrpSpPr>
        <p:grpSpPr>
          <a:xfrm>
            <a:off x="564570" y="379872"/>
            <a:ext cx="306250" cy="304225"/>
            <a:chOff x="3437575" y="2857925"/>
            <a:chExt cx="306250" cy="304225"/>
          </a:xfrm>
        </p:grpSpPr>
        <p:sp>
          <p:nvSpPr>
            <p:cNvPr id="438" name="Google Shape;438;p31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1"/>
          <p:cNvSpPr/>
          <p:nvPr/>
        </p:nvSpPr>
        <p:spPr>
          <a:xfrm>
            <a:off x="6786602" y="991863"/>
            <a:ext cx="279625" cy="28185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EAEC30A-6348-47BC-867E-BD3A2468293A}"/>
              </a:ext>
            </a:extLst>
          </p:cNvPr>
          <p:cNvSpPr txBox="1"/>
          <p:nvPr/>
        </p:nvSpPr>
        <p:spPr>
          <a:xfrm>
            <a:off x="2185697" y="203944"/>
            <a:ext cx="8163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chuyện về hòa bình</a:t>
            </a:r>
          </a:p>
        </p:txBody>
      </p:sp>
      <p:pic>
        <p:nvPicPr>
          <p:cNvPr id="9218" name="Picture 2" descr="Tuần 4 - Kể chuyện: Tiếng vĩ cầm ở Mỹ Lai - Tiếng Việt 5">
            <a:extLst>
              <a:ext uri="{FF2B5EF4-FFF2-40B4-BE49-F238E27FC236}">
                <a16:creationId xmlns:a16="http://schemas.microsoft.com/office/drawing/2014/main" id="{4F9B6AA8-0B14-4C03-B61F-6669ECAD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865824"/>
            <a:ext cx="5683022" cy="3194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F12F94-478C-4F0A-9B85-6008A5D0E38F}"/>
              </a:ext>
            </a:extLst>
          </p:cNvPr>
          <p:cNvSpPr/>
          <p:nvPr/>
        </p:nvSpPr>
        <p:spPr>
          <a:xfrm>
            <a:off x="1559292" y="4332249"/>
            <a:ext cx="6025415" cy="4479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đàn vĩ cầm ở Mĩ Lai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511;p33">
            <a:extLst>
              <a:ext uri="{FF2B5EF4-FFF2-40B4-BE49-F238E27FC236}">
                <a16:creationId xmlns:a16="http://schemas.microsoft.com/office/drawing/2014/main" id="{BE46A8A8-018C-4F54-8A21-44E398D8F497}"/>
              </a:ext>
            </a:extLst>
          </p:cNvPr>
          <p:cNvGrpSpPr/>
          <p:nvPr/>
        </p:nvGrpSpPr>
        <p:grpSpPr>
          <a:xfrm rot="392774">
            <a:off x="71383" y="4191890"/>
            <a:ext cx="1188266" cy="728707"/>
            <a:chOff x="3258125" y="2290975"/>
            <a:chExt cx="1780100" cy="1091650"/>
          </a:xfrm>
        </p:grpSpPr>
        <p:sp>
          <p:nvSpPr>
            <p:cNvPr id="77" name="Google Shape;512;p33">
              <a:extLst>
                <a:ext uri="{FF2B5EF4-FFF2-40B4-BE49-F238E27FC236}">
                  <a16:creationId xmlns:a16="http://schemas.microsoft.com/office/drawing/2014/main" id="{C962F084-67F8-4D84-A66A-FF0D93C5C963}"/>
                </a:ext>
              </a:extLst>
            </p:cNvPr>
            <p:cNvSpPr/>
            <p:nvPr/>
          </p:nvSpPr>
          <p:spPr>
            <a:xfrm>
              <a:off x="3565175" y="2290975"/>
              <a:ext cx="1182225" cy="1077600"/>
            </a:xfrm>
            <a:custGeom>
              <a:avLst/>
              <a:gdLst/>
              <a:ahLst/>
              <a:cxnLst/>
              <a:rect l="l" t="t" r="r" b="b"/>
              <a:pathLst>
                <a:path w="47289" h="43104" extrusionOk="0">
                  <a:moveTo>
                    <a:pt x="23644" y="1"/>
                  </a:moveTo>
                  <a:cubicBezTo>
                    <a:pt x="18131" y="1"/>
                    <a:pt x="12618" y="2104"/>
                    <a:pt x="8412" y="6309"/>
                  </a:cubicBezTo>
                  <a:cubicBezTo>
                    <a:pt x="1" y="14720"/>
                    <a:pt x="1" y="28363"/>
                    <a:pt x="8412" y="36795"/>
                  </a:cubicBezTo>
                  <a:cubicBezTo>
                    <a:pt x="12618" y="41001"/>
                    <a:pt x="18131" y="43103"/>
                    <a:pt x="23644" y="43103"/>
                  </a:cubicBezTo>
                  <a:cubicBezTo>
                    <a:pt x="29158" y="43103"/>
                    <a:pt x="34671" y="41001"/>
                    <a:pt x="38877" y="36795"/>
                  </a:cubicBezTo>
                  <a:cubicBezTo>
                    <a:pt x="47288" y="28363"/>
                    <a:pt x="47288" y="14720"/>
                    <a:pt x="38877" y="6309"/>
                  </a:cubicBezTo>
                  <a:cubicBezTo>
                    <a:pt x="34671" y="2104"/>
                    <a:pt x="29158" y="1"/>
                    <a:pt x="23644" y="1"/>
                  </a:cubicBez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3;p33">
              <a:extLst>
                <a:ext uri="{FF2B5EF4-FFF2-40B4-BE49-F238E27FC236}">
                  <a16:creationId xmlns:a16="http://schemas.microsoft.com/office/drawing/2014/main" id="{DB6B3BE4-752A-473A-99E6-0D634B3CF995}"/>
                </a:ext>
              </a:extLst>
            </p:cNvPr>
            <p:cNvSpPr/>
            <p:nvPr/>
          </p:nvSpPr>
          <p:spPr>
            <a:xfrm>
              <a:off x="3624300" y="2412600"/>
              <a:ext cx="200875" cy="453200"/>
            </a:xfrm>
            <a:custGeom>
              <a:avLst/>
              <a:gdLst/>
              <a:ahLst/>
              <a:cxnLst/>
              <a:rect l="l" t="t" r="r" b="b"/>
              <a:pathLst>
                <a:path w="8035" h="18128" extrusionOk="0">
                  <a:moveTo>
                    <a:pt x="7658" y="0"/>
                  </a:moveTo>
                  <a:cubicBezTo>
                    <a:pt x="7261" y="335"/>
                    <a:pt x="6884" y="691"/>
                    <a:pt x="6486" y="1047"/>
                  </a:cubicBezTo>
                  <a:cubicBezTo>
                    <a:pt x="6675" y="4499"/>
                    <a:pt x="7010" y="7931"/>
                    <a:pt x="6654" y="11404"/>
                  </a:cubicBezTo>
                  <a:cubicBezTo>
                    <a:pt x="6549" y="12722"/>
                    <a:pt x="6298" y="14019"/>
                    <a:pt x="5901" y="15296"/>
                  </a:cubicBezTo>
                  <a:cubicBezTo>
                    <a:pt x="5580" y="16197"/>
                    <a:pt x="5130" y="16575"/>
                    <a:pt x="4599" y="16575"/>
                  </a:cubicBezTo>
                  <a:cubicBezTo>
                    <a:pt x="4056" y="16575"/>
                    <a:pt x="3428" y="16181"/>
                    <a:pt x="2762" y="15547"/>
                  </a:cubicBezTo>
                  <a:cubicBezTo>
                    <a:pt x="1779" y="14626"/>
                    <a:pt x="984" y="13371"/>
                    <a:pt x="251" y="12094"/>
                  </a:cubicBezTo>
                  <a:cubicBezTo>
                    <a:pt x="147" y="12534"/>
                    <a:pt x="63" y="12973"/>
                    <a:pt x="0" y="13433"/>
                  </a:cubicBezTo>
                  <a:cubicBezTo>
                    <a:pt x="1239" y="15695"/>
                    <a:pt x="2994" y="18128"/>
                    <a:pt x="4637" y="18128"/>
                  </a:cubicBezTo>
                  <a:cubicBezTo>
                    <a:pt x="5213" y="18128"/>
                    <a:pt x="5776" y="17828"/>
                    <a:pt x="6298" y="17116"/>
                  </a:cubicBezTo>
                  <a:cubicBezTo>
                    <a:pt x="7742" y="15107"/>
                    <a:pt x="7805" y="11467"/>
                    <a:pt x="7888" y="9102"/>
                  </a:cubicBezTo>
                  <a:cubicBezTo>
                    <a:pt x="7993" y="6131"/>
                    <a:pt x="8035" y="3013"/>
                    <a:pt x="7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4;p33">
              <a:extLst>
                <a:ext uri="{FF2B5EF4-FFF2-40B4-BE49-F238E27FC236}">
                  <a16:creationId xmlns:a16="http://schemas.microsoft.com/office/drawing/2014/main" id="{CD86774E-AC44-43F3-972B-9F90B305B460}"/>
                </a:ext>
              </a:extLst>
            </p:cNvPr>
            <p:cNvSpPr/>
            <p:nvPr/>
          </p:nvSpPr>
          <p:spPr>
            <a:xfrm>
              <a:off x="4058975" y="3280900"/>
              <a:ext cx="376650" cy="84800"/>
            </a:xfrm>
            <a:custGeom>
              <a:avLst/>
              <a:gdLst/>
              <a:ahLst/>
              <a:cxnLst/>
              <a:rect l="l" t="t" r="r" b="b"/>
              <a:pathLst>
                <a:path w="15066" h="3392" extrusionOk="0">
                  <a:moveTo>
                    <a:pt x="8867" y="1"/>
                  </a:moveTo>
                  <a:cubicBezTo>
                    <a:pt x="8070" y="1"/>
                    <a:pt x="7275" y="46"/>
                    <a:pt x="6487" y="169"/>
                  </a:cubicBezTo>
                  <a:cubicBezTo>
                    <a:pt x="3997" y="567"/>
                    <a:pt x="2051" y="1968"/>
                    <a:pt x="1" y="3140"/>
                  </a:cubicBezTo>
                  <a:cubicBezTo>
                    <a:pt x="545" y="3245"/>
                    <a:pt x="1089" y="3329"/>
                    <a:pt x="1633" y="3391"/>
                  </a:cubicBezTo>
                  <a:cubicBezTo>
                    <a:pt x="2281" y="3057"/>
                    <a:pt x="2930" y="2701"/>
                    <a:pt x="3641" y="2345"/>
                  </a:cubicBezTo>
                  <a:cubicBezTo>
                    <a:pt x="5427" y="1421"/>
                    <a:pt x="7335" y="1132"/>
                    <a:pt x="9297" y="1132"/>
                  </a:cubicBezTo>
                  <a:cubicBezTo>
                    <a:pt x="10576" y="1132"/>
                    <a:pt x="11878" y="1255"/>
                    <a:pt x="13183" y="1404"/>
                  </a:cubicBezTo>
                  <a:cubicBezTo>
                    <a:pt x="13831" y="1090"/>
                    <a:pt x="14459" y="755"/>
                    <a:pt x="15066" y="378"/>
                  </a:cubicBezTo>
                  <a:cubicBezTo>
                    <a:pt x="14522" y="336"/>
                    <a:pt x="13957" y="316"/>
                    <a:pt x="13392" y="274"/>
                  </a:cubicBezTo>
                  <a:cubicBezTo>
                    <a:pt x="11899" y="164"/>
                    <a:pt x="10379" y="1"/>
                    <a:pt x="8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5;p33">
              <a:extLst>
                <a:ext uri="{FF2B5EF4-FFF2-40B4-BE49-F238E27FC236}">
                  <a16:creationId xmlns:a16="http://schemas.microsoft.com/office/drawing/2014/main" id="{D7B7299E-DE40-41FD-B6F6-DA3C77B9113A}"/>
                </a:ext>
              </a:extLst>
            </p:cNvPr>
            <p:cNvSpPr/>
            <p:nvPr/>
          </p:nvSpPr>
          <p:spPr>
            <a:xfrm>
              <a:off x="3838225" y="3099975"/>
              <a:ext cx="756425" cy="211850"/>
            </a:xfrm>
            <a:custGeom>
              <a:avLst/>
              <a:gdLst/>
              <a:ahLst/>
              <a:cxnLst/>
              <a:rect l="l" t="t" r="r" b="b"/>
              <a:pathLst>
                <a:path w="30257" h="8474" extrusionOk="0">
                  <a:moveTo>
                    <a:pt x="25052" y="1"/>
                  </a:moveTo>
                  <a:cubicBezTo>
                    <a:pt x="24600" y="1"/>
                    <a:pt x="24133" y="57"/>
                    <a:pt x="23645" y="187"/>
                  </a:cubicBezTo>
                  <a:cubicBezTo>
                    <a:pt x="21497" y="759"/>
                    <a:pt x="19966" y="1875"/>
                    <a:pt x="17865" y="1875"/>
                  </a:cubicBezTo>
                  <a:cubicBezTo>
                    <a:pt x="17428" y="1875"/>
                    <a:pt x="16965" y="1827"/>
                    <a:pt x="16468" y="1715"/>
                  </a:cubicBezTo>
                  <a:cubicBezTo>
                    <a:pt x="14857" y="1359"/>
                    <a:pt x="13350" y="669"/>
                    <a:pt x="11676" y="669"/>
                  </a:cubicBezTo>
                  <a:cubicBezTo>
                    <a:pt x="8831" y="669"/>
                    <a:pt x="6362" y="2343"/>
                    <a:pt x="4144" y="3912"/>
                  </a:cubicBezTo>
                  <a:cubicBezTo>
                    <a:pt x="2826" y="4895"/>
                    <a:pt x="1445" y="5774"/>
                    <a:pt x="1" y="6569"/>
                  </a:cubicBezTo>
                  <a:cubicBezTo>
                    <a:pt x="984" y="7281"/>
                    <a:pt x="2051" y="7929"/>
                    <a:pt x="3139" y="8473"/>
                  </a:cubicBezTo>
                  <a:cubicBezTo>
                    <a:pt x="4562" y="7908"/>
                    <a:pt x="5943" y="7176"/>
                    <a:pt x="7303" y="6569"/>
                  </a:cubicBezTo>
                  <a:cubicBezTo>
                    <a:pt x="9418" y="5595"/>
                    <a:pt x="11224" y="5108"/>
                    <a:pt x="13266" y="5108"/>
                  </a:cubicBezTo>
                  <a:cubicBezTo>
                    <a:pt x="14032" y="5108"/>
                    <a:pt x="14832" y="5177"/>
                    <a:pt x="15694" y="5314"/>
                  </a:cubicBezTo>
                  <a:cubicBezTo>
                    <a:pt x="16624" y="5467"/>
                    <a:pt x="17499" y="5575"/>
                    <a:pt x="18368" y="5575"/>
                  </a:cubicBezTo>
                  <a:cubicBezTo>
                    <a:pt x="19278" y="5575"/>
                    <a:pt x="20181" y="5457"/>
                    <a:pt x="21134" y="5146"/>
                  </a:cubicBezTo>
                  <a:cubicBezTo>
                    <a:pt x="22117" y="4812"/>
                    <a:pt x="23038" y="4268"/>
                    <a:pt x="24042" y="4037"/>
                  </a:cubicBezTo>
                  <a:cubicBezTo>
                    <a:pt x="24549" y="3918"/>
                    <a:pt x="25044" y="3868"/>
                    <a:pt x="25530" y="3868"/>
                  </a:cubicBezTo>
                  <a:cubicBezTo>
                    <a:pt x="26408" y="3868"/>
                    <a:pt x="27261" y="4031"/>
                    <a:pt x="28122" y="4247"/>
                  </a:cubicBezTo>
                  <a:cubicBezTo>
                    <a:pt x="28896" y="3451"/>
                    <a:pt x="29608" y="2615"/>
                    <a:pt x="30256" y="1715"/>
                  </a:cubicBezTo>
                  <a:cubicBezTo>
                    <a:pt x="28537" y="973"/>
                    <a:pt x="26926" y="1"/>
                    <a:pt x="25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6;p33">
              <a:extLst>
                <a:ext uri="{FF2B5EF4-FFF2-40B4-BE49-F238E27FC236}">
                  <a16:creationId xmlns:a16="http://schemas.microsoft.com/office/drawing/2014/main" id="{9B32576B-A97F-402A-A363-F1FE98E94B4C}"/>
                </a:ext>
              </a:extLst>
            </p:cNvPr>
            <p:cNvSpPr/>
            <p:nvPr/>
          </p:nvSpPr>
          <p:spPr>
            <a:xfrm>
              <a:off x="3618025" y="2326800"/>
              <a:ext cx="370875" cy="711075"/>
            </a:xfrm>
            <a:custGeom>
              <a:avLst/>
              <a:gdLst/>
              <a:ahLst/>
              <a:cxnLst/>
              <a:rect l="l" t="t" r="r" b="b"/>
              <a:pathLst>
                <a:path w="14835" h="28443" extrusionOk="0">
                  <a:moveTo>
                    <a:pt x="13831" y="1"/>
                  </a:moveTo>
                  <a:cubicBezTo>
                    <a:pt x="12784" y="399"/>
                    <a:pt x="11780" y="880"/>
                    <a:pt x="10818" y="1424"/>
                  </a:cubicBezTo>
                  <a:cubicBezTo>
                    <a:pt x="10190" y="3600"/>
                    <a:pt x="10232" y="6257"/>
                    <a:pt x="10106" y="8454"/>
                  </a:cubicBezTo>
                  <a:cubicBezTo>
                    <a:pt x="9939" y="11258"/>
                    <a:pt x="10148" y="14104"/>
                    <a:pt x="9855" y="16907"/>
                  </a:cubicBezTo>
                  <a:cubicBezTo>
                    <a:pt x="9709" y="18539"/>
                    <a:pt x="9395" y="20213"/>
                    <a:pt x="8558" y="21636"/>
                  </a:cubicBezTo>
                  <a:cubicBezTo>
                    <a:pt x="7766" y="22971"/>
                    <a:pt x="6558" y="23608"/>
                    <a:pt x="5289" y="23608"/>
                  </a:cubicBezTo>
                  <a:cubicBezTo>
                    <a:pt x="4210" y="23608"/>
                    <a:pt x="3086" y="23148"/>
                    <a:pt x="2134" y="22264"/>
                  </a:cubicBezTo>
                  <a:cubicBezTo>
                    <a:pt x="1339" y="21469"/>
                    <a:pt x="628" y="20632"/>
                    <a:pt x="0" y="19732"/>
                  </a:cubicBezTo>
                  <a:lnTo>
                    <a:pt x="0" y="20109"/>
                  </a:lnTo>
                  <a:cubicBezTo>
                    <a:pt x="0" y="22682"/>
                    <a:pt x="439" y="25214"/>
                    <a:pt x="1339" y="27620"/>
                  </a:cubicBezTo>
                  <a:cubicBezTo>
                    <a:pt x="2585" y="28144"/>
                    <a:pt x="3888" y="28443"/>
                    <a:pt x="5197" y="28443"/>
                  </a:cubicBezTo>
                  <a:cubicBezTo>
                    <a:pt x="7076" y="28443"/>
                    <a:pt x="8971" y="27828"/>
                    <a:pt x="10734" y="26386"/>
                  </a:cubicBezTo>
                  <a:cubicBezTo>
                    <a:pt x="13768" y="23959"/>
                    <a:pt x="14458" y="19878"/>
                    <a:pt x="14626" y="16217"/>
                  </a:cubicBezTo>
                  <a:cubicBezTo>
                    <a:pt x="14835" y="11300"/>
                    <a:pt x="14709" y="6048"/>
                    <a:pt x="13789" y="1152"/>
                  </a:cubicBezTo>
                  <a:cubicBezTo>
                    <a:pt x="13810" y="1110"/>
                    <a:pt x="13831" y="1089"/>
                    <a:pt x="13851" y="1047"/>
                  </a:cubicBezTo>
                  <a:cubicBezTo>
                    <a:pt x="13977" y="712"/>
                    <a:pt x="13977" y="336"/>
                    <a:pt x="13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7;p33">
              <a:extLst>
                <a:ext uri="{FF2B5EF4-FFF2-40B4-BE49-F238E27FC236}">
                  <a16:creationId xmlns:a16="http://schemas.microsoft.com/office/drawing/2014/main" id="{9AEBFD75-9A24-4058-95DC-88FCA08B95D4}"/>
                </a:ext>
              </a:extLst>
            </p:cNvPr>
            <p:cNvSpPr/>
            <p:nvPr/>
          </p:nvSpPr>
          <p:spPr>
            <a:xfrm>
              <a:off x="3983650" y="2292800"/>
              <a:ext cx="689975" cy="717200"/>
            </a:xfrm>
            <a:custGeom>
              <a:avLst/>
              <a:gdLst/>
              <a:ahLst/>
              <a:cxnLst/>
              <a:rect l="l" t="t" r="r" b="b"/>
              <a:pathLst>
                <a:path w="27599" h="28688" extrusionOk="0">
                  <a:moveTo>
                    <a:pt x="5085" y="1"/>
                  </a:moveTo>
                  <a:cubicBezTo>
                    <a:pt x="4897" y="22"/>
                    <a:pt x="4688" y="43"/>
                    <a:pt x="4478" y="64"/>
                  </a:cubicBezTo>
                  <a:cubicBezTo>
                    <a:pt x="4729" y="5608"/>
                    <a:pt x="2574" y="10798"/>
                    <a:pt x="2825" y="16321"/>
                  </a:cubicBezTo>
                  <a:cubicBezTo>
                    <a:pt x="3014" y="20025"/>
                    <a:pt x="4813" y="24126"/>
                    <a:pt x="8558" y="25381"/>
                  </a:cubicBezTo>
                  <a:cubicBezTo>
                    <a:pt x="9433" y="25673"/>
                    <a:pt x="10312" y="25762"/>
                    <a:pt x="11197" y="25762"/>
                  </a:cubicBezTo>
                  <a:cubicBezTo>
                    <a:pt x="12587" y="25762"/>
                    <a:pt x="13989" y="25542"/>
                    <a:pt x="15398" y="25542"/>
                  </a:cubicBezTo>
                  <a:cubicBezTo>
                    <a:pt x="15538" y="25542"/>
                    <a:pt x="15678" y="25544"/>
                    <a:pt x="15819" y="25549"/>
                  </a:cubicBezTo>
                  <a:cubicBezTo>
                    <a:pt x="19146" y="25674"/>
                    <a:pt x="21949" y="27495"/>
                    <a:pt x="25088" y="28332"/>
                  </a:cubicBezTo>
                  <a:cubicBezTo>
                    <a:pt x="25779" y="28520"/>
                    <a:pt x="26490" y="28645"/>
                    <a:pt x="27222" y="28687"/>
                  </a:cubicBezTo>
                  <a:cubicBezTo>
                    <a:pt x="27348" y="28290"/>
                    <a:pt x="27473" y="27871"/>
                    <a:pt x="27599" y="27453"/>
                  </a:cubicBezTo>
                  <a:cubicBezTo>
                    <a:pt x="24711" y="27097"/>
                    <a:pt x="21447" y="25486"/>
                    <a:pt x="19209" y="24837"/>
                  </a:cubicBezTo>
                  <a:cubicBezTo>
                    <a:pt x="18249" y="24557"/>
                    <a:pt x="17220" y="24479"/>
                    <a:pt x="16165" y="24479"/>
                  </a:cubicBezTo>
                  <a:cubicBezTo>
                    <a:pt x="14860" y="24479"/>
                    <a:pt x="13515" y="24598"/>
                    <a:pt x="12216" y="24598"/>
                  </a:cubicBezTo>
                  <a:cubicBezTo>
                    <a:pt x="10490" y="24598"/>
                    <a:pt x="8843" y="24389"/>
                    <a:pt x="7470" y="23414"/>
                  </a:cubicBezTo>
                  <a:cubicBezTo>
                    <a:pt x="1" y="18184"/>
                    <a:pt x="6864" y="7450"/>
                    <a:pt x="5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8;p33">
              <a:extLst>
                <a:ext uri="{FF2B5EF4-FFF2-40B4-BE49-F238E27FC236}">
                  <a16:creationId xmlns:a16="http://schemas.microsoft.com/office/drawing/2014/main" id="{B218FE94-1F2F-468B-A920-014F8F3D3380}"/>
                </a:ext>
              </a:extLst>
            </p:cNvPr>
            <p:cNvSpPr/>
            <p:nvPr/>
          </p:nvSpPr>
          <p:spPr>
            <a:xfrm>
              <a:off x="4354525" y="2333625"/>
              <a:ext cx="268375" cy="231025"/>
            </a:xfrm>
            <a:custGeom>
              <a:avLst/>
              <a:gdLst/>
              <a:ahLst/>
              <a:cxnLst/>
              <a:rect l="l" t="t" r="r" b="b"/>
              <a:pathLst>
                <a:path w="10735" h="9241" extrusionOk="0">
                  <a:moveTo>
                    <a:pt x="461" y="0"/>
                  </a:moveTo>
                  <a:cubicBezTo>
                    <a:pt x="0" y="2846"/>
                    <a:pt x="293" y="5984"/>
                    <a:pt x="3013" y="7595"/>
                  </a:cubicBezTo>
                  <a:cubicBezTo>
                    <a:pt x="4575" y="8519"/>
                    <a:pt x="6959" y="9240"/>
                    <a:pt x="9159" y="9240"/>
                  </a:cubicBezTo>
                  <a:cubicBezTo>
                    <a:pt x="9700" y="9240"/>
                    <a:pt x="10230" y="9197"/>
                    <a:pt x="10734" y="9102"/>
                  </a:cubicBezTo>
                  <a:cubicBezTo>
                    <a:pt x="10525" y="8704"/>
                    <a:pt x="10295" y="8349"/>
                    <a:pt x="10044" y="7972"/>
                  </a:cubicBezTo>
                  <a:cubicBezTo>
                    <a:pt x="9650" y="8010"/>
                    <a:pt x="9255" y="8030"/>
                    <a:pt x="8861" y="8030"/>
                  </a:cubicBezTo>
                  <a:cubicBezTo>
                    <a:pt x="7329" y="8030"/>
                    <a:pt x="5805" y="7738"/>
                    <a:pt x="4374" y="7156"/>
                  </a:cubicBezTo>
                  <a:cubicBezTo>
                    <a:pt x="1235" y="5921"/>
                    <a:pt x="1047" y="3118"/>
                    <a:pt x="984" y="230"/>
                  </a:cubicBezTo>
                  <a:cubicBezTo>
                    <a:pt x="816" y="167"/>
                    <a:pt x="649" y="84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9;p33">
              <a:extLst>
                <a:ext uri="{FF2B5EF4-FFF2-40B4-BE49-F238E27FC236}">
                  <a16:creationId xmlns:a16="http://schemas.microsoft.com/office/drawing/2014/main" id="{AB025567-508F-4FAF-81F0-BE4438C4AA95}"/>
                </a:ext>
              </a:extLst>
            </p:cNvPr>
            <p:cNvSpPr/>
            <p:nvPr/>
          </p:nvSpPr>
          <p:spPr>
            <a:xfrm>
              <a:off x="4295950" y="2312700"/>
              <a:ext cx="377675" cy="366700"/>
            </a:xfrm>
            <a:custGeom>
              <a:avLst/>
              <a:gdLst/>
              <a:ahLst/>
              <a:cxnLst/>
              <a:rect l="l" t="t" r="r" b="b"/>
              <a:pathLst>
                <a:path w="15107" h="14668" extrusionOk="0">
                  <a:moveTo>
                    <a:pt x="481" y="0"/>
                  </a:moveTo>
                  <a:cubicBezTo>
                    <a:pt x="0" y="4122"/>
                    <a:pt x="419" y="11110"/>
                    <a:pt x="4540" y="12491"/>
                  </a:cubicBezTo>
                  <a:cubicBezTo>
                    <a:pt x="5091" y="12669"/>
                    <a:pt x="5646" y="12713"/>
                    <a:pt x="6204" y="12713"/>
                  </a:cubicBezTo>
                  <a:cubicBezTo>
                    <a:pt x="6754" y="12713"/>
                    <a:pt x="7307" y="12670"/>
                    <a:pt x="7861" y="12670"/>
                  </a:cubicBezTo>
                  <a:cubicBezTo>
                    <a:pt x="8002" y="12670"/>
                    <a:pt x="8144" y="12673"/>
                    <a:pt x="8286" y="12680"/>
                  </a:cubicBezTo>
                  <a:cubicBezTo>
                    <a:pt x="10294" y="12784"/>
                    <a:pt x="11738" y="13851"/>
                    <a:pt x="13579" y="14416"/>
                  </a:cubicBezTo>
                  <a:cubicBezTo>
                    <a:pt x="14061" y="14563"/>
                    <a:pt x="14584" y="14647"/>
                    <a:pt x="15107" y="14668"/>
                  </a:cubicBezTo>
                  <a:cubicBezTo>
                    <a:pt x="15002" y="14291"/>
                    <a:pt x="14877" y="13935"/>
                    <a:pt x="14751" y="13579"/>
                  </a:cubicBezTo>
                  <a:cubicBezTo>
                    <a:pt x="13475" y="13412"/>
                    <a:pt x="12198" y="12471"/>
                    <a:pt x="10838" y="12031"/>
                  </a:cubicBezTo>
                  <a:cubicBezTo>
                    <a:pt x="10189" y="11825"/>
                    <a:pt x="9561" y="11772"/>
                    <a:pt x="8937" y="11772"/>
                  </a:cubicBezTo>
                  <a:cubicBezTo>
                    <a:pt x="8275" y="11772"/>
                    <a:pt x="7619" y="11832"/>
                    <a:pt x="6949" y="11832"/>
                  </a:cubicBezTo>
                  <a:cubicBezTo>
                    <a:pt x="6584" y="11832"/>
                    <a:pt x="6214" y="11814"/>
                    <a:pt x="5838" y="11759"/>
                  </a:cubicBezTo>
                  <a:cubicBezTo>
                    <a:pt x="1067" y="11048"/>
                    <a:pt x="1360" y="4331"/>
                    <a:pt x="1046" y="167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0;p33">
              <a:extLst>
                <a:ext uri="{FF2B5EF4-FFF2-40B4-BE49-F238E27FC236}">
                  <a16:creationId xmlns:a16="http://schemas.microsoft.com/office/drawing/2014/main" id="{F3A5308C-9468-47A7-A9E0-0402678AB3E5}"/>
                </a:ext>
              </a:extLst>
            </p:cNvPr>
            <p:cNvSpPr/>
            <p:nvPr/>
          </p:nvSpPr>
          <p:spPr>
            <a:xfrm>
              <a:off x="4156800" y="2291775"/>
              <a:ext cx="538275" cy="541250"/>
            </a:xfrm>
            <a:custGeom>
              <a:avLst/>
              <a:gdLst/>
              <a:ahLst/>
              <a:cxnLst/>
              <a:rect l="l" t="t" r="r" b="b"/>
              <a:pathLst>
                <a:path w="21531" h="21650" extrusionOk="0">
                  <a:moveTo>
                    <a:pt x="1151" y="0"/>
                  </a:moveTo>
                  <a:cubicBezTo>
                    <a:pt x="1005" y="565"/>
                    <a:pt x="942" y="1151"/>
                    <a:pt x="921" y="1737"/>
                  </a:cubicBezTo>
                  <a:cubicBezTo>
                    <a:pt x="816" y="4708"/>
                    <a:pt x="1172" y="7386"/>
                    <a:pt x="670" y="10378"/>
                  </a:cubicBezTo>
                  <a:cubicBezTo>
                    <a:pt x="0" y="14333"/>
                    <a:pt x="649" y="18413"/>
                    <a:pt x="4771" y="20129"/>
                  </a:cubicBezTo>
                  <a:cubicBezTo>
                    <a:pt x="5673" y="20508"/>
                    <a:pt x="6591" y="20636"/>
                    <a:pt x="7516" y="20636"/>
                  </a:cubicBezTo>
                  <a:cubicBezTo>
                    <a:pt x="8479" y="20636"/>
                    <a:pt x="9449" y="20497"/>
                    <a:pt x="10420" y="20359"/>
                  </a:cubicBezTo>
                  <a:cubicBezTo>
                    <a:pt x="11207" y="20258"/>
                    <a:pt x="11950" y="20195"/>
                    <a:pt x="12682" y="20195"/>
                  </a:cubicBezTo>
                  <a:cubicBezTo>
                    <a:pt x="13780" y="20195"/>
                    <a:pt x="14852" y="20338"/>
                    <a:pt x="16007" y="20714"/>
                  </a:cubicBezTo>
                  <a:cubicBezTo>
                    <a:pt x="17032" y="21049"/>
                    <a:pt x="18036" y="21468"/>
                    <a:pt x="19125" y="21593"/>
                  </a:cubicBezTo>
                  <a:cubicBezTo>
                    <a:pt x="19408" y="21631"/>
                    <a:pt x="19695" y="21649"/>
                    <a:pt x="19983" y="21649"/>
                  </a:cubicBezTo>
                  <a:cubicBezTo>
                    <a:pt x="20500" y="21649"/>
                    <a:pt x="21020" y="21589"/>
                    <a:pt x="21531" y="21468"/>
                  </a:cubicBezTo>
                  <a:cubicBezTo>
                    <a:pt x="21510" y="19898"/>
                    <a:pt x="21342" y="18350"/>
                    <a:pt x="21008" y="16823"/>
                  </a:cubicBezTo>
                  <a:cubicBezTo>
                    <a:pt x="20510" y="17031"/>
                    <a:pt x="20038" y="17137"/>
                    <a:pt x="19504" y="17137"/>
                  </a:cubicBezTo>
                  <a:cubicBezTo>
                    <a:pt x="19071" y="17137"/>
                    <a:pt x="18598" y="17068"/>
                    <a:pt x="18036" y="16927"/>
                  </a:cubicBezTo>
                  <a:cubicBezTo>
                    <a:pt x="16404" y="16530"/>
                    <a:pt x="14835" y="15777"/>
                    <a:pt x="13140" y="15672"/>
                  </a:cubicBezTo>
                  <a:cubicBezTo>
                    <a:pt x="13025" y="15668"/>
                    <a:pt x="12910" y="15667"/>
                    <a:pt x="12795" y="15667"/>
                  </a:cubicBezTo>
                  <a:cubicBezTo>
                    <a:pt x="12220" y="15667"/>
                    <a:pt x="11644" y="15710"/>
                    <a:pt x="11069" y="15797"/>
                  </a:cubicBezTo>
                  <a:cubicBezTo>
                    <a:pt x="10177" y="15913"/>
                    <a:pt x="9437" y="16060"/>
                    <a:pt x="8764" y="16060"/>
                  </a:cubicBezTo>
                  <a:cubicBezTo>
                    <a:pt x="7860" y="16060"/>
                    <a:pt x="7079" y="15795"/>
                    <a:pt x="6215" y="14835"/>
                  </a:cubicBezTo>
                  <a:cubicBezTo>
                    <a:pt x="4562" y="13036"/>
                    <a:pt x="4917" y="10608"/>
                    <a:pt x="4834" y="8265"/>
                  </a:cubicBezTo>
                  <a:cubicBezTo>
                    <a:pt x="4750" y="5608"/>
                    <a:pt x="4604" y="2867"/>
                    <a:pt x="3829" y="314"/>
                  </a:cubicBezTo>
                  <a:cubicBezTo>
                    <a:pt x="2930" y="168"/>
                    <a:pt x="2051" y="63"/>
                    <a:pt x="1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1;p33">
              <a:extLst>
                <a:ext uri="{FF2B5EF4-FFF2-40B4-BE49-F238E27FC236}">
                  <a16:creationId xmlns:a16="http://schemas.microsoft.com/office/drawing/2014/main" id="{970E24F5-49CF-4D33-93A6-6EC40FE9298B}"/>
                </a:ext>
              </a:extLst>
            </p:cNvPr>
            <p:cNvSpPr/>
            <p:nvPr/>
          </p:nvSpPr>
          <p:spPr>
            <a:xfrm>
              <a:off x="3258125" y="2816250"/>
              <a:ext cx="1780100" cy="211225"/>
            </a:xfrm>
            <a:custGeom>
              <a:avLst/>
              <a:gdLst/>
              <a:ahLst/>
              <a:cxnLst/>
              <a:rect l="l" t="t" r="r" b="b"/>
              <a:pathLst>
                <a:path w="71204" h="8449" extrusionOk="0">
                  <a:moveTo>
                    <a:pt x="14041" y="0"/>
                  </a:moveTo>
                  <a:cubicBezTo>
                    <a:pt x="11532" y="0"/>
                    <a:pt x="954" y="714"/>
                    <a:pt x="84" y="3481"/>
                  </a:cubicBezTo>
                  <a:cubicBezTo>
                    <a:pt x="22" y="3585"/>
                    <a:pt x="1" y="3711"/>
                    <a:pt x="22" y="3837"/>
                  </a:cubicBezTo>
                  <a:cubicBezTo>
                    <a:pt x="22" y="4213"/>
                    <a:pt x="147" y="4590"/>
                    <a:pt x="377" y="4883"/>
                  </a:cubicBezTo>
                  <a:cubicBezTo>
                    <a:pt x="879" y="5636"/>
                    <a:pt x="2051" y="5929"/>
                    <a:pt x="2867" y="6159"/>
                  </a:cubicBezTo>
                  <a:cubicBezTo>
                    <a:pt x="4960" y="6787"/>
                    <a:pt x="7156" y="7059"/>
                    <a:pt x="9333" y="7331"/>
                  </a:cubicBezTo>
                  <a:cubicBezTo>
                    <a:pt x="13245" y="7770"/>
                    <a:pt x="17179" y="8063"/>
                    <a:pt x="21092" y="8251"/>
                  </a:cubicBezTo>
                  <a:cubicBezTo>
                    <a:pt x="24257" y="8390"/>
                    <a:pt x="27422" y="8449"/>
                    <a:pt x="30586" y="8449"/>
                  </a:cubicBezTo>
                  <a:cubicBezTo>
                    <a:pt x="36040" y="8449"/>
                    <a:pt x="41490" y="8273"/>
                    <a:pt x="46932" y="8021"/>
                  </a:cubicBezTo>
                  <a:cubicBezTo>
                    <a:pt x="51117" y="7833"/>
                    <a:pt x="55302" y="7624"/>
                    <a:pt x="59465" y="7352"/>
                  </a:cubicBezTo>
                  <a:cubicBezTo>
                    <a:pt x="62604" y="7163"/>
                    <a:pt x="66119" y="6912"/>
                    <a:pt x="68923" y="5343"/>
                  </a:cubicBezTo>
                  <a:cubicBezTo>
                    <a:pt x="70471" y="4485"/>
                    <a:pt x="71204" y="2895"/>
                    <a:pt x="69446" y="1765"/>
                  </a:cubicBezTo>
                  <a:cubicBezTo>
                    <a:pt x="67310" y="407"/>
                    <a:pt x="63838" y="28"/>
                    <a:pt x="60718" y="28"/>
                  </a:cubicBezTo>
                  <a:cubicBezTo>
                    <a:pt x="59561" y="28"/>
                    <a:pt x="58452" y="80"/>
                    <a:pt x="57478" y="154"/>
                  </a:cubicBezTo>
                  <a:cubicBezTo>
                    <a:pt x="57478" y="300"/>
                    <a:pt x="57415" y="1891"/>
                    <a:pt x="57415" y="2330"/>
                  </a:cubicBezTo>
                  <a:cubicBezTo>
                    <a:pt x="58189" y="2351"/>
                    <a:pt x="64090" y="2225"/>
                    <a:pt x="64152" y="3125"/>
                  </a:cubicBezTo>
                  <a:cubicBezTo>
                    <a:pt x="64236" y="4401"/>
                    <a:pt x="57875" y="4213"/>
                    <a:pt x="56829" y="4255"/>
                  </a:cubicBezTo>
                  <a:cubicBezTo>
                    <a:pt x="54381" y="4339"/>
                    <a:pt x="51954" y="4401"/>
                    <a:pt x="49506" y="4485"/>
                  </a:cubicBezTo>
                  <a:cubicBezTo>
                    <a:pt x="44965" y="4590"/>
                    <a:pt x="40446" y="4715"/>
                    <a:pt x="35926" y="4799"/>
                  </a:cubicBezTo>
                  <a:cubicBezTo>
                    <a:pt x="31470" y="4883"/>
                    <a:pt x="27013" y="4987"/>
                    <a:pt x="22556" y="5029"/>
                  </a:cubicBezTo>
                  <a:cubicBezTo>
                    <a:pt x="22013" y="5034"/>
                    <a:pt x="21468" y="5037"/>
                    <a:pt x="20923" y="5037"/>
                  </a:cubicBezTo>
                  <a:cubicBezTo>
                    <a:pt x="19159" y="5037"/>
                    <a:pt x="17389" y="5009"/>
                    <a:pt x="15631" y="4945"/>
                  </a:cubicBezTo>
                  <a:cubicBezTo>
                    <a:pt x="13245" y="4841"/>
                    <a:pt x="7638" y="4799"/>
                    <a:pt x="7324" y="3941"/>
                  </a:cubicBezTo>
                  <a:cubicBezTo>
                    <a:pt x="7010" y="3104"/>
                    <a:pt x="12471" y="2937"/>
                    <a:pt x="14480" y="2623"/>
                  </a:cubicBezTo>
                  <a:cubicBezTo>
                    <a:pt x="14438" y="2037"/>
                    <a:pt x="14354" y="761"/>
                    <a:pt x="14396" y="8"/>
                  </a:cubicBezTo>
                  <a:cubicBezTo>
                    <a:pt x="14308" y="3"/>
                    <a:pt x="14189" y="0"/>
                    <a:pt x="14041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2;p33">
              <a:extLst>
                <a:ext uri="{FF2B5EF4-FFF2-40B4-BE49-F238E27FC236}">
                  <a16:creationId xmlns:a16="http://schemas.microsoft.com/office/drawing/2014/main" id="{40408AD0-D4F4-4C33-A41E-8ADDEE5F7103}"/>
                </a:ext>
              </a:extLst>
            </p:cNvPr>
            <p:cNvSpPr/>
            <p:nvPr/>
          </p:nvSpPr>
          <p:spPr>
            <a:xfrm>
              <a:off x="3347050" y="2406100"/>
              <a:ext cx="1517450" cy="976525"/>
            </a:xfrm>
            <a:custGeom>
              <a:avLst/>
              <a:gdLst/>
              <a:ahLst/>
              <a:cxnLst/>
              <a:rect l="l" t="t" r="r" b="b"/>
              <a:pathLst>
                <a:path w="60698" h="39061" extrusionOk="0">
                  <a:moveTo>
                    <a:pt x="1984" y="0"/>
                  </a:moveTo>
                  <a:cubicBezTo>
                    <a:pt x="1368" y="0"/>
                    <a:pt x="865" y="123"/>
                    <a:pt x="524" y="407"/>
                  </a:cubicBezTo>
                  <a:cubicBezTo>
                    <a:pt x="419" y="449"/>
                    <a:pt x="335" y="553"/>
                    <a:pt x="294" y="658"/>
                  </a:cubicBezTo>
                  <a:cubicBezTo>
                    <a:pt x="84" y="993"/>
                    <a:pt x="1" y="1348"/>
                    <a:pt x="22" y="1725"/>
                  </a:cubicBezTo>
                  <a:cubicBezTo>
                    <a:pt x="42" y="2625"/>
                    <a:pt x="879" y="3504"/>
                    <a:pt x="1444" y="4131"/>
                  </a:cubicBezTo>
                  <a:cubicBezTo>
                    <a:pt x="2867" y="5805"/>
                    <a:pt x="4583" y="7228"/>
                    <a:pt x="6257" y="8609"/>
                  </a:cubicBezTo>
                  <a:cubicBezTo>
                    <a:pt x="9312" y="11099"/>
                    <a:pt x="12450" y="13463"/>
                    <a:pt x="15672" y="15723"/>
                  </a:cubicBezTo>
                  <a:cubicBezTo>
                    <a:pt x="22724" y="20703"/>
                    <a:pt x="30110" y="25160"/>
                    <a:pt x="37558" y="29449"/>
                  </a:cubicBezTo>
                  <a:cubicBezTo>
                    <a:pt x="41178" y="31541"/>
                    <a:pt x="44819" y="33613"/>
                    <a:pt x="48481" y="35642"/>
                  </a:cubicBezTo>
                  <a:cubicBezTo>
                    <a:pt x="51222" y="37170"/>
                    <a:pt x="54318" y="38844"/>
                    <a:pt x="57520" y="39053"/>
                  </a:cubicBezTo>
                  <a:cubicBezTo>
                    <a:pt x="57608" y="39058"/>
                    <a:pt x="57695" y="39061"/>
                    <a:pt x="57781" y="39061"/>
                  </a:cubicBezTo>
                  <a:cubicBezTo>
                    <a:pt x="59418" y="39061"/>
                    <a:pt x="60698" y="38122"/>
                    <a:pt x="59863" y="36333"/>
                  </a:cubicBezTo>
                  <a:cubicBezTo>
                    <a:pt x="58419" y="33173"/>
                    <a:pt x="53774" y="30181"/>
                    <a:pt x="50573" y="28486"/>
                  </a:cubicBezTo>
                  <a:cubicBezTo>
                    <a:pt x="50489" y="28612"/>
                    <a:pt x="49631" y="29826"/>
                    <a:pt x="49359" y="30181"/>
                  </a:cubicBezTo>
                  <a:cubicBezTo>
                    <a:pt x="50008" y="30621"/>
                    <a:pt x="55113" y="33822"/>
                    <a:pt x="54695" y="34596"/>
                  </a:cubicBezTo>
                  <a:cubicBezTo>
                    <a:pt x="54610" y="34749"/>
                    <a:pt x="54441" y="34815"/>
                    <a:pt x="54210" y="34815"/>
                  </a:cubicBezTo>
                  <a:cubicBezTo>
                    <a:pt x="52728" y="34815"/>
                    <a:pt x="48694" y="32077"/>
                    <a:pt x="47916" y="31625"/>
                  </a:cubicBezTo>
                  <a:cubicBezTo>
                    <a:pt x="45823" y="30370"/>
                    <a:pt x="43731" y="29114"/>
                    <a:pt x="41639" y="27859"/>
                  </a:cubicBezTo>
                  <a:cubicBezTo>
                    <a:pt x="37747" y="25536"/>
                    <a:pt x="33876" y="23172"/>
                    <a:pt x="30026" y="20807"/>
                  </a:cubicBezTo>
                  <a:cubicBezTo>
                    <a:pt x="26218" y="18485"/>
                    <a:pt x="22410" y="16162"/>
                    <a:pt x="18644" y="13798"/>
                  </a:cubicBezTo>
                  <a:cubicBezTo>
                    <a:pt x="16677" y="12584"/>
                    <a:pt x="14731" y="11329"/>
                    <a:pt x="12848" y="10011"/>
                  </a:cubicBezTo>
                  <a:cubicBezTo>
                    <a:pt x="10902" y="8630"/>
                    <a:pt x="6194" y="5554"/>
                    <a:pt x="6382" y="4675"/>
                  </a:cubicBezTo>
                  <a:cubicBezTo>
                    <a:pt x="6407" y="4562"/>
                    <a:pt x="6510" y="4511"/>
                    <a:pt x="6675" y="4511"/>
                  </a:cubicBezTo>
                  <a:cubicBezTo>
                    <a:pt x="7749" y="4511"/>
                    <a:pt x="11442" y="6669"/>
                    <a:pt x="13057" y="7395"/>
                  </a:cubicBezTo>
                  <a:cubicBezTo>
                    <a:pt x="13350" y="6872"/>
                    <a:pt x="13957" y="5722"/>
                    <a:pt x="14354" y="5136"/>
                  </a:cubicBezTo>
                  <a:cubicBezTo>
                    <a:pt x="13244" y="4330"/>
                    <a:pt x="5637" y="0"/>
                    <a:pt x="1984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6" descr="Kẹp giấy tòa nhà văn phòng Phẩm nghệ thuật Clip - giấy vụn. png tải về -  Miễn phí trong suốt Phần Cứng Phụ Kiện png Tải về.">
            <a:extLst>
              <a:ext uri="{FF2B5EF4-FFF2-40B4-BE49-F238E27FC236}">
                <a16:creationId xmlns:a16="http://schemas.microsoft.com/office/drawing/2014/main" id="{D9B69B0F-6C89-47E7-9767-395B451C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222">
                        <a14:backgroundMark x1="29000" y1="75385" x2="53889" y2="93269"/>
                        <a14:backgroundMark x1="18889" y1="46346" x2="23667" y2="68077"/>
                        <a14:backgroundMark x1="42000" y1="15577" x2="16667" y2="78462"/>
                        <a14:backgroundMark x1="44778" y1="28846" x2="25333" y2="82308"/>
                        <a14:backgroundMark x1="51222" y1="25192" x2="33333" y2="64615"/>
                        <a14:backgroundMark x1="47778" y1="37500" x2="37333" y2="60962"/>
                        <a14:backgroundMark x1="47556" y1="44423" x2="39778" y2="57692"/>
                        <a14:backgroundMark x1="45556" y1="47885" x2="41222" y2="59423"/>
                        <a14:backgroundMark x1="45111" y1="49808" x2="41778" y2="5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820" flipH="1">
            <a:off x="559215" y="-68745"/>
            <a:ext cx="2576720" cy="14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hild Care Thesis by Slidesgo ">
  <a:themeElements>
    <a:clrScheme name="Simple Light">
      <a:dk1>
        <a:srgbClr val="091841"/>
      </a:dk1>
      <a:lt1>
        <a:srgbClr val="FFFFFF"/>
      </a:lt1>
      <a:dk2>
        <a:srgbClr val="0C2E8B"/>
      </a:dk2>
      <a:lt2>
        <a:srgbClr val="BDF1FF"/>
      </a:lt2>
      <a:accent1>
        <a:srgbClr val="E24645"/>
      </a:accent1>
      <a:accent2>
        <a:srgbClr val="F4BD18"/>
      </a:accent2>
      <a:accent3>
        <a:srgbClr val="BA8974"/>
      </a:accent3>
      <a:accent4>
        <a:srgbClr val="FCBBA6"/>
      </a:accent4>
      <a:accent5>
        <a:srgbClr val="6AD9F5"/>
      </a:accent5>
      <a:accent6>
        <a:srgbClr val="4C6EC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551</Words>
  <Application>Microsoft Office PowerPoint</Application>
  <PresentationFormat>On-screen Show (16:9)</PresentationFormat>
  <Paragraphs>57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Karla</vt:lpstr>
      <vt:lpstr>iCiel Pony</vt:lpstr>
      <vt:lpstr>Antic</vt:lpstr>
      <vt:lpstr>Fredoka One</vt:lpstr>
      <vt:lpstr>Cambria</vt:lpstr>
      <vt:lpstr>UTM Kabel KT</vt:lpstr>
      <vt:lpstr>UTM Habano</vt:lpstr>
      <vt:lpstr>UTM ViceroyJF</vt:lpstr>
      <vt:lpstr>Roboto Condensed Light</vt:lpstr>
      <vt:lpstr>Fira Sans Extra Condensed Medium</vt:lpstr>
      <vt:lpstr>Arial</vt:lpstr>
      <vt:lpstr>Times New Roman</vt:lpstr>
      <vt:lpstr>Child Care Thesis by Slidesgo 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bạn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</dc:title>
  <cp:lastModifiedBy>Admin</cp:lastModifiedBy>
  <cp:revision>12</cp:revision>
  <dcterms:modified xsi:type="dcterms:W3CDTF">2021-09-30T16:47:30Z</dcterms:modified>
</cp:coreProperties>
</file>