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  <p:sldMasterId id="2147483678" r:id="rId6"/>
    <p:sldMasterId id="2147483691" r:id="rId7"/>
    <p:sldMasterId id="214748370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</p:sldIdLst>
  <p:sldSz cy="6858000" cx="12192000"/>
  <p:notesSz cx="6858000" cy="9144000"/>
  <p:embeddedFontLst>
    <p:embeddedFont>
      <p:font typeface="Coiny"/>
      <p:regular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jcx2b8e7BfYy1Jn4xYUOx3ENbC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D5DD0A-CD54-4759-B509-8A9AF674A8E1}">
  <a:tblStyle styleId="{5CD5DD0A-CD54-4759-B509-8A9AF674A8E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iny-regular.fntdata"/><Relationship Id="rId20" Type="http://schemas.openxmlformats.org/officeDocument/2006/relationships/slide" Target="slides/slide11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3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2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45" Type="http://customschemas.google.com/relationships/presentationmetadata" Target="metadata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slide" Target="slides/slide24.xml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slide" Target="slides/slide26.xml"/><Relationship Id="rId12" Type="http://schemas.openxmlformats.org/officeDocument/2006/relationships/slide" Target="slides/slide3.xml"/><Relationship Id="rId34" Type="http://schemas.openxmlformats.org/officeDocument/2006/relationships/slide" Target="slides/slide25.xml"/><Relationship Id="rId15" Type="http://schemas.openxmlformats.org/officeDocument/2006/relationships/slide" Target="slides/slide6.xml"/><Relationship Id="rId37" Type="http://schemas.openxmlformats.org/officeDocument/2006/relationships/slide" Target="slides/slide28.xml"/><Relationship Id="rId14" Type="http://schemas.openxmlformats.org/officeDocument/2006/relationships/slide" Target="slides/slide5.xml"/><Relationship Id="rId36" Type="http://schemas.openxmlformats.org/officeDocument/2006/relationships/slide" Target="slides/slide27.xml"/><Relationship Id="rId17" Type="http://schemas.openxmlformats.org/officeDocument/2006/relationships/slide" Target="slides/slide8.xml"/><Relationship Id="rId39" Type="http://schemas.openxmlformats.org/officeDocument/2006/relationships/slide" Target="slides/slide30.xml"/><Relationship Id="rId16" Type="http://schemas.openxmlformats.org/officeDocument/2006/relationships/slide" Target="slides/slide7.xml"/><Relationship Id="rId38" Type="http://schemas.openxmlformats.org/officeDocument/2006/relationships/slide" Target="slides/slide29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5" name="Google Shape;60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自定义版式">
  <p:cSld name="7_自定义版式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8"/>
          <p:cNvSpPr txBox="1"/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4"/>
              <a:buFont typeface="Arial"/>
              <a:buNone/>
              <a:defRPr b="0" i="0" sz="597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58"/>
          <p:cNvSpPr txBox="1"/>
          <p:nvPr>
            <p:ph idx="1" type="body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rgbClr val="888888"/>
              </a:buClr>
              <a:buSzPts val="2392"/>
              <a:buFont typeface="Arial"/>
              <a:buNone/>
              <a:defRPr b="0" i="0" sz="23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990"/>
              <a:buFont typeface="Arial"/>
              <a:buNone/>
              <a:defRPr b="0" i="0" sz="199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rgbClr val="888888"/>
              </a:buClr>
              <a:buSzPts val="1791"/>
              <a:buFont typeface="Arial"/>
              <a:buNone/>
              <a:defRPr b="0" i="0" sz="179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9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9"/>
          <p:cNvSpPr txBox="1"/>
          <p:nvPr>
            <p:ph idx="1" type="body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9"/>
          <p:cNvSpPr txBox="1"/>
          <p:nvPr>
            <p:ph idx="2" type="body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0"/>
          <p:cNvSpPr txBox="1"/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0"/>
          <p:cNvSpPr txBox="1"/>
          <p:nvPr>
            <p:ph idx="1" type="body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  <a:defRPr b="0" i="0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0"/>
          <p:cNvSpPr txBox="1"/>
          <p:nvPr>
            <p:ph idx="2" type="body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0"/>
          <p:cNvSpPr txBox="1"/>
          <p:nvPr>
            <p:ph idx="3" type="body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  <a:defRPr b="0" i="0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0"/>
          <p:cNvSpPr txBox="1"/>
          <p:nvPr>
            <p:ph idx="4" type="body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1"/>
          <p:cNvSpPr txBox="1"/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Arial"/>
              <a:buNone/>
              <a:defRPr b="0" i="0" sz="31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1"/>
          <p:cNvSpPr txBox="1"/>
          <p:nvPr>
            <p:ph idx="1" type="body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037" lvl="0" marL="457200" marR="0" rtl="0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3188"/>
              <a:buFont typeface="Arial"/>
              <a:buChar char="•"/>
              <a:defRPr b="0" i="0" sz="31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5765" lvl="1" marL="91440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Char char="–"/>
              <a:defRPr b="0" i="0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0492" lvl="2" marL="1371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Char char="•"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964" lvl="3" marL="18288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–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964" lvl="4" marL="22860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964" lvl="5" marL="27432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964" lvl="6" marL="32004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965" lvl="7" marL="36576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965" lvl="8" marL="41148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1"/>
          <p:cNvSpPr txBox="1"/>
          <p:nvPr>
            <p:ph idx="2" type="body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4"/>
              <a:buFont typeface="Arial"/>
              <a:buNone/>
              <a:defRPr b="0" i="0" sz="119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2"/>
          <p:cNvSpPr txBox="1"/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Arial"/>
              <a:buNone/>
              <a:defRPr b="0" i="0" sz="31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62"/>
          <p:cNvSpPr/>
          <p:nvPr>
            <p:ph idx="2" type="pic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62"/>
          <p:cNvSpPr txBox="1"/>
          <p:nvPr>
            <p:ph idx="1" type="body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3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63"/>
          <p:cNvSpPr txBox="1"/>
          <p:nvPr>
            <p:ph idx="1" type="body"/>
          </p:nvPr>
        </p:nvSpPr>
        <p:spPr>
          <a:xfrm rot="5400000">
            <a:off x="1684336" y="-193983"/>
            <a:ext cx="3275847" cy="59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版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4"/>
          <p:cNvSpPr txBox="1"/>
          <p:nvPr>
            <p:ph type="title"/>
          </p:nvPr>
        </p:nvSpPr>
        <p:spPr>
          <a:xfrm rot="5400000">
            <a:off x="7133524" y="1956679"/>
            <a:ext cx="5812032" cy="262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64"/>
          <p:cNvSpPr txBox="1"/>
          <p:nvPr>
            <p:ph idx="1" type="body"/>
          </p:nvPr>
        </p:nvSpPr>
        <p:spPr>
          <a:xfrm rot="5400000">
            <a:off x="1799423" y="-596069"/>
            <a:ext cx="5812032" cy="7734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，一项大型内容和两项小型内容" type="objAndTwoObj">
  <p:cSld name="OBJECT_AND_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65"/>
          <p:cNvSpPr txBox="1"/>
          <p:nvPr>
            <p:ph idx="1" type="body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5"/>
          <p:cNvSpPr txBox="1"/>
          <p:nvPr>
            <p:ph idx="2" type="body"/>
          </p:nvPr>
        </p:nvSpPr>
        <p:spPr>
          <a:xfrm>
            <a:off x="6172317" y="1825686"/>
            <a:ext cx="5181698" cy="209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5"/>
          <p:cNvSpPr txBox="1"/>
          <p:nvPr>
            <p:ph idx="3" type="body"/>
          </p:nvPr>
        </p:nvSpPr>
        <p:spPr>
          <a:xfrm>
            <a:off x="6172317" y="4076837"/>
            <a:ext cx="5181698" cy="210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仅标题">
  <p:cSld name="1_仅标题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17714"/>
            <a:ext cx="1436235" cy="143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advTm="3000" spd="slow" p14:dur="20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b="1" sz="5333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4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8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5645" lvl="0" marL="4572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397954" lvl="2" marL="1371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87" name="Google Shape;87;p48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5645" lvl="0" marL="4572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397954" lvl="2" marL="1371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88" name="Google Shape;88;p4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9"/>
          <p:cNvSpPr txBox="1"/>
          <p:nvPr>
            <p:ph idx="1" type="body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94" name="Google Shape;94;p4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397954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4045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indent="-364045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indent="-364045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indent="-364045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indent="-364045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indent="-364045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/>
        </p:txBody>
      </p:sp>
      <p:sp>
        <p:nvSpPr>
          <p:cNvPr id="95" name="Google Shape;95;p49"/>
          <p:cNvSpPr txBox="1"/>
          <p:nvPr>
            <p:ph idx="3" type="body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96" name="Google Shape;96;p49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397954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4045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indent="-364045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indent="-364045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indent="-364045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indent="-364045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indent="-364045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/>
        </p:txBody>
      </p:sp>
      <p:sp>
        <p:nvSpPr>
          <p:cNvPr id="97" name="Google Shape;97;p4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0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2"/>
          <p:cNvSpPr txBox="1"/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b="1"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2"/>
          <p:cNvSpPr txBox="1"/>
          <p:nvPr>
            <p:ph idx="1" type="body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9554" lvl="0" marL="45720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indent="-465645" lvl="1" marL="9144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397954" lvl="3" marL="1828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indent="-397954" lvl="4" marL="22860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indent="-397954" lvl="5" marL="27432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indent="-397954" lvl="6" marL="3200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indent="-397954" lvl="7" marL="3657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indent="-397954" lvl="8" marL="4114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/>
        </p:txBody>
      </p:sp>
      <p:sp>
        <p:nvSpPr>
          <p:cNvPr id="112" name="Google Shape;112;p52"/>
          <p:cNvSpPr txBox="1"/>
          <p:nvPr>
            <p:ph idx="2" type="body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5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3"/>
          <p:cNvSpPr txBox="1"/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b="1"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3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53"/>
          <p:cNvSpPr txBox="1"/>
          <p:nvPr>
            <p:ph idx="1" type="body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0" name="Google Shape;120;p5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4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5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5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5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5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仅标题">
  <p:cSld name="2_仅标题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17714"/>
            <a:ext cx="1436235" cy="143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advTm="3000" spd="slow" p14:dur="20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6"/>
          <p:cNvSpPr txBox="1"/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4"/>
              <a:buFont typeface="Arial"/>
              <a:buNone/>
              <a:defRPr b="0" i="0" sz="597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Google Shape;140;p66"/>
          <p:cNvSpPr txBox="1"/>
          <p:nvPr>
            <p:ph idx="1" type="subTitle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7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Google Shape;143;p67"/>
          <p:cNvSpPr txBox="1"/>
          <p:nvPr>
            <p:ph idx="1" type="body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8"/>
          <p:cNvSpPr txBox="1"/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4"/>
              <a:buFont typeface="Arial"/>
              <a:buNone/>
              <a:defRPr b="0" i="0" sz="597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68"/>
          <p:cNvSpPr txBox="1"/>
          <p:nvPr>
            <p:ph idx="1" type="body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rgbClr val="888888"/>
              </a:buClr>
              <a:buSzPts val="2392"/>
              <a:buFont typeface="Arial"/>
              <a:buNone/>
              <a:defRPr b="0" i="0" sz="23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990"/>
              <a:buFont typeface="Arial"/>
              <a:buNone/>
              <a:defRPr b="0" i="0" sz="199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rgbClr val="888888"/>
              </a:buClr>
              <a:buSzPts val="1791"/>
              <a:buFont typeface="Arial"/>
              <a:buNone/>
              <a:defRPr b="0" i="0" sz="179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92"/>
              <a:buFont typeface="Arial"/>
              <a:buNone/>
              <a:defRPr b="0" i="0" sz="1592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9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69"/>
          <p:cNvSpPr txBox="1"/>
          <p:nvPr>
            <p:ph idx="1" type="body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69"/>
          <p:cNvSpPr txBox="1"/>
          <p:nvPr>
            <p:ph idx="2" type="body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0"/>
          <p:cNvSpPr txBox="1"/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3" name="Google Shape;153;p70"/>
          <p:cNvSpPr txBox="1"/>
          <p:nvPr>
            <p:ph idx="1" type="body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  <a:defRPr b="0" i="0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70"/>
          <p:cNvSpPr txBox="1"/>
          <p:nvPr>
            <p:ph idx="2" type="body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70"/>
          <p:cNvSpPr txBox="1"/>
          <p:nvPr>
            <p:ph idx="3" type="body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  <a:defRPr b="0" i="0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70"/>
          <p:cNvSpPr txBox="1"/>
          <p:nvPr>
            <p:ph idx="4" type="body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1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2"/>
          <p:cNvSpPr txBox="1"/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Arial"/>
              <a:buNone/>
              <a:defRPr b="0" i="0" sz="31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72"/>
          <p:cNvSpPr txBox="1"/>
          <p:nvPr>
            <p:ph idx="1" type="body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037" lvl="0" marL="457200" marR="0" rtl="0" algn="l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3188"/>
              <a:buFont typeface="Arial"/>
              <a:buChar char="•"/>
              <a:defRPr b="0" i="0" sz="31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5765" lvl="1" marL="914400" marR="0" rtl="0" algn="l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Char char="–"/>
              <a:defRPr b="0" i="0" sz="27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0492" lvl="2" marL="1371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Char char="•"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964" lvl="3" marL="18288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–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964" lvl="4" marL="22860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964" lvl="5" marL="27432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964" lvl="6" marL="32004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965" lvl="7" marL="36576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965" lvl="8" marL="41148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Char char="»"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72"/>
          <p:cNvSpPr txBox="1"/>
          <p:nvPr>
            <p:ph idx="2" type="body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4"/>
              <a:buFont typeface="Arial"/>
              <a:buNone/>
              <a:defRPr b="0" i="0" sz="119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>
                <a:schemeClr val="dk1"/>
              </a:buClr>
              <a:buSzPts val="995"/>
              <a:buFont typeface="Arial"/>
              <a:buNone/>
              <a:defRPr b="0" i="0" sz="9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3"/>
          <p:cNvSpPr txBox="1"/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88"/>
              <a:buFont typeface="Arial"/>
              <a:buNone/>
              <a:defRPr b="0" i="0" sz="3188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5" name="Google Shape;165;p73"/>
          <p:cNvSpPr/>
          <p:nvPr>
            <p:ph idx="2" type="pic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73"/>
          <p:cNvSpPr txBox="1"/>
          <p:nvPr>
            <p:ph idx="1" type="body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79"/>
              </a:spcBef>
              <a:spcAft>
                <a:spcPts val="0"/>
              </a:spcAft>
              <a:buClr>
                <a:schemeClr val="dk1"/>
              </a:buClr>
              <a:buSzPts val="1393"/>
              <a:buFont typeface="Arial"/>
              <a:buNone/>
              <a:defRPr b="0" i="0" sz="139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4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9" name="Google Shape;169;p74"/>
          <p:cNvSpPr txBox="1"/>
          <p:nvPr>
            <p:ph idx="1" type="body"/>
          </p:nvPr>
        </p:nvSpPr>
        <p:spPr>
          <a:xfrm rot="5400000">
            <a:off x="1684336" y="-193983"/>
            <a:ext cx="3275847" cy="59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版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5"/>
          <p:cNvSpPr txBox="1"/>
          <p:nvPr>
            <p:ph type="title"/>
          </p:nvPr>
        </p:nvSpPr>
        <p:spPr>
          <a:xfrm rot="5400000">
            <a:off x="7133524" y="1956679"/>
            <a:ext cx="5812032" cy="262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2" name="Google Shape;172;p75"/>
          <p:cNvSpPr txBox="1"/>
          <p:nvPr>
            <p:ph idx="1" type="body"/>
          </p:nvPr>
        </p:nvSpPr>
        <p:spPr>
          <a:xfrm rot="5400000">
            <a:off x="1799423" y="-596069"/>
            <a:ext cx="5812032" cy="7734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7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，一项大型内容和两项小型内容" type="objAndTwoObj">
  <p:cSld name="OBJECT_AND_TWO_OBJECTS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5" name="Google Shape;175;p76"/>
          <p:cNvSpPr txBox="1"/>
          <p:nvPr>
            <p:ph idx="1" type="body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76"/>
          <p:cNvSpPr txBox="1"/>
          <p:nvPr>
            <p:ph idx="2" type="body"/>
          </p:nvPr>
        </p:nvSpPr>
        <p:spPr>
          <a:xfrm>
            <a:off x="6172317" y="1825686"/>
            <a:ext cx="5181698" cy="209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76"/>
          <p:cNvSpPr txBox="1"/>
          <p:nvPr>
            <p:ph idx="3" type="body"/>
          </p:nvPr>
        </p:nvSpPr>
        <p:spPr>
          <a:xfrm>
            <a:off x="6172317" y="4076837"/>
            <a:ext cx="5181698" cy="210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4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8" name="Google Shape;188;p44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4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4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5"/>
          <p:cNvSpPr txBox="1"/>
          <p:nvPr>
            <p:ph idx="1" type="body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3" name="Google Shape;193;p45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5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5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7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7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7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77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202" name="Google Shape;202;p77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3" name="Google Shape;203;p77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4" name="Google Shape;204;p77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05" name="Google Shape;205;p77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b="0"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77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7" name="Google Shape;207;p77"/>
          <p:cNvSpPr txBox="1"/>
          <p:nvPr>
            <p:ph idx="10" type="dt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7"/>
          <p:cNvSpPr txBox="1"/>
          <p:nvPr>
            <p:ph idx="11" type="ftr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77"/>
          <p:cNvSpPr txBox="1"/>
          <p:nvPr>
            <p:ph idx="12" type="sldNum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8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8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8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5" name="Google Shape;215;p78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216" name="Google Shape;216;p78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7" name="Google Shape;217;p78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78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19" name="Google Shape;219;p78"/>
          <p:cNvSpPr txBox="1"/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78"/>
          <p:cNvSpPr txBox="1"/>
          <p:nvPr>
            <p:ph idx="1" type="body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1" name="Google Shape;221;p78"/>
          <p:cNvSpPr txBox="1"/>
          <p:nvPr>
            <p:ph idx="10" type="dt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78"/>
          <p:cNvSpPr txBox="1"/>
          <p:nvPr>
            <p:ph idx="11" type="ftr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8"/>
          <p:cNvSpPr txBox="1"/>
          <p:nvPr>
            <p:ph idx="12" type="sldNum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79"/>
          <p:cNvSpPr txBox="1"/>
          <p:nvPr>
            <p:ph idx="1" type="body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227" name="Google Shape;227;p79"/>
          <p:cNvSpPr txBox="1"/>
          <p:nvPr>
            <p:ph idx="2" type="body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228" name="Google Shape;228;p79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79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79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80"/>
          <p:cNvSpPr txBox="1"/>
          <p:nvPr>
            <p:ph idx="1" type="body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4" name="Google Shape;234;p80"/>
          <p:cNvSpPr txBox="1"/>
          <p:nvPr>
            <p:ph idx="2" type="body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235" name="Google Shape;235;p80"/>
          <p:cNvSpPr txBox="1"/>
          <p:nvPr>
            <p:ph idx="3" type="body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6" name="Google Shape;236;p80"/>
          <p:cNvSpPr txBox="1"/>
          <p:nvPr>
            <p:ph idx="4" type="body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237" name="Google Shape;237;p80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8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80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1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81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81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81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2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82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82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3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8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83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b="0" sz="28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3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254" name="Google Shape;254;p83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55" name="Google Shape;255;p83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83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83"/>
          <p:cNvSpPr txBox="1"/>
          <p:nvPr>
            <p:ph idx="12" type="sldNum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83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仅标题">
  <p:cSld name="3_仅标题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17714"/>
            <a:ext cx="1436235" cy="143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advTm="3000" spd="slow" p14:dur="20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84"/>
          <p:cNvSpPr txBox="1"/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b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84"/>
          <p:cNvSpPr/>
          <p:nvPr>
            <p:ph idx="2" type="pic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263" name="Google Shape;263;p84"/>
          <p:cNvSpPr txBox="1"/>
          <p:nvPr>
            <p:ph idx="1" type="body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64" name="Google Shape;264;p84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84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84"/>
          <p:cNvSpPr txBox="1"/>
          <p:nvPr>
            <p:ph idx="12" type="sldNum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84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85"/>
          <p:cNvSpPr txBox="1"/>
          <p:nvPr>
            <p:ph idx="1" type="body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71" name="Google Shape;271;p85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85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85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6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86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77" name="Google Shape;277;p86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86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86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自定义版式">
  <p:cSld name="1_自定义版式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自定义版式">
  <p:cSld name="2_自定义版式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自定义版式">
  <p:cSld name="3_自定义版式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自定义版式">
  <p:cSld name="4_自定义版式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自定义版式">
  <p:cSld name="5_自定义版式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自定义版式">
  <p:cSld name="6_自定义版式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自定义版式">
  <p:cSld name="6_自定义版式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自定义版式">
  <p:cSld name="7_自定义版式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>
  <p:cSld name="仅标题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17714"/>
            <a:ext cx="1436235" cy="143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advTm="3000" spd="slow" p14:dur="20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仅标题" type="titleOnly">
  <p:cSld name="TITLE_ONLY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8"/>
          <p:cNvSpPr txBox="1"/>
          <p:nvPr>
            <p:ph type="title"/>
          </p:nvPr>
        </p:nvSpPr>
        <p:spPr>
          <a:xfrm>
            <a:off x="767350" y="325540"/>
            <a:ext cx="10515600" cy="5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879A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6F87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4" name="Google Shape;294;p9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3000" spd="slow" p14:dur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6"/>
          <p:cNvSpPr txBox="1"/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74"/>
              <a:buFont typeface="Arial"/>
              <a:buNone/>
              <a:defRPr b="0" i="0" sz="597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56"/>
          <p:cNvSpPr txBox="1"/>
          <p:nvPr>
            <p:ph idx="1" type="subTitle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b="0" i="0" sz="23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90"/>
              <a:buFont typeface="Arial"/>
              <a:buNone/>
              <a:defRPr b="0" i="0" sz="199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791"/>
              <a:buFont typeface="Arial"/>
              <a:buNone/>
              <a:defRPr b="0" i="0" sz="179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92"/>
              <a:buFont typeface="Arial"/>
              <a:buNone/>
              <a:defRPr b="0" i="0" sz="159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 txBox="1"/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1"/>
              <a:buFont typeface="Arial"/>
              <a:buNone/>
              <a:defRPr b="0" i="0" sz="521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57"/>
          <p:cNvSpPr txBox="1"/>
          <p:nvPr>
            <p:ph idx="1" type="body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7550" lvl="0" marL="457200" marR="0" rtl="0" algn="l">
              <a:lnSpc>
                <a:spcPct val="100000"/>
              </a:lnSpc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3763"/>
              <a:buFont typeface="Arial"/>
              <a:buChar char="•"/>
              <a:defRPr b="0" i="0" sz="37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9991" lvl="1" marL="914400" marR="0" rtl="0" algn="l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29"/>
              <a:buFont typeface="Arial"/>
              <a:buChar char="–"/>
              <a:defRPr b="0" i="0" sz="332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7797" lvl="2" marL="1371600" marR="0" rtl="0" algn="l">
              <a:lnSpc>
                <a:spcPct val="100000"/>
              </a:lnSpc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2822"/>
              <a:buFont typeface="Arial"/>
              <a:buChar char="•"/>
              <a:defRPr b="0" i="0" sz="282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0238" lvl="3" marL="1828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–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0238" lvl="4" marL="22860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0238" lvl="5" marL="27432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0238" lvl="6" marL="32004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0238" lvl="7" marL="36576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0238" lvl="8" marL="4114800" marR="0" rtl="0" algn="l">
              <a:lnSpc>
                <a:spcPct val="100000"/>
              </a:lnSpc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2388"/>
              <a:buFont typeface="Arial"/>
              <a:buChar char="»"/>
              <a:defRPr b="0" i="0" sz="238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6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背景2" id="10" name="Google Shape;10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advClick="0" advTm="3000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3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9554" lvl="0" marL="45720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b="0" i="0" sz="42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背景2" id="136" name="Google Shape;136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 advClick="0" advTm="3000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43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2" name="Google Shape;182;p43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3" name="Google Shape;183;p43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736A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2.png"/><Relationship Id="rId13" Type="http://schemas.openxmlformats.org/officeDocument/2006/relationships/image" Target="../media/image18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Relationship Id="rId15" Type="http://schemas.openxmlformats.org/officeDocument/2006/relationships/image" Target="../media/image17.png"/><Relationship Id="rId1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72.png"/><Relationship Id="rId10" Type="http://schemas.openxmlformats.org/officeDocument/2006/relationships/image" Target="../media/image58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5.png"/><Relationship Id="rId9" Type="http://schemas.openxmlformats.org/officeDocument/2006/relationships/image" Target="../media/image68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57.png"/><Relationship Id="rId8" Type="http://schemas.openxmlformats.org/officeDocument/2006/relationships/image" Target="../media/image6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Relationship Id="rId4" Type="http://schemas.openxmlformats.org/officeDocument/2006/relationships/image" Target="../media/image5.png"/><Relationship Id="rId5" Type="http://schemas.openxmlformats.org/officeDocument/2006/relationships/image" Target="../media/image72.png"/><Relationship Id="rId6" Type="http://schemas.openxmlformats.org/officeDocument/2006/relationships/image" Target="../media/image62.png"/><Relationship Id="rId7" Type="http://schemas.openxmlformats.org/officeDocument/2006/relationships/image" Target="../media/image73.png"/><Relationship Id="rId8" Type="http://schemas.openxmlformats.org/officeDocument/2006/relationships/image" Target="../media/image5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5.png"/><Relationship Id="rId5" Type="http://schemas.openxmlformats.org/officeDocument/2006/relationships/image" Target="../media/image72.png"/><Relationship Id="rId6" Type="http://schemas.openxmlformats.org/officeDocument/2006/relationships/image" Target="../media/image6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Relationship Id="rId4" Type="http://schemas.openxmlformats.org/officeDocument/2006/relationships/image" Target="../media/image5.png"/><Relationship Id="rId5" Type="http://schemas.openxmlformats.org/officeDocument/2006/relationships/image" Target="../media/image72.png"/><Relationship Id="rId6" Type="http://schemas.openxmlformats.org/officeDocument/2006/relationships/image" Target="../media/image6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8.png"/><Relationship Id="rId4" Type="http://schemas.openxmlformats.org/officeDocument/2006/relationships/image" Target="../media/image5.png"/><Relationship Id="rId5" Type="http://schemas.openxmlformats.org/officeDocument/2006/relationships/image" Target="../media/image72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7.png"/><Relationship Id="rId4" Type="http://schemas.openxmlformats.org/officeDocument/2006/relationships/image" Target="../media/image77.png"/><Relationship Id="rId5" Type="http://schemas.openxmlformats.org/officeDocument/2006/relationships/image" Target="../media/image7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7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7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slide" Target="/ppt/slides/slide4.xml"/><Relationship Id="rId9" Type="http://schemas.openxmlformats.org/officeDocument/2006/relationships/image" Target="../media/image86.png"/><Relationship Id="rId5" Type="http://schemas.openxmlformats.org/officeDocument/2006/relationships/image" Target="../media/image81.png"/><Relationship Id="rId6" Type="http://schemas.openxmlformats.org/officeDocument/2006/relationships/image" Target="../media/image28.png"/><Relationship Id="rId7" Type="http://schemas.openxmlformats.org/officeDocument/2006/relationships/image" Target="../media/image79.png"/><Relationship Id="rId8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slide" Target="/ppt/slides/slide4.xml"/><Relationship Id="rId9" Type="http://schemas.openxmlformats.org/officeDocument/2006/relationships/image" Target="../media/image86.png"/><Relationship Id="rId5" Type="http://schemas.openxmlformats.org/officeDocument/2006/relationships/image" Target="../media/image81.png"/><Relationship Id="rId6" Type="http://schemas.openxmlformats.org/officeDocument/2006/relationships/image" Target="../media/image28.png"/><Relationship Id="rId7" Type="http://schemas.openxmlformats.org/officeDocument/2006/relationships/image" Target="../media/image79.png"/><Relationship Id="rId8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slide" Target="/ppt/slides/slide4.xml"/><Relationship Id="rId9" Type="http://schemas.openxmlformats.org/officeDocument/2006/relationships/image" Target="../media/image86.png"/><Relationship Id="rId5" Type="http://schemas.openxmlformats.org/officeDocument/2006/relationships/image" Target="../media/image81.png"/><Relationship Id="rId6" Type="http://schemas.openxmlformats.org/officeDocument/2006/relationships/image" Target="../media/image28.png"/><Relationship Id="rId7" Type="http://schemas.openxmlformats.org/officeDocument/2006/relationships/image" Target="../media/image79.png"/><Relationship Id="rId8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1.jpg"/><Relationship Id="rId4" Type="http://schemas.openxmlformats.org/officeDocument/2006/relationships/image" Target="../media/image95.jpg"/><Relationship Id="rId5" Type="http://schemas.openxmlformats.org/officeDocument/2006/relationships/image" Target="../media/image9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8.jpg"/><Relationship Id="rId4" Type="http://schemas.openxmlformats.org/officeDocument/2006/relationships/image" Target="../media/image96.jpg"/><Relationship Id="rId5" Type="http://schemas.openxmlformats.org/officeDocument/2006/relationships/image" Target="../media/image9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0.jpg"/><Relationship Id="rId4" Type="http://schemas.openxmlformats.org/officeDocument/2006/relationships/image" Target="../media/image7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0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slide" Target="/ppt/slides/slide4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26.png"/><Relationship Id="rId9" Type="http://schemas.openxmlformats.org/officeDocument/2006/relationships/image" Target="../media/image23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39.png"/><Relationship Id="rId8" Type="http://schemas.openxmlformats.org/officeDocument/2006/relationships/image" Target="../media/image3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7.xml"/><Relationship Id="rId11" Type="http://schemas.openxmlformats.org/officeDocument/2006/relationships/slide" Target="/ppt/slides/slide6.xml"/><Relationship Id="rId22" Type="http://schemas.openxmlformats.org/officeDocument/2006/relationships/image" Target="../media/image40.png"/><Relationship Id="rId10" Type="http://schemas.openxmlformats.org/officeDocument/2006/relationships/image" Target="../media/image36.png"/><Relationship Id="rId21" Type="http://schemas.openxmlformats.org/officeDocument/2006/relationships/image" Target="../media/image49.png"/><Relationship Id="rId13" Type="http://schemas.openxmlformats.org/officeDocument/2006/relationships/slide" Target="/ppt/slides/slide7.xml"/><Relationship Id="rId24" Type="http://schemas.openxmlformats.org/officeDocument/2006/relationships/image" Target="../media/image51.png"/><Relationship Id="rId12" Type="http://schemas.openxmlformats.org/officeDocument/2006/relationships/image" Target="../media/image35.png"/><Relationship Id="rId23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31.png"/><Relationship Id="rId9" Type="http://schemas.openxmlformats.org/officeDocument/2006/relationships/slide" Target="/ppt/slides/slide5.xml"/><Relationship Id="rId15" Type="http://schemas.openxmlformats.org/officeDocument/2006/relationships/slide" Target="/ppt/slides/slide8.xml"/><Relationship Id="rId14" Type="http://schemas.openxmlformats.org/officeDocument/2006/relationships/image" Target="../media/image33.png"/><Relationship Id="rId17" Type="http://schemas.openxmlformats.org/officeDocument/2006/relationships/image" Target="../media/image47.png"/><Relationship Id="rId16" Type="http://schemas.openxmlformats.org/officeDocument/2006/relationships/slide" Target="/ppt/slides/slide5.xml"/><Relationship Id="rId5" Type="http://schemas.openxmlformats.org/officeDocument/2006/relationships/slide" Target="/ppt/slides/slide6.xml"/><Relationship Id="rId19" Type="http://schemas.openxmlformats.org/officeDocument/2006/relationships/image" Target="../media/image42.png"/><Relationship Id="rId6" Type="http://schemas.openxmlformats.org/officeDocument/2006/relationships/image" Target="../media/image37.png"/><Relationship Id="rId18" Type="http://schemas.openxmlformats.org/officeDocument/2006/relationships/image" Target="../media/image38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Relationship Id="rId4" Type="http://schemas.openxmlformats.org/officeDocument/2006/relationships/image" Target="../media/image48.png"/><Relationship Id="rId5" Type="http://schemas.openxmlformats.org/officeDocument/2006/relationships/slide" Target="/ppt/slides/slide4.xml"/><Relationship Id="rId6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Relationship Id="rId5" Type="http://schemas.openxmlformats.org/officeDocument/2006/relationships/slide" Target="/ppt/slides/slide4.xml"/><Relationship Id="rId6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slide" Target="/ppt/slides/slide4.xml"/><Relationship Id="rId6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48.png"/><Relationship Id="rId5" Type="http://schemas.openxmlformats.org/officeDocument/2006/relationships/slide" Target="/ppt/slides/slide4.xml"/><Relationship Id="rId6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40640">
            <a:off x="8670543" y="-557503"/>
            <a:ext cx="3630271" cy="4094189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303" name="Google Shape;3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33918">
            <a:off x="2229709" y="879887"/>
            <a:ext cx="1663801" cy="2542437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304" name="Google Shape;304;p1"/>
          <p:cNvSpPr/>
          <p:nvPr/>
        </p:nvSpPr>
        <p:spPr>
          <a:xfrm>
            <a:off x="1561564" y="712930"/>
            <a:ext cx="10214081" cy="5122863"/>
          </a:xfrm>
          <a:custGeom>
            <a:rect b="b" l="l" r="r" t="t"/>
            <a:pathLst>
              <a:path extrusionOk="0" h="10000" w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rgbClr val="CCCCCC"/>
          </a:solidFill>
          <a:ln cap="flat" cmpd="sng" w="63500">
            <a:solidFill>
              <a:srgbClr val="F23D3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263699">
            <a:off x="29855" y="667716"/>
            <a:ext cx="2602920" cy="90268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"/>
          <p:cNvSpPr txBox="1"/>
          <p:nvPr/>
        </p:nvSpPr>
        <p:spPr>
          <a:xfrm>
            <a:off x="2055081" y="1553867"/>
            <a:ext cx="6807144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KHOA HỌC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Times New Roman"/>
              <a:buNone/>
            </a:pPr>
            <a:r>
              <a:rPr b="1" i="0" lang="en-US" sz="3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LỚP 5</a:t>
            </a:r>
            <a:endParaRPr b="1" i="0" sz="30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9527" y="768477"/>
            <a:ext cx="888860" cy="701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1"/>
          <p:cNvGrpSpPr/>
          <p:nvPr/>
        </p:nvGrpSpPr>
        <p:grpSpPr>
          <a:xfrm rot="332723">
            <a:off x="-966639" y="1886106"/>
            <a:ext cx="4193278" cy="5449980"/>
            <a:chOff x="-254802" y="1655667"/>
            <a:chExt cx="5040743" cy="6261809"/>
          </a:xfrm>
        </p:grpSpPr>
        <p:pic>
          <p:nvPicPr>
            <p:cNvPr id="309" name="Google Shape;309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1233999">
              <a:off x="726962" y="5748570"/>
              <a:ext cx="3915000" cy="153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1" name="Google Shape;31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71894" y="5661506"/>
            <a:ext cx="1801231" cy="95839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312" name="Google Shape;312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307387" y="5045497"/>
            <a:ext cx="3206250" cy="105750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grpSp>
        <p:nvGrpSpPr>
          <p:cNvPr id="313" name="Google Shape;313;p1"/>
          <p:cNvGrpSpPr/>
          <p:nvPr/>
        </p:nvGrpSpPr>
        <p:grpSpPr>
          <a:xfrm rot="-618150">
            <a:off x="3931957" y="5528476"/>
            <a:ext cx="963079" cy="283457"/>
            <a:chOff x="3868103" y="1618312"/>
            <a:chExt cx="5430545" cy="2101950"/>
          </a:xfrm>
        </p:grpSpPr>
        <p:pic>
          <p:nvPicPr>
            <p:cNvPr id="314" name="Google Shape;314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p1"/>
          <p:cNvSpPr txBox="1"/>
          <p:nvPr/>
        </p:nvSpPr>
        <p:spPr>
          <a:xfrm>
            <a:off x="94271" y="7451"/>
            <a:ext cx="76125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161644"/>
                </a:solidFill>
                <a:latin typeface="Calibri"/>
                <a:ea typeface="Calibri"/>
                <a:cs typeface="Calibri"/>
                <a:sym typeface="Calibri"/>
              </a:rPr>
              <a:t>TRƯỜNG TIỂU HỌC </a:t>
            </a:r>
            <a:r>
              <a:rPr b="1" lang="en-US" sz="4000">
                <a:solidFill>
                  <a:srgbClr val="161644"/>
                </a:solidFill>
                <a:latin typeface="Calibri"/>
                <a:ea typeface="Calibri"/>
                <a:cs typeface="Calibri"/>
                <a:sym typeface="Calibri"/>
              </a:rPr>
              <a:t>LÊ QUÝ ĐÔN</a:t>
            </a:r>
            <a:endParaRPr b="1" i="0" sz="4000" u="none" cap="none" strike="noStrike">
              <a:solidFill>
                <a:srgbClr val="1616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"/>
          <p:cNvSpPr/>
          <p:nvPr/>
        </p:nvSpPr>
        <p:spPr>
          <a:xfrm>
            <a:off x="2702202" y="2891162"/>
            <a:ext cx="7634147" cy="16462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8AC7CA"/>
                </a:solidFill>
                <a:latin typeface="Times New Roman"/>
              </a:rPr>
              <a:t>SỰ CHUYỂN THỂ CỦA CHẤT.</a:t>
            </a: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" id="476" name="Google Shape;476;p10"/>
          <p:cNvPicPr preferRelativeResize="0"/>
          <p:nvPr/>
        </p:nvPicPr>
        <p:blipFill rotWithShape="1">
          <a:blip r:embed="rId3">
            <a:alphaModFix/>
          </a:blip>
          <a:srcRect b="0" l="0" r="74368" t="0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477" name="Google Shape;477;p10"/>
          <p:cNvPicPr preferRelativeResize="0"/>
          <p:nvPr/>
        </p:nvPicPr>
        <p:blipFill rotWithShape="1">
          <a:blip r:embed="rId3">
            <a:alphaModFix/>
          </a:blip>
          <a:srcRect b="0" l="47448" r="0" t="21697"/>
          <a:stretch/>
        </p:blipFill>
        <p:spPr>
          <a:xfrm>
            <a:off x="9053195" y="5132705"/>
            <a:ext cx="3137535" cy="17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2657" y="-135093"/>
            <a:ext cx="1436235" cy="143623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0"/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97e5c76d95dfebf73877221ff104468e" id="480" name="Google Shape;48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22479" y="2951341"/>
            <a:ext cx="4851874" cy="485187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0"/>
          <p:cNvSpPr txBox="1"/>
          <p:nvPr/>
        </p:nvSpPr>
        <p:spPr>
          <a:xfrm>
            <a:off x="1457124" y="445623"/>
            <a:ext cx="9144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Khoa học</a:t>
            </a:r>
            <a:endParaRPr b="1" sz="2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2" name="Google Shape;482;p10"/>
          <p:cNvSpPr txBox="1"/>
          <p:nvPr/>
        </p:nvSpPr>
        <p:spPr>
          <a:xfrm>
            <a:off x="1457124" y="1023783"/>
            <a:ext cx="91440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chuyển thể của chất</a:t>
            </a:r>
            <a:endParaRPr sz="32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" id="483" name="Google Shape;48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7891" y="420924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" id="484" name="Google Shape;48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78240" y="383735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" id="485" name="Google Shape;48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0472" y="384115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" id="486" name="Google Shape;48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26921" y="445623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30" id="487" name="Google Shape;487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497718" y="92267"/>
            <a:ext cx="2992197" cy="4766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8" name="Google Shape;488;p10"/>
          <p:cNvGrpSpPr/>
          <p:nvPr/>
        </p:nvGrpSpPr>
        <p:grpSpPr>
          <a:xfrm>
            <a:off x="453043" y="138592"/>
            <a:ext cx="2289329" cy="2289329"/>
            <a:chOff x="9902671" y="-544642"/>
            <a:chExt cx="2289329" cy="2289329"/>
          </a:xfrm>
        </p:grpSpPr>
        <p:pic>
          <p:nvPicPr>
            <p:cNvPr id="489" name="Google Shape;489;p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1-30" id="491" name="Google Shape;491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038015" y="964735"/>
            <a:ext cx="2992197" cy="4766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30" id="492" name="Google Shape;492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99418" y="964735"/>
            <a:ext cx="2992197" cy="4766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30" id="493" name="Google Shape;493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001788" y="964735"/>
            <a:ext cx="2992197" cy="476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" id="498" name="Google Shape;498;p11"/>
          <p:cNvPicPr preferRelativeResize="0"/>
          <p:nvPr/>
        </p:nvPicPr>
        <p:blipFill rotWithShape="1">
          <a:blip r:embed="rId3">
            <a:alphaModFix/>
          </a:blip>
          <a:srcRect b="0" l="0" r="74368" t="0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499" name="Google Shape;499;p11"/>
          <p:cNvPicPr preferRelativeResize="0"/>
          <p:nvPr/>
        </p:nvPicPr>
        <p:blipFill rotWithShape="1">
          <a:blip r:embed="rId3">
            <a:alphaModFix/>
          </a:blip>
          <a:srcRect b="0" l="47448" r="0" t="21697"/>
          <a:stretch/>
        </p:blipFill>
        <p:spPr>
          <a:xfrm>
            <a:off x="9053195" y="5132705"/>
            <a:ext cx="3137535" cy="17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2657" y="-135093"/>
            <a:ext cx="1436235" cy="143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" name="Google Shape;501;p11"/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502" name="Google Shape;50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4" name="Google Shape;504;p11"/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1-37" id="505" name="Google Shape;50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810" y="2443712"/>
            <a:ext cx="4166186" cy="4663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30" id="506" name="Google Shape;506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85878" y="1530531"/>
            <a:ext cx="2992197" cy="476643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11"/>
          <p:cNvSpPr/>
          <p:nvPr/>
        </p:nvSpPr>
        <p:spPr>
          <a:xfrm>
            <a:off x="785945" y="1606066"/>
            <a:ext cx="4948582" cy="1010545"/>
          </a:xfrm>
          <a:custGeom>
            <a:rect b="b" l="l" r="r" t="t"/>
            <a:pathLst>
              <a:path extrusionOk="0" fill="none" h="492443" w="9129713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extrusionOk="0" h="492443" w="9129713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8" name="Google Shape;508;p11"/>
          <p:cNvCxnSpPr/>
          <p:nvPr/>
        </p:nvCxnSpPr>
        <p:spPr>
          <a:xfrm flipH="1" rot="10800000">
            <a:off x="5734527" y="955595"/>
            <a:ext cx="907807" cy="102887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9" name="Google Shape;509;p11"/>
          <p:cNvSpPr/>
          <p:nvPr/>
        </p:nvSpPr>
        <p:spPr>
          <a:xfrm>
            <a:off x="6642334" y="161474"/>
            <a:ext cx="2830001" cy="1067409"/>
          </a:xfrm>
          <a:custGeom>
            <a:rect b="b" l="l" r="r" t="t"/>
            <a:pathLst>
              <a:path extrusionOk="0" h="2194" w="3366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rgbClr val="CCCCCC"/>
          </a:solidFill>
          <a:ln cap="flat" cmpd="sng" w="63500">
            <a:solidFill>
              <a:srgbClr val="F23D3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11"/>
          <p:cNvSpPr/>
          <p:nvPr/>
        </p:nvSpPr>
        <p:spPr>
          <a:xfrm>
            <a:off x="785946" y="1729743"/>
            <a:ext cx="506567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có thể tồn tại ở 3 thể:</a:t>
            </a:r>
            <a:r>
              <a:rPr b="1"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</a:t>
            </a:r>
            <a:endParaRPr b="1"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1"/>
          <p:cNvSpPr/>
          <p:nvPr/>
        </p:nvSpPr>
        <p:spPr>
          <a:xfrm>
            <a:off x="7191329" y="1670652"/>
            <a:ext cx="2830001" cy="1067409"/>
          </a:xfrm>
          <a:custGeom>
            <a:rect b="b" l="l" r="r" t="t"/>
            <a:pathLst>
              <a:path extrusionOk="0" h="2194" w="3366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rgbClr val="CCCCCC"/>
          </a:solidFill>
          <a:ln cap="flat" cmpd="sng" w="63500">
            <a:solidFill>
              <a:srgbClr val="F23D3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11"/>
          <p:cNvSpPr/>
          <p:nvPr/>
        </p:nvSpPr>
        <p:spPr>
          <a:xfrm rot="10800000">
            <a:off x="5369520" y="3601295"/>
            <a:ext cx="2830001" cy="1067409"/>
          </a:xfrm>
          <a:custGeom>
            <a:rect b="b" l="l" r="r" t="t"/>
            <a:pathLst>
              <a:path extrusionOk="0" h="2194" w="3366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rgbClr val="CCCCCC"/>
          </a:solidFill>
          <a:ln cap="flat" cmpd="sng" w="63500">
            <a:solidFill>
              <a:srgbClr val="F23D3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11"/>
          <p:cNvSpPr/>
          <p:nvPr/>
        </p:nvSpPr>
        <p:spPr>
          <a:xfrm>
            <a:off x="5981713" y="3758634"/>
            <a:ext cx="2046263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khí</a:t>
            </a:r>
            <a:endParaRPr b="1"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</a:t>
            </a:r>
            <a:endParaRPr/>
          </a:p>
        </p:txBody>
      </p:sp>
      <p:sp>
        <p:nvSpPr>
          <p:cNvPr id="514" name="Google Shape;514;p11"/>
          <p:cNvSpPr/>
          <p:nvPr/>
        </p:nvSpPr>
        <p:spPr>
          <a:xfrm>
            <a:off x="7829076" y="1926367"/>
            <a:ext cx="2046263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lỏng</a:t>
            </a:r>
            <a:endParaRPr b="1"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</a:t>
            </a:r>
            <a:endParaRPr/>
          </a:p>
        </p:txBody>
      </p:sp>
      <p:sp>
        <p:nvSpPr>
          <p:cNvPr id="515" name="Google Shape;515;p11"/>
          <p:cNvSpPr/>
          <p:nvPr/>
        </p:nvSpPr>
        <p:spPr>
          <a:xfrm>
            <a:off x="7209426" y="383735"/>
            <a:ext cx="2046263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rắn</a:t>
            </a:r>
            <a:endParaRPr b="1"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</a:t>
            </a:r>
            <a:endParaRPr/>
          </a:p>
        </p:txBody>
      </p:sp>
      <p:cxnSp>
        <p:nvCxnSpPr>
          <p:cNvPr id="516" name="Google Shape;516;p11"/>
          <p:cNvCxnSpPr/>
          <p:nvPr/>
        </p:nvCxnSpPr>
        <p:spPr>
          <a:xfrm>
            <a:off x="5734527" y="2023004"/>
            <a:ext cx="1456802" cy="29151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7" name="Google Shape;517;p11"/>
          <p:cNvCxnSpPr/>
          <p:nvPr/>
        </p:nvCxnSpPr>
        <p:spPr>
          <a:xfrm>
            <a:off x="5726662" y="1984474"/>
            <a:ext cx="1143064" cy="161682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ransition spd="slow" p14:dur="2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" id="522" name="Google Shape;522;p12"/>
          <p:cNvPicPr preferRelativeResize="0"/>
          <p:nvPr/>
        </p:nvPicPr>
        <p:blipFill rotWithShape="1">
          <a:blip r:embed="rId3">
            <a:alphaModFix/>
          </a:blip>
          <a:srcRect b="0" l="0" r="74368" t="0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523" name="Google Shape;523;p12"/>
          <p:cNvPicPr preferRelativeResize="0"/>
          <p:nvPr/>
        </p:nvPicPr>
        <p:blipFill rotWithShape="1">
          <a:blip r:embed="rId3">
            <a:alphaModFix/>
          </a:blip>
          <a:srcRect b="0" l="47448" r="0" t="21697"/>
          <a:stretch/>
        </p:blipFill>
        <p:spPr>
          <a:xfrm>
            <a:off x="9053195" y="5132705"/>
            <a:ext cx="3137535" cy="17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2657" y="-135093"/>
            <a:ext cx="1436235" cy="143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5" name="Google Shape;525;p12"/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526" name="Google Shape;526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8" name="Google Shape;528;p12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529" name="Google Shape;529;p12"/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30" name="Google Shape;530;p12"/>
            <p:cNvSpPr/>
            <p:nvPr/>
          </p:nvSpPr>
          <p:spPr>
            <a:xfrm>
              <a:off x="1313642" y="460001"/>
              <a:ext cx="9129713" cy="828000"/>
            </a:xfrm>
            <a:custGeom>
              <a:rect b="b" l="l" r="r" t="t"/>
              <a:pathLst>
                <a:path extrusionOk="0" fill="none" h="492443" w="9129713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extrusionOk="0" h="492443" w="9129713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rgbClr val="FF66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2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12"/>
          <p:cNvSpPr/>
          <p:nvPr/>
        </p:nvSpPr>
        <p:spPr>
          <a:xfrm>
            <a:off x="1910136" y="609373"/>
            <a:ext cx="79367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CỦA CHẤT RẮN, CHẤT LỎNG, CHẤT KHÍ</a:t>
            </a:r>
            <a:endParaRPr b="1" sz="2400" u="sng">
              <a:solidFill>
                <a:srgbClr val="1616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12"/>
          <p:cNvSpPr/>
          <p:nvPr/>
        </p:nvSpPr>
        <p:spPr>
          <a:xfrm>
            <a:off x="1313642" y="1580812"/>
            <a:ext cx="3890370" cy="519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câu trả lời đúng :</a:t>
            </a:r>
            <a:endParaRPr/>
          </a:p>
        </p:txBody>
      </p:sp>
      <p:sp>
        <p:nvSpPr>
          <p:cNvPr id="534" name="Google Shape;534;p12"/>
          <p:cNvSpPr/>
          <p:nvPr/>
        </p:nvSpPr>
        <p:spPr>
          <a:xfrm>
            <a:off x="2077014" y="2147904"/>
            <a:ext cx="9183925" cy="4209663"/>
          </a:xfrm>
          <a:custGeom>
            <a:rect b="b" l="l" r="r" t="t"/>
            <a:pathLst>
              <a:path extrusionOk="0" h="2194" w="3366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rgbClr val="CCCCCC"/>
          </a:solidFill>
          <a:ln cap="flat" cmpd="sng" w="63500">
            <a:solidFill>
              <a:srgbClr val="F23D3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12"/>
          <p:cNvSpPr txBox="1"/>
          <p:nvPr/>
        </p:nvSpPr>
        <p:spPr>
          <a:xfrm>
            <a:off x="4153644" y="2841822"/>
            <a:ext cx="8653462" cy="2692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rắn có đặc điểm gì?</a:t>
            </a:r>
            <a:endParaRPr b="1"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78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AutoNum type="alphaUcPeriod"/>
            </a:pP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có hình dạng nhất định.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Có hình dạng nhất định.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Có hình dạng của vật chứa nó.</a:t>
            </a:r>
            <a:endParaRPr/>
          </a:p>
        </p:txBody>
      </p:sp>
      <p:sp>
        <p:nvSpPr>
          <p:cNvPr id="536" name="Google Shape;536;p12"/>
          <p:cNvSpPr/>
          <p:nvPr/>
        </p:nvSpPr>
        <p:spPr>
          <a:xfrm>
            <a:off x="4153644" y="4327366"/>
            <a:ext cx="520700" cy="554038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2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" id="541" name="Google Shape;541;p13"/>
          <p:cNvPicPr preferRelativeResize="0"/>
          <p:nvPr/>
        </p:nvPicPr>
        <p:blipFill rotWithShape="1">
          <a:blip r:embed="rId3">
            <a:alphaModFix/>
          </a:blip>
          <a:srcRect b="0" l="0" r="74368" t="0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542" name="Google Shape;542;p13"/>
          <p:cNvPicPr preferRelativeResize="0"/>
          <p:nvPr/>
        </p:nvPicPr>
        <p:blipFill rotWithShape="1">
          <a:blip r:embed="rId3">
            <a:alphaModFix/>
          </a:blip>
          <a:srcRect b="0" l="47448" r="0" t="21697"/>
          <a:stretch/>
        </p:blipFill>
        <p:spPr>
          <a:xfrm>
            <a:off x="9053195" y="5132705"/>
            <a:ext cx="3137535" cy="17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2657" y="-135093"/>
            <a:ext cx="1436235" cy="143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4" name="Google Shape;544;p13"/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545" name="Google Shape;545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7" name="Google Shape;547;p13"/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548" name="Google Shape;548;p13"/>
          <p:cNvGrpSpPr/>
          <p:nvPr/>
        </p:nvGrpSpPr>
        <p:grpSpPr>
          <a:xfrm>
            <a:off x="1466042" y="394861"/>
            <a:ext cx="5534023" cy="1020087"/>
            <a:chOff x="1313642" y="420924"/>
            <a:chExt cx="9129713" cy="1020087"/>
          </a:xfrm>
        </p:grpSpPr>
        <p:sp>
          <p:nvSpPr>
            <p:cNvPr id="549" name="Google Shape;549;p13"/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1313642" y="460001"/>
              <a:ext cx="9129713" cy="828000"/>
            </a:xfrm>
            <a:custGeom>
              <a:rect b="b" l="l" r="r" t="t"/>
              <a:pathLst>
                <a:path extrusionOk="0" fill="none" h="492443" w="9129713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extrusionOk="0" h="492443" w="9129713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rgbClr val="FF66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1" name="Google Shape;551;p13"/>
          <p:cNvSpPr/>
          <p:nvPr/>
        </p:nvSpPr>
        <p:spPr>
          <a:xfrm>
            <a:off x="2101165" y="570419"/>
            <a:ext cx="48989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câu trả lời đúng</a:t>
            </a:r>
            <a:endParaRPr b="1" sz="32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13"/>
          <p:cNvSpPr/>
          <p:nvPr/>
        </p:nvSpPr>
        <p:spPr>
          <a:xfrm>
            <a:off x="1466042" y="3822735"/>
            <a:ext cx="520700" cy="554038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13"/>
          <p:cNvSpPr txBox="1"/>
          <p:nvPr/>
        </p:nvSpPr>
        <p:spPr>
          <a:xfrm>
            <a:off x="1466042" y="1316276"/>
            <a:ext cx="8977313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lỏng có đặc điểm gì 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Không có hình dạng nhất định, chiếm toàn bộ vật chứa nó, không nhìn thấy được.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Có hình dạng nhất định, nhìn thấy được.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Không có hình dạng nhất định, có hình dạng của vật chứa nó, nhìn thấy được.</a:t>
            </a:r>
            <a:endParaRPr/>
          </a:p>
        </p:txBody>
      </p:sp>
    </p:spTree>
  </p:cSld>
  <p:clrMapOvr>
    <a:masterClrMapping/>
  </p:clrMapOvr>
  <p:transition spd="slow" p14:dur="2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" id="558" name="Google Shape;558;p14"/>
          <p:cNvPicPr preferRelativeResize="0"/>
          <p:nvPr/>
        </p:nvPicPr>
        <p:blipFill rotWithShape="1">
          <a:blip r:embed="rId3">
            <a:alphaModFix/>
          </a:blip>
          <a:srcRect b="0" l="0" r="74368" t="0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559" name="Google Shape;559;p14"/>
          <p:cNvPicPr preferRelativeResize="0"/>
          <p:nvPr/>
        </p:nvPicPr>
        <p:blipFill rotWithShape="1">
          <a:blip r:embed="rId3">
            <a:alphaModFix/>
          </a:blip>
          <a:srcRect b="0" l="47448" r="0" t="21697"/>
          <a:stretch/>
        </p:blipFill>
        <p:spPr>
          <a:xfrm>
            <a:off x="9053195" y="5132705"/>
            <a:ext cx="3137535" cy="17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2657" y="-135093"/>
            <a:ext cx="1436235" cy="143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1" name="Google Shape;561;p14"/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562" name="Google Shape;562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4" name="Google Shape;564;p14"/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5" name="Google Shape;565;p14"/>
          <p:cNvSpPr txBox="1"/>
          <p:nvPr/>
        </p:nvSpPr>
        <p:spPr>
          <a:xfrm>
            <a:off x="1464456" y="1571007"/>
            <a:ext cx="8978900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Khí các-bô-níc, Ô-xi, ni-tơ có đặc điểm gì?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202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Không có hình dạng nhất định, chiếm toàn bộ vật chứa nó, không nhìn thấy được.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202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Có hình dạng nhất định, nhìn thấy được.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2020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Không có hình dạng nhất định, có hình dạng của vật chứa nó, nhìn thấy được.</a:t>
            </a:r>
            <a:endParaRPr/>
          </a:p>
        </p:txBody>
      </p:sp>
      <p:pic>
        <p:nvPicPr>
          <p:cNvPr descr="97e5c76d95dfebf73877221ff104468e" id="566" name="Google Shape;56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17419" y="3496234"/>
            <a:ext cx="4851874" cy="4071557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14"/>
          <p:cNvSpPr/>
          <p:nvPr/>
        </p:nvSpPr>
        <p:spPr>
          <a:xfrm>
            <a:off x="1477742" y="2254169"/>
            <a:ext cx="520700" cy="554038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8" name="Google Shape;568;p14"/>
          <p:cNvSpPr/>
          <p:nvPr/>
        </p:nvSpPr>
        <p:spPr>
          <a:xfrm>
            <a:off x="1245566" y="33258"/>
            <a:ext cx="6418836" cy="1150083"/>
          </a:xfrm>
          <a:custGeom>
            <a:rect b="b" l="l" r="r" t="t"/>
            <a:pathLst>
              <a:path extrusionOk="0" h="1701" w="2634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rgbClr val="CCCCCC"/>
          </a:solidFill>
          <a:ln cap="flat" cmpd="sng" w="635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4"/>
          <p:cNvSpPr/>
          <p:nvPr/>
        </p:nvSpPr>
        <p:spPr>
          <a:xfrm>
            <a:off x="2318499" y="411854"/>
            <a:ext cx="3890370" cy="519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câu trả lời đúng :</a:t>
            </a:r>
            <a:endParaRPr/>
          </a:p>
        </p:txBody>
      </p:sp>
    </p:spTree>
  </p:cSld>
  <p:clrMapOvr>
    <a:masterClrMapping/>
  </p:clrMapOvr>
  <p:transition spd="slow" p14:dur="2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15"/>
          <p:cNvPicPr preferRelativeResize="0"/>
          <p:nvPr/>
        </p:nvPicPr>
        <p:blipFill rotWithShape="1">
          <a:blip r:embed="rId3">
            <a:alphaModFix/>
          </a:blip>
          <a:srcRect b="83242" l="0" r="0" t="0"/>
          <a:stretch/>
        </p:blipFill>
        <p:spPr>
          <a:xfrm>
            <a:off x="-330564" y="6468838"/>
            <a:ext cx="12600000" cy="39642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576" name="Google Shape;57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7608" y="-707253"/>
            <a:ext cx="2722500" cy="255375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577" name="Google Shape;577;p15"/>
          <p:cNvSpPr/>
          <p:nvPr/>
        </p:nvSpPr>
        <p:spPr>
          <a:xfrm>
            <a:off x="795130" y="0"/>
            <a:ext cx="11171583" cy="6212945"/>
          </a:xfrm>
          <a:custGeom>
            <a:rect b="b" l="l" r="r" t="t"/>
            <a:pathLst>
              <a:path extrusionOk="0" h="1701" w="2634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rgbClr val="CCCCCC"/>
          </a:solidFill>
          <a:ln cap="flat" cmpd="sng" w="635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80453" y="4070963"/>
            <a:ext cx="4157656" cy="2794295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579" name="Google Shape;579;p15"/>
          <p:cNvSpPr txBox="1"/>
          <p:nvPr/>
        </p:nvSpPr>
        <p:spPr>
          <a:xfrm>
            <a:off x="2433602" y="1640528"/>
            <a:ext cx="7936724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b="1" lang="en-US" sz="240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</a:t>
            </a: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CỦA CHẤT RẮN, CHẤT LỎNG, CHẤT KHÍ</a:t>
            </a:r>
            <a:endParaRPr b="1" sz="2400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Google Shape;580;p15"/>
          <p:cNvSpPr/>
          <p:nvPr/>
        </p:nvSpPr>
        <p:spPr>
          <a:xfrm>
            <a:off x="2977085" y="2354038"/>
            <a:ext cx="8763000" cy="4114800"/>
          </a:xfrm>
          <a:prstGeom prst="horizontalScroll">
            <a:avLst>
              <a:gd fmla="val 12500" name="adj"/>
            </a:avLst>
          </a:prstGeom>
          <a:noFill/>
          <a:ln cap="flat" cmpd="sng" w="9525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Chất rắn: </a:t>
            </a: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hình dạng nhất định.</a:t>
            </a:r>
            <a:r>
              <a:rPr b="1" i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Chất lỏng: </a:t>
            </a: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có hình dạng nhất định, có hình dạng của vật chứa nó, nhìn thấy được.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khí: </a:t>
            </a: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có hình dạng nhất định, chiếm toàn bộ vật chứa nó, không nhìn thấy được.</a:t>
            </a:r>
            <a:endParaRPr/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6"/>
          <p:cNvSpPr/>
          <p:nvPr/>
        </p:nvSpPr>
        <p:spPr>
          <a:xfrm>
            <a:off x="979714" y="-43555"/>
            <a:ext cx="10633166" cy="1437584"/>
          </a:xfrm>
          <a:custGeom>
            <a:rect b="b" l="l" r="r" t="t"/>
            <a:pathLst>
              <a:path extrusionOk="0" h="2194" w="3366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rgbClr val="CCCCCC"/>
          </a:solidFill>
          <a:ln cap="flat" cmpd="sng" w="63500">
            <a:solidFill>
              <a:srgbClr val="F23D3B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87" name="Google Shape;587;p16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588" name="Google Shape;588;p16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89" name="Google Shape;58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51095" y="-3140640"/>
              <a:ext cx="2325592" cy="2419403"/>
            </a:xfrm>
            <a:custGeom>
              <a:rect b="b" l="l" r="r" t="t"/>
              <a:pathLst>
                <a:path extrusionOk="0" h="2015322" w="2506924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sp>
          <p:nvSpPr>
            <p:cNvPr id="590" name="Google Shape;590;p16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7200">
                  <a:solidFill>
                    <a:srgbClr val="ED7D3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i="1" sz="7200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91" name="Google Shape;591;p16"/>
          <p:cNvGrpSpPr/>
          <p:nvPr/>
        </p:nvGrpSpPr>
        <p:grpSpPr>
          <a:xfrm>
            <a:off x="260574" y="3501816"/>
            <a:ext cx="1786953" cy="2099679"/>
            <a:chOff x="14485405" y="1852724"/>
            <a:chExt cx="4410532" cy="5555407"/>
          </a:xfrm>
        </p:grpSpPr>
        <p:sp>
          <p:nvSpPr>
            <p:cNvPr id="592" name="Google Shape;592;p16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93" name="Google Shape;593;p16"/>
            <p:cNvPicPr preferRelativeResize="0"/>
            <p:nvPr/>
          </p:nvPicPr>
          <p:blipFill rotWithShape="1">
            <a:blip r:embed="rId4">
              <a:alphaModFix/>
            </a:blip>
            <a:srcRect b="-65496" l="0" r="0" t="0"/>
            <a:stretch/>
          </p:blipFill>
          <p:spPr>
            <a:xfrm flipH="1" rot="497207">
              <a:off x="14852308" y="1997943"/>
              <a:ext cx="2396545" cy="5264969"/>
            </a:xfrm>
            <a:custGeom>
              <a:rect b="b" l="l" r="r" t="t"/>
              <a:pathLst>
                <a:path extrusionOk="0" h="4358199" w="4576382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sp>
          <p:nvSpPr>
            <p:cNvPr id="594" name="Google Shape;594;p16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7200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i="1" sz="72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95" name="Google Shape;595;p16"/>
          <p:cNvGrpSpPr/>
          <p:nvPr/>
        </p:nvGrpSpPr>
        <p:grpSpPr>
          <a:xfrm>
            <a:off x="296164" y="5091137"/>
            <a:ext cx="1768744" cy="1378296"/>
            <a:chOff x="1856924" y="2692759"/>
            <a:chExt cx="4659148" cy="4002869"/>
          </a:xfrm>
        </p:grpSpPr>
        <p:sp>
          <p:nvSpPr>
            <p:cNvPr id="596" name="Google Shape;596;p16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97" name="Google Shape;597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sp>
          <p:nvSpPr>
            <p:cNvPr id="598" name="Google Shape;598;p16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720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i="1" sz="7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9" name="Google Shape;599;p1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00" name="Google Shape;600;p16"/>
          <p:cNvSpPr txBox="1"/>
          <p:nvPr/>
        </p:nvSpPr>
        <p:spPr>
          <a:xfrm>
            <a:off x="2528170" y="551455"/>
            <a:ext cx="88630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❖"/>
            </a:pPr>
            <a:r>
              <a:rPr b="1" lang="en-US" sz="24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3</a:t>
            </a: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lang="en-US" sz="24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CHUYỂN THỂ CỦA CHẤT LỎNG</a:t>
            </a:r>
            <a:endParaRPr b="1" sz="2400" u="sng">
              <a:solidFill>
                <a:srgbClr val="1616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1" id="601" name="Google Shape;60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57849" y="1989039"/>
            <a:ext cx="7391400" cy="3319462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6"/>
          <p:cNvSpPr/>
          <p:nvPr/>
        </p:nvSpPr>
        <p:spPr>
          <a:xfrm>
            <a:off x="1932124" y="5414418"/>
            <a:ext cx="8135938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6999D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46999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hình và cho biết: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 là sự chuyển thể của chất nào?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1" y="6163536"/>
            <a:ext cx="12192000" cy="72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9191" y="2864572"/>
            <a:ext cx="1801231" cy="958391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610" name="Google Shape;61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7387" y="5045497"/>
            <a:ext cx="3206250" cy="105750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611" name="Google Shape;611;p17"/>
          <p:cNvSpPr txBox="1"/>
          <p:nvPr/>
        </p:nvSpPr>
        <p:spPr>
          <a:xfrm>
            <a:off x="199527" y="170059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400"/>
              <a:buFont typeface="Noto Sans Symbols"/>
              <a:buChar char="❖"/>
            </a:pPr>
            <a:r>
              <a:rPr b="1" lang="en-US" sz="2400" u="sng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3</a:t>
            </a:r>
            <a:r>
              <a:rPr b="1" lang="en-US" sz="24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CHUYỂN THỂ CỦA CHẤT LỎNG</a:t>
            </a:r>
            <a:endParaRPr b="1" sz="2400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Google Shape;612;p17"/>
          <p:cNvSpPr/>
          <p:nvPr/>
        </p:nvSpPr>
        <p:spPr>
          <a:xfrm>
            <a:off x="2577351" y="4220982"/>
            <a:ext cx="8669337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 đôi </a:t>
            </a: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sự chuyển thể của nước?</a:t>
            </a:r>
            <a:endParaRPr/>
          </a:p>
        </p:txBody>
      </p:sp>
      <p:pic>
        <p:nvPicPr>
          <p:cNvPr descr="1" id="613" name="Google Shape;61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2872" y="989485"/>
            <a:ext cx="7511062" cy="3319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17"/>
          <p:cNvCxnSpPr/>
          <p:nvPr/>
        </p:nvCxnSpPr>
        <p:spPr>
          <a:xfrm flipH="1" rot="10800000">
            <a:off x="3846015" y="1876101"/>
            <a:ext cx="1851025" cy="52228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5" name="Google Shape;615;p17"/>
          <p:cNvSpPr/>
          <p:nvPr/>
        </p:nvSpPr>
        <p:spPr>
          <a:xfrm>
            <a:off x="711465" y="3524511"/>
            <a:ext cx="33575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72"/>
              </a:buClr>
              <a:buSzPts val="2400"/>
              <a:buFont typeface="Arial"/>
              <a:buNone/>
            </a:pPr>
            <a:r>
              <a:rPr b="1" i="1" lang="en-US" sz="2400">
                <a:solidFill>
                  <a:srgbClr val="2626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nhiệt độ lạnh dưới 0</a:t>
            </a:r>
            <a:r>
              <a:rPr b="1" baseline="30000" i="1" lang="en-US" sz="2400">
                <a:solidFill>
                  <a:srgbClr val="2626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1" i="1" lang="en-US" sz="2400">
                <a:solidFill>
                  <a:srgbClr val="2626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cxnSp>
        <p:nvCxnSpPr>
          <p:cNvPr id="616" name="Google Shape;616;p17"/>
          <p:cNvCxnSpPr/>
          <p:nvPr/>
        </p:nvCxnSpPr>
        <p:spPr>
          <a:xfrm>
            <a:off x="5771965" y="1906201"/>
            <a:ext cx="1311275" cy="7905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7" name="Google Shape;617;p17"/>
          <p:cNvSpPr/>
          <p:nvPr/>
        </p:nvSpPr>
        <p:spPr>
          <a:xfrm rot="1770744">
            <a:off x="4936989" y="1286762"/>
            <a:ext cx="36417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b="1" i="1" lang="en-US" sz="2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điều kiện bình thường</a:t>
            </a:r>
            <a:endParaRPr b="1" i="1" sz="2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8" name="Google Shape;618;p17"/>
          <p:cNvSpPr/>
          <p:nvPr/>
        </p:nvSpPr>
        <p:spPr>
          <a:xfrm rot="4120124">
            <a:off x="7512585" y="1029165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E1E1F"/>
              </a:buClr>
              <a:buSzPts val="2400"/>
              <a:buFont typeface="Arial"/>
              <a:buNone/>
            </a:pPr>
            <a:r>
              <a:rPr b="1" i="1" lang="en-US" sz="2400">
                <a:solidFill>
                  <a:srgbClr val="0E1E1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nhiệt độ cao</a:t>
            </a:r>
            <a:endParaRPr b="1" i="1" sz="2400">
              <a:solidFill>
                <a:srgbClr val="0E1E1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9" name="Google Shape;619;p17"/>
          <p:cNvCxnSpPr/>
          <p:nvPr/>
        </p:nvCxnSpPr>
        <p:spPr>
          <a:xfrm rot="10800000">
            <a:off x="8514334" y="785578"/>
            <a:ext cx="609600" cy="157003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0" name="Google Shape;620;p17"/>
          <p:cNvSpPr/>
          <p:nvPr/>
        </p:nvSpPr>
        <p:spPr>
          <a:xfrm>
            <a:off x="1429923" y="4823949"/>
            <a:ext cx="1023813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điều kiện nào nước bốc hơi từ </a:t>
            </a:r>
            <a:r>
              <a:rPr b="1" i="1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lỏng </a:t>
            </a:r>
            <a:r>
              <a:rPr b="1" i="1" lang="en-US" sz="2800" u="none" cap="none" strike="noStrike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 sang </a:t>
            </a:r>
            <a:r>
              <a:rPr b="1" i="1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khí</a:t>
            </a:r>
            <a:r>
              <a:rPr b="1" i="1" lang="en-US" sz="2800" u="none" cap="none" strike="noStrike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5F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TRO CHOI POWERPOINT\Giai cuu rung xanh\Free-vector-cartoon-natural.jpg" id="625" name="Google Shape;6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330200"/>
            <a:ext cx="12192000" cy="718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depositphotos_8033217-stock-illustration-cartoon-hunter-with-a-blunderbuss.jpg" id="626" name="Google Shape;626;p1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643782">
            <a:off x="-240320" y="3925819"/>
            <a:ext cx="2204517" cy="2876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có liên quan" id="627" name="Google Shape;62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855200" y="3408716"/>
            <a:ext cx="2971400" cy="297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dessin-animé-mignon-de-tigre-43198987.jpg" id="628" name="Google Shape;62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17823" y="5879592"/>
            <a:ext cx="1553895" cy="1499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elephant cartoon" id="629" name="Google Shape;629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55201" y="4707505"/>
            <a:ext cx="2433036" cy="2903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wooden-board-theme-image-1-vector-clip-art_csp9738361.jpg" id="630" name="Google Shape;630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68350" y="59164"/>
            <a:ext cx="8331200" cy="5695983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8"/>
          <p:cNvSpPr/>
          <p:nvPr/>
        </p:nvSpPr>
        <p:spPr>
          <a:xfrm>
            <a:off x="1958638" y="1287616"/>
            <a:ext cx="8558212" cy="2667000"/>
          </a:xfrm>
          <a:prstGeom prst="cloud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9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nêu những ví dụ về sự chuyển thể của chất mà em biết?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5F1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TRO CHOI POWERPOINT\Giai cuu rung xanh\Free-vector-cartoon-natural.jpg" id="636" name="Google Shape;6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330200"/>
            <a:ext cx="12192000" cy="718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depositphotos_8033217-stock-illustration-cartoon-hunter-with-a-blunderbuss.jpg" id="637" name="Google Shape;637;p1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643782">
            <a:off x="-240320" y="3925819"/>
            <a:ext cx="2204517" cy="2876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có liên quan" id="638" name="Google Shape;63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855200" y="3408716"/>
            <a:ext cx="2971400" cy="297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dessin-animé-mignon-de-tigre-43198987.jpg" id="639" name="Google Shape;63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17823" y="5879592"/>
            <a:ext cx="1553895" cy="1499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elephant cartoon" id="640" name="Google Shape;640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55201" y="4707505"/>
            <a:ext cx="2433036" cy="2903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wooden-board-theme-image-1-vector-clip-art_csp9738361.jpg" id="641" name="Google Shape;641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63570" y="0"/>
            <a:ext cx="8331200" cy="5695983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19"/>
          <p:cNvSpPr/>
          <p:nvPr/>
        </p:nvSpPr>
        <p:spPr>
          <a:xfrm>
            <a:off x="2174652" y="1154951"/>
            <a:ext cx="8634412" cy="2590800"/>
          </a:xfrm>
          <a:prstGeom prst="cloud">
            <a:avLst/>
          </a:prstGeom>
          <a:noFill/>
          <a:ln cap="flat" cmpd="sng" w="9525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nào các chất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thể chuyển</a:t>
            </a:r>
            <a:endParaRPr b="1" sz="3200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từ thể này sang thể khác?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"/>
          <p:cNvGrpSpPr/>
          <p:nvPr/>
        </p:nvGrpSpPr>
        <p:grpSpPr>
          <a:xfrm>
            <a:off x="3416240" y="0"/>
            <a:ext cx="6184959" cy="2255398"/>
            <a:chOff x="306021" y="0"/>
            <a:chExt cx="5359518" cy="1437584"/>
          </a:xfrm>
        </p:grpSpPr>
        <p:sp>
          <p:nvSpPr>
            <p:cNvPr id="327" name="Google Shape;327;p2"/>
            <p:cNvSpPr/>
            <p:nvPr/>
          </p:nvSpPr>
          <p:spPr>
            <a:xfrm>
              <a:off x="1020364" y="0"/>
              <a:ext cx="3695700" cy="1437584"/>
            </a:xfrm>
            <a:custGeom>
              <a:rect b="b" l="l" r="r" t="t"/>
              <a:pathLst>
                <a:path extrusionOk="0" h="2194" w="3366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rgbClr val="CCCCCC"/>
            </a:solidFill>
            <a:ln cap="flat" cmpd="sng" w="63500">
              <a:solidFill>
                <a:srgbClr val="F23D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8" name="Google Shape;328;p2"/>
            <p:cNvSpPr txBox="1"/>
            <p:nvPr/>
          </p:nvSpPr>
          <p:spPr>
            <a:xfrm>
              <a:off x="306021" y="522730"/>
              <a:ext cx="5359518" cy="490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KHỞI ĐỘNG</a:t>
              </a:r>
              <a:endParaRPr/>
            </a:p>
          </p:txBody>
        </p:sp>
      </p:grpSp>
      <p:grpSp>
        <p:nvGrpSpPr>
          <p:cNvPr id="329" name="Google Shape;329;p2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330" name="Google Shape;330;p2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31" name="Google Shape;33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051095" y="-3140640"/>
              <a:ext cx="2325592" cy="2419403"/>
            </a:xfrm>
            <a:custGeom>
              <a:rect b="b" l="l" r="r" t="t"/>
              <a:pathLst>
                <a:path extrusionOk="0" h="2015322" w="2506924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sp>
          <p:nvSpPr>
            <p:cNvPr id="332" name="Google Shape;332;p2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72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i="1" sz="7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3" name="Google Shape;333;p2"/>
          <p:cNvGrpSpPr/>
          <p:nvPr/>
        </p:nvGrpSpPr>
        <p:grpSpPr>
          <a:xfrm>
            <a:off x="260574" y="3501816"/>
            <a:ext cx="1786953" cy="2099679"/>
            <a:chOff x="14485405" y="1852724"/>
            <a:chExt cx="4410532" cy="5555407"/>
          </a:xfrm>
        </p:grpSpPr>
        <p:sp>
          <p:nvSpPr>
            <p:cNvPr id="334" name="Google Shape;334;p2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35" name="Google Shape;335;p2"/>
            <p:cNvPicPr preferRelativeResize="0"/>
            <p:nvPr/>
          </p:nvPicPr>
          <p:blipFill rotWithShape="1">
            <a:blip r:embed="rId4">
              <a:alphaModFix/>
            </a:blip>
            <a:srcRect b="-65496" l="0" r="0" t="0"/>
            <a:stretch/>
          </p:blipFill>
          <p:spPr>
            <a:xfrm flipH="1" rot="497207">
              <a:off x="14852308" y="1997943"/>
              <a:ext cx="2396545" cy="5264969"/>
            </a:xfrm>
            <a:custGeom>
              <a:rect b="b" l="l" r="r" t="t"/>
              <a:pathLst>
                <a:path extrusionOk="0" h="4358199" w="4576382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sp>
          <p:nvSpPr>
            <p:cNvPr id="336" name="Google Shape;336;p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7200" u="none">
                  <a:solidFill>
                    <a:schemeClr val="accent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b="0" i="1" sz="7200" u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7" name="Google Shape;337;p2"/>
          <p:cNvGrpSpPr/>
          <p:nvPr/>
        </p:nvGrpSpPr>
        <p:grpSpPr>
          <a:xfrm>
            <a:off x="296164" y="5091137"/>
            <a:ext cx="1768744" cy="1378296"/>
            <a:chOff x="1856924" y="2692759"/>
            <a:chExt cx="4659148" cy="4002869"/>
          </a:xfrm>
        </p:grpSpPr>
        <p:sp>
          <p:nvSpPr>
            <p:cNvPr id="338" name="Google Shape;338;p2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39" name="Google Shape;339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</p:pic>
        <p:sp>
          <p:nvSpPr>
            <p:cNvPr id="340" name="Google Shape;340;p2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7200" u="non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b="0" i="1" sz="720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" name="Google Shape;341;p2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2" name="Google Shape;342;p2"/>
          <p:cNvSpPr/>
          <p:nvPr/>
        </p:nvSpPr>
        <p:spPr>
          <a:xfrm>
            <a:off x="2901859" y="2255398"/>
            <a:ext cx="4924425" cy="7508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Times New Roman"/>
              </a:rPr>
              <a:t> Ai nhanh, ai đúng 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5F1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TRO CHOI POWERPOINT\Giai cuu rung xanh\Free-vector-cartoon-natural.jpg" id="647" name="Google Shape;6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330200"/>
            <a:ext cx="12192000" cy="718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depositphotos_8033217-stock-illustration-cartoon-hunter-with-a-blunderbuss.jpg" id="648" name="Google Shape;648;p2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643782">
            <a:off x="-240320" y="3925819"/>
            <a:ext cx="2204517" cy="2876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có liên quan" id="649" name="Google Shape;64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9855200" y="3408716"/>
            <a:ext cx="2971400" cy="297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dessin-animé-mignon-de-tigre-43198987.jpg" id="650" name="Google Shape;65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17823" y="5879592"/>
            <a:ext cx="1553895" cy="1499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elephant cartoon" id="651" name="Google Shape;651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55201" y="4707505"/>
            <a:ext cx="2433036" cy="2903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wooden-board-theme-image-1-vector-clip-art_csp9738361.jpg" id="652" name="Google Shape;652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54371" y="59164"/>
            <a:ext cx="9056726" cy="5695983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20"/>
          <p:cNvSpPr/>
          <p:nvPr/>
        </p:nvSpPr>
        <p:spPr>
          <a:xfrm>
            <a:off x="1988970" y="1371978"/>
            <a:ext cx="8305800" cy="2286000"/>
          </a:xfrm>
          <a:prstGeom prst="flowChartAlternateProcess">
            <a:avLst/>
          </a:prstGeom>
          <a:noFill/>
          <a:ln cap="flat" cmpd="tri" w="762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2560865" y="1196501"/>
            <a:ext cx="6643738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LUẬN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800">
                <a:solidFill>
                  <a:srgbClr val="1D1B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</a:t>
            </a:r>
            <a:r>
              <a:rPr b="1" i="1" lang="en-US" sz="2800">
                <a:solidFill>
                  <a:srgbClr val="1D1B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đổi nhiệt độ</a:t>
            </a:r>
            <a:r>
              <a:rPr b="1" lang="en-US" sz="2800">
                <a:solidFill>
                  <a:srgbClr val="1D1B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các chất có thể </a:t>
            </a:r>
            <a:r>
              <a:rPr b="1" i="1" lang="en-US" sz="2800">
                <a:solidFill>
                  <a:srgbClr val="1D1B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chuyển từ thể này sang thể khác</a:t>
            </a:r>
            <a:r>
              <a:rPr b="1" lang="en-US" sz="2800">
                <a:solidFill>
                  <a:srgbClr val="1D1B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sự chuyển thể này là một dạng 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 đổi lí học.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1"/>
          <p:cNvSpPr/>
          <p:nvPr/>
        </p:nvSpPr>
        <p:spPr>
          <a:xfrm>
            <a:off x="1936825" y="1301703"/>
            <a:ext cx="8610600" cy="4648200"/>
          </a:xfrm>
          <a:prstGeom prst="horizontalScroll">
            <a:avLst>
              <a:gd fmla="val 12500" name="adj"/>
            </a:avLst>
          </a:prstGeom>
          <a:noFill/>
          <a:ln cap="flat" cmpd="sng" w="28575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1"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0" name="Google Shape;660;p21"/>
          <p:cNvSpPr txBox="1"/>
          <p:nvPr/>
        </p:nvSpPr>
        <p:spPr>
          <a:xfrm>
            <a:off x="2600050" y="1987934"/>
            <a:ext cx="7772400" cy="137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chất có thể tồn tại ở thể rắn, thể lỏng hoặc thể khí. Khi nhiệt độ thay đổi, một số chất có thể chuyển từ thể này sang thể khác. </a:t>
            </a:r>
            <a:endParaRPr/>
          </a:p>
        </p:txBody>
      </p:sp>
      <p:sp>
        <p:nvSpPr>
          <p:cNvPr id="661" name="Google Shape;661;p21"/>
          <p:cNvSpPr txBox="1"/>
          <p:nvPr/>
        </p:nvSpPr>
        <p:spPr>
          <a:xfrm>
            <a:off x="2600050" y="3441062"/>
            <a:ext cx="77724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en-US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</a:t>
            </a:r>
            <a:r>
              <a:rPr b="1" i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Sáp, thủy tinh, kim loại ở nhiệt độ cao thích hợp thì chuyển từ thể rắn sang thể lỏng. Khí ni-tơ được làm lạnh trở thành khí ni-tơ lỏng. Sự chuyển thể của chất là một dạng biến đổi lí học.</a:t>
            </a:r>
            <a:endParaRPr/>
          </a:p>
        </p:txBody>
      </p:sp>
      <p:sp>
        <p:nvSpPr>
          <p:cNvPr id="662" name="Google Shape;662;p21"/>
          <p:cNvSpPr txBox="1"/>
          <p:nvPr/>
        </p:nvSpPr>
        <p:spPr>
          <a:xfrm>
            <a:off x="970918" y="628751"/>
            <a:ext cx="91440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chuyển thể của chất</a:t>
            </a: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97e5c76d95dfebf73877221ff104468e" id="663" name="Google Shape;6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9687" y="4341174"/>
            <a:ext cx="4851874" cy="2988947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1"/>
          <p:cNvSpPr/>
          <p:nvPr/>
        </p:nvSpPr>
        <p:spPr>
          <a:xfrm>
            <a:off x="1936825" y="1301703"/>
            <a:ext cx="8610600" cy="4648200"/>
          </a:xfrm>
          <a:prstGeom prst="horizontalScroll">
            <a:avLst>
              <a:gd fmla="val 12500" name="adj"/>
            </a:avLst>
          </a:prstGeom>
          <a:noFill/>
          <a:ln cap="flat" cmpd="sng" w="28575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1"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21"/>
          <p:cNvSpPr txBox="1"/>
          <p:nvPr/>
        </p:nvSpPr>
        <p:spPr>
          <a:xfrm>
            <a:off x="2600050" y="1987934"/>
            <a:ext cx="7772400" cy="1373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chất có thể tồn tại ở thể rắn, thể lỏng hoặc thể khí. Khi nhiệt độ thay đổi, một số chất có thể chuyển từ thể này sang thể khác. </a:t>
            </a:r>
            <a:endParaRPr/>
          </a:p>
        </p:txBody>
      </p:sp>
      <p:sp>
        <p:nvSpPr>
          <p:cNvPr id="666" name="Google Shape;666;p21"/>
          <p:cNvSpPr txBox="1"/>
          <p:nvPr/>
        </p:nvSpPr>
        <p:spPr>
          <a:xfrm>
            <a:off x="2600050" y="3441062"/>
            <a:ext cx="77724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b="1" i="1" lang="en-US" sz="2800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</a:t>
            </a:r>
            <a:r>
              <a:rPr b="1" i="1"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1" lang="en-US" sz="2800">
                <a:solidFill>
                  <a:srgbClr val="234C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Sáp, thủy tinh, kim loại ở nhiệt độ cao thích hợp thì chuyển từ thể rắn sang thể lỏng. Khí ni-tơ được làm lạnh trở thành khí ni-tơ lỏng. Sự chuyển thể của chất là một dạng biến đổi lí học.</a:t>
            </a:r>
            <a:endParaRPr/>
          </a:p>
        </p:txBody>
      </p:sp>
      <p:pic>
        <p:nvPicPr>
          <p:cNvPr descr="97e5c76d95dfebf73877221ff104468e" id="667" name="Google Shape;6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6513" y="4356505"/>
            <a:ext cx="4851874" cy="298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7e5c76d95dfebf73877221ff104468e" id="672" name="Google Shape;6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6275" y="3869053"/>
            <a:ext cx="4851874" cy="2988947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22"/>
          <p:cNvSpPr/>
          <p:nvPr/>
        </p:nvSpPr>
        <p:spPr>
          <a:xfrm>
            <a:off x="1685365" y="994954"/>
            <a:ext cx="8610600" cy="3124200"/>
          </a:xfrm>
          <a:prstGeom prst="cloudCallout">
            <a:avLst>
              <a:gd fmla="val 31138" name="adj1"/>
              <a:gd fmla="val 26786" name="adj2"/>
            </a:avLst>
          </a:prstGeom>
          <a:noFill/>
          <a:ln cap="flat" cmpd="sng" w="25400">
            <a:solidFill>
              <a:srgbClr val="0000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4C4E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234C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 kể tên các chất </a:t>
            </a:r>
            <a:r>
              <a:rPr b="1" i="0" lang="en-US" sz="32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thể chuyển từ thể rắn sang thể lỏng, từ thể lỏng sang thể khí và ngược lại</a:t>
            </a:r>
            <a:endParaRPr b="1" i="0" sz="32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013" id="678" name="Google Shape;6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1752600"/>
            <a:ext cx="27432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009" id="679" name="Google Shape;67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752600"/>
            <a:ext cx="27432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010" id="680" name="Google Shape;68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2213" y="1752600"/>
            <a:ext cx="30480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3"/>
          <p:cNvSpPr txBox="1"/>
          <p:nvPr/>
        </p:nvSpPr>
        <p:spPr>
          <a:xfrm>
            <a:off x="1790700" y="4876800"/>
            <a:ext cx="2209800" cy="116998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Nến </a:t>
            </a:r>
            <a:endParaRPr/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None/>
            </a:pPr>
            <a:r>
              <a:rPr b="1" i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(thể rắn)</a:t>
            </a:r>
            <a:endParaRPr/>
          </a:p>
        </p:txBody>
      </p:sp>
      <p:sp>
        <p:nvSpPr>
          <p:cNvPr id="682" name="Google Shape;682;p23"/>
          <p:cNvSpPr txBox="1"/>
          <p:nvPr/>
        </p:nvSpPr>
        <p:spPr>
          <a:xfrm>
            <a:off x="4876800" y="4876800"/>
            <a:ext cx="2476500" cy="1169988"/>
          </a:xfrm>
          <a:prstGeom prst="rect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đốt cháy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Nến </a:t>
            </a:r>
            <a:r>
              <a:rPr b="1" i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(thể lỏng)</a:t>
            </a:r>
            <a:endParaRPr/>
          </a:p>
        </p:txBody>
      </p:sp>
      <p:sp>
        <p:nvSpPr>
          <p:cNvPr id="683" name="Google Shape;683;p23"/>
          <p:cNvSpPr txBox="1"/>
          <p:nvPr/>
        </p:nvSpPr>
        <p:spPr>
          <a:xfrm>
            <a:off x="8270875" y="4953000"/>
            <a:ext cx="1981200" cy="116998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Nến </a:t>
            </a:r>
            <a:endParaRPr/>
          </a:p>
          <a:p>
            <a:pPr indent="0" lvl="0" marL="0" marR="0" rtl="0" algn="ctr"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b="1" i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(thể rắn)</a:t>
            </a:r>
            <a:endParaRPr/>
          </a:p>
        </p:txBody>
      </p:sp>
      <p:sp>
        <p:nvSpPr>
          <p:cNvPr id="684" name="Google Shape;684;p23"/>
          <p:cNvSpPr/>
          <p:nvPr/>
        </p:nvSpPr>
        <p:spPr>
          <a:xfrm>
            <a:off x="4003675" y="5327650"/>
            <a:ext cx="838200" cy="228600"/>
          </a:xfrm>
          <a:prstGeom prst="rightArrow">
            <a:avLst>
              <a:gd fmla="val 50000" name="adj1"/>
              <a:gd fmla="val 91667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5" name="Google Shape;685;p23"/>
          <p:cNvSpPr/>
          <p:nvPr/>
        </p:nvSpPr>
        <p:spPr>
          <a:xfrm>
            <a:off x="7391400" y="5410200"/>
            <a:ext cx="838200" cy="228600"/>
          </a:xfrm>
          <a:prstGeom prst="rightArrow">
            <a:avLst>
              <a:gd fmla="val 50000" name="adj1"/>
              <a:gd fmla="val 91667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Google Shape;686;p23"/>
          <p:cNvSpPr txBox="1"/>
          <p:nvPr/>
        </p:nvSpPr>
        <p:spPr>
          <a:xfrm>
            <a:off x="2000250" y="682624"/>
            <a:ext cx="82296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 họa thí nghiệm sự chuyển thể của Sáp</a:t>
            </a:r>
            <a:endParaRPr b="1" sz="4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4"/>
          <p:cNvSpPr txBox="1"/>
          <p:nvPr/>
        </p:nvSpPr>
        <p:spPr>
          <a:xfrm>
            <a:off x="1691000" y="4541465"/>
            <a:ext cx="1997075" cy="9858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Sắt                       </a:t>
            </a:r>
            <a:r>
              <a:rPr b="1" i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(thể rắn)</a:t>
            </a:r>
            <a:endParaRPr b="1" i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2" name="Google Shape;692;p24"/>
          <p:cNvSpPr/>
          <p:nvPr/>
        </p:nvSpPr>
        <p:spPr>
          <a:xfrm>
            <a:off x="4662799" y="4450977"/>
            <a:ext cx="2895600" cy="17383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60"/>
              <a:buFont typeface="Arial"/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Sắt đang được </a:t>
            </a:r>
            <a:endParaRPr/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960"/>
              <a:buFont typeface="Arial"/>
              <a:buNone/>
            </a:pP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nung chảy</a:t>
            </a:r>
            <a:endParaRPr b="1" sz="2800">
              <a:solidFill>
                <a:srgbClr val="1616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960"/>
              <a:buFont typeface="Arial"/>
              <a:buNone/>
            </a:pPr>
            <a:r>
              <a:rPr b="1" i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(thể lỏng)</a:t>
            </a:r>
            <a:endParaRPr/>
          </a:p>
        </p:txBody>
      </p:sp>
      <p:pic>
        <p:nvPicPr>
          <p:cNvPr descr="images" id="693" name="Google Shape;69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949" y="1769690"/>
            <a:ext cx="2762250" cy="2574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Thep" id="694" name="Google Shape;69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8362" y="1768102"/>
            <a:ext cx="2755900" cy="25622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95" name="Google Shape;695;p24"/>
          <p:cNvSpPr txBox="1"/>
          <p:nvPr/>
        </p:nvSpPr>
        <p:spPr>
          <a:xfrm>
            <a:off x="1519549" y="448889"/>
            <a:ext cx="916305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 họa chất có thể chuyển từ</a:t>
            </a: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rắn </a:t>
            </a: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sang</a:t>
            </a: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lỏng</a:t>
            </a: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ngược lại từ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lỏng</a:t>
            </a: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sang</a:t>
            </a: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rắn.</a:t>
            </a:r>
            <a:endParaRPr/>
          </a:p>
        </p:txBody>
      </p:sp>
      <p:pic>
        <p:nvPicPr>
          <p:cNvPr id="696" name="Google Shape;69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7000" y="1760165"/>
            <a:ext cx="2760663" cy="2562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97" name="Google Shape;697;p24"/>
          <p:cNvSpPr txBox="1"/>
          <p:nvPr/>
        </p:nvSpPr>
        <p:spPr>
          <a:xfrm>
            <a:off x="8548999" y="4531940"/>
            <a:ext cx="1917700" cy="985837"/>
          </a:xfrm>
          <a:prstGeom prst="rect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Sắt                </a:t>
            </a:r>
            <a:r>
              <a:rPr b="1" i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(thể rắn)</a:t>
            </a:r>
            <a:endParaRPr b="1" i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8" name="Google Shape;698;p24"/>
          <p:cNvSpPr/>
          <p:nvPr/>
        </p:nvSpPr>
        <p:spPr>
          <a:xfrm>
            <a:off x="3754749" y="4944689"/>
            <a:ext cx="838200" cy="228600"/>
          </a:xfrm>
          <a:prstGeom prst="rightArrow">
            <a:avLst>
              <a:gd fmla="val 50000" name="adj1"/>
              <a:gd fmla="val 91667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24"/>
          <p:cNvSpPr/>
          <p:nvPr/>
        </p:nvSpPr>
        <p:spPr>
          <a:xfrm>
            <a:off x="7648887" y="4919289"/>
            <a:ext cx="838200" cy="228600"/>
          </a:xfrm>
          <a:prstGeom prst="rightArrow">
            <a:avLst>
              <a:gd fmla="val 50000" name="adj1"/>
              <a:gd fmla="val 91667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5"/>
          <p:cNvSpPr txBox="1"/>
          <p:nvPr/>
        </p:nvSpPr>
        <p:spPr>
          <a:xfrm>
            <a:off x="1662840" y="548323"/>
            <a:ext cx="8955087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 họa chất có thể chuyển từ 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lỏng </a:t>
            </a: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sang</a:t>
            </a: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khí </a:t>
            </a: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</a:t>
            </a: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ngược lại từ 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khí </a:t>
            </a:r>
            <a:r>
              <a:rPr b="1" lang="en-US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sang</a:t>
            </a: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lỏng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5" name="Google Shape;7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3280" y="1878014"/>
            <a:ext cx="5791200" cy="3852862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06" name="Google Shape;706;p25"/>
          <p:cNvSpPr txBox="1"/>
          <p:nvPr/>
        </p:nvSpPr>
        <p:spPr>
          <a:xfrm>
            <a:off x="2455817" y="5740266"/>
            <a:ext cx="8285366" cy="748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ở nhiệt độ cao thích hợp, bốc hơi sang thể khí</a:t>
            </a:r>
            <a:endParaRPr b="1" sz="2400">
              <a:solidFill>
                <a:srgbClr val="1616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1-37" id="707" name="Google Shape;7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810" y="2443712"/>
            <a:ext cx="2459627" cy="4663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6"/>
          <p:cNvSpPr txBox="1"/>
          <p:nvPr/>
        </p:nvSpPr>
        <p:spPr>
          <a:xfrm>
            <a:off x="2057400" y="2205038"/>
            <a:ext cx="8142288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E4429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1E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</a:t>
            </a:r>
            <a:r>
              <a:rPr lang="en-US" sz="3600">
                <a:solidFill>
                  <a:srgbClr val="1E44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600">
                <a:solidFill>
                  <a:srgbClr val="1E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nào sau đây ở thể rắn ?</a:t>
            </a:r>
            <a:endParaRPr/>
          </a:p>
        </p:txBody>
      </p:sp>
      <p:sp>
        <p:nvSpPr>
          <p:cNvPr id="713" name="Google Shape;713;p26"/>
          <p:cNvSpPr txBox="1"/>
          <p:nvPr/>
        </p:nvSpPr>
        <p:spPr>
          <a:xfrm>
            <a:off x="4008438" y="2997201"/>
            <a:ext cx="2773362" cy="608013"/>
          </a:xfrm>
          <a:prstGeom prst="rect">
            <a:avLst/>
          </a:prstGeom>
          <a:solidFill>
            <a:srgbClr val="7DC491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Dầu ăn.</a:t>
            </a:r>
            <a:endParaRPr/>
          </a:p>
        </p:txBody>
      </p:sp>
      <p:sp>
        <p:nvSpPr>
          <p:cNvPr id="714" name="Google Shape;714;p26"/>
          <p:cNvSpPr txBox="1"/>
          <p:nvPr/>
        </p:nvSpPr>
        <p:spPr>
          <a:xfrm>
            <a:off x="4008438" y="3789363"/>
            <a:ext cx="2773362" cy="608012"/>
          </a:xfrm>
          <a:prstGeom prst="rect">
            <a:avLst/>
          </a:prstGeom>
          <a:solidFill>
            <a:srgbClr val="7DC491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Muối.</a:t>
            </a:r>
            <a:endParaRPr/>
          </a:p>
        </p:txBody>
      </p:sp>
      <p:sp>
        <p:nvSpPr>
          <p:cNvPr id="715" name="Google Shape;715;p26"/>
          <p:cNvSpPr txBox="1"/>
          <p:nvPr/>
        </p:nvSpPr>
        <p:spPr>
          <a:xfrm>
            <a:off x="4008438" y="4581526"/>
            <a:ext cx="2849562" cy="608013"/>
          </a:xfrm>
          <a:prstGeom prst="rect">
            <a:avLst/>
          </a:prstGeom>
          <a:solidFill>
            <a:srgbClr val="7DC491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Xăng.</a:t>
            </a:r>
            <a:endParaRPr/>
          </a:p>
        </p:txBody>
      </p:sp>
      <p:sp>
        <p:nvSpPr>
          <p:cNvPr id="716" name="Google Shape;716;p26"/>
          <p:cNvSpPr/>
          <p:nvPr/>
        </p:nvSpPr>
        <p:spPr>
          <a:xfrm>
            <a:off x="3287714" y="1412875"/>
            <a:ext cx="5545137" cy="685800"/>
          </a:xfrm>
          <a:prstGeom prst="flowChartTerminator">
            <a:avLst/>
          </a:prstGeom>
          <a:solidFill>
            <a:srgbClr val="9FC7C5"/>
          </a:solidFill>
          <a:ln cap="flat" cmpd="sng" w="12700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A, hoặc B, hoặc C</a:t>
            </a:r>
            <a:endParaRPr/>
          </a:p>
        </p:txBody>
      </p:sp>
      <p:sp>
        <p:nvSpPr>
          <p:cNvPr id="717" name="Google Shape;717;p26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18" name="Google Shape;718;p26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19" name="Google Shape;719;p26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20" name="Google Shape;720;p26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21" name="Google Shape;721;p26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22" name="Google Shape;722;p26"/>
          <p:cNvSpPr txBox="1"/>
          <p:nvPr/>
        </p:nvSpPr>
        <p:spPr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RUNG CHUÔNG VÀNG</a:t>
            </a:r>
            <a:endParaRPr/>
          </a:p>
        </p:txBody>
      </p:sp>
      <p:pic>
        <p:nvPicPr>
          <p:cNvPr id="723" name="Google Shape;7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0056" y="2846388"/>
            <a:ext cx="4157656" cy="2794295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grpSp>
        <p:nvGrpSpPr>
          <p:cNvPr id="724" name="Google Shape;724;p26"/>
          <p:cNvGrpSpPr/>
          <p:nvPr/>
        </p:nvGrpSpPr>
        <p:grpSpPr>
          <a:xfrm rot="332723">
            <a:off x="7818379" y="2337871"/>
            <a:ext cx="4193278" cy="5449980"/>
            <a:chOff x="-254802" y="1655667"/>
            <a:chExt cx="5040743" cy="6261809"/>
          </a:xfrm>
        </p:grpSpPr>
        <p:pic>
          <p:nvPicPr>
            <p:cNvPr id="725" name="Google Shape;725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233999">
              <a:off x="726962" y="5748570"/>
              <a:ext cx="3915000" cy="153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3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4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7"/>
          <p:cNvSpPr txBox="1"/>
          <p:nvPr/>
        </p:nvSpPr>
        <p:spPr>
          <a:xfrm>
            <a:off x="4224338" y="4319005"/>
            <a:ext cx="3243262" cy="608012"/>
          </a:xfrm>
          <a:prstGeom prst="rect">
            <a:avLst/>
          </a:prstGeom>
          <a:solidFill>
            <a:srgbClr val="9FC7C5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Cát trắng.</a:t>
            </a:r>
            <a:endParaRPr/>
          </a:p>
        </p:txBody>
      </p:sp>
      <p:sp>
        <p:nvSpPr>
          <p:cNvPr id="732" name="Google Shape;732;p27"/>
          <p:cNvSpPr txBox="1"/>
          <p:nvPr/>
        </p:nvSpPr>
        <p:spPr>
          <a:xfrm>
            <a:off x="4224338" y="3644901"/>
            <a:ext cx="3243262" cy="608013"/>
          </a:xfrm>
          <a:prstGeom prst="rect">
            <a:avLst/>
          </a:prstGeom>
          <a:solidFill>
            <a:srgbClr val="9FC7C5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Đường.</a:t>
            </a:r>
            <a:endParaRPr/>
          </a:p>
        </p:txBody>
      </p:sp>
      <p:sp>
        <p:nvSpPr>
          <p:cNvPr id="733" name="Google Shape;733;p27"/>
          <p:cNvSpPr txBox="1"/>
          <p:nvPr/>
        </p:nvSpPr>
        <p:spPr>
          <a:xfrm>
            <a:off x="4224338" y="5229226"/>
            <a:ext cx="3243262" cy="608013"/>
          </a:xfrm>
          <a:prstGeom prst="rect">
            <a:avLst/>
          </a:prstGeom>
          <a:solidFill>
            <a:srgbClr val="0066FF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Nước.</a:t>
            </a:r>
            <a:endParaRPr/>
          </a:p>
        </p:txBody>
      </p:sp>
      <p:sp>
        <p:nvSpPr>
          <p:cNvPr id="734" name="Google Shape;734;p27"/>
          <p:cNvSpPr/>
          <p:nvPr/>
        </p:nvSpPr>
        <p:spPr>
          <a:xfrm>
            <a:off x="3287714" y="1412875"/>
            <a:ext cx="5545137" cy="685800"/>
          </a:xfrm>
          <a:prstGeom prst="flowChartTerminator">
            <a:avLst/>
          </a:prstGeom>
          <a:solidFill>
            <a:srgbClr val="7DC491"/>
          </a:solidFill>
          <a:ln cap="flat" cmpd="sng" w="12700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A, hoặc B, hoặc C</a:t>
            </a:r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2194265" y="2205389"/>
            <a:ext cx="8142288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429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1E44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Chất nào sau đây ở thể lỏng : </a:t>
            </a:r>
            <a:endParaRPr/>
          </a:p>
        </p:txBody>
      </p:sp>
      <p:sp>
        <p:nvSpPr>
          <p:cNvPr id="736" name="Google Shape;736;p27"/>
          <p:cNvSpPr txBox="1"/>
          <p:nvPr/>
        </p:nvSpPr>
        <p:spPr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RUNG CHUÔNG VÀNG</a:t>
            </a:r>
            <a:endParaRPr/>
          </a:p>
        </p:txBody>
      </p:sp>
      <p:sp>
        <p:nvSpPr>
          <p:cNvPr id="737" name="Google Shape;737;p27"/>
          <p:cNvSpPr txBox="1"/>
          <p:nvPr/>
        </p:nvSpPr>
        <p:spPr>
          <a:xfrm>
            <a:off x="4281226" y="5222270"/>
            <a:ext cx="3248547" cy="608013"/>
          </a:xfrm>
          <a:prstGeom prst="rect">
            <a:avLst/>
          </a:prstGeom>
          <a:solidFill>
            <a:srgbClr val="9FC7C5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C. Nước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8" name="Google Shape;738;p27"/>
          <p:cNvGrpSpPr/>
          <p:nvPr/>
        </p:nvGrpSpPr>
        <p:grpSpPr>
          <a:xfrm rot="332723">
            <a:off x="-356169" y="1623290"/>
            <a:ext cx="4193278" cy="5449980"/>
            <a:chOff x="-254802" y="1655667"/>
            <a:chExt cx="5040743" cy="6261809"/>
          </a:xfrm>
        </p:grpSpPr>
        <p:pic>
          <p:nvPicPr>
            <p:cNvPr id="739" name="Google Shape;739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1233999">
              <a:off x="726962" y="5748570"/>
              <a:ext cx="3915000" cy="153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0" name="Google Shape;740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8"/>
          <p:cNvSpPr txBox="1"/>
          <p:nvPr/>
        </p:nvSpPr>
        <p:spPr>
          <a:xfrm>
            <a:off x="2351088" y="2205038"/>
            <a:ext cx="85455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0525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3052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 : Chất nào sau đây ở thể khí :</a:t>
            </a:r>
            <a:endParaRPr b="1" sz="3200">
              <a:solidFill>
                <a:srgbClr val="3052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6" name="Google Shape;746;p28"/>
          <p:cNvSpPr txBox="1"/>
          <p:nvPr/>
        </p:nvSpPr>
        <p:spPr>
          <a:xfrm>
            <a:off x="4413251" y="5486401"/>
            <a:ext cx="2773363" cy="608013"/>
          </a:xfrm>
          <a:prstGeom prst="rect">
            <a:avLst/>
          </a:prstGeom>
          <a:solidFill>
            <a:srgbClr val="D2CAB5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433C29"/>
                </a:solidFill>
                <a:latin typeface="Arial"/>
                <a:ea typeface="Arial"/>
                <a:cs typeface="Arial"/>
                <a:sym typeface="Arial"/>
              </a:rPr>
              <a:t>C. Nhôm.</a:t>
            </a:r>
            <a:endParaRPr/>
          </a:p>
        </p:txBody>
      </p:sp>
      <p:sp>
        <p:nvSpPr>
          <p:cNvPr id="747" name="Google Shape;747;p28"/>
          <p:cNvSpPr txBox="1"/>
          <p:nvPr/>
        </p:nvSpPr>
        <p:spPr>
          <a:xfrm>
            <a:off x="4419601" y="3505201"/>
            <a:ext cx="2773363" cy="608013"/>
          </a:xfrm>
          <a:prstGeom prst="rect">
            <a:avLst/>
          </a:prstGeom>
          <a:solidFill>
            <a:srgbClr val="D2CAB5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433C29"/>
                </a:solidFill>
                <a:latin typeface="Arial"/>
                <a:ea typeface="Arial"/>
                <a:cs typeface="Arial"/>
                <a:sym typeface="Arial"/>
              </a:rPr>
              <a:t>A. Ô - xi.</a:t>
            </a:r>
            <a:endParaRPr/>
          </a:p>
        </p:txBody>
      </p:sp>
      <p:sp>
        <p:nvSpPr>
          <p:cNvPr id="748" name="Google Shape;748;p28"/>
          <p:cNvSpPr txBox="1"/>
          <p:nvPr/>
        </p:nvSpPr>
        <p:spPr>
          <a:xfrm>
            <a:off x="4419601" y="4495801"/>
            <a:ext cx="2849563" cy="608013"/>
          </a:xfrm>
          <a:prstGeom prst="rect">
            <a:avLst/>
          </a:prstGeom>
          <a:solidFill>
            <a:srgbClr val="D2CAB5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433C29"/>
                </a:solidFill>
                <a:latin typeface="Arial"/>
                <a:ea typeface="Arial"/>
                <a:cs typeface="Arial"/>
                <a:sym typeface="Arial"/>
              </a:rPr>
              <a:t>B. Nước đá.</a:t>
            </a:r>
            <a:endParaRPr/>
          </a:p>
        </p:txBody>
      </p:sp>
      <p:sp>
        <p:nvSpPr>
          <p:cNvPr id="749" name="Google Shape;749;p28"/>
          <p:cNvSpPr/>
          <p:nvPr/>
        </p:nvSpPr>
        <p:spPr>
          <a:xfrm>
            <a:off x="3287714" y="1412875"/>
            <a:ext cx="5545137" cy="685800"/>
          </a:xfrm>
          <a:prstGeom prst="flowChartTerminator">
            <a:avLst/>
          </a:prstGeom>
          <a:solidFill>
            <a:srgbClr val="9FC7C5"/>
          </a:solidFill>
          <a:ln cap="flat" cmpd="sng" w="12700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4252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942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A, hoặc B, hoặc C</a:t>
            </a:r>
            <a:endParaRPr/>
          </a:p>
        </p:txBody>
      </p:sp>
      <p:sp>
        <p:nvSpPr>
          <p:cNvPr id="750" name="Google Shape;750;p28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51" name="Google Shape;751;p28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52" name="Google Shape;752;p28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53" name="Google Shape;753;p28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54" name="Google Shape;754;p28"/>
          <p:cNvSpPr/>
          <p:nvPr/>
        </p:nvSpPr>
        <p:spPr>
          <a:xfrm>
            <a:off x="2940253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55" name="Google Shape;755;p28"/>
          <p:cNvSpPr txBox="1"/>
          <p:nvPr/>
        </p:nvSpPr>
        <p:spPr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RUNG CHUÔNG VÀNG</a:t>
            </a:r>
            <a:endParaRPr/>
          </a:p>
        </p:txBody>
      </p:sp>
      <p:grpSp>
        <p:nvGrpSpPr>
          <p:cNvPr id="756" name="Google Shape;756;p28"/>
          <p:cNvGrpSpPr/>
          <p:nvPr/>
        </p:nvGrpSpPr>
        <p:grpSpPr>
          <a:xfrm rot="332723">
            <a:off x="8058346" y="2231507"/>
            <a:ext cx="4193278" cy="5449980"/>
            <a:chOff x="-254802" y="1655667"/>
            <a:chExt cx="5040743" cy="6261809"/>
          </a:xfrm>
        </p:grpSpPr>
        <p:pic>
          <p:nvPicPr>
            <p:cNvPr id="757" name="Google Shape;75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1233999">
              <a:off x="726962" y="5748570"/>
              <a:ext cx="3915000" cy="153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3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4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9"/>
          <p:cNvSpPr txBox="1"/>
          <p:nvPr/>
        </p:nvSpPr>
        <p:spPr>
          <a:xfrm>
            <a:off x="2057400" y="2205039"/>
            <a:ext cx="814228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5672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D56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</a:t>
            </a:r>
            <a:r>
              <a:rPr lang="en-US" sz="3600">
                <a:solidFill>
                  <a:srgbClr val="0D56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600">
                <a:solidFill>
                  <a:srgbClr val="0D567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nào sau đây chuyển từ thể rắn sang thể lỏng:</a:t>
            </a:r>
            <a:endParaRPr/>
          </a:p>
        </p:txBody>
      </p:sp>
      <p:sp>
        <p:nvSpPr>
          <p:cNvPr id="764" name="Google Shape;764;p29"/>
          <p:cNvSpPr txBox="1"/>
          <p:nvPr/>
        </p:nvSpPr>
        <p:spPr>
          <a:xfrm>
            <a:off x="4876801" y="5410201"/>
            <a:ext cx="2773363" cy="608013"/>
          </a:xfrm>
          <a:prstGeom prst="rect">
            <a:avLst/>
          </a:prstGeom>
          <a:solidFill>
            <a:srgbClr val="0066FF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Dầu ăn.</a:t>
            </a:r>
            <a:endParaRPr/>
          </a:p>
        </p:txBody>
      </p:sp>
      <p:sp>
        <p:nvSpPr>
          <p:cNvPr id="765" name="Google Shape;765;p29"/>
          <p:cNvSpPr txBox="1"/>
          <p:nvPr/>
        </p:nvSpPr>
        <p:spPr>
          <a:xfrm>
            <a:off x="4876801" y="3581401"/>
            <a:ext cx="2773363" cy="608013"/>
          </a:xfrm>
          <a:prstGeom prst="rect">
            <a:avLst/>
          </a:prstGeom>
          <a:solidFill>
            <a:srgbClr val="0066FF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Sáp .</a:t>
            </a:r>
            <a:endParaRPr/>
          </a:p>
        </p:txBody>
      </p:sp>
      <p:sp>
        <p:nvSpPr>
          <p:cNvPr id="766" name="Google Shape;766;p29"/>
          <p:cNvSpPr txBox="1"/>
          <p:nvPr/>
        </p:nvSpPr>
        <p:spPr>
          <a:xfrm>
            <a:off x="4876800" y="4495801"/>
            <a:ext cx="2819400" cy="608013"/>
          </a:xfrm>
          <a:prstGeom prst="rect">
            <a:avLst/>
          </a:prstGeom>
          <a:solidFill>
            <a:srgbClr val="0066FF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Xăng.</a:t>
            </a:r>
            <a:endParaRPr/>
          </a:p>
        </p:txBody>
      </p:sp>
      <p:sp>
        <p:nvSpPr>
          <p:cNvPr id="767" name="Google Shape;767;p29"/>
          <p:cNvSpPr/>
          <p:nvPr/>
        </p:nvSpPr>
        <p:spPr>
          <a:xfrm>
            <a:off x="3287714" y="1412875"/>
            <a:ext cx="5545137" cy="685800"/>
          </a:xfrm>
          <a:prstGeom prst="flowChartTerminator">
            <a:avLst/>
          </a:prstGeom>
          <a:solidFill>
            <a:srgbClr val="2E663E"/>
          </a:solidFill>
          <a:ln cap="flat" cmpd="sng" w="12700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A, hoặc B, hoặc C</a:t>
            </a:r>
            <a:endParaRPr/>
          </a:p>
        </p:txBody>
      </p:sp>
      <p:sp>
        <p:nvSpPr>
          <p:cNvPr id="768" name="Google Shape;768;p29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69" name="Google Shape;769;p29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70" name="Google Shape;770;p29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71" name="Google Shape;771;p29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72" name="Google Shape;772;p29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73" name="Google Shape;773;p29"/>
          <p:cNvSpPr txBox="1"/>
          <p:nvPr/>
        </p:nvSpPr>
        <p:spPr>
          <a:xfrm>
            <a:off x="3253582" y="497209"/>
            <a:ext cx="6019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RUNG CHUÔNG VÀNG</a:t>
            </a:r>
            <a:endParaRPr/>
          </a:p>
        </p:txBody>
      </p:sp>
      <p:grpSp>
        <p:nvGrpSpPr>
          <p:cNvPr id="774" name="Google Shape;774;p29"/>
          <p:cNvGrpSpPr/>
          <p:nvPr/>
        </p:nvGrpSpPr>
        <p:grpSpPr>
          <a:xfrm rot="332723">
            <a:off x="7917357" y="2231507"/>
            <a:ext cx="4193278" cy="5449980"/>
            <a:chOff x="-254802" y="1655667"/>
            <a:chExt cx="5040743" cy="6261809"/>
          </a:xfrm>
        </p:grpSpPr>
        <p:pic>
          <p:nvPicPr>
            <p:cNvPr id="775" name="Google Shape;775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1233999">
              <a:off x="726962" y="5748570"/>
              <a:ext cx="3915000" cy="153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3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4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5F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TRO CHOI POWERPOINT\Giai cuu rung xanh\Free-vector-cartoon-natural.jpg" id="347" name="Google Shape;3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330200"/>
            <a:ext cx="12192000" cy="718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depositphotos_8033217-stock-illustration-cartoon-hunter-with-a-blunderbuss.jpg" id="348" name="Google Shape;34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643782">
            <a:off x="-540812" y="2342302"/>
            <a:ext cx="3424091" cy="4467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có liên quan" id="349" name="Google Shape;34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462732" y="-149905"/>
            <a:ext cx="5308200" cy="5612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historieta-linda-de-los-ciervos-47108548.jpg" id="350" name="Google Shape;35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63664">
            <a:off x="2729177" y="2817157"/>
            <a:ext cx="1040815" cy="971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dessin-animé-mignon-de-tigre-43198987.jpg" id="351" name="Google Shape;35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03472" y="4623693"/>
            <a:ext cx="2315720" cy="2234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elephant cartoon" id="352" name="Google Shape;35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13605" y="2514600"/>
            <a:ext cx="5134468" cy="4444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Tai nguyen thiet ke tro choi\Bảng gỗ\images.jpg" id="353" name="Google Shape;353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63192" y="-330201"/>
            <a:ext cx="3556000" cy="298639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8000"/>
                </a:solidFill>
                <a:latin typeface="Coiny"/>
                <a:ea typeface="Coiny"/>
                <a:cs typeface="Coiny"/>
                <a:sym typeface="Coiny"/>
              </a:rPr>
              <a:t>GIẢI CỨU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8000"/>
                </a:solidFill>
                <a:latin typeface="Coiny"/>
                <a:ea typeface="Coiny"/>
                <a:cs typeface="Coiny"/>
                <a:sym typeface="Coiny"/>
              </a:rPr>
              <a:t>RỪNG XANH</a:t>
            </a:r>
            <a:endParaRPr/>
          </a:p>
        </p:txBody>
      </p:sp>
      <p:pic>
        <p:nvPicPr>
          <p:cNvPr descr="C:\Users\ADMIN\Desktop\Tai nguyen thiet ke tro choi\Angry birds epic birds\1505573783630 (2).png" id="355" name="Google Shape;355;p3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80792" y="2621052"/>
            <a:ext cx="1681872" cy="102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0"/>
          <p:cNvSpPr txBox="1"/>
          <p:nvPr/>
        </p:nvSpPr>
        <p:spPr>
          <a:xfrm>
            <a:off x="2351088" y="2205039"/>
            <a:ext cx="8545512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676B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1367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 : Chất nào sau đây chuyển từ thể lỏng sang thể khí:</a:t>
            </a:r>
            <a:endParaRPr b="1" sz="3200">
              <a:solidFill>
                <a:srgbClr val="13676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2" name="Google Shape;782;p30"/>
          <p:cNvSpPr txBox="1"/>
          <p:nvPr/>
        </p:nvSpPr>
        <p:spPr>
          <a:xfrm>
            <a:off x="4419601" y="3581401"/>
            <a:ext cx="2773363" cy="608013"/>
          </a:xfrm>
          <a:prstGeom prst="rect">
            <a:avLst/>
          </a:prstGeom>
          <a:solidFill>
            <a:srgbClr val="B9AD8D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Thép.</a:t>
            </a:r>
            <a:endParaRPr/>
          </a:p>
        </p:txBody>
      </p:sp>
      <p:sp>
        <p:nvSpPr>
          <p:cNvPr id="783" name="Google Shape;783;p30"/>
          <p:cNvSpPr txBox="1"/>
          <p:nvPr/>
        </p:nvSpPr>
        <p:spPr>
          <a:xfrm>
            <a:off x="4419601" y="5410201"/>
            <a:ext cx="2773363" cy="608013"/>
          </a:xfrm>
          <a:prstGeom prst="rect">
            <a:avLst/>
          </a:prstGeom>
          <a:solidFill>
            <a:srgbClr val="B9AD8D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C. Nước sôi.</a:t>
            </a:r>
            <a:endParaRPr/>
          </a:p>
        </p:txBody>
      </p:sp>
      <p:sp>
        <p:nvSpPr>
          <p:cNvPr id="784" name="Google Shape;784;p30"/>
          <p:cNvSpPr txBox="1"/>
          <p:nvPr/>
        </p:nvSpPr>
        <p:spPr>
          <a:xfrm>
            <a:off x="4381500" y="4480420"/>
            <a:ext cx="2849563" cy="608013"/>
          </a:xfrm>
          <a:prstGeom prst="rect">
            <a:avLst/>
          </a:prstGeom>
          <a:solidFill>
            <a:srgbClr val="B9AD8D"/>
          </a:solidFill>
          <a:ln cap="flat" cmpd="sng" w="28575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Thủy tinh.</a:t>
            </a:r>
            <a:endParaRPr/>
          </a:p>
        </p:txBody>
      </p:sp>
      <p:sp>
        <p:nvSpPr>
          <p:cNvPr id="785" name="Google Shape;785;p30"/>
          <p:cNvSpPr/>
          <p:nvPr/>
        </p:nvSpPr>
        <p:spPr>
          <a:xfrm>
            <a:off x="3287714" y="1412875"/>
            <a:ext cx="5545137" cy="685800"/>
          </a:xfrm>
          <a:prstGeom prst="flowChartTerminator">
            <a:avLst/>
          </a:prstGeom>
          <a:solidFill>
            <a:srgbClr val="2E663E"/>
          </a:solidFill>
          <a:ln cap="flat" cmpd="sng" w="12700">
            <a:solidFill>
              <a:srgbClr val="0099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A, hoặc B, hoặc C</a:t>
            </a:r>
            <a:endParaRPr/>
          </a:p>
        </p:txBody>
      </p:sp>
      <p:sp>
        <p:nvSpPr>
          <p:cNvPr id="786" name="Google Shape;786;p30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87" name="Google Shape;787;p30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88" name="Google Shape;788;p30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89" name="Google Shape;789;p30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90" name="Google Shape;790;p30"/>
          <p:cNvSpPr/>
          <p:nvPr/>
        </p:nvSpPr>
        <p:spPr>
          <a:xfrm>
            <a:off x="2971800" y="4953000"/>
            <a:ext cx="838200" cy="6096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91" name="Google Shape;791;p30"/>
          <p:cNvSpPr txBox="1"/>
          <p:nvPr/>
        </p:nvSpPr>
        <p:spPr>
          <a:xfrm>
            <a:off x="2895600" y="304800"/>
            <a:ext cx="6019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RUNG CHUÔNG VÀNG</a:t>
            </a:r>
            <a:endParaRPr/>
          </a:p>
        </p:txBody>
      </p:sp>
      <p:grpSp>
        <p:nvGrpSpPr>
          <p:cNvPr id="792" name="Google Shape;792;p30"/>
          <p:cNvGrpSpPr/>
          <p:nvPr/>
        </p:nvGrpSpPr>
        <p:grpSpPr>
          <a:xfrm rot="332723">
            <a:off x="-825784" y="758307"/>
            <a:ext cx="4193278" cy="5449980"/>
            <a:chOff x="-254802" y="1655667"/>
            <a:chExt cx="5040743" cy="6261809"/>
          </a:xfrm>
        </p:grpSpPr>
        <p:pic>
          <p:nvPicPr>
            <p:cNvPr id="793" name="Google Shape;793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1233999">
              <a:off x="726962" y="5748570"/>
              <a:ext cx="3915000" cy="153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3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4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5F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TRO CHOI POWERPOINT\Giai cuu rung xanh\floresta.jpg" id="360" name="Google Shape;3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28800" y="-838200"/>
            <a:ext cx="14020800" cy="802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depositphotos_8033217-stock-illustration-cartoon-hunter-with-a-blunderbuss.jpg" id="361" name="Google Shape;36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04801" y="2789767"/>
            <a:ext cx="1092047" cy="1314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860b43d1f72858179212c60650ccfc01.jpg" id="362" name="Google Shape;362;p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2801" y="4531684"/>
            <a:ext cx="1342159" cy="1706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Baby-Elephant-Clipart_7.png.1379429044053.png" id="363" name="Google Shape;36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95613" y="4211831"/>
            <a:ext cx="2330787" cy="2330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clipbear4.gif" id="364" name="Google Shape;36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8940800" y="2933238"/>
            <a:ext cx="2641600" cy="3070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cute-deer-cartoon-illustration-47171319.jpg" id="365" name="Google Shape;365;p4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0341" y="4319135"/>
            <a:ext cx="933521" cy="1839367"/>
          </a:xfrm>
          <a:prstGeom prst="rect">
            <a:avLst/>
          </a:prstGeom>
          <a:noFill/>
          <a:ln>
            <a:noFill/>
          </a:ln>
        </p:spPr>
      </p:pic>
      <p:sp>
        <p:nvSpPr>
          <p:cNvPr descr="Hình ảnh có liên quan" id="366" name="Google Shape;366;p4"/>
          <p:cNvSpPr/>
          <p:nvPr/>
        </p:nvSpPr>
        <p:spPr>
          <a:xfrm>
            <a:off x="207433" y="-126999"/>
            <a:ext cx="4064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DMIN\Desktop\Picture1 (2).png" id="367" name="Google Shape;367;p4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729566" y="4393303"/>
            <a:ext cx="2345011" cy="2043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Picture1 (2).png" id="368" name="Google Shape;368;p4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11800" y="4409018"/>
            <a:ext cx="2819400" cy="220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Picture1 (2).png" id="369" name="Google Shape;369;p4">
            <a:hlinkClick action="ppaction://hlinksldjump" r:id="rId15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839200" y="3225800"/>
            <a:ext cx="2819400" cy="3108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Picture1 (2).png" id="370" name="Google Shape;370;p4">
            <a:hlinkClick action="ppaction://hlinksldjump"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32341" y="4409017"/>
            <a:ext cx="1757927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historieta-linda-de-los-ciervos-47108548.jpg" id="371" name="Google Shape;371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rot="-770662">
            <a:off x="588638" y="4893055"/>
            <a:ext cx="1695065" cy="1582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dessin-animé-mignon-de-tigre-43198987.jpg" id="372" name="Google Shape;372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443789" y="4757348"/>
            <a:ext cx="1442953" cy="1392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elephant-cartoon-clip-art.png" id="373" name="Google Shape;373;p4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flipH="1">
            <a:off x="5390813" y="4239669"/>
            <a:ext cx="2579291" cy="2527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bear  mother and baby cartoon image 5.png" id="374" name="Google Shape;374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449397" y="3632200"/>
            <a:ext cx="3742603" cy="3742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vector-fruits-cartoon-icons (2).jpg" id="375" name="Google Shape;375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35956" y="-56492"/>
            <a:ext cx="830904" cy="75192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POW!</a:t>
            </a:r>
            <a:endParaRPr/>
          </a:p>
        </p:txBody>
      </p:sp>
      <p:pic>
        <p:nvPicPr>
          <p:cNvPr descr="C:\Users\ADMIN\Desktop\Giai cuu con vat\depositphotos_8033217-stock-illustration-cartoon-hunter-with-a-blunderbuss.jpg" id="378" name="Google Shape;37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756029">
            <a:off x="499242" y="3208496"/>
            <a:ext cx="1092047" cy="1314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monkey_drawing_branch_hang_54278_2048x2048 (2).jpg" id="379" name="Google Shape;379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" y="27215"/>
            <a:ext cx="1763300" cy="825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0F8F9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Giai cuu con vat\historieta-linda-de-los-ciervos-47108548.jpg" id="385" name="Google Shape;3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70662">
            <a:off x="4784451" y="2556726"/>
            <a:ext cx="3756047" cy="3506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387" name="Google Shape;387;p5"/>
            <p:cNvSpPr txBox="1"/>
            <p:nvPr/>
          </p:nvSpPr>
          <p:spPr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pic>
        <p:nvPicPr>
          <p:cNvPr descr="6" id="389" name="Google Shape;389;p5"/>
          <p:cNvPicPr preferRelativeResize="0"/>
          <p:nvPr/>
        </p:nvPicPr>
        <p:blipFill rotWithShape="1">
          <a:blip r:embed="rId4">
            <a:alphaModFix/>
          </a:blip>
          <a:srcRect b="0" l="0" r="74368" t="0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390" name="Google Shape;390;p5"/>
          <p:cNvPicPr preferRelativeResize="0"/>
          <p:nvPr/>
        </p:nvPicPr>
        <p:blipFill rotWithShape="1">
          <a:blip r:embed="rId4">
            <a:alphaModFix/>
          </a:blip>
          <a:srcRect b="0" l="47448" r="0" t="21697"/>
          <a:stretch/>
        </p:blipFill>
        <p:spPr>
          <a:xfrm>
            <a:off x="9053195" y="5132705"/>
            <a:ext cx="3137535" cy="170434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"/>
          <p:cNvSpPr/>
          <p:nvPr/>
        </p:nvSpPr>
        <p:spPr>
          <a:xfrm>
            <a:off x="1712580" y="106031"/>
            <a:ext cx="9483459" cy="1416849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"/>
          <p:cNvSpPr txBox="1"/>
          <p:nvPr/>
        </p:nvSpPr>
        <p:spPr>
          <a:xfrm>
            <a:off x="626926" y="-289806"/>
            <a:ext cx="1141693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1: Chọn đáp án đúng cho câu sau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làm cầu bắc qua sông ,làm đường ray tàu hỏa người ta sử dụng vật liệu nào sau đây?</a:t>
            </a: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4328939" y="1926712"/>
            <a:ext cx="3534122" cy="715089"/>
          </a:xfrm>
          <a:prstGeom prst="roundRect">
            <a:avLst>
              <a:gd fmla="val 16667" name="adj"/>
            </a:avLst>
          </a:prstGeom>
          <a:solidFill>
            <a:srgbClr val="D0D0EF">
              <a:alpha val="87843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Nhôm.</a:t>
            </a:r>
            <a:endParaRPr b="1"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1604985" y="3414998"/>
            <a:ext cx="2666694" cy="59250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b)Thép.</a:t>
            </a: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8195297" y="3397972"/>
            <a:ext cx="2679423" cy="65379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66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Đồng.</a:t>
            </a:r>
            <a:endParaRPr/>
          </a:p>
        </p:txBody>
      </p:sp>
      <p:pic>
        <p:nvPicPr>
          <p:cNvPr id="396" name="Google Shape;396;p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254793" y="239808"/>
            <a:ext cx="744266" cy="59864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"/>
          <p:cNvSpPr/>
          <p:nvPr/>
        </p:nvSpPr>
        <p:spPr>
          <a:xfrm>
            <a:off x="8025312" y="3397972"/>
            <a:ext cx="715963" cy="677863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</a:t>
            </a:r>
            <a:endParaRPr b="1" i="0" sz="36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0F8F9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Giai cuu con vat\dessin-animé-mignon-de-tigre-43198987.jpg" id="403" name="Google Shape;4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717" y="3421217"/>
            <a:ext cx="2130959" cy="2551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404" name="Google Shape;404;p6"/>
          <p:cNvPicPr preferRelativeResize="0"/>
          <p:nvPr/>
        </p:nvPicPr>
        <p:blipFill rotWithShape="1">
          <a:blip r:embed="rId4">
            <a:alphaModFix/>
          </a:blip>
          <a:srcRect b="0" l="0" r="74368" t="0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405" name="Google Shape;405;p6"/>
          <p:cNvPicPr preferRelativeResize="0"/>
          <p:nvPr/>
        </p:nvPicPr>
        <p:blipFill rotWithShape="1">
          <a:blip r:embed="rId4">
            <a:alphaModFix/>
          </a:blip>
          <a:srcRect b="0" l="47448" r="0" t="21697"/>
          <a:stretch/>
        </p:blipFill>
        <p:spPr>
          <a:xfrm>
            <a:off x="9053195" y="5132705"/>
            <a:ext cx="3137535" cy="170434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6"/>
          <p:cNvSpPr/>
          <p:nvPr/>
        </p:nvSpPr>
        <p:spPr>
          <a:xfrm>
            <a:off x="1604985" y="3327717"/>
            <a:ext cx="2666694" cy="59250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b) Gạch.</a:t>
            </a: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8195297" y="3310691"/>
            <a:ext cx="2679423" cy="120543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66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c) Thủy tinh.</a:t>
            </a: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4328939" y="1967641"/>
            <a:ext cx="3534122" cy="715089"/>
          </a:xfrm>
          <a:prstGeom prst="roundRect">
            <a:avLst>
              <a:gd fmla="val 16667" name="adj"/>
            </a:avLst>
          </a:prstGeom>
          <a:solidFill>
            <a:srgbClr val="D0D0EF">
              <a:alpha val="87843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a) Ngói.</a:t>
            </a:r>
            <a:endParaRPr/>
          </a:p>
        </p:txBody>
      </p:sp>
      <p:sp>
        <p:nvSpPr>
          <p:cNvPr id="409" name="Google Shape;409;p6"/>
          <p:cNvSpPr/>
          <p:nvPr/>
        </p:nvSpPr>
        <p:spPr>
          <a:xfrm>
            <a:off x="1712580" y="106031"/>
            <a:ext cx="9483459" cy="1416849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2700">
            <a:solidFill>
              <a:srgbClr val="88A3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2. Để xây tường ,lát sân ,lát sàn nhà người ta sử dụng vật liệu nào ?</a:t>
            </a:r>
            <a:endParaRPr/>
          </a:p>
        </p:txBody>
      </p:sp>
      <p:pic>
        <p:nvPicPr>
          <p:cNvPr id="411" name="Google Shape;411;p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254793" y="239808"/>
            <a:ext cx="744266" cy="59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"/>
          <p:cNvSpPr/>
          <p:nvPr/>
        </p:nvSpPr>
        <p:spPr>
          <a:xfrm>
            <a:off x="1419860" y="3290895"/>
            <a:ext cx="715963" cy="677863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endParaRPr b="1" i="0" sz="3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0F8F9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Giai cuu con vat\elephant-cartoon-clip-art.png" id="417" name="Google Shape;4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452916" y="2024906"/>
            <a:ext cx="5017365" cy="51589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418" name="Google Shape;418;p7"/>
          <p:cNvPicPr preferRelativeResize="0"/>
          <p:nvPr/>
        </p:nvPicPr>
        <p:blipFill rotWithShape="1">
          <a:blip r:embed="rId4">
            <a:alphaModFix/>
          </a:blip>
          <a:srcRect b="0" l="0" r="74368" t="0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419" name="Google Shape;419;p7"/>
          <p:cNvPicPr preferRelativeResize="0"/>
          <p:nvPr/>
        </p:nvPicPr>
        <p:blipFill rotWithShape="1">
          <a:blip r:embed="rId4">
            <a:alphaModFix/>
          </a:blip>
          <a:srcRect b="0" l="47448" r="0" t="21697"/>
          <a:stretch/>
        </p:blipFill>
        <p:spPr>
          <a:xfrm>
            <a:off x="9053195" y="5132705"/>
            <a:ext cx="3137535" cy="170434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"/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1" name="Google Shape;421;p7"/>
          <p:cNvSpPr/>
          <p:nvPr/>
        </p:nvSpPr>
        <p:spPr>
          <a:xfrm>
            <a:off x="3331029" y="1837307"/>
            <a:ext cx="5192511" cy="783193"/>
          </a:xfrm>
          <a:prstGeom prst="roundRect">
            <a:avLst>
              <a:gd fmla="val 16667" name="adj"/>
            </a:avLst>
          </a:prstGeom>
          <a:solidFill>
            <a:srgbClr val="D0D0EF">
              <a:alpha val="87843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Thể lỏng, thể khí.</a:t>
            </a:r>
            <a:endParaRPr/>
          </a:p>
        </p:txBody>
      </p:sp>
      <p:sp>
        <p:nvSpPr>
          <p:cNvPr id="422" name="Google Shape;422;p7"/>
          <p:cNvSpPr/>
          <p:nvPr/>
        </p:nvSpPr>
        <p:spPr>
          <a:xfrm>
            <a:off x="254793" y="2945841"/>
            <a:ext cx="4604590" cy="7150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Thể lỏng, thể rắn.</a:t>
            </a:r>
            <a:endParaRPr/>
          </a:p>
        </p:txBody>
      </p:sp>
      <p:sp>
        <p:nvSpPr>
          <p:cNvPr id="423" name="Google Shape;423;p7"/>
          <p:cNvSpPr/>
          <p:nvPr/>
        </p:nvSpPr>
        <p:spPr>
          <a:xfrm>
            <a:off x="8090115" y="2602659"/>
            <a:ext cx="3799220" cy="132802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66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C.Thể rắn, thể lỏng, thể khí.</a:t>
            </a:r>
            <a:endParaRPr/>
          </a:p>
        </p:txBody>
      </p:sp>
      <p:grpSp>
        <p:nvGrpSpPr>
          <p:cNvPr id="424" name="Google Shape;424;p7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425" name="Google Shape;425;p7"/>
            <p:cNvSpPr txBox="1"/>
            <p:nvPr/>
          </p:nvSpPr>
          <p:spPr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1712580" y="106031"/>
            <a:ext cx="9483459" cy="1416849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2700">
            <a:solidFill>
              <a:srgbClr val="88A3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"/>
          <p:cNvSpPr txBox="1"/>
          <p:nvPr/>
        </p:nvSpPr>
        <p:spPr>
          <a:xfrm>
            <a:off x="1846341" y="239808"/>
            <a:ext cx="91045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3</a:t>
            </a:r>
            <a:r>
              <a:rPr b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tồn tại ở những thể nào ?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9" name="Google Shape;429;p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254793" y="239808"/>
            <a:ext cx="744266" cy="59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7"/>
          <p:cNvSpPr/>
          <p:nvPr/>
        </p:nvSpPr>
        <p:spPr>
          <a:xfrm>
            <a:off x="8202057" y="2749347"/>
            <a:ext cx="520700" cy="554038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2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0F8F9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Giai cuu con vat\bear  mother and baby cartoon image 5.png" id="436" name="Google Shape;4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7236" y="2259359"/>
            <a:ext cx="4323566" cy="5019119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8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6" id="438" name="Google Shape;438;p8"/>
          <p:cNvPicPr preferRelativeResize="0"/>
          <p:nvPr/>
        </p:nvPicPr>
        <p:blipFill rotWithShape="1">
          <a:blip r:embed="rId4">
            <a:alphaModFix/>
          </a:blip>
          <a:srcRect b="0" l="0" r="74368" t="0"/>
          <a:stretch/>
        </p:blipFill>
        <p:spPr>
          <a:xfrm>
            <a:off x="-3810" y="4604385"/>
            <a:ext cx="160210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" id="439" name="Google Shape;439;p8"/>
          <p:cNvPicPr preferRelativeResize="0"/>
          <p:nvPr/>
        </p:nvPicPr>
        <p:blipFill rotWithShape="1">
          <a:blip r:embed="rId4">
            <a:alphaModFix/>
          </a:blip>
          <a:srcRect b="0" l="47448" r="0" t="21697"/>
          <a:stretch/>
        </p:blipFill>
        <p:spPr>
          <a:xfrm>
            <a:off x="9053195" y="5132705"/>
            <a:ext cx="3137535" cy="170434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8"/>
          <p:cNvSpPr/>
          <p:nvPr/>
        </p:nvSpPr>
        <p:spPr>
          <a:xfrm>
            <a:off x="1509058" y="1946087"/>
            <a:ext cx="9548947" cy="783193"/>
          </a:xfrm>
          <a:prstGeom prst="roundRect">
            <a:avLst>
              <a:gd fmla="val 16667" name="adj"/>
            </a:avLst>
          </a:prstGeom>
          <a:solidFill>
            <a:srgbClr val="D0D0EF">
              <a:alpha val="87843"/>
            </a:srgbClr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xếp các chất đó vào nhóm thích hợp</a:t>
            </a:r>
            <a:endParaRPr b="1" i="1" sz="40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8"/>
          <p:cNvSpPr/>
          <p:nvPr/>
        </p:nvSpPr>
        <p:spPr>
          <a:xfrm>
            <a:off x="4628471" y="3703141"/>
            <a:ext cx="3310122" cy="612934"/>
          </a:xfrm>
          <a:prstGeom prst="roundRect">
            <a:avLst>
              <a:gd fmla="val 16667" name="adj"/>
            </a:avLst>
          </a:prstGeom>
          <a:solidFill>
            <a:schemeClr val="lt1">
              <a:alpha val="87843"/>
            </a:schemeClr>
          </a:solidFill>
          <a:ln cap="flat" cmpd="sng" w="2857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Times New Roman"/>
              <a:buNone/>
            </a:pPr>
            <a:r>
              <a:rPr b="1" i="1" lang="en-US" sz="3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Thể rắn</a:t>
            </a:r>
            <a:endParaRPr b="1" i="1" sz="30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42" name="Google Shape;442;p8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443" name="Google Shape;443;p8"/>
            <p:cNvSpPr txBox="1"/>
            <p:nvPr/>
          </p:nvSpPr>
          <p:spPr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445" name="Google Shape;445;p8"/>
          <p:cNvSpPr/>
          <p:nvPr/>
        </p:nvSpPr>
        <p:spPr>
          <a:xfrm>
            <a:off x="1157798" y="93144"/>
            <a:ext cx="10174620" cy="1416849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2700">
            <a:solidFill>
              <a:srgbClr val="88A3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8"/>
          <p:cNvSpPr txBox="1"/>
          <p:nvPr/>
        </p:nvSpPr>
        <p:spPr>
          <a:xfrm>
            <a:off x="1157798" y="186911"/>
            <a:ext cx="1059302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❖"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các chất: </a:t>
            </a:r>
            <a:r>
              <a:rPr b="1" i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cát trắng, nhôm, dầu ăn,  cồn, xăng, ni-tơ, đường, nước đá, hơi nước, ô-xi, muối, nước.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8"/>
          <p:cNvSpPr/>
          <p:nvPr/>
        </p:nvSpPr>
        <p:spPr>
          <a:xfrm>
            <a:off x="990386" y="4796208"/>
            <a:ext cx="2666694" cy="7150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Times New Roman"/>
              <a:buNone/>
            </a:pP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Thể lỏng</a:t>
            </a:r>
            <a:endParaRPr b="1" i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8"/>
          <p:cNvSpPr/>
          <p:nvPr/>
        </p:nvSpPr>
        <p:spPr>
          <a:xfrm>
            <a:off x="8571779" y="4719577"/>
            <a:ext cx="2679423" cy="7150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66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Times New Roman"/>
              <a:buNone/>
            </a:pPr>
            <a:r>
              <a:rPr b="1" i="1" lang="en-US" sz="3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Thể khí</a:t>
            </a:r>
            <a:endParaRPr b="1" i="1" sz="360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9" name="Google Shape;449;p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254793" y="239808"/>
            <a:ext cx="744266" cy="59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8F9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9344" y="-374579"/>
            <a:ext cx="1436235" cy="143623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9"/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3542750" y="68397"/>
            <a:ext cx="8610600" cy="49160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dấu</a:t>
            </a:r>
            <a:r>
              <a:rPr b="1" lang="en-US" sz="2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1" lang="en-US" sz="2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 các cột trong bảng dưới đây cho phù hợp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57" name="Google Shape;457;p9"/>
          <p:cNvGraphicFramePr/>
          <p:nvPr/>
        </p:nvGraphicFramePr>
        <p:xfrm>
          <a:off x="3476861" y="8851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{5CD5DD0A-CD54-4759-B509-8A9AF674A8E1}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48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4C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19194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Tên chất</a:t>
                      </a:r>
                      <a:endParaRPr b="1" i="0" sz="2600" u="none" cap="none" strike="noStrike">
                        <a:solidFill>
                          <a:srgbClr val="19194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4C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19194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Thể rắn</a:t>
                      </a:r>
                      <a:endParaRPr b="1" i="0" sz="2600" u="none" cap="none" strike="noStrike">
                        <a:solidFill>
                          <a:srgbClr val="19194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4C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19194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Thể lỏng</a:t>
                      </a:r>
                      <a:endParaRPr b="1" i="0" sz="2600" u="none" cap="none" strike="noStrike">
                        <a:solidFill>
                          <a:srgbClr val="19194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4C"/>
                        </a:buClr>
                        <a:buSzPts val="2600"/>
                        <a:buFont typeface="Times New Roman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19194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Thể khí</a:t>
                      </a:r>
                      <a:endParaRPr b="1" i="0" sz="2600" u="none" cap="none" strike="noStrike">
                        <a:solidFill>
                          <a:srgbClr val="19194C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Cát trắng</a:t>
                      </a:r>
                      <a:endParaRPr b="1" i="0" sz="24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Cồn</a:t>
                      </a:r>
                      <a:endParaRPr b="1" i="0" sz="24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46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Đường</a:t>
                      </a:r>
                      <a:endParaRPr b="1" i="0" sz="24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Ô-xi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Nhôm</a:t>
                      </a:r>
                      <a:endParaRPr b="1" i="0" sz="24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Xăng</a:t>
                      </a:r>
                      <a:endParaRPr b="1" i="0" sz="24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Nước đá</a:t>
                      </a:r>
                      <a:endParaRPr b="1" i="0" sz="24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Muối</a:t>
                      </a:r>
                      <a:endParaRPr b="1" i="0" sz="24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460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Dầu ăn</a:t>
                      </a:r>
                      <a:endParaRPr b="1" i="0" sz="24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Ni-tơ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Hơi nước</a:t>
                      </a:r>
                      <a:endParaRPr b="1" i="0" sz="24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458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Nước</a:t>
                      </a:r>
                      <a:endParaRPr b="1" i="0" sz="2400" u="none" cap="none" strike="noStrike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58" name="Google Shape;458;p9"/>
          <p:cNvSpPr txBox="1"/>
          <p:nvPr/>
        </p:nvSpPr>
        <p:spPr>
          <a:xfrm>
            <a:off x="6342508" y="1377647"/>
            <a:ext cx="404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9"/>
          <p:cNvSpPr txBox="1"/>
          <p:nvPr/>
        </p:nvSpPr>
        <p:spPr>
          <a:xfrm>
            <a:off x="10709815" y="1898211"/>
            <a:ext cx="40481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1616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9"/>
          <p:cNvSpPr txBox="1"/>
          <p:nvPr/>
        </p:nvSpPr>
        <p:spPr>
          <a:xfrm>
            <a:off x="6342508" y="2292047"/>
            <a:ext cx="404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9"/>
          <p:cNvSpPr txBox="1"/>
          <p:nvPr/>
        </p:nvSpPr>
        <p:spPr>
          <a:xfrm>
            <a:off x="10709815" y="2816133"/>
            <a:ext cx="40481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1616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9"/>
          <p:cNvSpPr txBox="1"/>
          <p:nvPr/>
        </p:nvSpPr>
        <p:spPr>
          <a:xfrm>
            <a:off x="6373168" y="3206447"/>
            <a:ext cx="404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9"/>
          <p:cNvSpPr txBox="1"/>
          <p:nvPr/>
        </p:nvSpPr>
        <p:spPr>
          <a:xfrm>
            <a:off x="8545013" y="3631404"/>
            <a:ext cx="404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Google Shape;464;p9"/>
          <p:cNvSpPr txBox="1"/>
          <p:nvPr/>
        </p:nvSpPr>
        <p:spPr>
          <a:xfrm>
            <a:off x="8545012" y="4167473"/>
            <a:ext cx="404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9"/>
          <p:cNvSpPr txBox="1"/>
          <p:nvPr/>
        </p:nvSpPr>
        <p:spPr>
          <a:xfrm>
            <a:off x="6373168" y="4578047"/>
            <a:ext cx="404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9"/>
          <p:cNvSpPr txBox="1"/>
          <p:nvPr/>
        </p:nvSpPr>
        <p:spPr>
          <a:xfrm>
            <a:off x="8545011" y="5016102"/>
            <a:ext cx="404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9"/>
          <p:cNvSpPr txBox="1"/>
          <p:nvPr/>
        </p:nvSpPr>
        <p:spPr>
          <a:xfrm>
            <a:off x="10709815" y="5526953"/>
            <a:ext cx="40481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1616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9"/>
          <p:cNvSpPr txBox="1"/>
          <p:nvPr/>
        </p:nvSpPr>
        <p:spPr>
          <a:xfrm>
            <a:off x="10709815" y="6063022"/>
            <a:ext cx="40481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61644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1616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1616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9"/>
          <p:cNvSpPr txBox="1"/>
          <p:nvPr/>
        </p:nvSpPr>
        <p:spPr>
          <a:xfrm>
            <a:off x="8545011" y="6400800"/>
            <a:ext cx="4048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223227" y="151172"/>
            <a:ext cx="8610600" cy="685800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1-18" id="471" name="Google Shape;47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45" y="0"/>
            <a:ext cx="4104149" cy="688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2021-12-17T08:10:09Z</dcterms:created>
  <dc:creator>DELL</dc:creator>
</cp:coreProperties>
</file>