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30" r:id="rId2"/>
    <p:sldId id="257" r:id="rId3"/>
    <p:sldId id="259" r:id="rId4"/>
    <p:sldId id="260" r:id="rId5"/>
    <p:sldId id="271" r:id="rId6"/>
    <p:sldId id="267" r:id="rId7"/>
    <p:sldId id="265" r:id="rId8"/>
    <p:sldId id="262" r:id="rId9"/>
    <p:sldId id="269" r:id="rId10"/>
    <p:sldId id="270" r:id="rId11"/>
    <p:sldId id="268" r:id="rId12"/>
    <p:sldId id="272" r:id="rId13"/>
    <p:sldId id="261" r:id="rId14"/>
    <p:sldId id="264" r:id="rId15"/>
    <p:sldId id="273" r:id="rId16"/>
    <p:sldId id="266" r:id="rId17"/>
    <p:sldId id="275" r:id="rId18"/>
    <p:sldId id="327" r:id="rId19"/>
    <p:sldId id="276" r:id="rId20"/>
    <p:sldId id="329" r:id="rId21"/>
    <p:sldId id="277" r:id="rId22"/>
    <p:sldId id="328" r:id="rId23"/>
    <p:sldId id="256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  <p:bold r:id="rId27"/>
    </p:embeddedFont>
    <p:embeddedFont>
      <p:font typeface="字魂6号-日记插画体" panose="020B0604020202020204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VN-Appleberry" panose="02040603050506020204" pitchFamily="18" charset="0"/>
      <p:regular r:id="rId35"/>
    </p:embeddedFont>
    <p:embeddedFont>
      <p:font typeface="SVN-Berkshire Swash" panose="02040603050506020204" pitchFamily="18" charset="0"/>
      <p:regular r:id="rId36"/>
    </p:embeddedFont>
    <p:embeddedFont>
      <p:font typeface="SVN-SAF" panose="02040603050506020204" pitchFamily="18" charset="0"/>
      <p:regular r:id="rId37"/>
    </p:embeddedFont>
    <p:embeddedFont>
      <p:font typeface="UTM Aptima" panose="02040603050506020204" pitchFamily="18" charset="0"/>
      <p:regular r:id="rId38"/>
      <p:bold r:id="rId39"/>
      <p:italic r:id="rId40"/>
      <p:boldItalic r:id="rId41"/>
    </p:embeddedFont>
    <p:embeddedFont>
      <p:font typeface="UTM Atlas" panose="02040603050506020204" pitchFamily="18" charset="0"/>
      <p:regular r:id="rId42"/>
      <p:bold r:id="rId43"/>
    </p:embeddedFont>
    <p:embeddedFont>
      <p:font typeface="UTM Cookies" panose="02040603050506020204" pitchFamily="18" charset="0"/>
      <p:regular r:id="rId44"/>
    </p:embeddedFont>
    <p:embeddedFont>
      <p:font typeface="UTM Isadora" panose="02040603050506020204" pitchFamily="18" charset="0"/>
      <p:regular r:id="rId45"/>
      <p:bold r:id="rId46"/>
    </p:embeddedFont>
    <p:embeddedFont>
      <p:font typeface="UTM Neo Sans Intel" panose="02040603050506020204" pitchFamily="18" charset="0"/>
      <p:regular r:id="rId47"/>
      <p:bold r:id="rId48"/>
      <p:italic r:id="rId49"/>
      <p:boldItalic r:id="rId50"/>
    </p:embeddedFont>
    <p:embeddedFont>
      <p:font typeface="UTM Showcard" panose="02040603050506020204" pitchFamily="18" charset="0"/>
      <p:regular r:id="rId51"/>
    </p:embeddedFont>
    <p:embeddedFont>
      <p:font typeface="UTM Spring" panose="02040603050506020204" pitchFamily="18" charset="0"/>
      <p:regular r:id="rId52"/>
    </p:embeddedFont>
    <p:embeddedFont>
      <p:font typeface="UVF Funkydori" panose="02000503000000020003" pitchFamily="2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62DA-48D9-4C67-9854-3F7E7CFF52AA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910E-DCE5-4101-9B84-1C3A8216C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513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A2E8-79B0-4A09-8340-1D7F1C479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FB41B-5CC3-4566-A8C4-C15A00A64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F5BC1-0C6F-4F4E-9F15-AA17289A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5A7C2-9EB1-4B39-BA86-D4EFB92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B90A7-A9F0-47C4-934F-0E324369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5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BE7D-E0D8-43B6-A930-0261D496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EBF4D-3C3B-4D3D-AFFC-5DCBC4C5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F05F5-4ADF-48D5-A990-CF6553F0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3ADB8-BBDD-4927-80FC-06272FC3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37273-313B-4E05-93CF-64C374DD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0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7A01BF-4458-49B1-A7F5-F5603D466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D67DB-F98D-45AA-A7B5-AC7B1EDC9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734C6-3DFC-428F-B69D-1A7F3EC9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E7292-0080-4FDD-9025-0EB57319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BEE22-97D5-4AF3-8D41-AC40437A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7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B283-FFA7-4E1E-94DF-844AA79F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A9DF-A626-4A9F-B06E-667266296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87E6-47CB-4DAE-BC5D-0574F397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AC67-7A4E-4FD0-816C-36E80DE1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6BFF-1F7F-4CFA-8AA0-257BC0BB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9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6D6F-2954-4884-A7B2-87BE15A7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B2E3F-3A96-4D0C-A223-11D87F6E7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33E57-7569-43F6-9AC5-07ECB9B3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78B12-D204-44D9-BEF4-7A6F2ADD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A4D45-ED0C-4706-8DCB-237E8216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2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FD23-E51A-4C4C-8F2C-5C784A70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E446B-B529-466D-A0BB-0F386CB1C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10BC-B6C6-49E1-A90D-7A798BCA8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B9BB9-F6D3-4EEF-8D8A-7B5C40E2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7D167-85F8-4829-A833-6F8CB5E6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D1D2F-DA51-4EAA-9C16-7EADC83D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6CDD-0E74-47A2-AEAA-939B498F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EC022-4037-4C4D-8641-E50020BCC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4FCE5-1314-4D1A-8055-C27F7A92C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2B7A3-F5E6-4C17-8C0D-7788B4B31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49F52-FE7D-4739-B2AE-93D99C76C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454091-F7B4-4B2E-9D07-95870869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611B5-749D-4980-B416-9E0C27F1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53840-BB76-430F-944D-A45173EB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6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6A52-1567-4DBE-9F95-5F6EE53F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0A2F5-FCED-4F5D-8210-09107B652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BDDFA-6F37-4B5B-A160-DA095B36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2CFE9-40B0-42A8-9AFB-DC63B44E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3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2F8D-1B13-4B48-859B-0C711296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FEE04-2C9B-464C-9EA0-9ADC9A31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C7414-6D4F-4DC0-90BD-5241DBBE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1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F561-4C04-4B9E-A8B3-09BD9204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9255-43EA-4606-B7A3-7C665A9E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C28B6-C2C2-47D8-A695-AED0E68C9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6E64E-E6A5-4B71-9422-0B0E7E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B2C3A-4ED2-4481-8C58-D3BCEECC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3B0F0-E0F8-40FB-BB8B-FC97D152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1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B6D7-57E3-4E2C-826E-A69D2E8E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5E4DB9-3889-4B0D-9980-A41B2E7B7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FFE12-24D6-4B77-992F-E94ECF613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B407B-8A12-4BEE-87BC-8FEE8EFE1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5B7D2-B50D-4E3B-BF57-F3E67837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AFBE1-A030-4B01-B4F8-7DE30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7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4EEA51-DCAD-48AA-A4C5-0B4FA762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2680D-D58A-4095-AD63-F5FEB7EC9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3838-4281-4533-BE07-88634E308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ABB6E-AA34-4FEA-8A74-AFFB4B70A212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C135-CB19-4E52-8914-4A0C37808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6E6B9-819C-467D-87DE-4CDDA94C1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32892-0F9B-48C8-9A59-048DB931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0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B2A18EE-184C-4239-BCC9-AACF92905270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19" name="Picture 18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A6F78FF4-4D05-4B98-B067-97E77B09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20" name="Picture 19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B313BE43-A745-4EB4-A8A0-A00D5500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21" name="Picture 20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B5787110-912B-464D-8D48-A0996A7DD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grpSp>
        <p:nvGrpSpPr>
          <p:cNvPr id="5" name="组合 1">
            <a:extLst>
              <a:ext uri="{FF2B5EF4-FFF2-40B4-BE49-F238E27FC236}">
                <a16:creationId xmlns:a16="http://schemas.microsoft.com/office/drawing/2014/main" id="{A9E9AC92-37F2-4C9D-AD0D-6F3A680EE486}"/>
              </a:ext>
            </a:extLst>
          </p:cNvPr>
          <p:cNvGrpSpPr/>
          <p:nvPr/>
        </p:nvGrpSpPr>
        <p:grpSpPr>
          <a:xfrm>
            <a:off x="0" y="2401"/>
            <a:ext cx="14444609" cy="3941022"/>
            <a:chOff x="-2557409" y="1144671"/>
            <a:chExt cx="14444609" cy="3941022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CD2EF8DF-AA5D-40CD-9E62-4A79058ED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4800" y="1144671"/>
              <a:ext cx="12192000" cy="134982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5F584B7C-EE6B-494A-8301-2B7790DA4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557409" y="1224893"/>
              <a:ext cx="12192000" cy="3860800"/>
            </a:xfrm>
            <a:prstGeom prst="rect">
              <a:avLst/>
            </a:prstGeom>
          </p:spPr>
        </p:pic>
      </p:grpSp>
      <p:pic>
        <p:nvPicPr>
          <p:cNvPr id="8" name="图片 24">
            <a:extLst>
              <a:ext uri="{FF2B5EF4-FFF2-40B4-BE49-F238E27FC236}">
                <a16:creationId xmlns:a16="http://schemas.microsoft.com/office/drawing/2014/main" id="{1A30AC04-57D4-4A82-BEBA-D8885C26AD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1723"/>
            <a:ext cx="2732049" cy="10482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A2D87E5-5245-4480-B5CB-BD737E64C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5" y="345783"/>
            <a:ext cx="2557878" cy="38608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3191E266-BBD9-4AE3-AADC-8D42A63E28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048" y="-10336"/>
            <a:ext cx="1760225" cy="2560353"/>
          </a:xfrm>
          <a:prstGeom prst="rect">
            <a:avLst/>
          </a:prstGeom>
        </p:spPr>
      </p:pic>
      <p:pic>
        <p:nvPicPr>
          <p:cNvPr id="11" name="大展宏图壮志凌云引重致远">
            <a:hlinkClick r:id="" action="ppaction://media"/>
            <a:extLst>
              <a:ext uri="{FF2B5EF4-FFF2-40B4-BE49-F238E27FC236}">
                <a16:creationId xmlns:a16="http://schemas.microsoft.com/office/drawing/2014/main" id="{9DAA6427-FC83-4D4B-B078-CB20DA6BC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5702" y="2276183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4E1595-F27B-479F-B3BE-5832F879FF41}"/>
              </a:ext>
            </a:extLst>
          </p:cNvPr>
          <p:cNvSpPr txBox="1"/>
          <p:nvPr/>
        </p:nvSpPr>
        <p:spPr>
          <a:xfrm>
            <a:off x="3149728" y="1431549"/>
            <a:ext cx="6086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UTM Spring" panose="02040603050506020204" pitchFamily="18" charset="0"/>
                <a:ea typeface="UVF You Make Me Smile" panose="02000603000000000000" pitchFamily="2" charset="0"/>
              </a:rPr>
              <a:t>KỂ CHUYỆN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95C03-330B-48A1-8E07-499368EFC7C4}"/>
              </a:ext>
            </a:extLst>
          </p:cNvPr>
          <p:cNvSpPr txBox="1"/>
          <p:nvPr/>
        </p:nvSpPr>
        <p:spPr>
          <a:xfrm>
            <a:off x="1756583" y="2531547"/>
            <a:ext cx="10137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Kể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chuyện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đã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nghe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,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đã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đọc</a:t>
            </a:r>
            <a:endParaRPr lang="en-US" sz="6600" b="1" dirty="0">
              <a:solidFill>
                <a:srgbClr val="C00000"/>
              </a:solidFill>
              <a:latin typeface="SVN-Berkshire Swash" panose="02040603050506020204" pitchFamily="18" charset="0"/>
              <a:ea typeface="UVF You Make Me Smile" panose="02000603000000000000" pitchFamily="2" charset="0"/>
            </a:endParaRPr>
          </a:p>
        </p:txBody>
      </p:sp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ECF6466C-B9BC-4B2F-A420-BD2D22876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33" y="4036085"/>
            <a:ext cx="3950082" cy="28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26F2A-D6C4-4A6E-84D3-687EFF4302C2}"/>
              </a:ext>
            </a:extLst>
          </p:cNvPr>
          <p:cNvGrpSpPr/>
          <p:nvPr/>
        </p:nvGrpSpPr>
        <p:grpSpPr>
          <a:xfrm>
            <a:off x="-336091" y="4479013"/>
            <a:ext cx="12528091" cy="3786601"/>
            <a:chOff x="-336090" y="4206583"/>
            <a:chExt cx="12528091" cy="3786601"/>
          </a:xfrm>
        </p:grpSpPr>
        <p:pic>
          <p:nvPicPr>
            <p:cNvPr id="22" name="Picture 21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9BF04E4C-1888-4C46-9146-AC5F91312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23" name="Picture 22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BC88C3D4-A8C5-4A7B-AE08-E145771B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24" name="Picture 23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AB70DF0F-DCE4-4A2E-98FA-46AA8DB8B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9D9BC5A-2047-4D2C-8A6D-ED68B2437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90" y="0"/>
            <a:ext cx="6732396" cy="3510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1AEC3-351D-49CF-A27D-246E9C065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71" y="3083661"/>
            <a:ext cx="5327915" cy="37795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C9F63C-AF4C-4705-9A16-9C5B655FA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25353" y="4672269"/>
            <a:ext cx="2374827" cy="1679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5BDE02-A3CC-4266-89C6-7D26A1091DBC}"/>
              </a:ext>
            </a:extLst>
          </p:cNvPr>
          <p:cNvSpPr txBox="1"/>
          <p:nvPr/>
        </p:nvSpPr>
        <p:spPr>
          <a:xfrm>
            <a:off x="7741529" y="550295"/>
            <a:ext cx="4019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Báo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truyện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đọc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xưa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nay.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Chú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ý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sách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Truyện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đọc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lớp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5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các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truyện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đọc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tình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báo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truyện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trinh</a:t>
            </a:r>
            <a:r>
              <a:rPr lang="en-US" altLang="en-US" sz="2400" dirty="0">
                <a:solidFill>
                  <a:srgbClr val="C00000"/>
                </a:solidFill>
                <a:latin typeface="UTM Aptim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Aptima" panose="02040603050506020204" pitchFamily="18" charset="0"/>
              </a:rPr>
              <a:t>thám</a:t>
            </a:r>
            <a:endParaRPr lang="en-US" altLang="en-US" sz="2400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pic>
        <p:nvPicPr>
          <p:cNvPr id="13" name="Picture 2" descr="Ông cố vấn - Hồ sơ một điệp viên&amp;#39; viết về nhà tình báo nào? - Tác giả -  zingnewss">
            <a:extLst>
              <a:ext uri="{FF2B5EF4-FFF2-40B4-BE49-F238E27FC236}">
                <a16:creationId xmlns:a16="http://schemas.microsoft.com/office/drawing/2014/main" id="{DB93C3A8-B21A-47F4-BC39-8E6F53AE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773">
            <a:off x="630076" y="863651"/>
            <a:ext cx="3165357" cy="22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Đọc sách truyện Sherlock Holmes toàn tập - Tập 1 - Sir Arthur Conan Doyle  online | Full Văn học nước ngoài, Trinh thám hay tại Gacsach.com">
            <a:extLst>
              <a:ext uri="{FF2B5EF4-FFF2-40B4-BE49-F238E27FC236}">
                <a16:creationId xmlns:a16="http://schemas.microsoft.com/office/drawing/2014/main" id="{CC009C92-FAE7-417C-BC66-67045EE9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588">
            <a:off x="4212916" y="774064"/>
            <a:ext cx="28098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108EFA-6B24-4791-BE0B-E57A7D66E4F0}"/>
              </a:ext>
            </a:extLst>
          </p:cNvPr>
          <p:cNvSpPr txBox="1"/>
          <p:nvPr/>
        </p:nvSpPr>
        <p:spPr>
          <a:xfrm rot="20901179">
            <a:off x="1372152" y="3154776"/>
            <a:ext cx="2374084" cy="369332"/>
          </a:xfrm>
          <a:custGeom>
            <a:avLst/>
            <a:gdLst>
              <a:gd name="connsiteX0" fmla="*/ 0 w 2374084"/>
              <a:gd name="connsiteY0" fmla="*/ 0 h 369332"/>
              <a:gd name="connsiteX1" fmla="*/ 593521 w 2374084"/>
              <a:gd name="connsiteY1" fmla="*/ 0 h 369332"/>
              <a:gd name="connsiteX2" fmla="*/ 1163301 w 2374084"/>
              <a:gd name="connsiteY2" fmla="*/ 0 h 369332"/>
              <a:gd name="connsiteX3" fmla="*/ 1685600 w 2374084"/>
              <a:gd name="connsiteY3" fmla="*/ 0 h 369332"/>
              <a:gd name="connsiteX4" fmla="*/ 2374084 w 2374084"/>
              <a:gd name="connsiteY4" fmla="*/ 0 h 369332"/>
              <a:gd name="connsiteX5" fmla="*/ 2374084 w 2374084"/>
              <a:gd name="connsiteY5" fmla="*/ 369332 h 369332"/>
              <a:gd name="connsiteX6" fmla="*/ 1828045 w 2374084"/>
              <a:gd name="connsiteY6" fmla="*/ 369332 h 369332"/>
              <a:gd name="connsiteX7" fmla="*/ 1234524 w 2374084"/>
              <a:gd name="connsiteY7" fmla="*/ 369332 h 369332"/>
              <a:gd name="connsiteX8" fmla="*/ 593521 w 2374084"/>
              <a:gd name="connsiteY8" fmla="*/ 369332 h 369332"/>
              <a:gd name="connsiteX9" fmla="*/ 0 w 2374084"/>
              <a:gd name="connsiteY9" fmla="*/ 369332 h 369332"/>
              <a:gd name="connsiteX10" fmla="*/ 0 w 2374084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4084" h="369332" fill="none" extrusionOk="0">
                <a:moveTo>
                  <a:pt x="0" y="0"/>
                </a:moveTo>
                <a:cubicBezTo>
                  <a:pt x="163930" y="-867"/>
                  <a:pt x="453366" y="21147"/>
                  <a:pt x="593521" y="0"/>
                </a:cubicBezTo>
                <a:cubicBezTo>
                  <a:pt x="733676" y="-21147"/>
                  <a:pt x="903101" y="23417"/>
                  <a:pt x="1163301" y="0"/>
                </a:cubicBezTo>
                <a:cubicBezTo>
                  <a:pt x="1423501" y="-23417"/>
                  <a:pt x="1567863" y="51188"/>
                  <a:pt x="1685600" y="0"/>
                </a:cubicBezTo>
                <a:cubicBezTo>
                  <a:pt x="1803337" y="-51188"/>
                  <a:pt x="2100604" y="20886"/>
                  <a:pt x="2374084" y="0"/>
                </a:cubicBezTo>
                <a:cubicBezTo>
                  <a:pt x="2384256" y="146987"/>
                  <a:pt x="2335801" y="196194"/>
                  <a:pt x="2374084" y="369332"/>
                </a:cubicBezTo>
                <a:cubicBezTo>
                  <a:pt x="2208224" y="391416"/>
                  <a:pt x="1940888" y="321764"/>
                  <a:pt x="1828045" y="369332"/>
                </a:cubicBezTo>
                <a:cubicBezTo>
                  <a:pt x="1715202" y="416900"/>
                  <a:pt x="1426046" y="360396"/>
                  <a:pt x="1234524" y="369332"/>
                </a:cubicBezTo>
                <a:cubicBezTo>
                  <a:pt x="1043002" y="378268"/>
                  <a:pt x="806044" y="354744"/>
                  <a:pt x="593521" y="369332"/>
                </a:cubicBezTo>
                <a:cubicBezTo>
                  <a:pt x="380998" y="383920"/>
                  <a:pt x="170935" y="306390"/>
                  <a:pt x="0" y="369332"/>
                </a:cubicBezTo>
                <a:cubicBezTo>
                  <a:pt x="-24014" y="290315"/>
                  <a:pt x="28717" y="168940"/>
                  <a:pt x="0" y="0"/>
                </a:cubicBezTo>
                <a:close/>
              </a:path>
              <a:path w="2374084" h="369332" stroke="0" extrusionOk="0">
                <a:moveTo>
                  <a:pt x="0" y="0"/>
                </a:moveTo>
                <a:cubicBezTo>
                  <a:pt x="245532" y="-43454"/>
                  <a:pt x="367419" y="33111"/>
                  <a:pt x="546039" y="0"/>
                </a:cubicBezTo>
                <a:cubicBezTo>
                  <a:pt x="724659" y="-33111"/>
                  <a:pt x="868254" y="8993"/>
                  <a:pt x="1115819" y="0"/>
                </a:cubicBezTo>
                <a:cubicBezTo>
                  <a:pt x="1363384" y="-8993"/>
                  <a:pt x="1524223" y="61891"/>
                  <a:pt x="1709340" y="0"/>
                </a:cubicBezTo>
                <a:cubicBezTo>
                  <a:pt x="1894457" y="-61891"/>
                  <a:pt x="2082237" y="63573"/>
                  <a:pt x="2374084" y="0"/>
                </a:cubicBezTo>
                <a:cubicBezTo>
                  <a:pt x="2413583" y="140395"/>
                  <a:pt x="2335361" y="270561"/>
                  <a:pt x="2374084" y="369332"/>
                </a:cubicBezTo>
                <a:cubicBezTo>
                  <a:pt x="2115826" y="386712"/>
                  <a:pt x="1964662" y="352382"/>
                  <a:pt x="1780563" y="369332"/>
                </a:cubicBezTo>
                <a:cubicBezTo>
                  <a:pt x="1596464" y="386282"/>
                  <a:pt x="1437565" y="337587"/>
                  <a:pt x="1210783" y="369332"/>
                </a:cubicBezTo>
                <a:cubicBezTo>
                  <a:pt x="984001" y="401077"/>
                  <a:pt x="733523" y="316721"/>
                  <a:pt x="569780" y="369332"/>
                </a:cubicBezTo>
                <a:cubicBezTo>
                  <a:pt x="406037" y="421943"/>
                  <a:pt x="171121" y="303520"/>
                  <a:pt x="0" y="369332"/>
                </a:cubicBezTo>
                <a:cubicBezTo>
                  <a:pt x="-30292" y="290566"/>
                  <a:pt x="8479" y="91018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5261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altLang="en-US" sz="1800" dirty="0" err="1">
                <a:latin typeface="UTM Neo Sans Intel" panose="02040603050506020204" pitchFamily="18" charset="0"/>
              </a:rPr>
              <a:t>Ông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cố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vấn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dirty="0">
                <a:latin typeface="UTM Neo Sans Intel" panose="02040603050506020204" pitchFamily="18" charset="0"/>
              </a:rPr>
              <a:t>(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Hữu</a:t>
            </a:r>
            <a:r>
              <a:rPr lang="en-US" altLang="en-US" sz="1800" dirty="0">
                <a:latin typeface="UTM Neo Sans Intel" panose="02040603050506020204" pitchFamily="18" charset="0"/>
              </a:rPr>
              <a:t> Mai)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832E09-056E-41DF-81CE-7C058F890BBF}"/>
              </a:ext>
            </a:extLst>
          </p:cNvPr>
          <p:cNvSpPr txBox="1"/>
          <p:nvPr/>
        </p:nvSpPr>
        <p:spPr>
          <a:xfrm rot="607514">
            <a:off x="3618674" y="4932307"/>
            <a:ext cx="3457797" cy="369332"/>
          </a:xfrm>
          <a:custGeom>
            <a:avLst/>
            <a:gdLst>
              <a:gd name="connsiteX0" fmla="*/ 0 w 3457797"/>
              <a:gd name="connsiteY0" fmla="*/ 0 h 369332"/>
              <a:gd name="connsiteX1" fmla="*/ 507144 w 3457797"/>
              <a:gd name="connsiteY1" fmla="*/ 0 h 369332"/>
              <a:gd name="connsiteX2" fmla="*/ 1014287 w 3457797"/>
              <a:gd name="connsiteY2" fmla="*/ 0 h 369332"/>
              <a:gd name="connsiteX3" fmla="*/ 1521431 w 3457797"/>
              <a:gd name="connsiteY3" fmla="*/ 0 h 369332"/>
              <a:gd name="connsiteX4" fmla="*/ 2028574 w 3457797"/>
              <a:gd name="connsiteY4" fmla="*/ 0 h 369332"/>
              <a:gd name="connsiteX5" fmla="*/ 2535718 w 3457797"/>
              <a:gd name="connsiteY5" fmla="*/ 0 h 369332"/>
              <a:gd name="connsiteX6" fmla="*/ 3457797 w 3457797"/>
              <a:gd name="connsiteY6" fmla="*/ 0 h 369332"/>
              <a:gd name="connsiteX7" fmla="*/ 3457797 w 3457797"/>
              <a:gd name="connsiteY7" fmla="*/ 369332 h 369332"/>
              <a:gd name="connsiteX8" fmla="*/ 2916075 w 3457797"/>
              <a:gd name="connsiteY8" fmla="*/ 369332 h 369332"/>
              <a:gd name="connsiteX9" fmla="*/ 2374354 w 3457797"/>
              <a:gd name="connsiteY9" fmla="*/ 369332 h 369332"/>
              <a:gd name="connsiteX10" fmla="*/ 1798054 w 3457797"/>
              <a:gd name="connsiteY10" fmla="*/ 369332 h 369332"/>
              <a:gd name="connsiteX11" fmla="*/ 1290911 w 3457797"/>
              <a:gd name="connsiteY11" fmla="*/ 369332 h 369332"/>
              <a:gd name="connsiteX12" fmla="*/ 714611 w 3457797"/>
              <a:gd name="connsiteY12" fmla="*/ 369332 h 369332"/>
              <a:gd name="connsiteX13" fmla="*/ 0 w 3457797"/>
              <a:gd name="connsiteY13" fmla="*/ 369332 h 369332"/>
              <a:gd name="connsiteX14" fmla="*/ 0 w 3457797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7797" h="369332" fill="none" extrusionOk="0">
                <a:moveTo>
                  <a:pt x="0" y="0"/>
                </a:moveTo>
                <a:cubicBezTo>
                  <a:pt x="183189" y="-5036"/>
                  <a:pt x="313387" y="56796"/>
                  <a:pt x="507144" y="0"/>
                </a:cubicBezTo>
                <a:cubicBezTo>
                  <a:pt x="700901" y="-56796"/>
                  <a:pt x="838084" y="32747"/>
                  <a:pt x="1014287" y="0"/>
                </a:cubicBezTo>
                <a:cubicBezTo>
                  <a:pt x="1190490" y="-32747"/>
                  <a:pt x="1401689" y="36108"/>
                  <a:pt x="1521431" y="0"/>
                </a:cubicBezTo>
                <a:cubicBezTo>
                  <a:pt x="1641173" y="-36108"/>
                  <a:pt x="1795858" y="52315"/>
                  <a:pt x="2028574" y="0"/>
                </a:cubicBezTo>
                <a:cubicBezTo>
                  <a:pt x="2261290" y="-52315"/>
                  <a:pt x="2335300" y="56079"/>
                  <a:pt x="2535718" y="0"/>
                </a:cubicBezTo>
                <a:cubicBezTo>
                  <a:pt x="2736136" y="-56079"/>
                  <a:pt x="3125323" y="37366"/>
                  <a:pt x="3457797" y="0"/>
                </a:cubicBezTo>
                <a:cubicBezTo>
                  <a:pt x="3480520" y="144823"/>
                  <a:pt x="3429263" y="263081"/>
                  <a:pt x="3457797" y="369332"/>
                </a:cubicBezTo>
                <a:cubicBezTo>
                  <a:pt x="3326112" y="429055"/>
                  <a:pt x="3181923" y="361692"/>
                  <a:pt x="2916075" y="369332"/>
                </a:cubicBezTo>
                <a:cubicBezTo>
                  <a:pt x="2650227" y="376972"/>
                  <a:pt x="2606426" y="324696"/>
                  <a:pt x="2374354" y="369332"/>
                </a:cubicBezTo>
                <a:cubicBezTo>
                  <a:pt x="2142282" y="413968"/>
                  <a:pt x="1999458" y="344345"/>
                  <a:pt x="1798054" y="369332"/>
                </a:cubicBezTo>
                <a:cubicBezTo>
                  <a:pt x="1596650" y="394319"/>
                  <a:pt x="1408889" y="355961"/>
                  <a:pt x="1290911" y="369332"/>
                </a:cubicBezTo>
                <a:cubicBezTo>
                  <a:pt x="1172933" y="382703"/>
                  <a:pt x="840624" y="323283"/>
                  <a:pt x="714611" y="369332"/>
                </a:cubicBezTo>
                <a:cubicBezTo>
                  <a:pt x="588598" y="415381"/>
                  <a:pt x="280259" y="298095"/>
                  <a:pt x="0" y="369332"/>
                </a:cubicBezTo>
                <a:cubicBezTo>
                  <a:pt x="-544" y="211029"/>
                  <a:pt x="13984" y="157717"/>
                  <a:pt x="0" y="0"/>
                </a:cubicBezTo>
                <a:close/>
              </a:path>
              <a:path w="3457797" h="369332" stroke="0" extrusionOk="0">
                <a:moveTo>
                  <a:pt x="0" y="0"/>
                </a:moveTo>
                <a:cubicBezTo>
                  <a:pt x="237541" y="-70707"/>
                  <a:pt x="387429" y="67933"/>
                  <a:pt x="645455" y="0"/>
                </a:cubicBezTo>
                <a:cubicBezTo>
                  <a:pt x="903481" y="-67933"/>
                  <a:pt x="961025" y="45407"/>
                  <a:pt x="1221755" y="0"/>
                </a:cubicBezTo>
                <a:cubicBezTo>
                  <a:pt x="1482485" y="-45407"/>
                  <a:pt x="1532410" y="59785"/>
                  <a:pt x="1763476" y="0"/>
                </a:cubicBezTo>
                <a:cubicBezTo>
                  <a:pt x="1994542" y="-59785"/>
                  <a:pt x="2228493" y="17928"/>
                  <a:pt x="2408932" y="0"/>
                </a:cubicBezTo>
                <a:cubicBezTo>
                  <a:pt x="2589371" y="-17928"/>
                  <a:pt x="3149090" y="1527"/>
                  <a:pt x="3457797" y="0"/>
                </a:cubicBezTo>
                <a:cubicBezTo>
                  <a:pt x="3488211" y="109824"/>
                  <a:pt x="3417397" y="253680"/>
                  <a:pt x="3457797" y="369332"/>
                </a:cubicBezTo>
                <a:cubicBezTo>
                  <a:pt x="3200662" y="424686"/>
                  <a:pt x="3033146" y="342778"/>
                  <a:pt x="2846920" y="369332"/>
                </a:cubicBezTo>
                <a:cubicBezTo>
                  <a:pt x="2660694" y="395886"/>
                  <a:pt x="2457340" y="344725"/>
                  <a:pt x="2236042" y="369332"/>
                </a:cubicBezTo>
                <a:cubicBezTo>
                  <a:pt x="2014744" y="393939"/>
                  <a:pt x="1844200" y="347556"/>
                  <a:pt x="1590587" y="369332"/>
                </a:cubicBezTo>
                <a:cubicBezTo>
                  <a:pt x="1336974" y="391108"/>
                  <a:pt x="1196297" y="331540"/>
                  <a:pt x="1014287" y="369332"/>
                </a:cubicBezTo>
                <a:cubicBezTo>
                  <a:pt x="832277" y="407124"/>
                  <a:pt x="286205" y="318130"/>
                  <a:pt x="0" y="369332"/>
                </a:cubicBezTo>
                <a:cubicBezTo>
                  <a:pt x="-10111" y="280350"/>
                  <a:pt x="6145" y="15024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34580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altLang="en-US" sz="1800" dirty="0" err="1">
                <a:latin typeface="UTM Neo Sans Intel" panose="02040603050506020204" pitchFamily="18" charset="0"/>
              </a:rPr>
              <a:t>Sơ</a:t>
            </a:r>
            <a:r>
              <a:rPr lang="en-US" altLang="en-US" sz="1800" dirty="0">
                <a:latin typeface="UTM Neo Sans Intel" panose="02040603050506020204" pitchFamily="18" charset="0"/>
              </a:rPr>
              <a:t> –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lốc</a:t>
            </a:r>
            <a:r>
              <a:rPr lang="en-US" altLang="en-US" sz="1800" dirty="0">
                <a:latin typeface="UTM Neo Sans Intel" panose="02040603050506020204" pitchFamily="18" charset="0"/>
              </a:rPr>
              <a:t> –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hôm</a:t>
            </a:r>
            <a:r>
              <a:rPr lang="en-US" altLang="en-US" sz="1800" dirty="0">
                <a:latin typeface="UTM Neo Sans Intel" panose="02040603050506020204" pitchFamily="18" charset="0"/>
              </a:rPr>
              <a:t>  (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Cô</a:t>
            </a:r>
            <a:r>
              <a:rPr lang="en-US" altLang="en-US" sz="1800" dirty="0">
                <a:latin typeface="UTM Neo Sans Intel" panose="02040603050506020204" pitchFamily="18" charset="0"/>
              </a:rPr>
              <a:t> – nan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Đoi</a:t>
            </a:r>
            <a:r>
              <a:rPr lang="en-US" altLang="en-US" sz="1800" dirty="0">
                <a:latin typeface="UTM Neo Sans Intel" panose="02040603050506020204" pitchFamily="18" charset="0"/>
              </a:rPr>
              <a:t> –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lơ</a:t>
            </a:r>
            <a:r>
              <a:rPr lang="en-US" altLang="en-US" sz="1800" dirty="0">
                <a:latin typeface="UTM Neo Sans Intel" panose="020406030505060202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ả lời câu hỏi bài Tiếng rao đêm | Hướng dẫn chi tiết từng câu hỏi bài Tiếng  rao đêm">
            <a:extLst>
              <a:ext uri="{FF2B5EF4-FFF2-40B4-BE49-F238E27FC236}">
                <a16:creationId xmlns:a16="http://schemas.microsoft.com/office/drawing/2014/main" id="{9E9611D0-0A8F-4E00-A360-F45ED422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48" y="186455"/>
            <a:ext cx="3368165" cy="41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F4507-6C8C-4D43-8153-208678C87C3F}"/>
              </a:ext>
            </a:extLst>
          </p:cNvPr>
          <p:cNvSpPr txBox="1"/>
          <p:nvPr/>
        </p:nvSpPr>
        <p:spPr>
          <a:xfrm>
            <a:off x="7598182" y="2234536"/>
            <a:ext cx="3368165" cy="784830"/>
          </a:xfrm>
          <a:custGeom>
            <a:avLst/>
            <a:gdLst>
              <a:gd name="connsiteX0" fmla="*/ 0 w 3368165"/>
              <a:gd name="connsiteY0" fmla="*/ 0 h 784830"/>
              <a:gd name="connsiteX1" fmla="*/ 527679 w 3368165"/>
              <a:gd name="connsiteY1" fmla="*/ 0 h 784830"/>
              <a:gd name="connsiteX2" fmla="*/ 987995 w 3368165"/>
              <a:gd name="connsiteY2" fmla="*/ 0 h 784830"/>
              <a:gd name="connsiteX3" fmla="*/ 1549356 w 3368165"/>
              <a:gd name="connsiteY3" fmla="*/ 0 h 784830"/>
              <a:gd name="connsiteX4" fmla="*/ 2178080 w 3368165"/>
              <a:gd name="connsiteY4" fmla="*/ 0 h 784830"/>
              <a:gd name="connsiteX5" fmla="*/ 2705759 w 3368165"/>
              <a:gd name="connsiteY5" fmla="*/ 0 h 784830"/>
              <a:gd name="connsiteX6" fmla="*/ 3368165 w 3368165"/>
              <a:gd name="connsiteY6" fmla="*/ 0 h 784830"/>
              <a:gd name="connsiteX7" fmla="*/ 3368165 w 3368165"/>
              <a:gd name="connsiteY7" fmla="*/ 400263 h 784830"/>
              <a:gd name="connsiteX8" fmla="*/ 3368165 w 3368165"/>
              <a:gd name="connsiteY8" fmla="*/ 784830 h 784830"/>
              <a:gd name="connsiteX9" fmla="*/ 2806804 w 3368165"/>
              <a:gd name="connsiteY9" fmla="*/ 784830 h 784830"/>
              <a:gd name="connsiteX10" fmla="*/ 2279125 w 3368165"/>
              <a:gd name="connsiteY10" fmla="*/ 784830 h 784830"/>
              <a:gd name="connsiteX11" fmla="*/ 1751446 w 3368165"/>
              <a:gd name="connsiteY11" fmla="*/ 784830 h 784830"/>
              <a:gd name="connsiteX12" fmla="*/ 1122722 w 3368165"/>
              <a:gd name="connsiteY12" fmla="*/ 784830 h 784830"/>
              <a:gd name="connsiteX13" fmla="*/ 662406 w 3368165"/>
              <a:gd name="connsiteY13" fmla="*/ 784830 h 784830"/>
              <a:gd name="connsiteX14" fmla="*/ 0 w 3368165"/>
              <a:gd name="connsiteY14" fmla="*/ 784830 h 784830"/>
              <a:gd name="connsiteX15" fmla="*/ 0 w 3368165"/>
              <a:gd name="connsiteY15" fmla="*/ 400263 h 784830"/>
              <a:gd name="connsiteX16" fmla="*/ 0 w 3368165"/>
              <a:gd name="connsiteY16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68165" h="784830" fill="none" extrusionOk="0">
                <a:moveTo>
                  <a:pt x="0" y="0"/>
                </a:moveTo>
                <a:cubicBezTo>
                  <a:pt x="143209" y="-62290"/>
                  <a:pt x="310346" y="10137"/>
                  <a:pt x="527679" y="0"/>
                </a:cubicBezTo>
                <a:cubicBezTo>
                  <a:pt x="745012" y="-10137"/>
                  <a:pt x="849316" y="10302"/>
                  <a:pt x="987995" y="0"/>
                </a:cubicBezTo>
                <a:cubicBezTo>
                  <a:pt x="1126674" y="-10302"/>
                  <a:pt x="1418751" y="66994"/>
                  <a:pt x="1549356" y="0"/>
                </a:cubicBezTo>
                <a:cubicBezTo>
                  <a:pt x="1679961" y="-66994"/>
                  <a:pt x="1941152" y="30179"/>
                  <a:pt x="2178080" y="0"/>
                </a:cubicBezTo>
                <a:cubicBezTo>
                  <a:pt x="2415008" y="-30179"/>
                  <a:pt x="2477210" y="52725"/>
                  <a:pt x="2705759" y="0"/>
                </a:cubicBezTo>
                <a:cubicBezTo>
                  <a:pt x="2934308" y="-52725"/>
                  <a:pt x="3186923" y="62595"/>
                  <a:pt x="3368165" y="0"/>
                </a:cubicBezTo>
                <a:cubicBezTo>
                  <a:pt x="3368483" y="169849"/>
                  <a:pt x="3340426" y="202509"/>
                  <a:pt x="3368165" y="400263"/>
                </a:cubicBezTo>
                <a:cubicBezTo>
                  <a:pt x="3395904" y="598017"/>
                  <a:pt x="3348716" y="618532"/>
                  <a:pt x="3368165" y="784830"/>
                </a:cubicBezTo>
                <a:cubicBezTo>
                  <a:pt x="3246672" y="808215"/>
                  <a:pt x="2955158" y="758449"/>
                  <a:pt x="2806804" y="784830"/>
                </a:cubicBezTo>
                <a:cubicBezTo>
                  <a:pt x="2658450" y="811211"/>
                  <a:pt x="2400950" y="757979"/>
                  <a:pt x="2279125" y="784830"/>
                </a:cubicBezTo>
                <a:cubicBezTo>
                  <a:pt x="2157300" y="811681"/>
                  <a:pt x="2006910" y="770519"/>
                  <a:pt x="1751446" y="784830"/>
                </a:cubicBezTo>
                <a:cubicBezTo>
                  <a:pt x="1495982" y="799141"/>
                  <a:pt x="1272522" y="722881"/>
                  <a:pt x="1122722" y="784830"/>
                </a:cubicBezTo>
                <a:cubicBezTo>
                  <a:pt x="972922" y="846779"/>
                  <a:pt x="848410" y="742475"/>
                  <a:pt x="662406" y="784830"/>
                </a:cubicBezTo>
                <a:cubicBezTo>
                  <a:pt x="476402" y="827185"/>
                  <a:pt x="163004" y="748485"/>
                  <a:pt x="0" y="784830"/>
                </a:cubicBezTo>
                <a:cubicBezTo>
                  <a:pt x="-20959" y="639029"/>
                  <a:pt x="8668" y="501139"/>
                  <a:pt x="0" y="400263"/>
                </a:cubicBezTo>
                <a:cubicBezTo>
                  <a:pt x="-8668" y="299387"/>
                  <a:pt x="17613" y="161888"/>
                  <a:pt x="0" y="0"/>
                </a:cubicBezTo>
                <a:close/>
              </a:path>
              <a:path w="3368165" h="784830" stroke="0" extrusionOk="0">
                <a:moveTo>
                  <a:pt x="0" y="0"/>
                </a:moveTo>
                <a:cubicBezTo>
                  <a:pt x="173629" y="-32226"/>
                  <a:pt x="314951" y="6377"/>
                  <a:pt x="460316" y="0"/>
                </a:cubicBezTo>
                <a:cubicBezTo>
                  <a:pt x="605681" y="-6377"/>
                  <a:pt x="883844" y="49525"/>
                  <a:pt x="1021677" y="0"/>
                </a:cubicBezTo>
                <a:cubicBezTo>
                  <a:pt x="1159510" y="-49525"/>
                  <a:pt x="1292040" y="30181"/>
                  <a:pt x="1481993" y="0"/>
                </a:cubicBezTo>
                <a:cubicBezTo>
                  <a:pt x="1671946" y="-30181"/>
                  <a:pt x="1843816" y="42146"/>
                  <a:pt x="1975990" y="0"/>
                </a:cubicBezTo>
                <a:cubicBezTo>
                  <a:pt x="2108164" y="-42146"/>
                  <a:pt x="2337411" y="55550"/>
                  <a:pt x="2604714" y="0"/>
                </a:cubicBezTo>
                <a:cubicBezTo>
                  <a:pt x="2872017" y="-55550"/>
                  <a:pt x="3003552" y="83011"/>
                  <a:pt x="3368165" y="0"/>
                </a:cubicBezTo>
                <a:cubicBezTo>
                  <a:pt x="3396388" y="171884"/>
                  <a:pt x="3345361" y="267668"/>
                  <a:pt x="3368165" y="392415"/>
                </a:cubicBezTo>
                <a:cubicBezTo>
                  <a:pt x="3390969" y="517162"/>
                  <a:pt x="3327970" y="671661"/>
                  <a:pt x="3368165" y="784830"/>
                </a:cubicBezTo>
                <a:cubicBezTo>
                  <a:pt x="3140154" y="843468"/>
                  <a:pt x="3083553" y="725040"/>
                  <a:pt x="2840486" y="784830"/>
                </a:cubicBezTo>
                <a:cubicBezTo>
                  <a:pt x="2597419" y="844620"/>
                  <a:pt x="2411287" y="719241"/>
                  <a:pt x="2211762" y="784830"/>
                </a:cubicBezTo>
                <a:cubicBezTo>
                  <a:pt x="2012237" y="850419"/>
                  <a:pt x="1864520" y="743161"/>
                  <a:pt x="1751446" y="784830"/>
                </a:cubicBezTo>
                <a:cubicBezTo>
                  <a:pt x="1638372" y="826499"/>
                  <a:pt x="1458018" y="771552"/>
                  <a:pt x="1223767" y="784830"/>
                </a:cubicBezTo>
                <a:cubicBezTo>
                  <a:pt x="989516" y="798108"/>
                  <a:pt x="853835" y="766677"/>
                  <a:pt x="696087" y="784830"/>
                </a:cubicBezTo>
                <a:cubicBezTo>
                  <a:pt x="538339" y="802983"/>
                  <a:pt x="261046" y="703567"/>
                  <a:pt x="0" y="784830"/>
                </a:cubicBezTo>
                <a:cubicBezTo>
                  <a:pt x="-7826" y="683062"/>
                  <a:pt x="34617" y="553151"/>
                  <a:pt x="0" y="408112"/>
                </a:cubicBezTo>
                <a:cubicBezTo>
                  <a:pt x="-34617" y="263073"/>
                  <a:pt x="27472" y="9421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0639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err="1">
                <a:latin typeface="UTM Neo Sans Intel" panose="02040603050506020204" pitchFamily="18" charset="0"/>
              </a:rPr>
              <a:t>Tiếng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rao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đêm</a:t>
            </a:r>
            <a:endParaRPr lang="en-US" altLang="en-US" sz="1800" dirty="0">
              <a:latin typeface="UTM Neo Sans Intel" panose="02040603050506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UTM Neo Sans Intel" panose="02040603050506020204" pitchFamily="18" charset="0"/>
              </a:rPr>
              <a:t>(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Tiếng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Việt</a:t>
            </a:r>
            <a:r>
              <a:rPr lang="en-US" altLang="en-US" sz="1800" dirty="0">
                <a:latin typeface="UTM Neo Sans Intel" panose="02040603050506020204" pitchFamily="18" charset="0"/>
              </a:rPr>
              <a:t> 5,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tập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hai</a:t>
            </a:r>
            <a:r>
              <a:rPr lang="en-US" altLang="en-US" sz="1800" dirty="0">
                <a:latin typeface="UTM Neo Sans Intel" panose="02040603050506020204" pitchFamily="18" charset="0"/>
              </a:rPr>
              <a:t>)</a:t>
            </a: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0563BB1-18B1-4B15-9D04-732FB1EA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56" y="4231049"/>
            <a:ext cx="3703153" cy="262695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A463D7E-A6A7-4538-88E0-C6F1975E4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19826"/>
          <a:stretch/>
        </p:blipFill>
        <p:spPr>
          <a:xfrm>
            <a:off x="2459026" y="4616198"/>
            <a:ext cx="6115411" cy="1872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11842C-EB07-4B34-A086-96561F81D2F5}"/>
              </a:ext>
            </a:extLst>
          </p:cNvPr>
          <p:cNvSpPr txBox="1"/>
          <p:nvPr/>
        </p:nvSpPr>
        <p:spPr>
          <a:xfrm>
            <a:off x="3900428" y="5367536"/>
            <a:ext cx="3401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Phòng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cháy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chữa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cháy</a:t>
            </a:r>
            <a:endParaRPr lang="en-US" altLang="en-US" sz="18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A5DAC-5B88-48D3-A7A7-4D18D8A70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718" y="-425191"/>
            <a:ext cx="3987483" cy="28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Người gác rừng tí hon (trang 124) - Tiếng Việt 5 tập 1">
            <a:extLst>
              <a:ext uri="{FF2B5EF4-FFF2-40B4-BE49-F238E27FC236}">
                <a16:creationId xmlns:a16="http://schemas.microsoft.com/office/drawing/2014/main" id="{69BB0482-7234-4106-848B-AE3A08E2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95" y="507433"/>
            <a:ext cx="5242072" cy="274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FD8A4C-6F88-4165-9D66-1297BC8B4A61}"/>
              </a:ext>
            </a:extLst>
          </p:cNvPr>
          <p:cNvSpPr txBox="1"/>
          <p:nvPr/>
        </p:nvSpPr>
        <p:spPr>
          <a:xfrm>
            <a:off x="3248644" y="3493807"/>
            <a:ext cx="4557253" cy="646331"/>
          </a:xfrm>
          <a:custGeom>
            <a:avLst/>
            <a:gdLst>
              <a:gd name="connsiteX0" fmla="*/ 0 w 4557253"/>
              <a:gd name="connsiteY0" fmla="*/ 0 h 646331"/>
              <a:gd name="connsiteX1" fmla="*/ 432939 w 4557253"/>
              <a:gd name="connsiteY1" fmla="*/ 0 h 646331"/>
              <a:gd name="connsiteX2" fmla="*/ 957023 w 4557253"/>
              <a:gd name="connsiteY2" fmla="*/ 0 h 646331"/>
              <a:gd name="connsiteX3" fmla="*/ 1572252 w 4557253"/>
              <a:gd name="connsiteY3" fmla="*/ 0 h 646331"/>
              <a:gd name="connsiteX4" fmla="*/ 2187481 w 4557253"/>
              <a:gd name="connsiteY4" fmla="*/ 0 h 646331"/>
              <a:gd name="connsiteX5" fmla="*/ 2620420 w 4557253"/>
              <a:gd name="connsiteY5" fmla="*/ 0 h 646331"/>
              <a:gd name="connsiteX6" fmla="*/ 3235650 w 4557253"/>
              <a:gd name="connsiteY6" fmla="*/ 0 h 646331"/>
              <a:gd name="connsiteX7" fmla="*/ 3668589 w 4557253"/>
              <a:gd name="connsiteY7" fmla="*/ 0 h 646331"/>
              <a:gd name="connsiteX8" fmla="*/ 4557253 w 4557253"/>
              <a:gd name="connsiteY8" fmla="*/ 0 h 646331"/>
              <a:gd name="connsiteX9" fmla="*/ 4557253 w 4557253"/>
              <a:gd name="connsiteY9" fmla="*/ 323166 h 646331"/>
              <a:gd name="connsiteX10" fmla="*/ 4557253 w 4557253"/>
              <a:gd name="connsiteY10" fmla="*/ 646331 h 646331"/>
              <a:gd name="connsiteX11" fmla="*/ 4124314 w 4557253"/>
              <a:gd name="connsiteY11" fmla="*/ 646331 h 646331"/>
              <a:gd name="connsiteX12" fmla="*/ 3463512 w 4557253"/>
              <a:gd name="connsiteY12" fmla="*/ 646331 h 646331"/>
              <a:gd name="connsiteX13" fmla="*/ 2985001 w 4557253"/>
              <a:gd name="connsiteY13" fmla="*/ 646331 h 646331"/>
              <a:gd name="connsiteX14" fmla="*/ 2460917 w 4557253"/>
              <a:gd name="connsiteY14" fmla="*/ 646331 h 646331"/>
              <a:gd name="connsiteX15" fmla="*/ 1845687 w 4557253"/>
              <a:gd name="connsiteY15" fmla="*/ 646331 h 646331"/>
              <a:gd name="connsiteX16" fmla="*/ 1321603 w 4557253"/>
              <a:gd name="connsiteY16" fmla="*/ 646331 h 646331"/>
              <a:gd name="connsiteX17" fmla="*/ 751947 w 4557253"/>
              <a:gd name="connsiteY17" fmla="*/ 646331 h 646331"/>
              <a:gd name="connsiteX18" fmla="*/ 0 w 4557253"/>
              <a:gd name="connsiteY18" fmla="*/ 646331 h 646331"/>
              <a:gd name="connsiteX19" fmla="*/ 0 w 4557253"/>
              <a:gd name="connsiteY19" fmla="*/ 336092 h 646331"/>
              <a:gd name="connsiteX20" fmla="*/ 0 w 4557253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57253" h="646331" fill="none" extrusionOk="0">
                <a:moveTo>
                  <a:pt x="0" y="0"/>
                </a:moveTo>
                <a:cubicBezTo>
                  <a:pt x="173013" y="-26635"/>
                  <a:pt x="242034" y="16875"/>
                  <a:pt x="432939" y="0"/>
                </a:cubicBezTo>
                <a:cubicBezTo>
                  <a:pt x="623844" y="-16875"/>
                  <a:pt x="847416" y="35963"/>
                  <a:pt x="957023" y="0"/>
                </a:cubicBezTo>
                <a:cubicBezTo>
                  <a:pt x="1066630" y="-35963"/>
                  <a:pt x="1380272" y="24016"/>
                  <a:pt x="1572252" y="0"/>
                </a:cubicBezTo>
                <a:cubicBezTo>
                  <a:pt x="1764232" y="-24016"/>
                  <a:pt x="2060482" y="41108"/>
                  <a:pt x="2187481" y="0"/>
                </a:cubicBezTo>
                <a:cubicBezTo>
                  <a:pt x="2314480" y="-41108"/>
                  <a:pt x="2414767" y="49788"/>
                  <a:pt x="2620420" y="0"/>
                </a:cubicBezTo>
                <a:cubicBezTo>
                  <a:pt x="2826073" y="-49788"/>
                  <a:pt x="3066441" y="16287"/>
                  <a:pt x="3235650" y="0"/>
                </a:cubicBezTo>
                <a:cubicBezTo>
                  <a:pt x="3404859" y="-16287"/>
                  <a:pt x="3458867" y="46645"/>
                  <a:pt x="3668589" y="0"/>
                </a:cubicBezTo>
                <a:cubicBezTo>
                  <a:pt x="3878311" y="-46645"/>
                  <a:pt x="4325580" y="101939"/>
                  <a:pt x="4557253" y="0"/>
                </a:cubicBezTo>
                <a:cubicBezTo>
                  <a:pt x="4590270" y="152828"/>
                  <a:pt x="4553303" y="175126"/>
                  <a:pt x="4557253" y="323166"/>
                </a:cubicBezTo>
                <a:cubicBezTo>
                  <a:pt x="4561203" y="471206"/>
                  <a:pt x="4548541" y="505070"/>
                  <a:pt x="4557253" y="646331"/>
                </a:cubicBezTo>
                <a:cubicBezTo>
                  <a:pt x="4365971" y="673048"/>
                  <a:pt x="4293784" y="630280"/>
                  <a:pt x="4124314" y="646331"/>
                </a:cubicBezTo>
                <a:cubicBezTo>
                  <a:pt x="3954844" y="662382"/>
                  <a:pt x="3731494" y="573011"/>
                  <a:pt x="3463512" y="646331"/>
                </a:cubicBezTo>
                <a:cubicBezTo>
                  <a:pt x="3195530" y="719651"/>
                  <a:pt x="3192833" y="645180"/>
                  <a:pt x="2985001" y="646331"/>
                </a:cubicBezTo>
                <a:cubicBezTo>
                  <a:pt x="2777169" y="647482"/>
                  <a:pt x="2626717" y="622454"/>
                  <a:pt x="2460917" y="646331"/>
                </a:cubicBezTo>
                <a:cubicBezTo>
                  <a:pt x="2295117" y="670208"/>
                  <a:pt x="1984275" y="592500"/>
                  <a:pt x="1845687" y="646331"/>
                </a:cubicBezTo>
                <a:cubicBezTo>
                  <a:pt x="1707099" y="700162"/>
                  <a:pt x="1501950" y="623533"/>
                  <a:pt x="1321603" y="646331"/>
                </a:cubicBezTo>
                <a:cubicBezTo>
                  <a:pt x="1141256" y="669129"/>
                  <a:pt x="879260" y="591946"/>
                  <a:pt x="751947" y="646331"/>
                </a:cubicBezTo>
                <a:cubicBezTo>
                  <a:pt x="624634" y="700716"/>
                  <a:pt x="186967" y="620077"/>
                  <a:pt x="0" y="646331"/>
                </a:cubicBezTo>
                <a:cubicBezTo>
                  <a:pt x="-2102" y="546572"/>
                  <a:pt x="13432" y="414706"/>
                  <a:pt x="0" y="336092"/>
                </a:cubicBezTo>
                <a:cubicBezTo>
                  <a:pt x="-13432" y="257478"/>
                  <a:pt x="26135" y="88947"/>
                  <a:pt x="0" y="0"/>
                </a:cubicBezTo>
                <a:close/>
              </a:path>
              <a:path w="4557253" h="646331" stroke="0" extrusionOk="0">
                <a:moveTo>
                  <a:pt x="0" y="0"/>
                </a:moveTo>
                <a:cubicBezTo>
                  <a:pt x="200507" y="-38125"/>
                  <a:pt x="295344" y="22307"/>
                  <a:pt x="569657" y="0"/>
                </a:cubicBezTo>
                <a:cubicBezTo>
                  <a:pt x="843970" y="-22307"/>
                  <a:pt x="964854" y="29732"/>
                  <a:pt x="1093741" y="0"/>
                </a:cubicBezTo>
                <a:cubicBezTo>
                  <a:pt x="1222628" y="-29732"/>
                  <a:pt x="1314333" y="28598"/>
                  <a:pt x="1526680" y="0"/>
                </a:cubicBezTo>
                <a:cubicBezTo>
                  <a:pt x="1739027" y="-28598"/>
                  <a:pt x="1953451" y="19005"/>
                  <a:pt x="2141909" y="0"/>
                </a:cubicBezTo>
                <a:cubicBezTo>
                  <a:pt x="2330367" y="-19005"/>
                  <a:pt x="2512417" y="38663"/>
                  <a:pt x="2802711" y="0"/>
                </a:cubicBezTo>
                <a:cubicBezTo>
                  <a:pt x="3093005" y="-38663"/>
                  <a:pt x="3215811" y="47657"/>
                  <a:pt x="3372367" y="0"/>
                </a:cubicBezTo>
                <a:cubicBezTo>
                  <a:pt x="3528923" y="-47657"/>
                  <a:pt x="3636106" y="39735"/>
                  <a:pt x="3896451" y="0"/>
                </a:cubicBezTo>
                <a:cubicBezTo>
                  <a:pt x="4156796" y="-39735"/>
                  <a:pt x="4230363" y="29174"/>
                  <a:pt x="4557253" y="0"/>
                </a:cubicBezTo>
                <a:cubicBezTo>
                  <a:pt x="4574302" y="93130"/>
                  <a:pt x="4547455" y="212983"/>
                  <a:pt x="4557253" y="316702"/>
                </a:cubicBezTo>
                <a:cubicBezTo>
                  <a:pt x="4567051" y="420421"/>
                  <a:pt x="4531882" y="573747"/>
                  <a:pt x="4557253" y="646331"/>
                </a:cubicBezTo>
                <a:cubicBezTo>
                  <a:pt x="4305401" y="668901"/>
                  <a:pt x="4100425" y="627895"/>
                  <a:pt x="3896451" y="646331"/>
                </a:cubicBezTo>
                <a:cubicBezTo>
                  <a:pt x="3692477" y="664767"/>
                  <a:pt x="3445467" y="586611"/>
                  <a:pt x="3235650" y="646331"/>
                </a:cubicBezTo>
                <a:cubicBezTo>
                  <a:pt x="3025833" y="706051"/>
                  <a:pt x="2863545" y="620739"/>
                  <a:pt x="2665993" y="646331"/>
                </a:cubicBezTo>
                <a:cubicBezTo>
                  <a:pt x="2468441" y="671923"/>
                  <a:pt x="2282602" y="621492"/>
                  <a:pt x="2005191" y="646331"/>
                </a:cubicBezTo>
                <a:cubicBezTo>
                  <a:pt x="1727780" y="671170"/>
                  <a:pt x="1621278" y="592214"/>
                  <a:pt x="1481107" y="646331"/>
                </a:cubicBezTo>
                <a:cubicBezTo>
                  <a:pt x="1340936" y="700448"/>
                  <a:pt x="1189962" y="609037"/>
                  <a:pt x="1048168" y="646331"/>
                </a:cubicBezTo>
                <a:cubicBezTo>
                  <a:pt x="906374" y="683625"/>
                  <a:pt x="216123" y="614900"/>
                  <a:pt x="0" y="646331"/>
                </a:cubicBezTo>
                <a:cubicBezTo>
                  <a:pt x="-35208" y="524502"/>
                  <a:pt x="9780" y="440247"/>
                  <a:pt x="0" y="316702"/>
                </a:cubicBezTo>
                <a:cubicBezTo>
                  <a:pt x="-9780" y="193157"/>
                  <a:pt x="8300" y="92841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95967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1800" dirty="0">
                <a:latin typeface="UTM Neo Sans Intel" panose="02040603050506020204" pitchFamily="18" charset="0"/>
              </a:rPr>
              <a:t>(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ví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dụ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Người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gác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rừng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tí</a:t>
            </a:r>
            <a:r>
              <a:rPr lang="en-US" altLang="en-US" sz="1800" dirty="0">
                <a:latin typeface="UTM Neo Sans Intel" panose="02040603050506020204" pitchFamily="18" charset="0"/>
              </a:rPr>
              <a:t> hon –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Tiếng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Việt</a:t>
            </a:r>
            <a:r>
              <a:rPr lang="en-US" altLang="en-US" sz="1800" dirty="0">
                <a:latin typeface="UTM Neo Sans Intel" panose="02040603050506020204" pitchFamily="18" charset="0"/>
              </a:rPr>
              <a:t> 5,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tập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một</a:t>
            </a:r>
            <a:r>
              <a:rPr lang="en-US" altLang="en-US" sz="1800" dirty="0">
                <a:latin typeface="UTM Neo Sans Intel" panose="02040603050506020204" pitchFamily="18" charset="0"/>
              </a:rPr>
              <a:t>)</a:t>
            </a: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0563BB1-18B1-4B15-9D04-732FB1EA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156" y="4231049"/>
            <a:ext cx="3703153" cy="262695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A463D7E-A6A7-4538-88E0-C6F1975E4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19826"/>
          <a:stretch/>
        </p:blipFill>
        <p:spPr>
          <a:xfrm>
            <a:off x="2459026" y="4616198"/>
            <a:ext cx="6115411" cy="1872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11842C-EB07-4B34-A086-96561F81D2F5}"/>
              </a:ext>
            </a:extLst>
          </p:cNvPr>
          <p:cNvSpPr txBox="1"/>
          <p:nvPr/>
        </p:nvSpPr>
        <p:spPr>
          <a:xfrm>
            <a:off x="3467412" y="5229036"/>
            <a:ext cx="4119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Bắt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trộm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cướp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: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chống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các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hành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vi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phạm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pháp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tệ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nạn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xã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hội</a:t>
            </a:r>
            <a:endParaRPr lang="en-US" altLang="en-US" sz="18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D267FAE-EF27-4508-A713-EAB8515CB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202" y="4741823"/>
            <a:ext cx="3195861" cy="22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4DBD85F-3D42-4368-9337-DACE618D9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19826"/>
          <a:stretch/>
        </p:blipFill>
        <p:spPr>
          <a:xfrm>
            <a:off x="2459026" y="4645301"/>
            <a:ext cx="6115411" cy="1872008"/>
          </a:xfrm>
          <a:prstGeom prst="rect">
            <a:avLst/>
          </a:prstGeom>
        </p:spPr>
      </p:pic>
      <p:pic>
        <p:nvPicPr>
          <p:cNvPr id="4" name="Picture 25" descr="DSC03283">
            <a:extLst>
              <a:ext uri="{FF2B5EF4-FFF2-40B4-BE49-F238E27FC236}">
                <a16:creationId xmlns:a16="http://schemas.microsoft.com/office/drawing/2014/main" id="{2A3FF8C7-68BB-4689-B941-B5D338E1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7" y="644351"/>
            <a:ext cx="4238372" cy="3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BC519-E28A-4684-AB5D-7AF674DC1052}"/>
              </a:ext>
            </a:extLst>
          </p:cNvPr>
          <p:cNvSpPr txBox="1"/>
          <p:nvPr/>
        </p:nvSpPr>
        <p:spPr>
          <a:xfrm>
            <a:off x="3900428" y="5367536"/>
            <a:ext cx="3401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Điều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tra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,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xét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xử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các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vụ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án</a:t>
            </a:r>
            <a:endParaRPr lang="en-US" altLang="en-US" sz="18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00D5DA-98D1-4B7E-AB39-C70C58BEF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447" y="4321729"/>
            <a:ext cx="3703153" cy="2626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31FF9-C6A5-4BFC-83BD-7F0B0C7ED5F8}"/>
              </a:ext>
            </a:extLst>
          </p:cNvPr>
          <p:cNvSpPr txBox="1"/>
          <p:nvPr/>
        </p:nvSpPr>
        <p:spPr>
          <a:xfrm>
            <a:off x="255373" y="3985295"/>
            <a:ext cx="4328651" cy="646331"/>
          </a:xfrm>
          <a:custGeom>
            <a:avLst/>
            <a:gdLst>
              <a:gd name="connsiteX0" fmla="*/ 0 w 4328651"/>
              <a:gd name="connsiteY0" fmla="*/ 0 h 646331"/>
              <a:gd name="connsiteX1" fmla="*/ 454508 w 4328651"/>
              <a:gd name="connsiteY1" fmla="*/ 0 h 646331"/>
              <a:gd name="connsiteX2" fmla="*/ 909017 w 4328651"/>
              <a:gd name="connsiteY2" fmla="*/ 0 h 646331"/>
              <a:gd name="connsiteX3" fmla="*/ 1493385 w 4328651"/>
              <a:gd name="connsiteY3" fmla="*/ 0 h 646331"/>
              <a:gd name="connsiteX4" fmla="*/ 1904606 w 4328651"/>
              <a:gd name="connsiteY4" fmla="*/ 0 h 646331"/>
              <a:gd name="connsiteX5" fmla="*/ 2359115 w 4328651"/>
              <a:gd name="connsiteY5" fmla="*/ 0 h 646331"/>
              <a:gd name="connsiteX6" fmla="*/ 2943483 w 4328651"/>
              <a:gd name="connsiteY6" fmla="*/ 0 h 646331"/>
              <a:gd name="connsiteX7" fmla="*/ 3484564 w 4328651"/>
              <a:gd name="connsiteY7" fmla="*/ 0 h 646331"/>
              <a:gd name="connsiteX8" fmla="*/ 4328651 w 4328651"/>
              <a:gd name="connsiteY8" fmla="*/ 0 h 646331"/>
              <a:gd name="connsiteX9" fmla="*/ 4328651 w 4328651"/>
              <a:gd name="connsiteY9" fmla="*/ 310239 h 646331"/>
              <a:gd name="connsiteX10" fmla="*/ 4328651 w 4328651"/>
              <a:gd name="connsiteY10" fmla="*/ 646331 h 646331"/>
              <a:gd name="connsiteX11" fmla="*/ 3874143 w 4328651"/>
              <a:gd name="connsiteY11" fmla="*/ 646331 h 646331"/>
              <a:gd name="connsiteX12" fmla="*/ 3419634 w 4328651"/>
              <a:gd name="connsiteY12" fmla="*/ 646331 h 646331"/>
              <a:gd name="connsiteX13" fmla="*/ 2878553 w 4328651"/>
              <a:gd name="connsiteY13" fmla="*/ 646331 h 646331"/>
              <a:gd name="connsiteX14" fmla="*/ 2467331 w 4328651"/>
              <a:gd name="connsiteY14" fmla="*/ 646331 h 646331"/>
              <a:gd name="connsiteX15" fmla="*/ 1882963 w 4328651"/>
              <a:gd name="connsiteY15" fmla="*/ 646331 h 646331"/>
              <a:gd name="connsiteX16" fmla="*/ 1428455 w 4328651"/>
              <a:gd name="connsiteY16" fmla="*/ 646331 h 646331"/>
              <a:gd name="connsiteX17" fmla="*/ 930660 w 4328651"/>
              <a:gd name="connsiteY17" fmla="*/ 646331 h 646331"/>
              <a:gd name="connsiteX18" fmla="*/ 0 w 4328651"/>
              <a:gd name="connsiteY18" fmla="*/ 646331 h 646331"/>
              <a:gd name="connsiteX19" fmla="*/ 0 w 4328651"/>
              <a:gd name="connsiteY19" fmla="*/ 329629 h 646331"/>
              <a:gd name="connsiteX20" fmla="*/ 0 w 4328651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28651" h="646331" fill="none" extrusionOk="0">
                <a:moveTo>
                  <a:pt x="0" y="0"/>
                </a:moveTo>
                <a:cubicBezTo>
                  <a:pt x="143059" y="-6598"/>
                  <a:pt x="304572" y="8176"/>
                  <a:pt x="454508" y="0"/>
                </a:cubicBezTo>
                <a:cubicBezTo>
                  <a:pt x="604444" y="-8176"/>
                  <a:pt x="752436" y="2269"/>
                  <a:pt x="909017" y="0"/>
                </a:cubicBezTo>
                <a:cubicBezTo>
                  <a:pt x="1065598" y="-2269"/>
                  <a:pt x="1310797" y="15939"/>
                  <a:pt x="1493385" y="0"/>
                </a:cubicBezTo>
                <a:cubicBezTo>
                  <a:pt x="1675973" y="-15939"/>
                  <a:pt x="1761101" y="14780"/>
                  <a:pt x="1904606" y="0"/>
                </a:cubicBezTo>
                <a:cubicBezTo>
                  <a:pt x="2048111" y="-14780"/>
                  <a:pt x="2143641" y="7098"/>
                  <a:pt x="2359115" y="0"/>
                </a:cubicBezTo>
                <a:cubicBezTo>
                  <a:pt x="2574589" y="-7098"/>
                  <a:pt x="2776279" y="2888"/>
                  <a:pt x="2943483" y="0"/>
                </a:cubicBezTo>
                <a:cubicBezTo>
                  <a:pt x="3110687" y="-2888"/>
                  <a:pt x="3306357" y="9984"/>
                  <a:pt x="3484564" y="0"/>
                </a:cubicBezTo>
                <a:cubicBezTo>
                  <a:pt x="3662771" y="-9984"/>
                  <a:pt x="3960826" y="1875"/>
                  <a:pt x="4328651" y="0"/>
                </a:cubicBezTo>
                <a:cubicBezTo>
                  <a:pt x="4346252" y="142860"/>
                  <a:pt x="4296485" y="181283"/>
                  <a:pt x="4328651" y="310239"/>
                </a:cubicBezTo>
                <a:cubicBezTo>
                  <a:pt x="4360817" y="439195"/>
                  <a:pt x="4306700" y="489673"/>
                  <a:pt x="4328651" y="646331"/>
                </a:cubicBezTo>
                <a:cubicBezTo>
                  <a:pt x="4188400" y="663915"/>
                  <a:pt x="4019352" y="631255"/>
                  <a:pt x="3874143" y="646331"/>
                </a:cubicBezTo>
                <a:cubicBezTo>
                  <a:pt x="3728934" y="661407"/>
                  <a:pt x="3583259" y="596486"/>
                  <a:pt x="3419634" y="646331"/>
                </a:cubicBezTo>
                <a:cubicBezTo>
                  <a:pt x="3256009" y="696176"/>
                  <a:pt x="2997787" y="614456"/>
                  <a:pt x="2878553" y="646331"/>
                </a:cubicBezTo>
                <a:cubicBezTo>
                  <a:pt x="2759319" y="678206"/>
                  <a:pt x="2623092" y="601712"/>
                  <a:pt x="2467331" y="646331"/>
                </a:cubicBezTo>
                <a:cubicBezTo>
                  <a:pt x="2311570" y="690950"/>
                  <a:pt x="2033737" y="583470"/>
                  <a:pt x="1882963" y="646331"/>
                </a:cubicBezTo>
                <a:cubicBezTo>
                  <a:pt x="1732189" y="709192"/>
                  <a:pt x="1630149" y="606289"/>
                  <a:pt x="1428455" y="646331"/>
                </a:cubicBezTo>
                <a:cubicBezTo>
                  <a:pt x="1226761" y="686373"/>
                  <a:pt x="1136669" y="617073"/>
                  <a:pt x="930660" y="646331"/>
                </a:cubicBezTo>
                <a:cubicBezTo>
                  <a:pt x="724651" y="675589"/>
                  <a:pt x="288645" y="623041"/>
                  <a:pt x="0" y="646331"/>
                </a:cubicBezTo>
                <a:cubicBezTo>
                  <a:pt x="-3514" y="505225"/>
                  <a:pt x="17318" y="436753"/>
                  <a:pt x="0" y="329629"/>
                </a:cubicBezTo>
                <a:cubicBezTo>
                  <a:pt x="-17318" y="222505"/>
                  <a:pt x="3141" y="78761"/>
                  <a:pt x="0" y="0"/>
                </a:cubicBezTo>
                <a:close/>
              </a:path>
              <a:path w="4328651" h="646331" stroke="0" extrusionOk="0">
                <a:moveTo>
                  <a:pt x="0" y="0"/>
                </a:moveTo>
                <a:cubicBezTo>
                  <a:pt x="131923" y="-38697"/>
                  <a:pt x="307995" y="35921"/>
                  <a:pt x="541081" y="0"/>
                </a:cubicBezTo>
                <a:cubicBezTo>
                  <a:pt x="774167" y="-35921"/>
                  <a:pt x="824823" y="52516"/>
                  <a:pt x="1082163" y="0"/>
                </a:cubicBezTo>
                <a:cubicBezTo>
                  <a:pt x="1339503" y="-52516"/>
                  <a:pt x="1351817" y="38794"/>
                  <a:pt x="1536671" y="0"/>
                </a:cubicBezTo>
                <a:cubicBezTo>
                  <a:pt x="1721525" y="-38794"/>
                  <a:pt x="1934568" y="36103"/>
                  <a:pt x="2077752" y="0"/>
                </a:cubicBezTo>
                <a:cubicBezTo>
                  <a:pt x="2220936" y="-36103"/>
                  <a:pt x="2363745" y="21376"/>
                  <a:pt x="2575547" y="0"/>
                </a:cubicBezTo>
                <a:cubicBezTo>
                  <a:pt x="2787349" y="-21376"/>
                  <a:pt x="3062816" y="57426"/>
                  <a:pt x="3203202" y="0"/>
                </a:cubicBezTo>
                <a:cubicBezTo>
                  <a:pt x="3343589" y="-57426"/>
                  <a:pt x="3453075" y="13732"/>
                  <a:pt x="3614424" y="0"/>
                </a:cubicBezTo>
                <a:cubicBezTo>
                  <a:pt x="3775773" y="-13732"/>
                  <a:pt x="4135324" y="14391"/>
                  <a:pt x="4328651" y="0"/>
                </a:cubicBezTo>
                <a:cubicBezTo>
                  <a:pt x="4336982" y="80541"/>
                  <a:pt x="4297847" y="213541"/>
                  <a:pt x="4328651" y="323166"/>
                </a:cubicBezTo>
                <a:cubicBezTo>
                  <a:pt x="4359455" y="432791"/>
                  <a:pt x="4318518" y="501462"/>
                  <a:pt x="4328651" y="646331"/>
                </a:cubicBezTo>
                <a:cubicBezTo>
                  <a:pt x="4182561" y="679838"/>
                  <a:pt x="4050183" y="618307"/>
                  <a:pt x="3917429" y="646331"/>
                </a:cubicBezTo>
                <a:cubicBezTo>
                  <a:pt x="3784675" y="674355"/>
                  <a:pt x="3579157" y="639218"/>
                  <a:pt x="3333061" y="646331"/>
                </a:cubicBezTo>
                <a:cubicBezTo>
                  <a:pt x="3086965" y="653444"/>
                  <a:pt x="2972386" y="608088"/>
                  <a:pt x="2878553" y="646331"/>
                </a:cubicBezTo>
                <a:cubicBezTo>
                  <a:pt x="2784720" y="684574"/>
                  <a:pt x="2571379" y="589059"/>
                  <a:pt x="2294185" y="646331"/>
                </a:cubicBezTo>
                <a:cubicBezTo>
                  <a:pt x="2016991" y="703603"/>
                  <a:pt x="1913432" y="602458"/>
                  <a:pt x="1753104" y="646331"/>
                </a:cubicBezTo>
                <a:cubicBezTo>
                  <a:pt x="1592776" y="690204"/>
                  <a:pt x="1345349" y="583059"/>
                  <a:pt x="1212022" y="646331"/>
                </a:cubicBezTo>
                <a:cubicBezTo>
                  <a:pt x="1078695" y="709603"/>
                  <a:pt x="938926" y="600193"/>
                  <a:pt x="670941" y="646331"/>
                </a:cubicBezTo>
                <a:cubicBezTo>
                  <a:pt x="402956" y="692469"/>
                  <a:pt x="164963" y="589760"/>
                  <a:pt x="0" y="646331"/>
                </a:cubicBezTo>
                <a:cubicBezTo>
                  <a:pt x="-21818" y="574768"/>
                  <a:pt x="33717" y="431546"/>
                  <a:pt x="0" y="316702"/>
                </a:cubicBezTo>
                <a:cubicBezTo>
                  <a:pt x="-33717" y="201858"/>
                  <a:pt x="33563" y="14188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670438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1800" dirty="0" err="1">
                <a:latin typeface="UTM Neo Sans Intel" panose="02040603050506020204" pitchFamily="18" charset="0"/>
              </a:rPr>
              <a:t>Ông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Nguyễn</a:t>
            </a:r>
            <a:r>
              <a:rPr lang="en-US" altLang="en-US" sz="1800" dirty="0">
                <a:latin typeface="UTM Neo Sans Intel" panose="02040603050506020204" pitchFamily="18" charset="0"/>
              </a:rPr>
              <a:t> Khoa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Đăng</a:t>
            </a:r>
            <a:endParaRPr lang="en-US" altLang="en-US" dirty="0">
              <a:latin typeface="UTM Neo Sans Intel" panose="02040603050506020204" pitchFamily="18" charset="0"/>
            </a:endParaRPr>
          </a:p>
          <a:p>
            <a:pPr algn="ctr"/>
            <a:r>
              <a:rPr lang="en-US" altLang="en-US" sz="1800" dirty="0">
                <a:latin typeface="UTM Neo Sans Intel" panose="02040603050506020204" pitchFamily="18" charset="0"/>
              </a:rPr>
              <a:t>(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Tiếng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Việt</a:t>
            </a:r>
            <a:r>
              <a:rPr lang="en-US" altLang="en-US" sz="1800" dirty="0">
                <a:latin typeface="UTM Neo Sans Intel" panose="02040603050506020204" pitchFamily="18" charset="0"/>
              </a:rPr>
              <a:t> 5,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tập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hai</a:t>
            </a:r>
            <a:r>
              <a:rPr lang="en-US" altLang="en-US" sz="1800" dirty="0">
                <a:latin typeface="UTM Neo Sans Intel" panose="02040603050506020204" pitchFamily="18" charset="0"/>
              </a:rPr>
              <a:t>)</a:t>
            </a:r>
            <a:endParaRPr lang="en-US" dirty="0"/>
          </a:p>
        </p:txBody>
      </p:sp>
      <p:pic>
        <p:nvPicPr>
          <p:cNvPr id="4098" name="Picture 2" descr="Tập đọc lớp 5: Phân xử tài tình - Giải bài tập SGK Tiếng Việt 5 tập 2 -  VnDoc.com">
            <a:extLst>
              <a:ext uri="{FF2B5EF4-FFF2-40B4-BE49-F238E27FC236}">
                <a16:creationId xmlns:a16="http://schemas.microsoft.com/office/drawing/2014/main" id="{B99F17F7-34CC-403A-BD05-30B68BE6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34" y="687611"/>
            <a:ext cx="6664431" cy="334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C921FD-CEA5-4579-A5FE-5211A4332DB8}"/>
              </a:ext>
            </a:extLst>
          </p:cNvPr>
          <p:cNvSpPr txBox="1"/>
          <p:nvPr/>
        </p:nvSpPr>
        <p:spPr>
          <a:xfrm>
            <a:off x="5923936" y="4097066"/>
            <a:ext cx="4221112" cy="369332"/>
          </a:xfrm>
          <a:custGeom>
            <a:avLst/>
            <a:gdLst>
              <a:gd name="connsiteX0" fmla="*/ 0 w 4221112"/>
              <a:gd name="connsiteY0" fmla="*/ 0 h 369332"/>
              <a:gd name="connsiteX1" fmla="*/ 527639 w 4221112"/>
              <a:gd name="connsiteY1" fmla="*/ 0 h 369332"/>
              <a:gd name="connsiteX2" fmla="*/ 928645 w 4221112"/>
              <a:gd name="connsiteY2" fmla="*/ 0 h 369332"/>
              <a:gd name="connsiteX3" fmla="*/ 1456284 w 4221112"/>
              <a:gd name="connsiteY3" fmla="*/ 0 h 369332"/>
              <a:gd name="connsiteX4" fmla="*/ 1857289 w 4221112"/>
              <a:gd name="connsiteY4" fmla="*/ 0 h 369332"/>
              <a:gd name="connsiteX5" fmla="*/ 2342717 w 4221112"/>
              <a:gd name="connsiteY5" fmla="*/ 0 h 369332"/>
              <a:gd name="connsiteX6" fmla="*/ 2743723 w 4221112"/>
              <a:gd name="connsiteY6" fmla="*/ 0 h 369332"/>
              <a:gd name="connsiteX7" fmla="*/ 3313573 w 4221112"/>
              <a:gd name="connsiteY7" fmla="*/ 0 h 369332"/>
              <a:gd name="connsiteX8" fmla="*/ 4221112 w 4221112"/>
              <a:gd name="connsiteY8" fmla="*/ 0 h 369332"/>
              <a:gd name="connsiteX9" fmla="*/ 4221112 w 4221112"/>
              <a:gd name="connsiteY9" fmla="*/ 369332 h 369332"/>
              <a:gd name="connsiteX10" fmla="*/ 3735684 w 4221112"/>
              <a:gd name="connsiteY10" fmla="*/ 369332 h 369332"/>
              <a:gd name="connsiteX11" fmla="*/ 3123623 w 4221112"/>
              <a:gd name="connsiteY11" fmla="*/ 369332 h 369332"/>
              <a:gd name="connsiteX12" fmla="*/ 2511562 w 4221112"/>
              <a:gd name="connsiteY12" fmla="*/ 369332 h 369332"/>
              <a:gd name="connsiteX13" fmla="*/ 2026134 w 4221112"/>
              <a:gd name="connsiteY13" fmla="*/ 369332 h 369332"/>
              <a:gd name="connsiteX14" fmla="*/ 1498495 w 4221112"/>
              <a:gd name="connsiteY14" fmla="*/ 369332 h 369332"/>
              <a:gd name="connsiteX15" fmla="*/ 1013067 w 4221112"/>
              <a:gd name="connsiteY15" fmla="*/ 369332 h 369332"/>
              <a:gd name="connsiteX16" fmla="*/ 0 w 4221112"/>
              <a:gd name="connsiteY16" fmla="*/ 369332 h 369332"/>
              <a:gd name="connsiteX17" fmla="*/ 0 w 4221112"/>
              <a:gd name="connsiteY17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21112" h="369332" fill="none" extrusionOk="0">
                <a:moveTo>
                  <a:pt x="0" y="0"/>
                </a:moveTo>
                <a:cubicBezTo>
                  <a:pt x="222078" y="-9537"/>
                  <a:pt x="294986" y="31141"/>
                  <a:pt x="527639" y="0"/>
                </a:cubicBezTo>
                <a:cubicBezTo>
                  <a:pt x="760292" y="-31141"/>
                  <a:pt x="761150" y="6067"/>
                  <a:pt x="928645" y="0"/>
                </a:cubicBezTo>
                <a:cubicBezTo>
                  <a:pt x="1096140" y="-6067"/>
                  <a:pt x="1272384" y="18306"/>
                  <a:pt x="1456284" y="0"/>
                </a:cubicBezTo>
                <a:cubicBezTo>
                  <a:pt x="1640184" y="-18306"/>
                  <a:pt x="1680204" y="29235"/>
                  <a:pt x="1857289" y="0"/>
                </a:cubicBezTo>
                <a:cubicBezTo>
                  <a:pt x="2034374" y="-29235"/>
                  <a:pt x="2146099" y="9379"/>
                  <a:pt x="2342717" y="0"/>
                </a:cubicBezTo>
                <a:cubicBezTo>
                  <a:pt x="2539335" y="-9379"/>
                  <a:pt x="2561665" y="29225"/>
                  <a:pt x="2743723" y="0"/>
                </a:cubicBezTo>
                <a:cubicBezTo>
                  <a:pt x="2925781" y="-29225"/>
                  <a:pt x="3185888" y="6903"/>
                  <a:pt x="3313573" y="0"/>
                </a:cubicBezTo>
                <a:cubicBezTo>
                  <a:pt x="3441258" y="-6903"/>
                  <a:pt x="3902645" y="106937"/>
                  <a:pt x="4221112" y="0"/>
                </a:cubicBezTo>
                <a:cubicBezTo>
                  <a:pt x="4235721" y="74680"/>
                  <a:pt x="4213411" y="277640"/>
                  <a:pt x="4221112" y="369332"/>
                </a:cubicBezTo>
                <a:cubicBezTo>
                  <a:pt x="4002736" y="425085"/>
                  <a:pt x="3961949" y="329661"/>
                  <a:pt x="3735684" y="369332"/>
                </a:cubicBezTo>
                <a:cubicBezTo>
                  <a:pt x="3509419" y="409003"/>
                  <a:pt x="3345032" y="306032"/>
                  <a:pt x="3123623" y="369332"/>
                </a:cubicBezTo>
                <a:cubicBezTo>
                  <a:pt x="2902214" y="432632"/>
                  <a:pt x="2661530" y="356354"/>
                  <a:pt x="2511562" y="369332"/>
                </a:cubicBezTo>
                <a:cubicBezTo>
                  <a:pt x="2361594" y="382310"/>
                  <a:pt x="2127739" y="346975"/>
                  <a:pt x="2026134" y="369332"/>
                </a:cubicBezTo>
                <a:cubicBezTo>
                  <a:pt x="1924529" y="391689"/>
                  <a:pt x="1701897" y="350516"/>
                  <a:pt x="1498495" y="369332"/>
                </a:cubicBezTo>
                <a:cubicBezTo>
                  <a:pt x="1295093" y="388148"/>
                  <a:pt x="1212872" y="352494"/>
                  <a:pt x="1013067" y="369332"/>
                </a:cubicBezTo>
                <a:cubicBezTo>
                  <a:pt x="813262" y="386170"/>
                  <a:pt x="327336" y="337357"/>
                  <a:pt x="0" y="369332"/>
                </a:cubicBezTo>
                <a:cubicBezTo>
                  <a:pt x="-22112" y="281028"/>
                  <a:pt x="6458" y="171872"/>
                  <a:pt x="0" y="0"/>
                </a:cubicBezTo>
                <a:close/>
              </a:path>
              <a:path w="4221112" h="369332" stroke="0" extrusionOk="0">
                <a:moveTo>
                  <a:pt x="0" y="0"/>
                </a:moveTo>
                <a:cubicBezTo>
                  <a:pt x="207088" y="-31344"/>
                  <a:pt x="307764" y="50401"/>
                  <a:pt x="443217" y="0"/>
                </a:cubicBezTo>
                <a:cubicBezTo>
                  <a:pt x="578670" y="-50401"/>
                  <a:pt x="773524" y="51358"/>
                  <a:pt x="928645" y="0"/>
                </a:cubicBezTo>
                <a:cubicBezTo>
                  <a:pt x="1083766" y="-51358"/>
                  <a:pt x="1250093" y="47323"/>
                  <a:pt x="1371861" y="0"/>
                </a:cubicBezTo>
                <a:cubicBezTo>
                  <a:pt x="1493629" y="-47323"/>
                  <a:pt x="1719668" y="21667"/>
                  <a:pt x="1899500" y="0"/>
                </a:cubicBezTo>
                <a:cubicBezTo>
                  <a:pt x="2079332" y="-21667"/>
                  <a:pt x="2219967" y="1984"/>
                  <a:pt x="2427139" y="0"/>
                </a:cubicBezTo>
                <a:cubicBezTo>
                  <a:pt x="2634311" y="-1984"/>
                  <a:pt x="2711550" y="1230"/>
                  <a:pt x="2828145" y="0"/>
                </a:cubicBezTo>
                <a:cubicBezTo>
                  <a:pt x="2944740" y="-1230"/>
                  <a:pt x="3087944" y="5851"/>
                  <a:pt x="3271362" y="0"/>
                </a:cubicBezTo>
                <a:cubicBezTo>
                  <a:pt x="3454780" y="-5851"/>
                  <a:pt x="3509961" y="26772"/>
                  <a:pt x="3714579" y="0"/>
                </a:cubicBezTo>
                <a:cubicBezTo>
                  <a:pt x="3919197" y="-26772"/>
                  <a:pt x="3970719" y="38982"/>
                  <a:pt x="4221112" y="0"/>
                </a:cubicBezTo>
                <a:cubicBezTo>
                  <a:pt x="4252016" y="149924"/>
                  <a:pt x="4198581" y="273645"/>
                  <a:pt x="4221112" y="369332"/>
                </a:cubicBezTo>
                <a:cubicBezTo>
                  <a:pt x="4064339" y="388639"/>
                  <a:pt x="3898843" y="365667"/>
                  <a:pt x="3777895" y="369332"/>
                </a:cubicBezTo>
                <a:cubicBezTo>
                  <a:pt x="3656947" y="372997"/>
                  <a:pt x="3346374" y="331650"/>
                  <a:pt x="3165834" y="369332"/>
                </a:cubicBezTo>
                <a:cubicBezTo>
                  <a:pt x="2985294" y="407014"/>
                  <a:pt x="2851981" y="368165"/>
                  <a:pt x="2638195" y="369332"/>
                </a:cubicBezTo>
                <a:cubicBezTo>
                  <a:pt x="2424409" y="370499"/>
                  <a:pt x="2298295" y="337759"/>
                  <a:pt x="2110556" y="369332"/>
                </a:cubicBezTo>
                <a:cubicBezTo>
                  <a:pt x="1922817" y="400905"/>
                  <a:pt x="1690804" y="314777"/>
                  <a:pt x="1498495" y="369332"/>
                </a:cubicBezTo>
                <a:cubicBezTo>
                  <a:pt x="1306186" y="423887"/>
                  <a:pt x="1082564" y="306744"/>
                  <a:pt x="970856" y="369332"/>
                </a:cubicBezTo>
                <a:cubicBezTo>
                  <a:pt x="859148" y="431920"/>
                  <a:pt x="693163" y="325050"/>
                  <a:pt x="569850" y="369332"/>
                </a:cubicBezTo>
                <a:cubicBezTo>
                  <a:pt x="446537" y="413614"/>
                  <a:pt x="147146" y="357785"/>
                  <a:pt x="0" y="369332"/>
                </a:cubicBezTo>
                <a:cubicBezTo>
                  <a:pt x="-14090" y="239036"/>
                  <a:pt x="37423" y="11286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607424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altLang="en-US" sz="1800" dirty="0" err="1">
                <a:latin typeface="UTM Neo Sans Intel" panose="02040603050506020204" pitchFamily="18" charset="0"/>
              </a:rPr>
              <a:t>Phân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xử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tài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tình</a:t>
            </a:r>
            <a:r>
              <a:rPr lang="en-US" altLang="en-US" sz="1800" dirty="0">
                <a:latin typeface="UTM Neo Sans Intel" panose="02040603050506020204" pitchFamily="18" charset="0"/>
              </a:rPr>
              <a:t> –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Tiếng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Việt</a:t>
            </a:r>
            <a:r>
              <a:rPr lang="en-US" altLang="en-US" sz="1800" dirty="0">
                <a:latin typeface="UTM Neo Sans Intel" panose="02040603050506020204" pitchFamily="18" charset="0"/>
              </a:rPr>
              <a:t> 5,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tập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hai</a:t>
            </a:r>
            <a:r>
              <a:rPr lang="en-US" altLang="en-US" sz="1800" dirty="0">
                <a:latin typeface="UTM Neo Sans Intel" panose="02040603050506020204" pitchFamily="18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28F9F59-3483-4D8F-B0C8-C3D06F49F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19826"/>
          <a:stretch/>
        </p:blipFill>
        <p:spPr>
          <a:xfrm>
            <a:off x="2459026" y="4645301"/>
            <a:ext cx="6115411" cy="1872008"/>
          </a:xfrm>
          <a:prstGeom prst="rect">
            <a:avLst/>
          </a:prstGeom>
        </p:spPr>
      </p:pic>
      <p:pic>
        <p:nvPicPr>
          <p:cNvPr id="2" name="Picture 27" descr="DSC03287">
            <a:extLst>
              <a:ext uri="{FF2B5EF4-FFF2-40B4-BE49-F238E27FC236}">
                <a16:creationId xmlns:a16="http://schemas.microsoft.com/office/drawing/2014/main" id="{654AC185-EE45-4D6F-8F1C-9AF9E2B9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32" y="613768"/>
            <a:ext cx="6915698" cy="34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8E095-DD77-414E-908A-02E34FF37422}"/>
              </a:ext>
            </a:extLst>
          </p:cNvPr>
          <p:cNvSpPr txBox="1"/>
          <p:nvPr/>
        </p:nvSpPr>
        <p:spPr>
          <a:xfrm>
            <a:off x="2858081" y="4231049"/>
            <a:ext cx="6096000" cy="369332"/>
          </a:xfrm>
          <a:custGeom>
            <a:avLst/>
            <a:gdLst>
              <a:gd name="connsiteX0" fmla="*/ 0 w 6096000"/>
              <a:gd name="connsiteY0" fmla="*/ 0 h 369332"/>
              <a:gd name="connsiteX1" fmla="*/ 493222 w 6096000"/>
              <a:gd name="connsiteY1" fmla="*/ 0 h 369332"/>
              <a:gd name="connsiteX2" fmla="*/ 1108364 w 6096000"/>
              <a:gd name="connsiteY2" fmla="*/ 0 h 369332"/>
              <a:gd name="connsiteX3" fmla="*/ 1723505 w 6096000"/>
              <a:gd name="connsiteY3" fmla="*/ 0 h 369332"/>
              <a:gd name="connsiteX4" fmla="*/ 2277687 w 6096000"/>
              <a:gd name="connsiteY4" fmla="*/ 0 h 369332"/>
              <a:gd name="connsiteX5" fmla="*/ 2709949 w 6096000"/>
              <a:gd name="connsiteY5" fmla="*/ 0 h 369332"/>
              <a:gd name="connsiteX6" fmla="*/ 3325091 w 6096000"/>
              <a:gd name="connsiteY6" fmla="*/ 0 h 369332"/>
              <a:gd name="connsiteX7" fmla="*/ 3818313 w 6096000"/>
              <a:gd name="connsiteY7" fmla="*/ 0 h 369332"/>
              <a:gd name="connsiteX8" fmla="*/ 4311535 w 6096000"/>
              <a:gd name="connsiteY8" fmla="*/ 0 h 369332"/>
              <a:gd name="connsiteX9" fmla="*/ 4987636 w 6096000"/>
              <a:gd name="connsiteY9" fmla="*/ 0 h 369332"/>
              <a:gd name="connsiteX10" fmla="*/ 5602778 w 6096000"/>
              <a:gd name="connsiteY10" fmla="*/ 0 h 369332"/>
              <a:gd name="connsiteX11" fmla="*/ 6096000 w 6096000"/>
              <a:gd name="connsiteY11" fmla="*/ 0 h 369332"/>
              <a:gd name="connsiteX12" fmla="*/ 6096000 w 6096000"/>
              <a:gd name="connsiteY12" fmla="*/ 369332 h 369332"/>
              <a:gd name="connsiteX13" fmla="*/ 5541818 w 6096000"/>
              <a:gd name="connsiteY13" fmla="*/ 369332 h 369332"/>
              <a:gd name="connsiteX14" fmla="*/ 4987636 w 6096000"/>
              <a:gd name="connsiteY14" fmla="*/ 369332 h 369332"/>
              <a:gd name="connsiteX15" fmla="*/ 4372495 w 6096000"/>
              <a:gd name="connsiteY15" fmla="*/ 369332 h 369332"/>
              <a:gd name="connsiteX16" fmla="*/ 3696393 w 6096000"/>
              <a:gd name="connsiteY16" fmla="*/ 369332 h 369332"/>
              <a:gd name="connsiteX17" fmla="*/ 3203171 w 6096000"/>
              <a:gd name="connsiteY17" fmla="*/ 369332 h 369332"/>
              <a:gd name="connsiteX18" fmla="*/ 2709949 w 6096000"/>
              <a:gd name="connsiteY18" fmla="*/ 369332 h 369332"/>
              <a:gd name="connsiteX19" fmla="*/ 2216727 w 6096000"/>
              <a:gd name="connsiteY19" fmla="*/ 369332 h 369332"/>
              <a:gd name="connsiteX20" fmla="*/ 1784465 w 6096000"/>
              <a:gd name="connsiteY20" fmla="*/ 369332 h 369332"/>
              <a:gd name="connsiteX21" fmla="*/ 1352204 w 6096000"/>
              <a:gd name="connsiteY21" fmla="*/ 369332 h 369332"/>
              <a:gd name="connsiteX22" fmla="*/ 980902 w 6096000"/>
              <a:gd name="connsiteY22" fmla="*/ 369332 h 369332"/>
              <a:gd name="connsiteX23" fmla="*/ 0 w 6096000"/>
              <a:gd name="connsiteY23" fmla="*/ 369332 h 369332"/>
              <a:gd name="connsiteX24" fmla="*/ 0 w 6096000"/>
              <a:gd name="connsiteY2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96000" h="369332" fill="none" extrusionOk="0">
                <a:moveTo>
                  <a:pt x="0" y="0"/>
                </a:moveTo>
                <a:cubicBezTo>
                  <a:pt x="229418" y="-46202"/>
                  <a:pt x="381521" y="40229"/>
                  <a:pt x="493222" y="0"/>
                </a:cubicBezTo>
                <a:cubicBezTo>
                  <a:pt x="604923" y="-40229"/>
                  <a:pt x="968334" y="54934"/>
                  <a:pt x="1108364" y="0"/>
                </a:cubicBezTo>
                <a:cubicBezTo>
                  <a:pt x="1248394" y="-54934"/>
                  <a:pt x="1583179" y="28924"/>
                  <a:pt x="1723505" y="0"/>
                </a:cubicBezTo>
                <a:cubicBezTo>
                  <a:pt x="1863831" y="-28924"/>
                  <a:pt x="2147926" y="37671"/>
                  <a:pt x="2277687" y="0"/>
                </a:cubicBezTo>
                <a:cubicBezTo>
                  <a:pt x="2407448" y="-37671"/>
                  <a:pt x="2610068" y="51516"/>
                  <a:pt x="2709949" y="0"/>
                </a:cubicBezTo>
                <a:cubicBezTo>
                  <a:pt x="2809830" y="-51516"/>
                  <a:pt x="3047659" y="10564"/>
                  <a:pt x="3325091" y="0"/>
                </a:cubicBezTo>
                <a:cubicBezTo>
                  <a:pt x="3602523" y="-10564"/>
                  <a:pt x="3645745" y="12912"/>
                  <a:pt x="3818313" y="0"/>
                </a:cubicBezTo>
                <a:cubicBezTo>
                  <a:pt x="3990881" y="-12912"/>
                  <a:pt x="4084713" y="3764"/>
                  <a:pt x="4311535" y="0"/>
                </a:cubicBezTo>
                <a:cubicBezTo>
                  <a:pt x="4538357" y="-3764"/>
                  <a:pt x="4784664" y="65783"/>
                  <a:pt x="4987636" y="0"/>
                </a:cubicBezTo>
                <a:cubicBezTo>
                  <a:pt x="5190608" y="-65783"/>
                  <a:pt x="5462960" y="72092"/>
                  <a:pt x="5602778" y="0"/>
                </a:cubicBezTo>
                <a:cubicBezTo>
                  <a:pt x="5742596" y="-72092"/>
                  <a:pt x="5857055" y="19491"/>
                  <a:pt x="6096000" y="0"/>
                </a:cubicBezTo>
                <a:cubicBezTo>
                  <a:pt x="6140237" y="153822"/>
                  <a:pt x="6057393" y="227907"/>
                  <a:pt x="6096000" y="369332"/>
                </a:cubicBezTo>
                <a:cubicBezTo>
                  <a:pt x="5881951" y="426739"/>
                  <a:pt x="5700625" y="324052"/>
                  <a:pt x="5541818" y="369332"/>
                </a:cubicBezTo>
                <a:cubicBezTo>
                  <a:pt x="5383011" y="414612"/>
                  <a:pt x="5221230" y="313290"/>
                  <a:pt x="4987636" y="369332"/>
                </a:cubicBezTo>
                <a:cubicBezTo>
                  <a:pt x="4754042" y="425374"/>
                  <a:pt x="4498983" y="316383"/>
                  <a:pt x="4372495" y="369332"/>
                </a:cubicBezTo>
                <a:cubicBezTo>
                  <a:pt x="4246007" y="422281"/>
                  <a:pt x="3976961" y="348494"/>
                  <a:pt x="3696393" y="369332"/>
                </a:cubicBezTo>
                <a:cubicBezTo>
                  <a:pt x="3415825" y="390170"/>
                  <a:pt x="3320873" y="352285"/>
                  <a:pt x="3203171" y="369332"/>
                </a:cubicBezTo>
                <a:cubicBezTo>
                  <a:pt x="3085469" y="386379"/>
                  <a:pt x="2812296" y="327814"/>
                  <a:pt x="2709949" y="369332"/>
                </a:cubicBezTo>
                <a:cubicBezTo>
                  <a:pt x="2607602" y="410850"/>
                  <a:pt x="2434938" y="332366"/>
                  <a:pt x="2216727" y="369332"/>
                </a:cubicBezTo>
                <a:cubicBezTo>
                  <a:pt x="1998516" y="406298"/>
                  <a:pt x="1989572" y="357019"/>
                  <a:pt x="1784465" y="369332"/>
                </a:cubicBezTo>
                <a:cubicBezTo>
                  <a:pt x="1579358" y="381645"/>
                  <a:pt x="1501720" y="360743"/>
                  <a:pt x="1352204" y="369332"/>
                </a:cubicBezTo>
                <a:cubicBezTo>
                  <a:pt x="1202688" y="377921"/>
                  <a:pt x="1115676" y="357372"/>
                  <a:pt x="980902" y="369332"/>
                </a:cubicBezTo>
                <a:cubicBezTo>
                  <a:pt x="846128" y="381292"/>
                  <a:pt x="332865" y="258640"/>
                  <a:pt x="0" y="369332"/>
                </a:cubicBezTo>
                <a:cubicBezTo>
                  <a:pt x="-22872" y="249082"/>
                  <a:pt x="9828" y="113819"/>
                  <a:pt x="0" y="0"/>
                </a:cubicBezTo>
                <a:close/>
              </a:path>
              <a:path w="6096000" h="369332" stroke="0" extrusionOk="0">
                <a:moveTo>
                  <a:pt x="0" y="0"/>
                </a:moveTo>
                <a:cubicBezTo>
                  <a:pt x="238021" y="-10403"/>
                  <a:pt x="433826" y="49169"/>
                  <a:pt x="676102" y="0"/>
                </a:cubicBezTo>
                <a:cubicBezTo>
                  <a:pt x="918378" y="-49169"/>
                  <a:pt x="1030944" y="16582"/>
                  <a:pt x="1230284" y="0"/>
                </a:cubicBezTo>
                <a:cubicBezTo>
                  <a:pt x="1429624" y="-16582"/>
                  <a:pt x="1592889" y="10165"/>
                  <a:pt x="1906385" y="0"/>
                </a:cubicBezTo>
                <a:cubicBezTo>
                  <a:pt x="2219881" y="-10165"/>
                  <a:pt x="2136399" y="27417"/>
                  <a:pt x="2277687" y="0"/>
                </a:cubicBezTo>
                <a:cubicBezTo>
                  <a:pt x="2418975" y="-27417"/>
                  <a:pt x="2537968" y="34258"/>
                  <a:pt x="2770909" y="0"/>
                </a:cubicBezTo>
                <a:cubicBezTo>
                  <a:pt x="3003850" y="-34258"/>
                  <a:pt x="3136663" y="8941"/>
                  <a:pt x="3325091" y="0"/>
                </a:cubicBezTo>
                <a:cubicBezTo>
                  <a:pt x="3513519" y="-8941"/>
                  <a:pt x="3668010" y="54804"/>
                  <a:pt x="4001193" y="0"/>
                </a:cubicBezTo>
                <a:cubicBezTo>
                  <a:pt x="4334376" y="-54804"/>
                  <a:pt x="4432885" y="20049"/>
                  <a:pt x="4555375" y="0"/>
                </a:cubicBezTo>
                <a:cubicBezTo>
                  <a:pt x="4677865" y="-20049"/>
                  <a:pt x="4808568" y="39720"/>
                  <a:pt x="5048596" y="0"/>
                </a:cubicBezTo>
                <a:cubicBezTo>
                  <a:pt x="5288624" y="-39720"/>
                  <a:pt x="5267752" y="17648"/>
                  <a:pt x="5480858" y="0"/>
                </a:cubicBezTo>
                <a:cubicBezTo>
                  <a:pt x="5693964" y="-17648"/>
                  <a:pt x="5831667" y="14975"/>
                  <a:pt x="6096000" y="0"/>
                </a:cubicBezTo>
                <a:cubicBezTo>
                  <a:pt x="6108016" y="152422"/>
                  <a:pt x="6088187" y="260382"/>
                  <a:pt x="6096000" y="369332"/>
                </a:cubicBezTo>
                <a:cubicBezTo>
                  <a:pt x="5939515" y="400686"/>
                  <a:pt x="5832723" y="367042"/>
                  <a:pt x="5663738" y="369332"/>
                </a:cubicBezTo>
                <a:cubicBezTo>
                  <a:pt x="5494753" y="371622"/>
                  <a:pt x="5395960" y="336759"/>
                  <a:pt x="5292436" y="369332"/>
                </a:cubicBezTo>
                <a:cubicBezTo>
                  <a:pt x="5188912" y="401905"/>
                  <a:pt x="4958916" y="329298"/>
                  <a:pt x="4860175" y="369332"/>
                </a:cubicBezTo>
                <a:cubicBezTo>
                  <a:pt x="4761434" y="409366"/>
                  <a:pt x="4636907" y="330532"/>
                  <a:pt x="4488873" y="369332"/>
                </a:cubicBezTo>
                <a:cubicBezTo>
                  <a:pt x="4340839" y="408132"/>
                  <a:pt x="4117399" y="346950"/>
                  <a:pt x="3995651" y="369332"/>
                </a:cubicBezTo>
                <a:cubicBezTo>
                  <a:pt x="3873903" y="391714"/>
                  <a:pt x="3783518" y="334997"/>
                  <a:pt x="3624349" y="369332"/>
                </a:cubicBezTo>
                <a:cubicBezTo>
                  <a:pt x="3465180" y="403667"/>
                  <a:pt x="3158007" y="306530"/>
                  <a:pt x="2948247" y="369332"/>
                </a:cubicBezTo>
                <a:cubicBezTo>
                  <a:pt x="2738487" y="432134"/>
                  <a:pt x="2565811" y="334176"/>
                  <a:pt x="2455025" y="369332"/>
                </a:cubicBezTo>
                <a:cubicBezTo>
                  <a:pt x="2344239" y="404488"/>
                  <a:pt x="2182176" y="366307"/>
                  <a:pt x="2083724" y="369332"/>
                </a:cubicBezTo>
                <a:cubicBezTo>
                  <a:pt x="1985272" y="372357"/>
                  <a:pt x="1793078" y="352944"/>
                  <a:pt x="1651462" y="369332"/>
                </a:cubicBezTo>
                <a:cubicBezTo>
                  <a:pt x="1509846" y="385720"/>
                  <a:pt x="1417523" y="353414"/>
                  <a:pt x="1219200" y="369332"/>
                </a:cubicBezTo>
                <a:cubicBezTo>
                  <a:pt x="1020877" y="385250"/>
                  <a:pt x="819772" y="349565"/>
                  <a:pt x="604058" y="369332"/>
                </a:cubicBezTo>
                <a:cubicBezTo>
                  <a:pt x="388344" y="389099"/>
                  <a:pt x="217073" y="368821"/>
                  <a:pt x="0" y="369332"/>
                </a:cubicBezTo>
                <a:cubicBezTo>
                  <a:pt x="-39837" y="250182"/>
                  <a:pt x="31594" y="15204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580677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err="1">
                <a:latin typeface="UTM Neo Sans Intel" panose="02040603050506020204" pitchFamily="18" charset="0"/>
              </a:rPr>
              <a:t>Hộp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thư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mật</a:t>
            </a:r>
            <a:r>
              <a:rPr lang="en-US" altLang="en-US" sz="1800" dirty="0">
                <a:latin typeface="UTM Neo Sans Intel" panose="02040603050506020204" pitchFamily="18" charset="0"/>
              </a:rPr>
              <a:t> –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Tiếng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Việt</a:t>
            </a:r>
            <a:r>
              <a:rPr lang="en-US" altLang="en-US" sz="1800" dirty="0">
                <a:latin typeface="UTM Neo Sans Intel" panose="02040603050506020204" pitchFamily="18" charset="0"/>
              </a:rPr>
              <a:t> 5,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tập</a:t>
            </a:r>
            <a:r>
              <a:rPr lang="en-US" altLang="en-US" sz="1800" dirty="0">
                <a:latin typeface="UTM Neo Sans Intel" panose="02040603050506020204" pitchFamily="18" charset="0"/>
              </a:rPr>
              <a:t> </a:t>
            </a:r>
            <a:r>
              <a:rPr lang="en-US" altLang="en-US" sz="1800" dirty="0" err="1">
                <a:latin typeface="UTM Neo Sans Intel" panose="02040603050506020204" pitchFamily="18" charset="0"/>
              </a:rPr>
              <a:t>hai</a:t>
            </a:r>
            <a:r>
              <a:rPr lang="en-US" altLang="en-US" sz="1800" dirty="0">
                <a:latin typeface="UTM Neo Sans Intel" panose="020406030505060202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D15A3-BA70-4FC2-99DD-D1D92AE8AE9A}"/>
              </a:ext>
            </a:extLst>
          </p:cNvPr>
          <p:cNvSpPr txBox="1"/>
          <p:nvPr/>
        </p:nvSpPr>
        <p:spPr>
          <a:xfrm>
            <a:off x="3845122" y="5258139"/>
            <a:ext cx="340196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Hoạt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động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tình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báo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trong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lòng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UTM Cookies" panose="02040603050506020204" pitchFamily="18" charset="0"/>
              </a:rPr>
              <a:t>địch</a:t>
            </a:r>
            <a:r>
              <a:rPr lang="en-US" altLang="en-US" sz="18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17A3DBC-B982-4195-99BD-E1C69E980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74" y="4231049"/>
            <a:ext cx="3703153" cy="262695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FBC85B4-12B2-452A-A7E9-BAB4369DE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202" y="4741823"/>
            <a:ext cx="3195861" cy="22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2F9F02-7A2E-4AF8-8B61-7DB0B8EDFBBA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6" name="Picture 5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EDD50E57-4518-4E21-A119-C4469A324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7" name="Picture 6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47CDB5CF-FF62-4F98-9DD7-7E6F8D20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8" name="Picture 7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2167FC27-9142-40FE-ADDE-C2D4027C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pic>
        <p:nvPicPr>
          <p:cNvPr id="10" name="Picture 9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B2E0BA2A-212D-41CE-9217-1A865F00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16" y="206479"/>
            <a:ext cx="7986561" cy="4003094"/>
          </a:xfrm>
          <a:prstGeom prst="rect">
            <a:avLst/>
          </a:prstGeom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6ED6D40B-F68D-4C68-ADEE-E6A32F5F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045" y="1498645"/>
            <a:ext cx="31119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Kể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chuyện</a:t>
            </a:r>
            <a:endParaRPr lang="en-US" altLang="en-US" sz="4000" dirty="0">
              <a:solidFill>
                <a:srgbClr val="002060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E1A56DF-E4BE-4E70-BF21-BD0E5D7ED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339" y="2984578"/>
            <a:ext cx="5327915" cy="3779528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BCE8C54-AFE4-4CA6-BB63-F495AE3C5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28" y="0"/>
            <a:ext cx="1892161" cy="1342265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83F52A1-558D-4501-82E2-D6A37E27C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28" y="550606"/>
            <a:ext cx="1892161" cy="1342265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B1B3AAF-A76C-4680-A892-D52780E0B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01" y="275303"/>
            <a:ext cx="1892161" cy="13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ED99C7-6FE8-4864-A108-E12EA73FB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r="26282"/>
          <a:stretch/>
        </p:blipFill>
        <p:spPr>
          <a:xfrm>
            <a:off x="3115528" y="-205492"/>
            <a:ext cx="8902301" cy="6858000"/>
          </a:xfrm>
          <a:prstGeom prst="rect">
            <a:avLst/>
          </a:prstGeom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209" y="785483"/>
            <a:ext cx="7400558" cy="5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Mở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đầu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câu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chuyện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622321-12D3-43DD-A762-DFB03846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306" y="3073111"/>
            <a:ext cx="5327915" cy="3779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4064586" y="1210305"/>
            <a:ext cx="7581453" cy="562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Giới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thiệu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nhân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hoàn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cảnh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xảy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ra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câu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chuyện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4084710" y="2224483"/>
            <a:ext cx="7109180" cy="1691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Kể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rõ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trình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tự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các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việc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xảy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ra,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hành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động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nhân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(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chú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ý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nhấn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mạnh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chi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tiết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liên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quan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đến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nội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dung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bảo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vệ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trật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tự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, an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ninh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.)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3773209" y="1716568"/>
            <a:ext cx="6596742" cy="562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Diễn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biến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câu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chuyện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3773209" y="3814656"/>
            <a:ext cx="6596742" cy="562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Kết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thúc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câu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chuyện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UTM Neo Sans Intel" panose="020406030505060202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4084710" y="4258892"/>
            <a:ext cx="7109180" cy="113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Kết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quả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ý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nghĩa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đem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lại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cảm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nhận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suy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nghĩ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em</a:t>
            </a:r>
            <a:r>
              <a:rPr lang="en-US" altLang="en-US" sz="2400" b="1" dirty="0">
                <a:solidFill>
                  <a:srgbClr val="C00000"/>
                </a:solidFill>
                <a:latin typeface="UTM Neo Sans Intel" panose="02040603050506020204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E608F-A62B-47C4-9D0A-C2B2EA32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2" y="-199819"/>
            <a:ext cx="9700142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C88B1A6-27F3-404C-A9DB-3E3D23A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933" y="-34789"/>
            <a:ext cx="1508570" cy="2410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1171825" y="2851539"/>
            <a:ext cx="9393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Cùng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kể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chuyện</a:t>
            </a:r>
            <a:endParaRPr lang="en-US" sz="66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6DE1279F-9A39-4509-97C2-4B789C7E7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07" y="0"/>
            <a:ext cx="1649730" cy="134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87AFB-2FF2-4AFF-85CC-6C48DA0DA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81" y="3213717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6" y="652152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MH_Other_2"/>
          <p:cNvSpPr/>
          <p:nvPr>
            <p:custDataLst>
              <p:tags r:id="rId1"/>
            </p:custDataLst>
          </p:nvPr>
        </p:nvSpPr>
        <p:spPr>
          <a:xfrm>
            <a:off x="142226" y="312604"/>
            <a:ext cx="5455934" cy="10031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24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文本框 5">
            <a:extLst>
              <a:ext uri="{FF2B5EF4-FFF2-40B4-BE49-F238E27FC236}">
                <a16:creationId xmlns:a16="http://schemas.microsoft.com/office/drawing/2014/main" id="{5D1E284B-4AA3-4BA9-8CDE-FB00C4BDD968}"/>
              </a:ext>
            </a:extLst>
          </p:cNvPr>
          <p:cNvSpPr txBox="1"/>
          <p:nvPr/>
        </p:nvSpPr>
        <p:spPr>
          <a:xfrm>
            <a:off x="1161383" y="510301"/>
            <a:ext cx="3741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SVN-SAF" panose="02040603050506020204" pitchFamily="18" charset="0"/>
                <a:ea typeface="微软雅黑" panose="020B0503020204020204" pitchFamily="34" charset="-122"/>
              </a:rPr>
              <a:t>TIÊU CHÍ ĐÁNH GIÁ</a:t>
            </a: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88FE7FC5-A0D0-4DD0-B71F-D1D94BA3EE8A}"/>
              </a:ext>
            </a:extLst>
          </p:cNvPr>
          <p:cNvSpPr txBox="1"/>
          <p:nvPr/>
        </p:nvSpPr>
        <p:spPr>
          <a:xfrm>
            <a:off x="999843" y="1792463"/>
            <a:ext cx="397136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dashDot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Nội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dung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câu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chuyện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kể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vi-VN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về những người đã góp sức bảo vệ trật tự , an ninh</a:t>
            </a:r>
          </a:p>
        </p:txBody>
      </p:sp>
      <p:sp>
        <p:nvSpPr>
          <p:cNvPr id="30" name="Flowchart: Off-page Connector 40">
            <a:extLst>
              <a:ext uri="{FF2B5EF4-FFF2-40B4-BE49-F238E27FC236}">
                <a16:creationId xmlns:a16="http://schemas.microsoft.com/office/drawing/2014/main" id="{8BB55D11-5D93-48FE-A7EB-DE254C5B70C8}"/>
              </a:ext>
            </a:extLst>
          </p:cNvPr>
          <p:cNvSpPr/>
          <p:nvPr/>
        </p:nvSpPr>
        <p:spPr>
          <a:xfrm>
            <a:off x="291758" y="2174319"/>
            <a:ext cx="400119" cy="407264"/>
          </a:xfrm>
          <a:prstGeom prst="flowChartOffpageConnector">
            <a:avLst/>
          </a:prstGeom>
          <a:solidFill>
            <a:srgbClr val="FFC000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574">
              <a:defRPr/>
            </a:pPr>
            <a:r>
              <a:rPr lang="en-US" sz="26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31" name="Flowchart: Off-page Connector 40">
            <a:extLst>
              <a:ext uri="{FF2B5EF4-FFF2-40B4-BE49-F238E27FC236}">
                <a16:creationId xmlns:a16="http://schemas.microsoft.com/office/drawing/2014/main" id="{9F1BDAF0-8D51-4E57-8DFD-9783D6502F09}"/>
              </a:ext>
            </a:extLst>
          </p:cNvPr>
          <p:cNvSpPr/>
          <p:nvPr/>
        </p:nvSpPr>
        <p:spPr>
          <a:xfrm>
            <a:off x="291758" y="3782457"/>
            <a:ext cx="400118" cy="407264"/>
          </a:xfrm>
          <a:prstGeom prst="flowChartOffpageConnector">
            <a:avLst/>
          </a:prstGeom>
          <a:solidFill>
            <a:srgbClr val="FFC000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574">
              <a:defRPr/>
            </a:pPr>
            <a:r>
              <a:rPr lang="en-US" sz="26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32" name="Flowchart: Off-page Connector 40">
            <a:extLst>
              <a:ext uri="{FF2B5EF4-FFF2-40B4-BE49-F238E27FC236}">
                <a16:creationId xmlns:a16="http://schemas.microsoft.com/office/drawing/2014/main" id="{34E870B4-ACC4-4A51-BF57-2374A2B8AE52}"/>
              </a:ext>
            </a:extLst>
          </p:cNvPr>
          <p:cNvSpPr/>
          <p:nvPr/>
        </p:nvSpPr>
        <p:spPr>
          <a:xfrm>
            <a:off x="291756" y="5286684"/>
            <a:ext cx="400119" cy="407264"/>
          </a:xfrm>
          <a:prstGeom prst="flowChartOffpageConnector">
            <a:avLst/>
          </a:prstGeom>
          <a:solidFill>
            <a:srgbClr val="FFC000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574">
              <a:defRPr/>
            </a:pPr>
            <a:r>
              <a:rPr lang="en-US" sz="26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A4122742-0112-4EA9-8D50-B9FE7918DD1B}"/>
              </a:ext>
            </a:extLst>
          </p:cNvPr>
          <p:cNvSpPr txBox="1"/>
          <p:nvPr/>
        </p:nvSpPr>
        <p:spPr>
          <a:xfrm>
            <a:off x="959929" y="3686808"/>
            <a:ext cx="399157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Cách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kể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rõ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ràng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mạch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lạc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hấp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dẫn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C00000"/>
              </a:solidFill>
              <a:latin typeface="SVN-Appleberry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06C8AF42-930C-4C89-9280-9202F80F58BE}"/>
              </a:ext>
            </a:extLst>
          </p:cNvPr>
          <p:cNvSpPr txBox="1"/>
          <p:nvPr/>
        </p:nvSpPr>
        <p:spPr>
          <a:xfrm>
            <a:off x="959929" y="5174373"/>
            <a:ext cx="401127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Nêu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được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ý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nghĩa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câu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chuyện</a:t>
            </a:r>
            <a:r>
              <a:rPr lang="en-US" altLang="zh-CN" sz="2800" b="1" dirty="0">
                <a:solidFill>
                  <a:srgbClr val="C00000"/>
                </a:solidFill>
                <a:latin typeface="SVN-Appleberry" panose="02040603050506020204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C00000"/>
              </a:solidFill>
              <a:latin typeface="SVN-Appleberry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B5E5F-5537-4CF7-981F-D48F59FA9B17}"/>
              </a:ext>
            </a:extLst>
          </p:cNvPr>
          <p:cNvSpPr/>
          <p:nvPr/>
        </p:nvSpPr>
        <p:spPr>
          <a:xfrm>
            <a:off x="5668749" y="1315743"/>
            <a:ext cx="1850186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D78BB1-2E67-4628-842C-39A6534A03BB}"/>
              </a:ext>
            </a:extLst>
          </p:cNvPr>
          <p:cNvSpPr/>
          <p:nvPr/>
        </p:nvSpPr>
        <p:spPr>
          <a:xfrm>
            <a:off x="8222704" y="1323899"/>
            <a:ext cx="68480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7A4142-036F-48D1-BFEC-A0ADBAE05591}"/>
              </a:ext>
            </a:extLst>
          </p:cNvPr>
          <p:cNvSpPr/>
          <p:nvPr/>
        </p:nvSpPr>
        <p:spPr>
          <a:xfrm>
            <a:off x="9627888" y="1323899"/>
            <a:ext cx="112562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33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2133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44D62C8-F016-4A49-9FCD-174E4F577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31" y="2005577"/>
            <a:ext cx="1616770" cy="1146908"/>
          </a:xfrm>
          <a:prstGeom prst="rect">
            <a:avLst/>
          </a:prstGeom>
        </p:spPr>
      </p:pic>
      <p:pic>
        <p:nvPicPr>
          <p:cNvPr id="20" name="Picture 1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56ED588-77D8-458B-B1C5-613026AE6E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41" y="2005577"/>
            <a:ext cx="1561321" cy="1107573"/>
          </a:xfrm>
          <a:prstGeom prst="rect">
            <a:avLst/>
          </a:prstGeom>
        </p:spPr>
      </p:pic>
      <p:pic>
        <p:nvPicPr>
          <p:cNvPr id="21" name="Picture 20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248F77AB-A19C-42BD-8F90-243200D801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69" y="2005577"/>
            <a:ext cx="1391405" cy="987038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2A9A9D55-4954-4873-B03A-AD4BCB929CB1}"/>
              </a:ext>
            </a:extLst>
          </p:cNvPr>
          <p:cNvGrpSpPr/>
          <p:nvPr/>
        </p:nvGrpSpPr>
        <p:grpSpPr>
          <a:xfrm>
            <a:off x="6695228" y="2553544"/>
            <a:ext cx="510184" cy="579628"/>
            <a:chOff x="889000" y="476474"/>
            <a:chExt cx="635000" cy="717326"/>
          </a:xfrm>
        </p:grpSpPr>
        <p:sp>
          <p:nvSpPr>
            <p:cNvPr id="23" name="椭圆 2">
              <a:extLst>
                <a:ext uri="{FF2B5EF4-FFF2-40B4-BE49-F238E27FC236}">
                  <a16:creationId xmlns:a16="http://schemas.microsoft.com/office/drawing/2014/main" id="{04062093-6D7B-4F58-B7B6-EE5DAD5940F5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24" name="文本框 3">
              <a:extLst>
                <a:ext uri="{FF2B5EF4-FFF2-40B4-BE49-F238E27FC236}">
                  <a16:creationId xmlns:a16="http://schemas.microsoft.com/office/drawing/2014/main" id="{B2FEDD63-06AF-4F9B-8D77-EA02DA2852F5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663AF94B-C9AD-4DFD-878E-966EA2C7BF2B}"/>
              </a:ext>
            </a:extLst>
          </p:cNvPr>
          <p:cNvGrpSpPr/>
          <p:nvPr/>
        </p:nvGrpSpPr>
        <p:grpSpPr>
          <a:xfrm>
            <a:off x="8562616" y="2597067"/>
            <a:ext cx="510184" cy="579628"/>
            <a:chOff x="889000" y="476474"/>
            <a:chExt cx="635000" cy="717326"/>
          </a:xfrm>
        </p:grpSpPr>
        <p:sp>
          <p:nvSpPr>
            <p:cNvPr id="28" name="椭圆 2">
              <a:extLst>
                <a:ext uri="{FF2B5EF4-FFF2-40B4-BE49-F238E27FC236}">
                  <a16:creationId xmlns:a16="http://schemas.microsoft.com/office/drawing/2014/main" id="{32A3F4D8-308D-432A-8264-711451CE481D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29" name="文本框 3">
              <a:extLst>
                <a:ext uri="{FF2B5EF4-FFF2-40B4-BE49-F238E27FC236}">
                  <a16:creationId xmlns:a16="http://schemas.microsoft.com/office/drawing/2014/main" id="{B51FA10B-AF95-4414-BEC6-C965937F7154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33" name="组合 1">
            <a:extLst>
              <a:ext uri="{FF2B5EF4-FFF2-40B4-BE49-F238E27FC236}">
                <a16:creationId xmlns:a16="http://schemas.microsoft.com/office/drawing/2014/main" id="{308C4D99-3AD3-47E3-966D-5480D1558690}"/>
              </a:ext>
            </a:extLst>
          </p:cNvPr>
          <p:cNvGrpSpPr/>
          <p:nvPr/>
        </p:nvGrpSpPr>
        <p:grpSpPr>
          <a:xfrm>
            <a:off x="10261173" y="2604470"/>
            <a:ext cx="510184" cy="579628"/>
            <a:chOff x="889000" y="476474"/>
            <a:chExt cx="635000" cy="717326"/>
          </a:xfrm>
        </p:grpSpPr>
        <p:sp>
          <p:nvSpPr>
            <p:cNvPr id="34" name="椭圆 2">
              <a:extLst>
                <a:ext uri="{FF2B5EF4-FFF2-40B4-BE49-F238E27FC236}">
                  <a16:creationId xmlns:a16="http://schemas.microsoft.com/office/drawing/2014/main" id="{68F0CF64-173D-4C80-BDFF-F6629C24959C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35" name="文本框 3">
              <a:extLst>
                <a:ext uri="{FF2B5EF4-FFF2-40B4-BE49-F238E27FC236}">
                  <a16:creationId xmlns:a16="http://schemas.microsoft.com/office/drawing/2014/main" id="{3174C219-3A87-4F60-82AD-1A13EED3B26F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7E49EB5-4FC1-4B58-AF6E-04F7B069D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31" y="3553634"/>
            <a:ext cx="1616770" cy="1146908"/>
          </a:xfrm>
          <a:prstGeom prst="rect">
            <a:avLst/>
          </a:prstGeom>
        </p:spPr>
      </p:pic>
      <p:pic>
        <p:nvPicPr>
          <p:cNvPr id="37" name="Picture 3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C97DB54B-66AA-426F-8C09-B43E0F1AAF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41" y="3553634"/>
            <a:ext cx="1561321" cy="1107573"/>
          </a:xfrm>
          <a:prstGeom prst="rect">
            <a:avLst/>
          </a:prstGeom>
        </p:spPr>
      </p:pic>
      <p:pic>
        <p:nvPicPr>
          <p:cNvPr id="38" name="Picture 3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9F282FE1-1674-4471-9048-5409A3B5D9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69" y="3553634"/>
            <a:ext cx="1391405" cy="987038"/>
          </a:xfrm>
          <a:prstGeom prst="rect">
            <a:avLst/>
          </a:prstGeom>
        </p:spPr>
      </p:pic>
      <p:grpSp>
        <p:nvGrpSpPr>
          <p:cNvPr id="39" name="组合 1">
            <a:extLst>
              <a:ext uri="{FF2B5EF4-FFF2-40B4-BE49-F238E27FC236}">
                <a16:creationId xmlns:a16="http://schemas.microsoft.com/office/drawing/2014/main" id="{A0B800CC-79D8-4DAA-9A5B-2388CFF3DBFB}"/>
              </a:ext>
            </a:extLst>
          </p:cNvPr>
          <p:cNvGrpSpPr/>
          <p:nvPr/>
        </p:nvGrpSpPr>
        <p:grpSpPr>
          <a:xfrm>
            <a:off x="6695228" y="4101601"/>
            <a:ext cx="510184" cy="579628"/>
            <a:chOff x="889000" y="476474"/>
            <a:chExt cx="635000" cy="717326"/>
          </a:xfrm>
        </p:grpSpPr>
        <p:sp>
          <p:nvSpPr>
            <p:cNvPr id="40" name="椭圆 2">
              <a:extLst>
                <a:ext uri="{FF2B5EF4-FFF2-40B4-BE49-F238E27FC236}">
                  <a16:creationId xmlns:a16="http://schemas.microsoft.com/office/drawing/2014/main" id="{C0E06286-AFC0-4B70-BE5C-569C8AEFD9D1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41" name="文本框 3">
              <a:extLst>
                <a:ext uri="{FF2B5EF4-FFF2-40B4-BE49-F238E27FC236}">
                  <a16:creationId xmlns:a16="http://schemas.microsoft.com/office/drawing/2014/main" id="{FB2380D0-796B-4030-8A41-A3C74DE8CC12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42" name="组合 1">
            <a:extLst>
              <a:ext uri="{FF2B5EF4-FFF2-40B4-BE49-F238E27FC236}">
                <a16:creationId xmlns:a16="http://schemas.microsoft.com/office/drawing/2014/main" id="{C45FD727-2B10-48B0-BACC-B4B08A97F6EC}"/>
              </a:ext>
            </a:extLst>
          </p:cNvPr>
          <p:cNvGrpSpPr/>
          <p:nvPr/>
        </p:nvGrpSpPr>
        <p:grpSpPr>
          <a:xfrm>
            <a:off x="8562616" y="4145124"/>
            <a:ext cx="510184" cy="579628"/>
            <a:chOff x="889000" y="476474"/>
            <a:chExt cx="635000" cy="717326"/>
          </a:xfrm>
        </p:grpSpPr>
        <p:sp>
          <p:nvSpPr>
            <p:cNvPr id="43" name="椭圆 2">
              <a:extLst>
                <a:ext uri="{FF2B5EF4-FFF2-40B4-BE49-F238E27FC236}">
                  <a16:creationId xmlns:a16="http://schemas.microsoft.com/office/drawing/2014/main" id="{1DB14EBF-EB0E-47BC-9030-5C9B98069E42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44" name="文本框 3">
              <a:extLst>
                <a:ext uri="{FF2B5EF4-FFF2-40B4-BE49-F238E27FC236}">
                  <a16:creationId xmlns:a16="http://schemas.microsoft.com/office/drawing/2014/main" id="{708B749D-D086-4056-AABC-6BC1A9967EEB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45" name="组合 1">
            <a:extLst>
              <a:ext uri="{FF2B5EF4-FFF2-40B4-BE49-F238E27FC236}">
                <a16:creationId xmlns:a16="http://schemas.microsoft.com/office/drawing/2014/main" id="{AB9559CE-2079-409C-9F9B-80B872AAAE7E}"/>
              </a:ext>
            </a:extLst>
          </p:cNvPr>
          <p:cNvGrpSpPr/>
          <p:nvPr/>
        </p:nvGrpSpPr>
        <p:grpSpPr>
          <a:xfrm>
            <a:off x="10261173" y="4152527"/>
            <a:ext cx="510184" cy="579628"/>
            <a:chOff x="889000" y="476474"/>
            <a:chExt cx="635000" cy="717326"/>
          </a:xfrm>
        </p:grpSpPr>
        <p:sp>
          <p:nvSpPr>
            <p:cNvPr id="46" name="椭圆 2">
              <a:extLst>
                <a:ext uri="{FF2B5EF4-FFF2-40B4-BE49-F238E27FC236}">
                  <a16:creationId xmlns:a16="http://schemas.microsoft.com/office/drawing/2014/main" id="{18E9AF47-2E02-4D5F-A04F-C772570529EB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47" name="文本框 3">
              <a:extLst>
                <a:ext uri="{FF2B5EF4-FFF2-40B4-BE49-F238E27FC236}">
                  <a16:creationId xmlns:a16="http://schemas.microsoft.com/office/drawing/2014/main" id="{3E176933-74C3-402F-B733-58A0201B1518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48" name="Picture 4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45C1D50-17D9-4770-8B50-02CE327EA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31" y="4961134"/>
            <a:ext cx="1616770" cy="1146908"/>
          </a:xfrm>
          <a:prstGeom prst="rect">
            <a:avLst/>
          </a:prstGeom>
        </p:spPr>
      </p:pic>
      <p:pic>
        <p:nvPicPr>
          <p:cNvPr id="49" name="Picture 4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CAF6FA3-E38F-4FE3-836E-4AE16B6933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41" y="4961134"/>
            <a:ext cx="1561321" cy="1107573"/>
          </a:xfrm>
          <a:prstGeom prst="rect">
            <a:avLst/>
          </a:prstGeom>
        </p:spPr>
      </p:pic>
      <p:pic>
        <p:nvPicPr>
          <p:cNvPr id="50" name="Picture 4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DD6DADD-AF37-4966-B6B4-35BBCC13E0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69" y="4961134"/>
            <a:ext cx="1391405" cy="987038"/>
          </a:xfrm>
          <a:prstGeom prst="rect">
            <a:avLst/>
          </a:prstGeom>
        </p:spPr>
      </p:pic>
      <p:grpSp>
        <p:nvGrpSpPr>
          <p:cNvPr id="51" name="组合 1">
            <a:extLst>
              <a:ext uri="{FF2B5EF4-FFF2-40B4-BE49-F238E27FC236}">
                <a16:creationId xmlns:a16="http://schemas.microsoft.com/office/drawing/2014/main" id="{4ED1F5C2-F3FC-4A13-8E90-B05E6DBB6099}"/>
              </a:ext>
            </a:extLst>
          </p:cNvPr>
          <p:cNvGrpSpPr/>
          <p:nvPr/>
        </p:nvGrpSpPr>
        <p:grpSpPr>
          <a:xfrm>
            <a:off x="6695228" y="5509101"/>
            <a:ext cx="510184" cy="579628"/>
            <a:chOff x="889000" y="476474"/>
            <a:chExt cx="635000" cy="717326"/>
          </a:xfrm>
        </p:grpSpPr>
        <p:sp>
          <p:nvSpPr>
            <p:cNvPr id="52" name="椭圆 2">
              <a:extLst>
                <a:ext uri="{FF2B5EF4-FFF2-40B4-BE49-F238E27FC236}">
                  <a16:creationId xmlns:a16="http://schemas.microsoft.com/office/drawing/2014/main" id="{F921E1E2-0785-4A3A-A8AB-66C6D9A5C081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53" name="文本框 3">
              <a:extLst>
                <a:ext uri="{FF2B5EF4-FFF2-40B4-BE49-F238E27FC236}">
                  <a16:creationId xmlns:a16="http://schemas.microsoft.com/office/drawing/2014/main" id="{2117079D-4CCA-4E60-9827-920504B24FC9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543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54" name="组合 1">
            <a:extLst>
              <a:ext uri="{FF2B5EF4-FFF2-40B4-BE49-F238E27FC236}">
                <a16:creationId xmlns:a16="http://schemas.microsoft.com/office/drawing/2014/main" id="{117E2441-51FB-4A0B-AFA0-4DC186C1AF2C}"/>
              </a:ext>
            </a:extLst>
          </p:cNvPr>
          <p:cNvGrpSpPr/>
          <p:nvPr/>
        </p:nvGrpSpPr>
        <p:grpSpPr>
          <a:xfrm>
            <a:off x="8562616" y="5552624"/>
            <a:ext cx="510184" cy="579628"/>
            <a:chOff x="889000" y="476474"/>
            <a:chExt cx="635000" cy="717326"/>
          </a:xfrm>
        </p:grpSpPr>
        <p:sp>
          <p:nvSpPr>
            <p:cNvPr id="55" name="椭圆 2">
              <a:extLst>
                <a:ext uri="{FF2B5EF4-FFF2-40B4-BE49-F238E27FC236}">
                  <a16:creationId xmlns:a16="http://schemas.microsoft.com/office/drawing/2014/main" id="{838236C2-A8AF-44E5-A397-0BF14A4205AD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56" name="文本框 3">
              <a:extLst>
                <a:ext uri="{FF2B5EF4-FFF2-40B4-BE49-F238E27FC236}">
                  <a16:creationId xmlns:a16="http://schemas.microsoft.com/office/drawing/2014/main" id="{FA37C747-F542-4C2B-AD4D-D6C44678B2C8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grpSp>
        <p:nvGrpSpPr>
          <p:cNvPr id="57" name="组合 1">
            <a:extLst>
              <a:ext uri="{FF2B5EF4-FFF2-40B4-BE49-F238E27FC236}">
                <a16:creationId xmlns:a16="http://schemas.microsoft.com/office/drawing/2014/main" id="{2F1499D3-32D6-4309-AFC7-BBD6E4CB8063}"/>
              </a:ext>
            </a:extLst>
          </p:cNvPr>
          <p:cNvGrpSpPr/>
          <p:nvPr/>
        </p:nvGrpSpPr>
        <p:grpSpPr>
          <a:xfrm>
            <a:off x="10261173" y="5560027"/>
            <a:ext cx="510184" cy="579628"/>
            <a:chOff x="889000" y="476474"/>
            <a:chExt cx="635000" cy="717326"/>
          </a:xfrm>
        </p:grpSpPr>
        <p:sp>
          <p:nvSpPr>
            <p:cNvPr id="58" name="椭圆 2">
              <a:extLst>
                <a:ext uri="{FF2B5EF4-FFF2-40B4-BE49-F238E27FC236}">
                  <a16:creationId xmlns:a16="http://schemas.microsoft.com/office/drawing/2014/main" id="{9B457686-B6FC-436B-B58A-4B1E871756DF}"/>
                </a:ext>
              </a:extLst>
            </p:cNvPr>
            <p:cNvSpPr/>
            <p:nvPr/>
          </p:nvSpPr>
          <p:spPr>
            <a:xfrm>
              <a:off x="889000" y="584200"/>
              <a:ext cx="609600" cy="609600"/>
            </a:xfrm>
            <a:prstGeom prst="ellipse">
              <a:avLst/>
            </a:prstGeom>
            <a:solidFill>
              <a:srgbClr val="F5B552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  <p:sp>
          <p:nvSpPr>
            <p:cNvPr id="59" name="文本框 3">
              <a:extLst>
                <a:ext uri="{FF2B5EF4-FFF2-40B4-BE49-F238E27FC236}">
                  <a16:creationId xmlns:a16="http://schemas.microsoft.com/office/drawing/2014/main" id="{4410A466-2B4C-45C7-95DF-6954EF0050C5}"/>
                </a:ext>
              </a:extLst>
            </p:cNvPr>
            <p:cNvSpPr txBox="1"/>
            <p:nvPr/>
          </p:nvSpPr>
          <p:spPr>
            <a:xfrm>
              <a:off x="889000" y="476474"/>
              <a:ext cx="635000" cy="64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6号-日记插画体" panose="00000500000000000000" pitchFamily="2" charset="-122"/>
                  <a:ea typeface="字魂6号-日记插画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6号-日记插画体" panose="00000500000000000000" pitchFamily="2" charset="-122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60" name="Picture 5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C5B5A33-FD0B-4AAC-90E5-9BD2CB5C2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463" y="146333"/>
            <a:ext cx="1892161" cy="1342265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71472A-C033-4FBA-B744-DE3CF5CE56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36" y="-128970"/>
            <a:ext cx="1892161" cy="13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3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3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4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6" grpId="0" animBg="1"/>
      <p:bldP spid="30" grpId="0" animBg="1"/>
      <p:bldP spid="31" grpId="0" animBg="1"/>
      <p:bldP spid="32" grpId="0" animBg="1"/>
      <p:bldP spid="14" grpId="0" animBg="1"/>
      <p:bldP spid="15" grpId="0" animBg="1"/>
      <p:bldP spid="13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E608F-A62B-47C4-9D0A-C2B2EA32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2" y="-199819"/>
            <a:ext cx="9700142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C88B1A6-27F3-404C-A9DB-3E3D23A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933" y="-34789"/>
            <a:ext cx="1508570" cy="2410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1073502" y="2151888"/>
            <a:ext cx="9393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Suy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ngẫm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sau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câu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chuyện</a:t>
            </a:r>
            <a:endParaRPr lang="en-US" sz="66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6DE1279F-9A39-4509-97C2-4B789C7E7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07" y="0"/>
            <a:ext cx="1649730" cy="134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87AFB-2FF2-4AFF-85CC-6C48DA0DA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81" y="3213717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C9CDD5A-637A-4F5C-B9C0-49CBDE9A5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9" y="5502422"/>
            <a:ext cx="2125345" cy="136779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664E6746-9BBC-4616-988E-95448B690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" y="-13970"/>
            <a:ext cx="1155777" cy="1586003"/>
          </a:xfrm>
          <a:prstGeom prst="rect">
            <a:avLst/>
          </a:prstGeom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id="{6594C17D-FB5A-4E8E-8282-0F77EFC79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B8BFFEE2-56E2-495E-8DC9-CD5EBBAF4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89E016-FBFB-4829-91EF-F5F81C773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40" y="6054725"/>
            <a:ext cx="955675" cy="803275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19AE4C59-0095-48DD-867D-76B662B25B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40420" y="5777355"/>
            <a:ext cx="3224212" cy="1092857"/>
          </a:xfrm>
          <a:prstGeom prst="rect">
            <a:avLst/>
          </a:prstGeom>
        </p:spPr>
      </p:pic>
      <p:sp>
        <p:nvSpPr>
          <p:cNvPr id="35" name="文本框 5">
            <a:extLst>
              <a:ext uri="{FF2B5EF4-FFF2-40B4-BE49-F238E27FC236}">
                <a16:creationId xmlns:a16="http://schemas.microsoft.com/office/drawing/2014/main" id="{43E5FA6D-C27A-4E32-8746-5244486F270B}"/>
              </a:ext>
            </a:extLst>
          </p:cNvPr>
          <p:cNvSpPr txBox="1"/>
          <p:nvPr/>
        </p:nvSpPr>
        <p:spPr>
          <a:xfrm>
            <a:off x="3660166" y="412365"/>
            <a:ext cx="5150149" cy="92333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TM Atlas" panose="02040603050506020204" pitchFamily="18" charset="0"/>
                <a:ea typeface="思源黑体 CN Regular" panose="020B0500000000000000" pitchFamily="34" charset="-122"/>
              </a:rPr>
              <a:t>MỤC TIÊU</a:t>
            </a:r>
            <a:endParaRPr lang="zh-CN" altLang="en-US" sz="5400" b="1" dirty="0">
              <a:solidFill>
                <a:schemeClr val="accent6">
                  <a:lumMod val="50000"/>
                </a:schemeClr>
              </a:solidFill>
              <a:latin typeface="UTM Atlas" panose="02040603050506020204" pitchFamily="18" charset="0"/>
              <a:ea typeface="思源黑体 CN Regular" panose="020B0500000000000000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40CA54-4996-4835-9387-5E258768FE75}"/>
              </a:ext>
            </a:extLst>
          </p:cNvPr>
          <p:cNvGrpSpPr/>
          <p:nvPr/>
        </p:nvGrpSpPr>
        <p:grpSpPr>
          <a:xfrm>
            <a:off x="-545094" y="1272030"/>
            <a:ext cx="12821179" cy="2167834"/>
            <a:chOff x="1774177" y="1423006"/>
            <a:chExt cx="8720230" cy="1474436"/>
          </a:xfrm>
        </p:grpSpPr>
        <p:pic>
          <p:nvPicPr>
            <p:cNvPr id="47" name="Picture 46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3530497E-E530-4705-AC1C-04ADC8F7C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6" b="25368"/>
            <a:stretch/>
          </p:blipFill>
          <p:spPr>
            <a:xfrm>
              <a:off x="1774177" y="1423006"/>
              <a:ext cx="8720230" cy="1474436"/>
            </a:xfrm>
            <a:prstGeom prst="rect">
              <a:avLst/>
            </a:prstGeom>
          </p:spPr>
        </p:pic>
        <p:sp>
          <p:nvSpPr>
            <p:cNvPr id="41" name="Oval 15">
              <a:extLst>
                <a:ext uri="{FF2B5EF4-FFF2-40B4-BE49-F238E27FC236}">
                  <a16:creationId xmlns:a16="http://schemas.microsoft.com/office/drawing/2014/main" id="{96EA21A3-7646-41B1-860E-B2558642D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166" y="1714065"/>
              <a:ext cx="1081088" cy="1081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Oval 16">
              <a:extLst>
                <a:ext uri="{FF2B5EF4-FFF2-40B4-BE49-F238E27FC236}">
                  <a16:creationId xmlns:a16="http://schemas.microsoft.com/office/drawing/2014/main" id="{F8605ED0-A254-4DBE-BFE0-9DFE993D4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479" y="1801376"/>
              <a:ext cx="906463" cy="9064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TextBox 682">
              <a:extLst>
                <a:ext uri="{FF2B5EF4-FFF2-40B4-BE49-F238E27FC236}">
                  <a16:creationId xmlns:a16="http://schemas.microsoft.com/office/drawing/2014/main" id="{53330A08-B17E-414F-B086-7DB91540987D}"/>
                </a:ext>
              </a:extLst>
            </p:cNvPr>
            <p:cNvSpPr txBox="1"/>
            <p:nvPr/>
          </p:nvSpPr>
          <p:spPr>
            <a:xfrm>
              <a:off x="2652838" y="1840865"/>
              <a:ext cx="417793" cy="7535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itchFamily="65" charset="-122"/>
                  <a:ea typeface="方正中等线简体" pitchFamily="65" charset="-122"/>
                </a:defRPr>
              </a:lvl1pPr>
            </a:lstStyle>
            <a:p>
              <a:pPr algn="ctr"/>
              <a:r>
                <a:rPr lang="en-US" altLang="zh-CN" sz="6600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6600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418FDB-6336-414A-95B6-7FA51C98746D}"/>
                </a:ext>
              </a:extLst>
            </p:cNvPr>
            <p:cNvSpPr txBox="1"/>
            <p:nvPr/>
          </p:nvSpPr>
          <p:spPr>
            <a:xfrm>
              <a:off x="3502218" y="1915199"/>
              <a:ext cx="6595509" cy="586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nêu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ý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nghĩa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câu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chuyện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nghe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đọc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</a:p>
            <a:p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bảo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vệ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trật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tự</a:t>
              </a:r>
              <a:r>
                <a:rPr lang="en-US" sz="2400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, an </a:t>
              </a:r>
              <a:r>
                <a:rPr lang="en-US" sz="2400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ninh</a:t>
              </a:r>
              <a:endParaRPr lang="en-US" sz="2400" dirty="0">
                <a:solidFill>
                  <a:srgbClr val="00206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423FB8-5FA7-4922-AF06-4AC15B5F4B3F}"/>
              </a:ext>
            </a:extLst>
          </p:cNvPr>
          <p:cNvGrpSpPr/>
          <p:nvPr/>
        </p:nvGrpSpPr>
        <p:grpSpPr>
          <a:xfrm>
            <a:off x="-545094" y="3540159"/>
            <a:ext cx="12831747" cy="2086801"/>
            <a:chOff x="1774176" y="2777045"/>
            <a:chExt cx="8719889" cy="1442760"/>
          </a:xfrm>
        </p:grpSpPr>
        <p:pic>
          <p:nvPicPr>
            <p:cNvPr id="48" name="Picture 4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B0F0CDC-7352-4A47-91BE-1134CA857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6" b="25368"/>
            <a:stretch/>
          </p:blipFill>
          <p:spPr>
            <a:xfrm>
              <a:off x="1774176" y="2777045"/>
              <a:ext cx="8719889" cy="1407364"/>
            </a:xfrm>
            <a:prstGeom prst="rect">
              <a:avLst/>
            </a:prstGeom>
          </p:spPr>
        </p:pic>
        <p:sp>
          <p:nvSpPr>
            <p:cNvPr id="39" name="Oval 13">
              <a:extLst>
                <a:ext uri="{FF2B5EF4-FFF2-40B4-BE49-F238E27FC236}">
                  <a16:creationId xmlns:a16="http://schemas.microsoft.com/office/drawing/2014/main" id="{5B588A20-D522-4CAF-BBA2-FC5C55FEA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230" y="3138718"/>
              <a:ext cx="1079500" cy="10810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40" name="Oval 14">
              <a:extLst>
                <a:ext uri="{FF2B5EF4-FFF2-40B4-BE49-F238E27FC236}">
                  <a16:creationId xmlns:a16="http://schemas.microsoft.com/office/drawing/2014/main" id="{2C92870F-AC13-4166-8061-CDDA494E4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955" y="3226029"/>
              <a:ext cx="908050" cy="9064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TextBox 682">
              <a:extLst>
                <a:ext uri="{FF2B5EF4-FFF2-40B4-BE49-F238E27FC236}">
                  <a16:creationId xmlns:a16="http://schemas.microsoft.com/office/drawing/2014/main" id="{0197F61E-F181-4F09-BD64-1CAC7457E86F}"/>
                </a:ext>
              </a:extLst>
            </p:cNvPr>
            <p:cNvSpPr txBox="1"/>
            <p:nvPr/>
          </p:nvSpPr>
          <p:spPr>
            <a:xfrm>
              <a:off x="2657696" y="3265518"/>
              <a:ext cx="390198" cy="7022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itchFamily="65" charset="-122"/>
                  <a:ea typeface="方正中等线简体" pitchFamily="65" charset="-122"/>
                </a:defRPr>
              </a:lvl1pPr>
            </a:lstStyle>
            <a:p>
              <a:pPr algn="ctr"/>
              <a:r>
                <a:rPr lang="en-US" altLang="zh-CN" sz="60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60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5ADE1F-24B3-4B7B-B990-7974CF8E34F4}"/>
                </a:ext>
              </a:extLst>
            </p:cNvPr>
            <p:cNvSpPr txBox="1"/>
            <p:nvPr/>
          </p:nvSpPr>
          <p:spPr>
            <a:xfrm>
              <a:off x="3535223" y="3285169"/>
              <a:ext cx="5447071" cy="57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Rèn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kĩ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năng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lắng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nghe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và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đưa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ra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nhận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xét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phù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hợp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cho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lời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của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bạn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.</a:t>
              </a:r>
            </a:p>
          </p:txBody>
        </p:sp>
      </p:grpSp>
      <p:pic>
        <p:nvPicPr>
          <p:cNvPr id="36" name="Picture 3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60B1651-38DF-44E9-9FDC-86E587CE7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4830" y="4675303"/>
            <a:ext cx="3508375" cy="24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01300F5-288E-4EBE-A8EF-7A52BEDC3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1" y="-416568"/>
            <a:ext cx="9700142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C88B1A6-27F3-404C-A9DB-3E3D23A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933" y="-34789"/>
            <a:ext cx="1508570" cy="2410688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6DE1279F-9A39-4509-97C2-4B789C7E7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07" y="0"/>
            <a:ext cx="1649730" cy="1344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2330CA-6331-433F-9563-2A4C75D01E7F}"/>
              </a:ext>
            </a:extLst>
          </p:cNvPr>
          <p:cNvSpPr txBox="1"/>
          <p:nvPr/>
        </p:nvSpPr>
        <p:spPr>
          <a:xfrm>
            <a:off x="2912110" y="1581271"/>
            <a:ext cx="63677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Chúng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ta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cần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gì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để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góp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phần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bảo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vệ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trật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tự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, an </a:t>
            </a:r>
            <a:r>
              <a:rPr lang="en-US" sz="60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ninh</a:t>
            </a:r>
            <a:r>
              <a:rPr lang="en-US" sz="6000" dirty="0">
                <a:solidFill>
                  <a:srgbClr val="002060"/>
                </a:solidFill>
                <a:latin typeface="UVF Funkydori" panose="02000503000000020003" pitchFamily="2" charset="0"/>
              </a:rPr>
              <a:t>?</a:t>
            </a:r>
          </a:p>
        </p:txBody>
      </p:sp>
      <p:pic>
        <p:nvPicPr>
          <p:cNvPr id="9" name="Picture 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ED43B74-115B-48CE-B0F9-F7848169F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84292" y="3122801"/>
            <a:ext cx="5327915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C9CDD5A-637A-4F5C-B9C0-49CBDE9A5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9" y="5502422"/>
            <a:ext cx="2125345" cy="136779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664E6746-9BBC-4616-988E-95448B690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" y="-13970"/>
            <a:ext cx="1155777" cy="1586003"/>
          </a:xfrm>
          <a:prstGeom prst="rect">
            <a:avLst/>
          </a:prstGeom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id="{6594C17D-FB5A-4E8E-8282-0F77EFC79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B8BFFEE2-56E2-495E-8DC9-CD5EBBAF4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89E016-FBFB-4829-91EF-F5F81C773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140" y="6054725"/>
            <a:ext cx="955675" cy="803275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19AE4C59-0095-48DD-867D-76B662B25B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40420" y="5777355"/>
            <a:ext cx="3224212" cy="1092857"/>
          </a:xfrm>
          <a:prstGeom prst="rect">
            <a:avLst/>
          </a:prstGeom>
        </p:spPr>
      </p:pic>
      <p:sp>
        <p:nvSpPr>
          <p:cNvPr id="35" name="文本框 5">
            <a:extLst>
              <a:ext uri="{FF2B5EF4-FFF2-40B4-BE49-F238E27FC236}">
                <a16:creationId xmlns:a16="http://schemas.microsoft.com/office/drawing/2014/main" id="{43E5FA6D-C27A-4E32-8746-5244486F270B}"/>
              </a:ext>
            </a:extLst>
          </p:cNvPr>
          <p:cNvSpPr txBox="1"/>
          <p:nvPr/>
        </p:nvSpPr>
        <p:spPr>
          <a:xfrm>
            <a:off x="2592468" y="587231"/>
            <a:ext cx="7411132" cy="7078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UTM Atlas" panose="02040603050506020204" pitchFamily="18" charset="0"/>
                <a:ea typeface="思源黑体 CN Regular" panose="020B0500000000000000" pitchFamily="34" charset="-122"/>
              </a:rPr>
              <a:t>ĐÁNH GIÁ MỤC TIÊU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UTM Atlas" panose="0204060305050602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Picture 3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60B1651-38DF-44E9-9FDC-86E587CE7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3850" y="3829305"/>
            <a:ext cx="4527005" cy="32113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40CA54-4996-4835-9387-5E258768FE75}"/>
              </a:ext>
            </a:extLst>
          </p:cNvPr>
          <p:cNvGrpSpPr/>
          <p:nvPr/>
        </p:nvGrpSpPr>
        <p:grpSpPr>
          <a:xfrm>
            <a:off x="1774177" y="1423006"/>
            <a:ext cx="8323550" cy="1407364"/>
            <a:chOff x="1774177" y="1423006"/>
            <a:chExt cx="8323550" cy="1407364"/>
          </a:xfrm>
        </p:grpSpPr>
        <p:pic>
          <p:nvPicPr>
            <p:cNvPr id="47" name="Picture 46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3530497E-E530-4705-AC1C-04ADC8F7C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6" b="25368"/>
            <a:stretch/>
          </p:blipFill>
          <p:spPr>
            <a:xfrm>
              <a:off x="1774177" y="1423006"/>
              <a:ext cx="8323550" cy="1407364"/>
            </a:xfrm>
            <a:prstGeom prst="rect">
              <a:avLst/>
            </a:prstGeom>
          </p:spPr>
        </p:pic>
        <p:sp>
          <p:nvSpPr>
            <p:cNvPr id="41" name="Oval 15">
              <a:extLst>
                <a:ext uri="{FF2B5EF4-FFF2-40B4-BE49-F238E27FC236}">
                  <a16:creationId xmlns:a16="http://schemas.microsoft.com/office/drawing/2014/main" id="{96EA21A3-7646-41B1-860E-B2558642D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166" y="1714065"/>
              <a:ext cx="1081088" cy="10810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42" name="Oval 16">
              <a:extLst>
                <a:ext uri="{FF2B5EF4-FFF2-40B4-BE49-F238E27FC236}">
                  <a16:creationId xmlns:a16="http://schemas.microsoft.com/office/drawing/2014/main" id="{F8605ED0-A254-4DBE-BFE0-9DFE993D4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479" y="1801376"/>
              <a:ext cx="906463" cy="9064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TextBox 682">
              <a:extLst>
                <a:ext uri="{FF2B5EF4-FFF2-40B4-BE49-F238E27FC236}">
                  <a16:creationId xmlns:a16="http://schemas.microsoft.com/office/drawing/2014/main" id="{53330A08-B17E-414F-B086-7DB91540987D}"/>
                </a:ext>
              </a:extLst>
            </p:cNvPr>
            <p:cNvSpPr txBox="1"/>
            <p:nvPr/>
          </p:nvSpPr>
          <p:spPr>
            <a:xfrm>
              <a:off x="2613105" y="1840865"/>
              <a:ext cx="497252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itchFamily="65" charset="-122"/>
                  <a:ea typeface="方正中等线简体" pitchFamily="65" charset="-122"/>
                </a:defRPr>
              </a:lvl1pPr>
            </a:lstStyle>
            <a:p>
              <a:pPr algn="ctr"/>
              <a:r>
                <a:rPr lang="en-US" altLang="zh-CN" sz="4800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4800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418FDB-6336-414A-95B6-7FA51C98746D}"/>
                </a:ext>
              </a:extLst>
            </p:cNvPr>
            <p:cNvSpPr txBox="1"/>
            <p:nvPr/>
          </p:nvSpPr>
          <p:spPr>
            <a:xfrm>
              <a:off x="3502218" y="1915199"/>
              <a:ext cx="6595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lại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được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câu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đã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nghe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đã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đọc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</a:p>
            <a:p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về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những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người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bảo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vệ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trật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tự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, an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ninh</a:t>
              </a:r>
              <a:endParaRPr lang="en-US" dirty="0">
                <a:solidFill>
                  <a:srgbClr val="00206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423FB8-5FA7-4922-AF06-4AC15B5F4B3F}"/>
              </a:ext>
            </a:extLst>
          </p:cNvPr>
          <p:cNvGrpSpPr/>
          <p:nvPr/>
        </p:nvGrpSpPr>
        <p:grpSpPr>
          <a:xfrm>
            <a:off x="1774176" y="2888216"/>
            <a:ext cx="8323550" cy="1442760"/>
            <a:chOff x="1774176" y="2777045"/>
            <a:chExt cx="8323550" cy="1442760"/>
          </a:xfrm>
        </p:grpSpPr>
        <p:pic>
          <p:nvPicPr>
            <p:cNvPr id="48" name="Picture 4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B0F0CDC-7352-4A47-91BE-1134CA857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6" b="25368"/>
            <a:stretch/>
          </p:blipFill>
          <p:spPr>
            <a:xfrm>
              <a:off x="1774176" y="2777045"/>
              <a:ext cx="8323550" cy="1407364"/>
            </a:xfrm>
            <a:prstGeom prst="rect">
              <a:avLst/>
            </a:prstGeom>
          </p:spPr>
        </p:pic>
        <p:sp>
          <p:nvSpPr>
            <p:cNvPr id="39" name="Oval 13">
              <a:extLst>
                <a:ext uri="{FF2B5EF4-FFF2-40B4-BE49-F238E27FC236}">
                  <a16:creationId xmlns:a16="http://schemas.microsoft.com/office/drawing/2014/main" id="{5B588A20-D522-4CAF-BBA2-FC5C55FEA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230" y="3138718"/>
              <a:ext cx="1079500" cy="10810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40" name="Oval 14">
              <a:extLst>
                <a:ext uri="{FF2B5EF4-FFF2-40B4-BE49-F238E27FC236}">
                  <a16:creationId xmlns:a16="http://schemas.microsoft.com/office/drawing/2014/main" id="{2C92870F-AC13-4166-8061-CDDA494E4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955" y="3226029"/>
              <a:ext cx="908050" cy="9064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TextBox 682">
              <a:extLst>
                <a:ext uri="{FF2B5EF4-FFF2-40B4-BE49-F238E27FC236}">
                  <a16:creationId xmlns:a16="http://schemas.microsoft.com/office/drawing/2014/main" id="{0197F61E-F181-4F09-BD64-1CAC7457E86F}"/>
                </a:ext>
              </a:extLst>
            </p:cNvPr>
            <p:cNvSpPr txBox="1"/>
            <p:nvPr/>
          </p:nvSpPr>
          <p:spPr>
            <a:xfrm>
              <a:off x="2604169" y="3265518"/>
              <a:ext cx="497252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itchFamily="65" charset="-122"/>
                  <a:ea typeface="方正中等线简体" pitchFamily="65" charset="-122"/>
                </a:defRPr>
              </a:lvl1pPr>
            </a:lstStyle>
            <a:p>
              <a:pPr algn="ctr"/>
              <a:r>
                <a:rPr lang="en-US" altLang="zh-CN" sz="4800" dirty="0">
                  <a:solidFill>
                    <a:schemeClr val="accent2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4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5ADE1F-24B3-4B7B-B990-7974CF8E34F4}"/>
                </a:ext>
              </a:extLst>
            </p:cNvPr>
            <p:cNvSpPr txBox="1"/>
            <p:nvPr/>
          </p:nvSpPr>
          <p:spPr>
            <a:xfrm>
              <a:off x="3535223" y="3285169"/>
              <a:ext cx="54470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tự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nhiên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,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sinh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endParaRPr>
            </a:p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nhận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xét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được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lời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của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UTM Cookies" panose="02040603050506020204" pitchFamily="18" charset="0"/>
                </a:rPr>
                <a:t>bạn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53A09-C66A-402B-964B-5F22A1B424A2}"/>
              </a:ext>
            </a:extLst>
          </p:cNvPr>
          <p:cNvGrpSpPr/>
          <p:nvPr/>
        </p:nvGrpSpPr>
        <p:grpSpPr>
          <a:xfrm>
            <a:off x="1862665" y="4388206"/>
            <a:ext cx="8235061" cy="1407364"/>
            <a:chOff x="1862665" y="4388206"/>
            <a:chExt cx="8235061" cy="1407364"/>
          </a:xfrm>
        </p:grpSpPr>
        <p:pic>
          <p:nvPicPr>
            <p:cNvPr id="49" name="Picture 4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645BA938-0852-4676-B100-CA19F1BF7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6" b="25368"/>
            <a:stretch/>
          </p:blipFill>
          <p:spPr>
            <a:xfrm>
              <a:off x="1862665" y="4388206"/>
              <a:ext cx="8235061" cy="1407364"/>
            </a:xfrm>
            <a:prstGeom prst="rect">
              <a:avLst/>
            </a:prstGeom>
          </p:spPr>
        </p:pic>
        <p:sp>
          <p:nvSpPr>
            <p:cNvPr id="37" name="Oval 11">
              <a:extLst>
                <a:ext uri="{FF2B5EF4-FFF2-40B4-BE49-F238E27FC236}">
                  <a16:creationId xmlns:a16="http://schemas.microsoft.com/office/drawing/2014/main" id="{B86B2B04-BE76-4F9C-B334-58847E773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929" y="4653382"/>
              <a:ext cx="1076325" cy="108108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txBody>
            <a:bodyPr/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73401DE1-5F5A-4778-8200-A9AD0A9CF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654" y="4740693"/>
              <a:ext cx="908050" cy="9064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TextBox 682">
              <a:extLst>
                <a:ext uri="{FF2B5EF4-FFF2-40B4-BE49-F238E27FC236}">
                  <a16:creationId xmlns:a16="http://schemas.microsoft.com/office/drawing/2014/main" id="{EA1057D2-E0C5-4707-AF54-A8D86980D164}"/>
                </a:ext>
              </a:extLst>
            </p:cNvPr>
            <p:cNvSpPr txBox="1"/>
            <p:nvPr/>
          </p:nvSpPr>
          <p:spPr>
            <a:xfrm>
              <a:off x="2592468" y="4780182"/>
              <a:ext cx="497252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  <a:latin typeface="方正中等线简体" pitchFamily="65" charset="-122"/>
                  <a:ea typeface="方正中等线简体" pitchFamily="65" charset="-122"/>
                </a:defRPr>
              </a:lvl1pPr>
            </a:lstStyle>
            <a:p>
              <a:pPr algn="ctr"/>
              <a:r>
                <a:rPr lang="en-US" altLang="zh-CN" sz="4800" dirty="0">
                  <a:solidFill>
                    <a:srgbClr val="002060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D25873B-6947-49A3-B37F-B9575B5227C2}"/>
                </a:ext>
              </a:extLst>
            </p:cNvPr>
            <p:cNvSpPr txBox="1"/>
            <p:nvPr/>
          </p:nvSpPr>
          <p:spPr>
            <a:xfrm>
              <a:off x="3545862" y="4966984"/>
              <a:ext cx="5447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Sắp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xếp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chi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tiết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hợp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lí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UTM Cookies" panose="02040603050506020204" pitchFamily="18" charset="0"/>
                </a:rPr>
                <a:t>rõ</a:t>
              </a:r>
              <a:r>
                <a:rPr lang="en-US" dirty="0">
                  <a:solidFill>
                    <a:srgbClr val="002060"/>
                  </a:solidFill>
                  <a:latin typeface="UTM Cookies" panose="02040603050506020204" pitchFamily="18" charset="0"/>
                </a:rPr>
                <a:t> ý.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833CFB1-5D77-48EB-8AB0-8E8BD10DA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338" y="1980684"/>
            <a:ext cx="622853" cy="580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B8B862-A601-4788-8BAD-E33F3D132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850" y="3500008"/>
            <a:ext cx="622853" cy="580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6651BD-4B93-47CC-B4A0-04DAEF022A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338" y="5140212"/>
            <a:ext cx="622853" cy="5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E608F-A62B-47C4-9D0A-C2B2EA32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2" y="-406296"/>
            <a:ext cx="9700142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C88B1A6-27F3-404C-A9DB-3E3D23A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933" y="-34789"/>
            <a:ext cx="1508570" cy="2410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1140946" y="1267903"/>
            <a:ext cx="9393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Dặn</a:t>
            </a:r>
            <a:r>
              <a:rPr lang="en-US" sz="66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UTM Cookies" panose="02040603050506020204" pitchFamily="18" charset="0"/>
              </a:rPr>
              <a:t>dò</a:t>
            </a:r>
            <a:endParaRPr lang="en-US" sz="66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6DE1279F-9A39-4509-97C2-4B789C7E7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07" y="0"/>
            <a:ext cx="1649730" cy="134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87AFB-2FF2-4AFF-85CC-6C48DA0DA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81" y="3213717"/>
            <a:ext cx="5327915" cy="3779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AEEFEC-E5C8-4DAD-AD79-218B75F5473D}"/>
              </a:ext>
            </a:extLst>
          </p:cNvPr>
          <p:cNvSpPr txBox="1"/>
          <p:nvPr/>
        </p:nvSpPr>
        <p:spPr>
          <a:xfrm>
            <a:off x="2443326" y="2524429"/>
            <a:ext cx="7035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chứng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tham</a:t>
            </a:r>
            <a:r>
              <a:rPr lang="en-US" sz="3600" dirty="0">
                <a:solidFill>
                  <a:srgbClr val="002060"/>
                </a:solidFill>
                <a:latin typeface="UVF Funkydori" panose="02000503000000020003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F Funkydori" panose="02000503000000020003" pitchFamily="2" charset="0"/>
              </a:rPr>
              <a:t>gia</a:t>
            </a:r>
            <a:endParaRPr lang="en-US" sz="3600" dirty="0">
              <a:solidFill>
                <a:srgbClr val="002060"/>
              </a:solidFill>
              <a:latin typeface="UVF Funkydor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B2A18EE-184C-4239-BCC9-AACF92905270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19" name="Picture 18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A6F78FF4-4D05-4B98-B067-97E77B09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20" name="Picture 19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B313BE43-A745-4EB4-A8A0-A00D5500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21" name="Picture 20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B5787110-912B-464D-8D48-A0996A7DD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grpSp>
        <p:nvGrpSpPr>
          <p:cNvPr id="5" name="组合 1">
            <a:extLst>
              <a:ext uri="{FF2B5EF4-FFF2-40B4-BE49-F238E27FC236}">
                <a16:creationId xmlns:a16="http://schemas.microsoft.com/office/drawing/2014/main" id="{A9E9AC92-37F2-4C9D-AD0D-6F3A680EE486}"/>
              </a:ext>
            </a:extLst>
          </p:cNvPr>
          <p:cNvGrpSpPr/>
          <p:nvPr/>
        </p:nvGrpSpPr>
        <p:grpSpPr>
          <a:xfrm>
            <a:off x="0" y="2401"/>
            <a:ext cx="14444609" cy="3941022"/>
            <a:chOff x="-2557409" y="1144671"/>
            <a:chExt cx="14444609" cy="3941022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CD2EF8DF-AA5D-40CD-9E62-4A79058ED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4800" y="1144671"/>
              <a:ext cx="12192000" cy="134982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5F584B7C-EE6B-494A-8301-2B7790DA4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557409" y="1224893"/>
              <a:ext cx="12192000" cy="3860800"/>
            </a:xfrm>
            <a:prstGeom prst="rect">
              <a:avLst/>
            </a:prstGeom>
          </p:spPr>
        </p:pic>
      </p:grpSp>
      <p:pic>
        <p:nvPicPr>
          <p:cNvPr id="8" name="图片 24">
            <a:extLst>
              <a:ext uri="{FF2B5EF4-FFF2-40B4-BE49-F238E27FC236}">
                <a16:creationId xmlns:a16="http://schemas.microsoft.com/office/drawing/2014/main" id="{1A30AC04-57D4-4A82-BEBA-D8885C26AD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1723"/>
            <a:ext cx="2732049" cy="10482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A2D87E5-5245-4480-B5CB-BD737E64C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5" y="345783"/>
            <a:ext cx="2557878" cy="38608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3191E266-BBD9-4AE3-AADC-8D42A63E28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1048" y="-10336"/>
            <a:ext cx="1760225" cy="2560353"/>
          </a:xfrm>
          <a:prstGeom prst="rect">
            <a:avLst/>
          </a:prstGeom>
        </p:spPr>
      </p:pic>
      <p:pic>
        <p:nvPicPr>
          <p:cNvPr id="11" name="大展宏图壮志凌云引重致远">
            <a:hlinkClick r:id="" action="ppaction://media"/>
            <a:extLst>
              <a:ext uri="{FF2B5EF4-FFF2-40B4-BE49-F238E27FC236}">
                <a16:creationId xmlns:a16="http://schemas.microsoft.com/office/drawing/2014/main" id="{9DAA6427-FC83-4D4B-B078-CB20DA6BC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5702" y="2276183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895C03-330B-48A1-8E07-499368EFC7C4}"/>
              </a:ext>
            </a:extLst>
          </p:cNvPr>
          <p:cNvSpPr txBox="1"/>
          <p:nvPr/>
        </p:nvSpPr>
        <p:spPr>
          <a:xfrm>
            <a:off x="1756583" y="2531547"/>
            <a:ext cx="10137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Tạm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biệt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bạn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nhỏ</a:t>
            </a:r>
            <a:r>
              <a:rPr lang="en-US" sz="6600" b="1" dirty="0">
                <a:solidFill>
                  <a:srgbClr val="C00000"/>
                </a:solidFill>
                <a:latin typeface="SVN-Berkshire Swash" panose="02040603050506020204" pitchFamily="18" charset="0"/>
                <a:ea typeface="UVF You Make Me Smile" panose="02000603000000000000" pitchFamily="2" charset="0"/>
              </a:rPr>
              <a:t>!</a:t>
            </a:r>
          </a:p>
        </p:txBody>
      </p:sp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ECF6466C-B9BC-4B2F-A420-BD2D22876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33" y="4036085"/>
            <a:ext cx="3950082" cy="28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BA1413-7EAE-49AC-8372-3F26A3EF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856" y="1445343"/>
            <a:ext cx="14371056" cy="3795252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C88B1A6-27F3-404C-A9DB-3E3D23A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8553" cy="3081819"/>
          </a:xfrm>
          <a:prstGeom prst="rect">
            <a:avLst/>
          </a:prstGeom>
        </p:spPr>
      </p:pic>
      <p:pic>
        <p:nvPicPr>
          <p:cNvPr id="6" name="Picture 5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DEDA81B0-82CB-4642-B831-1693502CAB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42163"/>
            <a:ext cx="12195903" cy="8651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536722" y="2498786"/>
            <a:ext cx="7737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Isadora" panose="02040603050506020204" pitchFamily="18" charset="0"/>
              </a:rPr>
              <a:t>Kể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câu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chuyện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em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nghe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hoặc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đọc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về</a:t>
            </a:r>
            <a:r>
              <a:rPr lang="en-US" sz="3200" b="1" dirty="0"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góp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sức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bảo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vệ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, an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ninh</a:t>
            </a:r>
            <a:endParaRPr lang="en-US" sz="3200" b="1" dirty="0">
              <a:solidFill>
                <a:srgbClr val="C00000"/>
              </a:solidFill>
              <a:latin typeface="UTM Isadora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1171825" y="655979"/>
            <a:ext cx="9393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Showcard" panose="02040603050506020204" pitchFamily="18" charset="0"/>
              </a:rPr>
              <a:t>ĐỀ BÀI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6DE1279F-9A39-4509-97C2-4B789C7E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07" y="0"/>
            <a:ext cx="1649730" cy="1344295"/>
          </a:xfrm>
          <a:prstGeom prst="rect">
            <a:avLst/>
          </a:prstGeom>
        </p:spPr>
      </p:pic>
      <p:pic>
        <p:nvPicPr>
          <p:cNvPr id="16" name="Picture 1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2F1E2F35-6098-4A6D-8804-343A5B285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29" y="4145206"/>
            <a:ext cx="3824164" cy="27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E608F-A62B-47C4-9D0A-C2B2EA32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2" y="-199819"/>
            <a:ext cx="9700142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BC88B1A6-27F3-404C-A9DB-3E3D23A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933" y="-34789"/>
            <a:ext cx="1508570" cy="2410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1142328" y="1723220"/>
            <a:ext cx="93933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C00000"/>
                </a:solidFill>
                <a:latin typeface="UTM Cookies" panose="02040603050506020204" pitchFamily="18" charset="0"/>
              </a:rPr>
              <a:t>GỢI Ý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6DE1279F-9A39-4509-97C2-4B789C7E7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07" y="0"/>
            <a:ext cx="1649730" cy="1344295"/>
          </a:xfrm>
          <a:prstGeom prst="rect">
            <a:avLst/>
          </a:prstGeom>
        </p:spPr>
      </p:pic>
      <p:pic>
        <p:nvPicPr>
          <p:cNvPr id="16" name="Picture 1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2F1E2F35-6098-4A6D-8804-343A5B285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29" y="4145206"/>
            <a:ext cx="3824164" cy="27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2F9F02-7A2E-4AF8-8B61-7DB0B8EDFBBA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6" name="Picture 5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EDD50E57-4518-4E21-A119-C4469A324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7" name="Picture 6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47CDB5CF-FF62-4F98-9DD7-7E6F8D20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8" name="Picture 7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2167FC27-9142-40FE-ADDE-C2D4027C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pic>
        <p:nvPicPr>
          <p:cNvPr id="10" name="Picture 9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B2E0BA2A-212D-41CE-9217-1A865F00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16" y="206479"/>
            <a:ext cx="7986561" cy="4003094"/>
          </a:xfrm>
          <a:prstGeom prst="rect">
            <a:avLst/>
          </a:prstGeom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6ED6D40B-F68D-4C68-ADEE-E6A32F5F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188" y="874455"/>
            <a:ext cx="485221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algn="ctr"/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Các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hoạt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động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</a:p>
          <a:p>
            <a:pPr marL="0" indent="0" algn="ctr"/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bảo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vệ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</a:p>
          <a:p>
            <a:pPr marL="0" indent="0" algn="ctr"/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trật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tự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, an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ninh</a:t>
            </a:r>
            <a:endParaRPr lang="en-US" altLang="en-US" sz="4000" dirty="0">
              <a:solidFill>
                <a:srgbClr val="002060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E1A56DF-E4BE-4E70-BF21-BD0E5D7ED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339" y="2984578"/>
            <a:ext cx="5327915" cy="3779528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BCE8C54-AFE4-4CA6-BB63-F495AE3C5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28" y="0"/>
            <a:ext cx="1892161" cy="1342265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83F52A1-558D-4501-82E2-D6A37E27C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28" y="550606"/>
            <a:ext cx="1892161" cy="1342265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B1B3AAF-A76C-4680-A892-D52780E0B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01" y="275303"/>
            <a:ext cx="1892161" cy="13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907DF0-D0D2-42BB-8F73-30FA4AE500DC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14" name="Picture 13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9DCE072C-2DCB-4081-B47B-F1B9D40B1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15" name="Picture 14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C1E89F9C-B117-4128-BBE6-25CA8C2CB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16" name="Picture 15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5A62D8A9-DEA3-403A-856F-F64D78986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pic>
        <p:nvPicPr>
          <p:cNvPr id="6146" name="Picture 2" descr="Phát huy hiệu quả công tác tuần tra nhân dân trong phong trào Toàn dân bảo  vệ an ninh Tổ quốc">
            <a:extLst>
              <a:ext uri="{FF2B5EF4-FFF2-40B4-BE49-F238E27FC236}">
                <a16:creationId xmlns:a16="http://schemas.microsoft.com/office/drawing/2014/main" id="{CBDC4E14-6C29-45BB-8037-71B01E7E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3" y="539524"/>
            <a:ext cx="5322864" cy="32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FBC960-D877-4337-BDB0-B8A8E2FBCBA1}"/>
              </a:ext>
            </a:extLst>
          </p:cNvPr>
          <p:cNvSpPr txBox="1"/>
          <p:nvPr/>
        </p:nvSpPr>
        <p:spPr>
          <a:xfrm>
            <a:off x="275302" y="4039847"/>
            <a:ext cx="5322863" cy="369332"/>
          </a:xfrm>
          <a:custGeom>
            <a:avLst/>
            <a:gdLst>
              <a:gd name="connsiteX0" fmla="*/ 0 w 5322863"/>
              <a:gd name="connsiteY0" fmla="*/ 0 h 369332"/>
              <a:gd name="connsiteX1" fmla="*/ 484972 w 5322863"/>
              <a:gd name="connsiteY1" fmla="*/ 0 h 369332"/>
              <a:gd name="connsiteX2" fmla="*/ 1076401 w 5322863"/>
              <a:gd name="connsiteY2" fmla="*/ 0 h 369332"/>
              <a:gd name="connsiteX3" fmla="*/ 1667830 w 5322863"/>
              <a:gd name="connsiteY3" fmla="*/ 0 h 369332"/>
              <a:gd name="connsiteX4" fmla="*/ 2259260 w 5322863"/>
              <a:gd name="connsiteY4" fmla="*/ 0 h 369332"/>
              <a:gd name="connsiteX5" fmla="*/ 2797460 w 5322863"/>
              <a:gd name="connsiteY5" fmla="*/ 0 h 369332"/>
              <a:gd name="connsiteX6" fmla="*/ 3282432 w 5322863"/>
              <a:gd name="connsiteY6" fmla="*/ 0 h 369332"/>
              <a:gd name="connsiteX7" fmla="*/ 3714176 w 5322863"/>
              <a:gd name="connsiteY7" fmla="*/ 0 h 369332"/>
              <a:gd name="connsiteX8" fmla="*/ 4252376 w 5322863"/>
              <a:gd name="connsiteY8" fmla="*/ 0 h 369332"/>
              <a:gd name="connsiteX9" fmla="*/ 5322863 w 5322863"/>
              <a:gd name="connsiteY9" fmla="*/ 0 h 369332"/>
              <a:gd name="connsiteX10" fmla="*/ 5322863 w 5322863"/>
              <a:gd name="connsiteY10" fmla="*/ 369332 h 369332"/>
              <a:gd name="connsiteX11" fmla="*/ 4731434 w 5322863"/>
              <a:gd name="connsiteY11" fmla="*/ 369332 h 369332"/>
              <a:gd name="connsiteX12" fmla="*/ 4086776 w 5322863"/>
              <a:gd name="connsiteY12" fmla="*/ 369332 h 369332"/>
              <a:gd name="connsiteX13" fmla="*/ 3388889 w 5322863"/>
              <a:gd name="connsiteY13" fmla="*/ 369332 h 369332"/>
              <a:gd name="connsiteX14" fmla="*/ 2903917 w 5322863"/>
              <a:gd name="connsiteY14" fmla="*/ 369332 h 369332"/>
              <a:gd name="connsiteX15" fmla="*/ 2312488 w 5322863"/>
              <a:gd name="connsiteY15" fmla="*/ 369332 h 369332"/>
              <a:gd name="connsiteX16" fmla="*/ 1614602 w 5322863"/>
              <a:gd name="connsiteY16" fmla="*/ 369332 h 369332"/>
              <a:gd name="connsiteX17" fmla="*/ 1076401 w 5322863"/>
              <a:gd name="connsiteY17" fmla="*/ 369332 h 369332"/>
              <a:gd name="connsiteX18" fmla="*/ 644658 w 5322863"/>
              <a:gd name="connsiteY18" fmla="*/ 369332 h 369332"/>
              <a:gd name="connsiteX19" fmla="*/ 0 w 5322863"/>
              <a:gd name="connsiteY19" fmla="*/ 369332 h 369332"/>
              <a:gd name="connsiteX20" fmla="*/ 0 w 5322863"/>
              <a:gd name="connsiteY2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22863" h="369332" fill="none" extrusionOk="0">
                <a:moveTo>
                  <a:pt x="0" y="0"/>
                </a:moveTo>
                <a:cubicBezTo>
                  <a:pt x="187817" y="-33668"/>
                  <a:pt x="349479" y="782"/>
                  <a:pt x="484972" y="0"/>
                </a:cubicBezTo>
                <a:cubicBezTo>
                  <a:pt x="620465" y="-782"/>
                  <a:pt x="781661" y="27934"/>
                  <a:pt x="1076401" y="0"/>
                </a:cubicBezTo>
                <a:cubicBezTo>
                  <a:pt x="1371141" y="-27934"/>
                  <a:pt x="1412381" y="13155"/>
                  <a:pt x="1667830" y="0"/>
                </a:cubicBezTo>
                <a:cubicBezTo>
                  <a:pt x="1923279" y="-13155"/>
                  <a:pt x="1964856" y="14696"/>
                  <a:pt x="2259260" y="0"/>
                </a:cubicBezTo>
                <a:cubicBezTo>
                  <a:pt x="2553664" y="-14696"/>
                  <a:pt x="2578267" y="60054"/>
                  <a:pt x="2797460" y="0"/>
                </a:cubicBezTo>
                <a:cubicBezTo>
                  <a:pt x="3016653" y="-60054"/>
                  <a:pt x="3080130" y="5928"/>
                  <a:pt x="3282432" y="0"/>
                </a:cubicBezTo>
                <a:cubicBezTo>
                  <a:pt x="3484734" y="-5928"/>
                  <a:pt x="3536753" y="36181"/>
                  <a:pt x="3714176" y="0"/>
                </a:cubicBezTo>
                <a:cubicBezTo>
                  <a:pt x="3891599" y="-36181"/>
                  <a:pt x="4069493" y="42760"/>
                  <a:pt x="4252376" y="0"/>
                </a:cubicBezTo>
                <a:cubicBezTo>
                  <a:pt x="4435259" y="-42760"/>
                  <a:pt x="4973007" y="25635"/>
                  <a:pt x="5322863" y="0"/>
                </a:cubicBezTo>
                <a:cubicBezTo>
                  <a:pt x="5340391" y="108022"/>
                  <a:pt x="5280896" y="243593"/>
                  <a:pt x="5322863" y="369332"/>
                </a:cubicBezTo>
                <a:cubicBezTo>
                  <a:pt x="5078516" y="384627"/>
                  <a:pt x="4977827" y="307251"/>
                  <a:pt x="4731434" y="369332"/>
                </a:cubicBezTo>
                <a:cubicBezTo>
                  <a:pt x="4485041" y="431413"/>
                  <a:pt x="4252489" y="309576"/>
                  <a:pt x="4086776" y="369332"/>
                </a:cubicBezTo>
                <a:cubicBezTo>
                  <a:pt x="3921063" y="429088"/>
                  <a:pt x="3669091" y="333646"/>
                  <a:pt x="3388889" y="369332"/>
                </a:cubicBezTo>
                <a:cubicBezTo>
                  <a:pt x="3108687" y="405018"/>
                  <a:pt x="3030952" y="337234"/>
                  <a:pt x="2903917" y="369332"/>
                </a:cubicBezTo>
                <a:cubicBezTo>
                  <a:pt x="2776882" y="401430"/>
                  <a:pt x="2537335" y="309788"/>
                  <a:pt x="2312488" y="369332"/>
                </a:cubicBezTo>
                <a:cubicBezTo>
                  <a:pt x="2087641" y="428876"/>
                  <a:pt x="1758908" y="332552"/>
                  <a:pt x="1614602" y="369332"/>
                </a:cubicBezTo>
                <a:cubicBezTo>
                  <a:pt x="1470296" y="406112"/>
                  <a:pt x="1259905" y="333437"/>
                  <a:pt x="1076401" y="369332"/>
                </a:cubicBezTo>
                <a:cubicBezTo>
                  <a:pt x="892897" y="405227"/>
                  <a:pt x="785568" y="364414"/>
                  <a:pt x="644658" y="369332"/>
                </a:cubicBezTo>
                <a:cubicBezTo>
                  <a:pt x="503748" y="374250"/>
                  <a:pt x="143527" y="319902"/>
                  <a:pt x="0" y="369332"/>
                </a:cubicBezTo>
                <a:cubicBezTo>
                  <a:pt x="-19879" y="242722"/>
                  <a:pt x="35826" y="89318"/>
                  <a:pt x="0" y="0"/>
                </a:cubicBezTo>
                <a:close/>
              </a:path>
              <a:path w="5322863" h="369332" stroke="0" extrusionOk="0">
                <a:moveTo>
                  <a:pt x="0" y="0"/>
                </a:moveTo>
                <a:cubicBezTo>
                  <a:pt x="139961" y="-38625"/>
                  <a:pt x="308543" y="24764"/>
                  <a:pt x="484972" y="0"/>
                </a:cubicBezTo>
                <a:cubicBezTo>
                  <a:pt x="661401" y="-24764"/>
                  <a:pt x="790982" y="18549"/>
                  <a:pt x="969944" y="0"/>
                </a:cubicBezTo>
                <a:cubicBezTo>
                  <a:pt x="1148906" y="-18549"/>
                  <a:pt x="1313340" y="23457"/>
                  <a:pt x="1614602" y="0"/>
                </a:cubicBezTo>
                <a:cubicBezTo>
                  <a:pt x="1915864" y="-23457"/>
                  <a:pt x="1951305" y="48797"/>
                  <a:pt x="2152802" y="0"/>
                </a:cubicBezTo>
                <a:cubicBezTo>
                  <a:pt x="2354299" y="-48797"/>
                  <a:pt x="2701444" y="17142"/>
                  <a:pt x="2850689" y="0"/>
                </a:cubicBezTo>
                <a:cubicBezTo>
                  <a:pt x="2999934" y="-17142"/>
                  <a:pt x="3261528" y="29033"/>
                  <a:pt x="3548575" y="0"/>
                </a:cubicBezTo>
                <a:cubicBezTo>
                  <a:pt x="3835622" y="-29033"/>
                  <a:pt x="3796513" y="32590"/>
                  <a:pt x="3980319" y="0"/>
                </a:cubicBezTo>
                <a:cubicBezTo>
                  <a:pt x="4164125" y="-32590"/>
                  <a:pt x="4294356" y="61235"/>
                  <a:pt x="4518519" y="0"/>
                </a:cubicBezTo>
                <a:cubicBezTo>
                  <a:pt x="4742682" y="-61235"/>
                  <a:pt x="5105660" y="33880"/>
                  <a:pt x="5322863" y="0"/>
                </a:cubicBezTo>
                <a:cubicBezTo>
                  <a:pt x="5349695" y="152277"/>
                  <a:pt x="5280499" y="282920"/>
                  <a:pt x="5322863" y="369332"/>
                </a:cubicBezTo>
                <a:cubicBezTo>
                  <a:pt x="5045908" y="436833"/>
                  <a:pt x="4959257" y="295355"/>
                  <a:pt x="4678205" y="369332"/>
                </a:cubicBezTo>
                <a:cubicBezTo>
                  <a:pt x="4397153" y="443309"/>
                  <a:pt x="4206737" y="343050"/>
                  <a:pt x="4086776" y="369332"/>
                </a:cubicBezTo>
                <a:cubicBezTo>
                  <a:pt x="3966815" y="395614"/>
                  <a:pt x="3776457" y="363257"/>
                  <a:pt x="3495347" y="369332"/>
                </a:cubicBezTo>
                <a:cubicBezTo>
                  <a:pt x="3214237" y="375407"/>
                  <a:pt x="3217969" y="366136"/>
                  <a:pt x="3063603" y="369332"/>
                </a:cubicBezTo>
                <a:cubicBezTo>
                  <a:pt x="2909237" y="372528"/>
                  <a:pt x="2700823" y="350363"/>
                  <a:pt x="2418946" y="369332"/>
                </a:cubicBezTo>
                <a:cubicBezTo>
                  <a:pt x="2137069" y="388301"/>
                  <a:pt x="1999008" y="357734"/>
                  <a:pt x="1827516" y="369332"/>
                </a:cubicBezTo>
                <a:cubicBezTo>
                  <a:pt x="1656024" y="380930"/>
                  <a:pt x="1508994" y="333005"/>
                  <a:pt x="1342544" y="369332"/>
                </a:cubicBezTo>
                <a:cubicBezTo>
                  <a:pt x="1176094" y="405659"/>
                  <a:pt x="981534" y="324162"/>
                  <a:pt x="751115" y="369332"/>
                </a:cubicBezTo>
                <a:cubicBezTo>
                  <a:pt x="520696" y="414502"/>
                  <a:pt x="253132" y="295933"/>
                  <a:pt x="0" y="369332"/>
                </a:cubicBezTo>
                <a:cubicBezTo>
                  <a:pt x="-24820" y="199849"/>
                  <a:pt x="10679" y="139806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135132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err="1">
                <a:latin typeface="UTM Neo Sans Intel" panose="02040603050506020204" pitchFamily="18" charset="0"/>
              </a:rPr>
              <a:t>Đảm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bảo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trật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tự</a:t>
            </a:r>
            <a:r>
              <a:rPr lang="en-US" altLang="en-US" dirty="0">
                <a:latin typeface="UTM Neo Sans Intel" panose="02040603050506020204" pitchFamily="18" charset="0"/>
              </a:rPr>
              <a:t> an </a:t>
            </a:r>
            <a:r>
              <a:rPr lang="en-US" altLang="en-US" dirty="0" err="1">
                <a:latin typeface="UTM Neo Sans Intel" panose="02040603050506020204" pitchFamily="18" charset="0"/>
              </a:rPr>
              <a:t>ninh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trong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phố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phường</a:t>
            </a:r>
            <a:r>
              <a:rPr lang="en-US" altLang="en-US" dirty="0">
                <a:latin typeface="UTM Neo Sans Intel" panose="02040603050506020204" pitchFamily="18" charset="0"/>
              </a:rPr>
              <a:t>, </a:t>
            </a:r>
            <a:r>
              <a:rPr lang="en-US" altLang="en-US" dirty="0" err="1">
                <a:latin typeface="UTM Neo Sans Intel" panose="02040603050506020204" pitchFamily="18" charset="0"/>
              </a:rPr>
              <a:t>lối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xóm</a:t>
            </a:r>
            <a:r>
              <a:rPr lang="en-US" altLang="en-US" dirty="0">
                <a:latin typeface="UTM Neo Sans Intel" panose="0204060305050602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DFBB3-8E2A-4A5F-945C-2611730C5FEC}"/>
              </a:ext>
            </a:extLst>
          </p:cNvPr>
          <p:cNvSpPr txBox="1"/>
          <p:nvPr/>
        </p:nvSpPr>
        <p:spPr>
          <a:xfrm>
            <a:off x="6096001" y="4016513"/>
            <a:ext cx="5234165" cy="369332"/>
          </a:xfrm>
          <a:custGeom>
            <a:avLst/>
            <a:gdLst>
              <a:gd name="connsiteX0" fmla="*/ 0 w 5234165"/>
              <a:gd name="connsiteY0" fmla="*/ 0 h 369332"/>
              <a:gd name="connsiteX1" fmla="*/ 686257 w 5234165"/>
              <a:gd name="connsiteY1" fmla="*/ 0 h 369332"/>
              <a:gd name="connsiteX2" fmla="*/ 1163148 w 5234165"/>
              <a:gd name="connsiteY2" fmla="*/ 0 h 369332"/>
              <a:gd name="connsiteX3" fmla="*/ 1744722 w 5234165"/>
              <a:gd name="connsiteY3" fmla="*/ 0 h 369332"/>
              <a:gd name="connsiteX4" fmla="*/ 2169271 w 5234165"/>
              <a:gd name="connsiteY4" fmla="*/ 0 h 369332"/>
              <a:gd name="connsiteX5" fmla="*/ 2803186 w 5234165"/>
              <a:gd name="connsiteY5" fmla="*/ 0 h 369332"/>
              <a:gd name="connsiteX6" fmla="*/ 3384760 w 5234165"/>
              <a:gd name="connsiteY6" fmla="*/ 0 h 369332"/>
              <a:gd name="connsiteX7" fmla="*/ 3809309 w 5234165"/>
              <a:gd name="connsiteY7" fmla="*/ 0 h 369332"/>
              <a:gd name="connsiteX8" fmla="*/ 4233858 w 5234165"/>
              <a:gd name="connsiteY8" fmla="*/ 0 h 369332"/>
              <a:gd name="connsiteX9" fmla="*/ 4658407 w 5234165"/>
              <a:gd name="connsiteY9" fmla="*/ 0 h 369332"/>
              <a:gd name="connsiteX10" fmla="*/ 5234165 w 5234165"/>
              <a:gd name="connsiteY10" fmla="*/ 0 h 369332"/>
              <a:gd name="connsiteX11" fmla="*/ 5234165 w 5234165"/>
              <a:gd name="connsiteY11" fmla="*/ 369332 h 369332"/>
              <a:gd name="connsiteX12" fmla="*/ 4652591 w 5234165"/>
              <a:gd name="connsiteY12" fmla="*/ 369332 h 369332"/>
              <a:gd name="connsiteX13" fmla="*/ 4018676 w 5234165"/>
              <a:gd name="connsiteY13" fmla="*/ 369332 h 369332"/>
              <a:gd name="connsiteX14" fmla="*/ 3594127 w 5234165"/>
              <a:gd name="connsiteY14" fmla="*/ 369332 h 369332"/>
              <a:gd name="connsiteX15" fmla="*/ 2960211 w 5234165"/>
              <a:gd name="connsiteY15" fmla="*/ 369332 h 369332"/>
              <a:gd name="connsiteX16" fmla="*/ 2326296 w 5234165"/>
              <a:gd name="connsiteY16" fmla="*/ 369332 h 369332"/>
              <a:gd name="connsiteX17" fmla="*/ 1901747 w 5234165"/>
              <a:gd name="connsiteY17" fmla="*/ 369332 h 369332"/>
              <a:gd name="connsiteX18" fmla="*/ 1372514 w 5234165"/>
              <a:gd name="connsiteY18" fmla="*/ 369332 h 369332"/>
              <a:gd name="connsiteX19" fmla="*/ 686257 w 5234165"/>
              <a:gd name="connsiteY19" fmla="*/ 369332 h 369332"/>
              <a:gd name="connsiteX20" fmla="*/ 0 w 5234165"/>
              <a:gd name="connsiteY20" fmla="*/ 369332 h 369332"/>
              <a:gd name="connsiteX21" fmla="*/ 0 w 5234165"/>
              <a:gd name="connsiteY2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34165" h="369332" fill="none" extrusionOk="0">
                <a:moveTo>
                  <a:pt x="0" y="0"/>
                </a:moveTo>
                <a:cubicBezTo>
                  <a:pt x="304119" y="-48038"/>
                  <a:pt x="376884" y="19896"/>
                  <a:pt x="686257" y="0"/>
                </a:cubicBezTo>
                <a:cubicBezTo>
                  <a:pt x="995630" y="-19896"/>
                  <a:pt x="936819" y="29373"/>
                  <a:pt x="1163148" y="0"/>
                </a:cubicBezTo>
                <a:cubicBezTo>
                  <a:pt x="1389477" y="-29373"/>
                  <a:pt x="1576301" y="42549"/>
                  <a:pt x="1744722" y="0"/>
                </a:cubicBezTo>
                <a:cubicBezTo>
                  <a:pt x="1913143" y="-42549"/>
                  <a:pt x="2017910" y="36141"/>
                  <a:pt x="2169271" y="0"/>
                </a:cubicBezTo>
                <a:cubicBezTo>
                  <a:pt x="2320632" y="-36141"/>
                  <a:pt x="2493975" y="21715"/>
                  <a:pt x="2803186" y="0"/>
                </a:cubicBezTo>
                <a:cubicBezTo>
                  <a:pt x="3112397" y="-21715"/>
                  <a:pt x="3157560" y="59696"/>
                  <a:pt x="3384760" y="0"/>
                </a:cubicBezTo>
                <a:cubicBezTo>
                  <a:pt x="3611960" y="-59696"/>
                  <a:pt x="3671727" y="8246"/>
                  <a:pt x="3809309" y="0"/>
                </a:cubicBezTo>
                <a:cubicBezTo>
                  <a:pt x="3946891" y="-8246"/>
                  <a:pt x="4127191" y="17282"/>
                  <a:pt x="4233858" y="0"/>
                </a:cubicBezTo>
                <a:cubicBezTo>
                  <a:pt x="4340525" y="-17282"/>
                  <a:pt x="4485252" y="24155"/>
                  <a:pt x="4658407" y="0"/>
                </a:cubicBezTo>
                <a:cubicBezTo>
                  <a:pt x="4831562" y="-24155"/>
                  <a:pt x="5090589" y="48404"/>
                  <a:pt x="5234165" y="0"/>
                </a:cubicBezTo>
                <a:cubicBezTo>
                  <a:pt x="5273294" y="80543"/>
                  <a:pt x="5228293" y="234653"/>
                  <a:pt x="5234165" y="369332"/>
                </a:cubicBezTo>
                <a:cubicBezTo>
                  <a:pt x="5054045" y="405832"/>
                  <a:pt x="4871858" y="306714"/>
                  <a:pt x="4652591" y="369332"/>
                </a:cubicBezTo>
                <a:cubicBezTo>
                  <a:pt x="4433324" y="431950"/>
                  <a:pt x="4294289" y="302533"/>
                  <a:pt x="4018676" y="369332"/>
                </a:cubicBezTo>
                <a:cubicBezTo>
                  <a:pt x="3743064" y="436131"/>
                  <a:pt x="3681917" y="333844"/>
                  <a:pt x="3594127" y="369332"/>
                </a:cubicBezTo>
                <a:cubicBezTo>
                  <a:pt x="3506337" y="404820"/>
                  <a:pt x="3119649" y="355110"/>
                  <a:pt x="2960211" y="369332"/>
                </a:cubicBezTo>
                <a:cubicBezTo>
                  <a:pt x="2800773" y="383554"/>
                  <a:pt x="2620147" y="359226"/>
                  <a:pt x="2326296" y="369332"/>
                </a:cubicBezTo>
                <a:cubicBezTo>
                  <a:pt x="2032446" y="379438"/>
                  <a:pt x="2019001" y="328485"/>
                  <a:pt x="1901747" y="369332"/>
                </a:cubicBezTo>
                <a:cubicBezTo>
                  <a:pt x="1784493" y="410179"/>
                  <a:pt x="1533425" y="334753"/>
                  <a:pt x="1372514" y="369332"/>
                </a:cubicBezTo>
                <a:cubicBezTo>
                  <a:pt x="1211603" y="403911"/>
                  <a:pt x="910152" y="320382"/>
                  <a:pt x="686257" y="369332"/>
                </a:cubicBezTo>
                <a:cubicBezTo>
                  <a:pt x="462362" y="418282"/>
                  <a:pt x="211170" y="291755"/>
                  <a:pt x="0" y="369332"/>
                </a:cubicBezTo>
                <a:cubicBezTo>
                  <a:pt x="-16716" y="259026"/>
                  <a:pt x="8266" y="87092"/>
                  <a:pt x="0" y="0"/>
                </a:cubicBezTo>
                <a:close/>
              </a:path>
              <a:path w="5234165" h="369332" stroke="0" extrusionOk="0">
                <a:moveTo>
                  <a:pt x="0" y="0"/>
                </a:moveTo>
                <a:cubicBezTo>
                  <a:pt x="203661" y="-42263"/>
                  <a:pt x="412924" y="28755"/>
                  <a:pt x="633916" y="0"/>
                </a:cubicBezTo>
                <a:cubicBezTo>
                  <a:pt x="854908" y="-28755"/>
                  <a:pt x="957885" y="30276"/>
                  <a:pt x="1267831" y="0"/>
                </a:cubicBezTo>
                <a:cubicBezTo>
                  <a:pt x="1577777" y="-30276"/>
                  <a:pt x="1572208" y="17900"/>
                  <a:pt x="1692380" y="0"/>
                </a:cubicBezTo>
                <a:cubicBezTo>
                  <a:pt x="1812552" y="-17900"/>
                  <a:pt x="2132862" y="49398"/>
                  <a:pt x="2326296" y="0"/>
                </a:cubicBezTo>
                <a:cubicBezTo>
                  <a:pt x="2519730" y="-49398"/>
                  <a:pt x="2788266" y="69072"/>
                  <a:pt x="3012553" y="0"/>
                </a:cubicBezTo>
                <a:cubicBezTo>
                  <a:pt x="3236840" y="-69072"/>
                  <a:pt x="3322528" y="62026"/>
                  <a:pt x="3541785" y="0"/>
                </a:cubicBezTo>
                <a:cubicBezTo>
                  <a:pt x="3761042" y="-62026"/>
                  <a:pt x="3997313" y="60410"/>
                  <a:pt x="4123359" y="0"/>
                </a:cubicBezTo>
                <a:cubicBezTo>
                  <a:pt x="4249405" y="-60410"/>
                  <a:pt x="4348286" y="23678"/>
                  <a:pt x="4547908" y="0"/>
                </a:cubicBezTo>
                <a:cubicBezTo>
                  <a:pt x="4747530" y="-23678"/>
                  <a:pt x="5037447" y="55448"/>
                  <a:pt x="5234165" y="0"/>
                </a:cubicBezTo>
                <a:cubicBezTo>
                  <a:pt x="5269641" y="150986"/>
                  <a:pt x="5201842" y="234030"/>
                  <a:pt x="5234165" y="369332"/>
                </a:cubicBezTo>
                <a:cubicBezTo>
                  <a:pt x="5057640" y="389572"/>
                  <a:pt x="4873629" y="357278"/>
                  <a:pt x="4757274" y="369332"/>
                </a:cubicBezTo>
                <a:cubicBezTo>
                  <a:pt x="4640919" y="381386"/>
                  <a:pt x="4443217" y="367959"/>
                  <a:pt x="4332725" y="369332"/>
                </a:cubicBezTo>
                <a:cubicBezTo>
                  <a:pt x="4222233" y="370705"/>
                  <a:pt x="3977454" y="331855"/>
                  <a:pt x="3803493" y="369332"/>
                </a:cubicBezTo>
                <a:cubicBezTo>
                  <a:pt x="3629532" y="406809"/>
                  <a:pt x="3455805" y="361690"/>
                  <a:pt x="3169578" y="369332"/>
                </a:cubicBezTo>
                <a:cubicBezTo>
                  <a:pt x="2883351" y="376974"/>
                  <a:pt x="2895853" y="361005"/>
                  <a:pt x="2692687" y="369332"/>
                </a:cubicBezTo>
                <a:cubicBezTo>
                  <a:pt x="2489521" y="377659"/>
                  <a:pt x="2237833" y="298301"/>
                  <a:pt x="2006430" y="369332"/>
                </a:cubicBezTo>
                <a:cubicBezTo>
                  <a:pt x="1775027" y="440363"/>
                  <a:pt x="1679933" y="308319"/>
                  <a:pt x="1372514" y="369332"/>
                </a:cubicBezTo>
                <a:cubicBezTo>
                  <a:pt x="1065095" y="430345"/>
                  <a:pt x="1034069" y="309430"/>
                  <a:pt x="790940" y="369332"/>
                </a:cubicBezTo>
                <a:cubicBezTo>
                  <a:pt x="547811" y="429234"/>
                  <a:pt x="210713" y="340776"/>
                  <a:pt x="0" y="369332"/>
                </a:cubicBezTo>
                <a:cubicBezTo>
                  <a:pt x="-1815" y="256764"/>
                  <a:pt x="37713" y="142895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026285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dirty="0" err="1">
                <a:latin typeface="UTM Neo Sans Intel" panose="02040603050506020204" pitchFamily="18" charset="0"/>
              </a:rPr>
              <a:t>Đảm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bảo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trật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tự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giao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thông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trên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các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tuyến</a:t>
            </a:r>
            <a:r>
              <a:rPr lang="en-US" altLang="en-US" dirty="0">
                <a:latin typeface="UTM Neo Sans Intel" panose="02040603050506020204" pitchFamily="18" charset="0"/>
              </a:rPr>
              <a:t> </a:t>
            </a:r>
            <a:r>
              <a:rPr lang="en-US" altLang="en-US" dirty="0" err="1">
                <a:latin typeface="UTM Neo Sans Intel" panose="02040603050506020204" pitchFamily="18" charset="0"/>
              </a:rPr>
              <a:t>đường</a:t>
            </a:r>
            <a:endParaRPr lang="en-US" dirty="0"/>
          </a:p>
        </p:txBody>
      </p:sp>
      <p:pic>
        <p:nvPicPr>
          <p:cNvPr id="6150" name="Picture 6" descr="Nữ CSGT xinh đẹp xuống đường phát khẩu trang miễn phí | baotintuc.vn">
            <a:extLst>
              <a:ext uri="{FF2B5EF4-FFF2-40B4-BE49-F238E27FC236}">
                <a16:creationId xmlns:a16="http://schemas.microsoft.com/office/drawing/2014/main" id="{15930B02-5F43-41AD-922D-8EBD9CF5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9524"/>
            <a:ext cx="5234166" cy="32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63C9B73-5683-487D-9AC4-68467D4CA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420" y="4427694"/>
            <a:ext cx="3703153" cy="2626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38C30F-D3BE-4BCA-B2C6-BE86F1E6B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98" y="-231321"/>
            <a:ext cx="3779336" cy="26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7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8" descr="DSC_0931">
            <a:extLst>
              <a:ext uri="{FF2B5EF4-FFF2-40B4-BE49-F238E27FC236}">
                <a16:creationId xmlns:a16="http://schemas.microsoft.com/office/drawing/2014/main" id="{B66CA52B-E6A3-4F49-A15D-B039F687C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9" r="19580" b="-2"/>
          <a:stretch/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untitled">
            <a:extLst>
              <a:ext uri="{FF2B5EF4-FFF2-40B4-BE49-F238E27FC236}">
                <a16:creationId xmlns:a16="http://schemas.microsoft.com/office/drawing/2014/main" id="{90C93D49-686F-4A39-9BB7-FB7DFEF54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992"/>
          <a:stretch/>
        </p:blipFill>
        <p:spPr bwMode="auto">
          <a:xfrm>
            <a:off x="4184141" y="165371"/>
            <a:ext cx="3826711" cy="31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44_114925[1]">
            <a:extLst>
              <a:ext uri="{FF2B5EF4-FFF2-40B4-BE49-F238E27FC236}">
                <a16:creationId xmlns:a16="http://schemas.microsoft.com/office/drawing/2014/main" id="{5C8E402F-8727-4848-91C6-B5D34FD9C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0" b="1"/>
          <a:stretch/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mages1495528_thum-lum-6">
            <a:extLst>
              <a:ext uri="{FF2B5EF4-FFF2-40B4-BE49-F238E27FC236}">
                <a16:creationId xmlns:a16="http://schemas.microsoft.com/office/drawing/2014/main" id="{2392FD1A-A4B7-40DE-89E0-D768EE240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1" b="-4"/>
          <a:stretch/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mageView">
            <a:extLst>
              <a:ext uri="{FF2B5EF4-FFF2-40B4-BE49-F238E27FC236}">
                <a16:creationId xmlns:a16="http://schemas.microsoft.com/office/drawing/2014/main" id="{BB8FA7F4-7D89-4984-9221-2E311D58A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/>
          <a:stretch/>
        </p:blipFill>
        <p:spPr bwMode="auto">
          <a:xfrm>
            <a:off x="8193992" y="3505966"/>
            <a:ext cx="3826711" cy="3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66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DFDCD0B-2568-4463-9697-2214A4DD46B8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16" name="Picture 15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0605460E-B934-42E6-8A03-58B743B7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17" name="Picture 16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86822F12-AECF-4DF1-A4A3-75408CA14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18" name="Picture 17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36822843-F58C-4144-BA32-753D5DE90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pic>
        <p:nvPicPr>
          <p:cNvPr id="10" name="Picture 9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B2E0BA2A-212D-41CE-9217-1A865F00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19" y="334298"/>
            <a:ext cx="7986561" cy="4003094"/>
          </a:xfrm>
          <a:prstGeom prst="rect">
            <a:avLst/>
          </a:prstGeom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6ED6D40B-F68D-4C68-ADEE-E6A32F5F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639" y="1483523"/>
            <a:ext cx="42180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Tìm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câu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Cookies" panose="02040603050506020204" pitchFamily="18" charset="0"/>
              </a:rPr>
              <a:t>chuyện</a:t>
            </a:r>
            <a:r>
              <a:rPr lang="en-US" altLang="en-US" sz="4000" dirty="0"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UTM Cookies" panose="02040603050506020204" pitchFamily="18" charset="0"/>
              </a:rPr>
              <a:t>ở </a:t>
            </a:r>
            <a:r>
              <a:rPr lang="en-US" altLang="en-US" sz="4000" b="1" dirty="0" err="1">
                <a:solidFill>
                  <a:srgbClr val="C00000"/>
                </a:solidFill>
                <a:latin typeface="UTM Cookies" panose="02040603050506020204" pitchFamily="18" charset="0"/>
              </a:rPr>
              <a:t>đâu</a:t>
            </a:r>
            <a:r>
              <a:rPr lang="en-US" altLang="en-US" sz="4000" b="1" dirty="0">
                <a:solidFill>
                  <a:srgbClr val="C0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12" name="Picture 1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E1A56DF-E4BE-4E70-BF21-BD0E5D7ED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339" y="2984578"/>
            <a:ext cx="5327915" cy="3779528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DDE53B-4FA3-41B8-8DB4-DF4DC596A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28" y="0"/>
            <a:ext cx="1892161" cy="1342265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C78B110-EFD8-453D-8326-F1914D4B5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28" y="550606"/>
            <a:ext cx="1892161" cy="1342265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39E27-7440-4D39-93A8-6319B5458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01" y="275303"/>
            <a:ext cx="1892161" cy="13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7B3820-719A-4938-923C-75EC91BEE4E9}"/>
              </a:ext>
            </a:extLst>
          </p:cNvPr>
          <p:cNvGrpSpPr/>
          <p:nvPr/>
        </p:nvGrpSpPr>
        <p:grpSpPr>
          <a:xfrm>
            <a:off x="-336090" y="4206583"/>
            <a:ext cx="12528091" cy="3786601"/>
            <a:chOff x="-336090" y="4206583"/>
            <a:chExt cx="12528091" cy="3786601"/>
          </a:xfrm>
        </p:grpSpPr>
        <p:pic>
          <p:nvPicPr>
            <p:cNvPr id="19" name="Picture 18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CEA31A27-5562-4AD2-9C38-5B0DA124D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6090" y="4206583"/>
              <a:ext cx="5327915" cy="3779528"/>
            </a:xfrm>
            <a:prstGeom prst="rect">
              <a:avLst/>
            </a:prstGeom>
          </p:spPr>
        </p:pic>
        <p:pic>
          <p:nvPicPr>
            <p:cNvPr id="20" name="Picture 19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C8C4E900-D805-4F92-ADC9-489506DA0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705" y="4206583"/>
              <a:ext cx="5327915" cy="3779528"/>
            </a:xfrm>
            <a:prstGeom prst="rect">
              <a:avLst/>
            </a:prstGeom>
          </p:spPr>
        </p:pic>
        <p:pic>
          <p:nvPicPr>
            <p:cNvPr id="21" name="Picture 20" descr="A picture containing text, plant, leaf&#10;&#10;Description automatically generated">
              <a:extLst>
                <a:ext uri="{FF2B5EF4-FFF2-40B4-BE49-F238E27FC236}">
                  <a16:creationId xmlns:a16="http://schemas.microsoft.com/office/drawing/2014/main" id="{C8740122-FE42-4943-B2FA-9FDBCEB41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45"/>
            <a:stretch/>
          </p:blipFill>
          <p:spPr>
            <a:xfrm>
              <a:off x="8496833" y="4213656"/>
              <a:ext cx="3695168" cy="377952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CED5510-E422-4255-81F1-44C9D94C95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" y="-132996"/>
            <a:ext cx="9700142" cy="68580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12E61E-6684-49FC-B86E-A7EB95A1E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105" y="500084"/>
            <a:ext cx="6732396" cy="3510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05D44F-9AEC-4B5D-8A6C-C0BB5DC6CACF}"/>
              </a:ext>
            </a:extLst>
          </p:cNvPr>
          <p:cNvSpPr txBox="1"/>
          <p:nvPr/>
        </p:nvSpPr>
        <p:spPr>
          <a:xfrm>
            <a:off x="552751" y="1320892"/>
            <a:ext cx="4019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câu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chuyện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được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nghe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thân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UTM Neo Sans Intel" panose="02040603050506020204" pitchFamily="18" charset="0"/>
              </a:rPr>
              <a:t>kể</a:t>
            </a:r>
            <a:r>
              <a:rPr lang="en-US" altLang="en-US" sz="2400" dirty="0">
                <a:solidFill>
                  <a:srgbClr val="C00000"/>
                </a:solidFill>
                <a:latin typeface="UTM Neo Sans Intel" panose="02040603050506020204" pitchFamily="18" charset="0"/>
              </a:rPr>
              <a:t>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B91937D-8FA8-43B6-B8D6-54103F8EC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037">
            <a:off x="5122676" y="356161"/>
            <a:ext cx="3678806" cy="2609679"/>
          </a:xfrm>
          <a:prstGeom prst="rect">
            <a:avLst/>
          </a:prstGeom>
          <a:solidFill>
            <a:srgbClr val="002060"/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2D0D4-5D45-44E9-8214-0EADDED45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754" y="3189004"/>
            <a:ext cx="5327915" cy="377952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5DE431-4C59-4599-B638-59AA5B262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4225" y="4831322"/>
            <a:ext cx="2374827" cy="1679003"/>
          </a:xfrm>
          <a:prstGeom prst="rect">
            <a:avLst/>
          </a:prstGeom>
        </p:spPr>
      </p:pic>
      <p:pic>
        <p:nvPicPr>
          <p:cNvPr id="5" name="Picture 4" descr="A picture containing indoor, toy, doll, vector graphics&#10;&#10;Description automatically generated">
            <a:extLst>
              <a:ext uri="{FF2B5EF4-FFF2-40B4-BE49-F238E27FC236}">
                <a16:creationId xmlns:a16="http://schemas.microsoft.com/office/drawing/2014/main" id="{275C1762-8FB8-4B86-94BE-929958D55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847">
            <a:off x="6485923" y="2783886"/>
            <a:ext cx="4932918" cy="349932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111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522</Words>
  <Application>Microsoft Office PowerPoint</Application>
  <PresentationFormat>Widescreen</PresentationFormat>
  <Paragraphs>77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Calibri</vt:lpstr>
      <vt:lpstr>UTM Atlas</vt:lpstr>
      <vt:lpstr>UTM Aptima</vt:lpstr>
      <vt:lpstr>微软雅黑</vt:lpstr>
      <vt:lpstr>UTM Showcard</vt:lpstr>
      <vt:lpstr>SVN-SAF</vt:lpstr>
      <vt:lpstr>UTM Spring</vt:lpstr>
      <vt:lpstr>Calibri Light</vt:lpstr>
      <vt:lpstr>UVF Funkydori</vt:lpstr>
      <vt:lpstr>SVN-Appleberry</vt:lpstr>
      <vt:lpstr>Arial</vt:lpstr>
      <vt:lpstr>字魂6号-日记插画体</vt:lpstr>
      <vt:lpstr>UTM Neo Sans Intel</vt:lpstr>
      <vt:lpstr>UTM Isadora</vt:lpstr>
      <vt:lpstr>SVN-Berkshire Swash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Giang</dc:creator>
  <cp:lastModifiedBy>Giang Giang</cp:lastModifiedBy>
  <cp:revision>7</cp:revision>
  <dcterms:created xsi:type="dcterms:W3CDTF">2022-01-06T13:38:20Z</dcterms:created>
  <dcterms:modified xsi:type="dcterms:W3CDTF">2022-01-17T08:40:18Z</dcterms:modified>
</cp:coreProperties>
</file>