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70" r:id="rId2"/>
  </p:sldMasterIdLst>
  <p:notesMasterIdLst>
    <p:notesMasterId r:id="rId25"/>
  </p:notesMasterIdLst>
  <p:sldIdLst>
    <p:sldId id="310" r:id="rId3"/>
    <p:sldId id="330" r:id="rId4"/>
    <p:sldId id="329" r:id="rId5"/>
    <p:sldId id="261" r:id="rId6"/>
    <p:sldId id="293" r:id="rId7"/>
    <p:sldId id="314" r:id="rId8"/>
    <p:sldId id="315" r:id="rId9"/>
    <p:sldId id="316" r:id="rId10"/>
    <p:sldId id="264"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07"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Đoàn Mai" userId="7ca45f3efbfd4957" providerId="LiveId" clId="{6DDC5EDC-F7EB-4D63-B913-75CB3C2C1700}"/>
    <pc:docChg chg="custSel delSld modSld">
      <pc:chgData name="Đoàn Mai" userId="7ca45f3efbfd4957" providerId="LiveId" clId="{6DDC5EDC-F7EB-4D63-B913-75CB3C2C1700}" dt="2022-03-06T08:52:00.115" v="57"/>
      <pc:docMkLst>
        <pc:docMk/>
      </pc:docMkLst>
      <pc:sldChg chg="modSp mod">
        <pc:chgData name="Đoàn Mai" userId="7ca45f3efbfd4957" providerId="LiveId" clId="{6DDC5EDC-F7EB-4D63-B913-75CB3C2C1700}" dt="2022-03-06T08:48:34.501" v="0" actId="207"/>
        <pc:sldMkLst>
          <pc:docMk/>
          <pc:sldMk cId="283431917" sldId="256"/>
        </pc:sldMkLst>
        <pc:spChg chg="mod">
          <ac:chgData name="Đoàn Mai" userId="7ca45f3efbfd4957" providerId="LiveId" clId="{6DDC5EDC-F7EB-4D63-B913-75CB3C2C1700}" dt="2022-03-06T08:48:34.501" v="0" actId="207"/>
          <ac:spMkLst>
            <pc:docMk/>
            <pc:sldMk cId="283431917" sldId="256"/>
            <ac:spMk id="5" creationId="{EBA0CF3D-A30E-4770-9964-7565795542CF}"/>
          </ac:spMkLst>
        </pc:spChg>
      </pc:sldChg>
      <pc:sldChg chg="addSp modSp mod">
        <pc:chgData name="Đoàn Mai" userId="7ca45f3efbfd4957" providerId="LiveId" clId="{6DDC5EDC-F7EB-4D63-B913-75CB3C2C1700}" dt="2022-03-06T08:49:40.424" v="25"/>
        <pc:sldMkLst>
          <pc:docMk/>
          <pc:sldMk cId="3251876577" sldId="261"/>
        </pc:sldMkLst>
        <pc:spChg chg="mod">
          <ac:chgData name="Đoàn Mai" userId="7ca45f3efbfd4957" providerId="LiveId" clId="{6DDC5EDC-F7EB-4D63-B913-75CB3C2C1700}" dt="2022-03-06T08:49:36.640" v="23" actId="1076"/>
          <ac:spMkLst>
            <pc:docMk/>
            <pc:sldMk cId="3251876577" sldId="261"/>
            <ac:spMk id="2" creationId="{00000000-0000-0000-0000-000000000000}"/>
          </ac:spMkLst>
        </pc:spChg>
        <pc:spChg chg="mod">
          <ac:chgData name="Đoàn Mai" userId="7ca45f3efbfd4957" providerId="LiveId" clId="{6DDC5EDC-F7EB-4D63-B913-75CB3C2C1700}" dt="2022-03-06T08:49:39.427" v="24" actId="1076"/>
          <ac:spMkLst>
            <pc:docMk/>
            <pc:sldMk cId="3251876577" sldId="261"/>
            <ac:spMk id="5" creationId="{C7B7B092-9111-4966-BA91-B833048CC4D9}"/>
          </ac:spMkLst>
        </pc:spChg>
        <pc:spChg chg="add mod">
          <ac:chgData name="Đoàn Mai" userId="7ca45f3efbfd4957" providerId="LiveId" clId="{6DDC5EDC-F7EB-4D63-B913-75CB3C2C1700}" dt="2022-03-06T08:49:40.424" v="25"/>
          <ac:spMkLst>
            <pc:docMk/>
            <pc:sldMk cId="3251876577" sldId="261"/>
            <ac:spMk id="6" creationId="{3D83FC3D-0343-40C0-AE3E-3EE9C5B9DC1C}"/>
          </ac:spMkLst>
        </pc:spChg>
      </pc:sldChg>
      <pc:sldChg chg="addSp modSp mod">
        <pc:chgData name="Đoàn Mai" userId="7ca45f3efbfd4957" providerId="LiveId" clId="{6DDC5EDC-F7EB-4D63-B913-75CB3C2C1700}" dt="2022-03-06T08:50:23.987" v="37" actId="1076"/>
        <pc:sldMkLst>
          <pc:docMk/>
          <pc:sldMk cId="2522849027" sldId="264"/>
        </pc:sldMkLst>
        <pc:spChg chg="mod">
          <ac:chgData name="Đoàn Mai" userId="7ca45f3efbfd4957" providerId="LiveId" clId="{6DDC5EDC-F7EB-4D63-B913-75CB3C2C1700}" dt="2022-03-06T08:50:20.313" v="35" actId="1076"/>
          <ac:spMkLst>
            <pc:docMk/>
            <pc:sldMk cId="2522849027" sldId="264"/>
            <ac:spMk id="2" creationId="{00000000-0000-0000-0000-000000000000}"/>
          </ac:spMkLst>
        </pc:spChg>
        <pc:spChg chg="add mod">
          <ac:chgData name="Đoàn Mai" userId="7ca45f3efbfd4957" providerId="LiveId" clId="{6DDC5EDC-F7EB-4D63-B913-75CB3C2C1700}" dt="2022-03-06T08:50:23.987" v="37" actId="1076"/>
          <ac:spMkLst>
            <pc:docMk/>
            <pc:sldMk cId="2522849027" sldId="264"/>
            <ac:spMk id="3" creationId="{49DE08B4-5E18-443D-8361-2C2647D1B8DB}"/>
          </ac:spMkLst>
        </pc:spChg>
      </pc:sldChg>
      <pc:sldChg chg="modSp mod">
        <pc:chgData name="Đoàn Mai" userId="7ca45f3efbfd4957" providerId="LiveId" clId="{6DDC5EDC-F7EB-4D63-B913-75CB3C2C1700}" dt="2022-03-06T08:48:46.758" v="7" actId="20577"/>
        <pc:sldMkLst>
          <pc:docMk/>
          <pc:sldMk cId="1079100454" sldId="310"/>
        </pc:sldMkLst>
        <pc:spChg chg="mod">
          <ac:chgData name="Đoàn Mai" userId="7ca45f3efbfd4957" providerId="LiveId" clId="{6DDC5EDC-F7EB-4D63-B913-75CB3C2C1700}" dt="2022-03-06T08:48:46.758" v="7" actId="20577"/>
          <ac:spMkLst>
            <pc:docMk/>
            <pc:sldMk cId="1079100454" sldId="310"/>
            <ac:spMk id="5" creationId="{A93F42F3-319B-41E5-94C8-B5FFF6DE7CBF}"/>
          </ac:spMkLst>
        </pc:spChg>
      </pc:sldChg>
      <pc:sldChg chg="del">
        <pc:chgData name="Đoàn Mai" userId="7ca45f3efbfd4957" providerId="LiveId" clId="{6DDC5EDC-F7EB-4D63-B913-75CB3C2C1700}" dt="2022-03-06T08:49:48.187" v="26" actId="47"/>
        <pc:sldMkLst>
          <pc:docMk/>
          <pc:sldMk cId="1660477357" sldId="311"/>
        </pc:sldMkLst>
      </pc:sldChg>
      <pc:sldChg chg="del">
        <pc:chgData name="Đoàn Mai" userId="7ca45f3efbfd4957" providerId="LiveId" clId="{6DDC5EDC-F7EB-4D63-B913-75CB3C2C1700}" dt="2022-03-06T08:49:51.653" v="27" actId="47"/>
        <pc:sldMkLst>
          <pc:docMk/>
          <pc:sldMk cId="2755684425" sldId="312"/>
        </pc:sldMkLst>
      </pc:sldChg>
      <pc:sldChg chg="del">
        <pc:chgData name="Đoàn Mai" userId="7ca45f3efbfd4957" providerId="LiveId" clId="{6DDC5EDC-F7EB-4D63-B913-75CB3C2C1700}" dt="2022-03-06T08:49:52.719" v="28" actId="47"/>
        <pc:sldMkLst>
          <pc:docMk/>
          <pc:sldMk cId="4190075442" sldId="313"/>
        </pc:sldMkLst>
      </pc:sldChg>
      <pc:sldChg chg="addSp modSp mod">
        <pc:chgData name="Đoàn Mai" userId="7ca45f3efbfd4957" providerId="LiveId" clId="{6DDC5EDC-F7EB-4D63-B913-75CB3C2C1700}" dt="2022-03-06T08:50:04.738" v="30"/>
        <pc:sldMkLst>
          <pc:docMk/>
          <pc:sldMk cId="836599031" sldId="314"/>
        </pc:sldMkLst>
        <pc:spChg chg="mod">
          <ac:chgData name="Đoàn Mai" userId="7ca45f3efbfd4957" providerId="LiveId" clId="{6DDC5EDC-F7EB-4D63-B913-75CB3C2C1700}" dt="2022-03-06T08:50:03.556" v="29" actId="1076"/>
          <ac:spMkLst>
            <pc:docMk/>
            <pc:sldMk cId="836599031" sldId="314"/>
            <ac:spMk id="4" creationId="{7EE1A74E-19CA-40CE-A507-11D44C8C4CC4}"/>
          </ac:spMkLst>
        </pc:spChg>
        <pc:spChg chg="add mod">
          <ac:chgData name="Đoàn Mai" userId="7ca45f3efbfd4957" providerId="LiveId" clId="{6DDC5EDC-F7EB-4D63-B913-75CB3C2C1700}" dt="2022-03-06T08:50:04.738" v="30"/>
          <ac:spMkLst>
            <pc:docMk/>
            <pc:sldMk cId="836599031" sldId="314"/>
            <ac:spMk id="10" creationId="{02CB5134-7966-467E-A442-2BBC06F35894}"/>
          </ac:spMkLst>
        </pc:spChg>
      </pc:sldChg>
      <pc:sldChg chg="addSp modSp mod">
        <pc:chgData name="Đoàn Mai" userId="7ca45f3efbfd4957" providerId="LiveId" clId="{6DDC5EDC-F7EB-4D63-B913-75CB3C2C1700}" dt="2022-03-06T08:50:15.341" v="34"/>
        <pc:sldMkLst>
          <pc:docMk/>
          <pc:sldMk cId="4229232479" sldId="316"/>
        </pc:sldMkLst>
        <pc:spChg chg="mod">
          <ac:chgData name="Đoàn Mai" userId="7ca45f3efbfd4957" providerId="LiveId" clId="{6DDC5EDC-F7EB-4D63-B913-75CB3C2C1700}" dt="2022-03-06T08:50:14.580" v="33" actId="1076"/>
          <ac:spMkLst>
            <pc:docMk/>
            <pc:sldMk cId="4229232479" sldId="316"/>
            <ac:spMk id="4" creationId="{F5961D94-BE6E-4B5F-9430-3C86BF71E374}"/>
          </ac:spMkLst>
        </pc:spChg>
        <pc:spChg chg="mod">
          <ac:chgData name="Đoàn Mai" userId="7ca45f3efbfd4957" providerId="LiveId" clId="{6DDC5EDC-F7EB-4D63-B913-75CB3C2C1700}" dt="2022-03-06T08:50:09.068" v="31" actId="1076"/>
          <ac:spMkLst>
            <pc:docMk/>
            <pc:sldMk cId="4229232479" sldId="316"/>
            <ac:spMk id="5" creationId="{C9E0182B-B039-4415-861D-3E93BDCE13AF}"/>
          </ac:spMkLst>
        </pc:spChg>
        <pc:spChg chg="mod">
          <ac:chgData name="Đoàn Mai" userId="7ca45f3efbfd4957" providerId="LiveId" clId="{6DDC5EDC-F7EB-4D63-B913-75CB3C2C1700}" dt="2022-03-06T08:50:12.049" v="32" actId="1076"/>
          <ac:spMkLst>
            <pc:docMk/>
            <pc:sldMk cId="4229232479" sldId="316"/>
            <ac:spMk id="6" creationId="{211C7036-A733-4796-BFAA-D536715779B5}"/>
          </ac:spMkLst>
        </pc:spChg>
        <pc:spChg chg="add mod">
          <ac:chgData name="Đoàn Mai" userId="7ca45f3efbfd4957" providerId="LiveId" clId="{6DDC5EDC-F7EB-4D63-B913-75CB3C2C1700}" dt="2022-03-06T08:50:15.341" v="34"/>
          <ac:spMkLst>
            <pc:docMk/>
            <pc:sldMk cId="4229232479" sldId="316"/>
            <ac:spMk id="7" creationId="{31D5261C-0F55-4F3B-AF2C-623C768C1321}"/>
          </ac:spMkLst>
        </pc:spChg>
      </pc:sldChg>
      <pc:sldChg chg="addSp modSp mod">
        <pc:chgData name="Đoàn Mai" userId="7ca45f3efbfd4957" providerId="LiveId" clId="{6DDC5EDC-F7EB-4D63-B913-75CB3C2C1700}" dt="2022-03-06T08:50:33.749" v="39"/>
        <pc:sldMkLst>
          <pc:docMk/>
          <pc:sldMk cId="2922712950" sldId="317"/>
        </pc:sldMkLst>
        <pc:spChg chg="add mod">
          <ac:chgData name="Đoàn Mai" userId="7ca45f3efbfd4957" providerId="LiveId" clId="{6DDC5EDC-F7EB-4D63-B913-75CB3C2C1700}" dt="2022-03-06T08:50:33.749" v="39"/>
          <ac:spMkLst>
            <pc:docMk/>
            <pc:sldMk cId="2922712950" sldId="317"/>
            <ac:spMk id="5" creationId="{9D17B16C-7B92-4C8B-A339-8F7E20EEE7C7}"/>
          </ac:spMkLst>
        </pc:spChg>
        <pc:spChg chg="mod">
          <ac:chgData name="Đoàn Mai" userId="7ca45f3efbfd4957" providerId="LiveId" clId="{6DDC5EDC-F7EB-4D63-B913-75CB3C2C1700}" dt="2022-03-06T08:50:32.779" v="38" actId="1076"/>
          <ac:spMkLst>
            <pc:docMk/>
            <pc:sldMk cId="2922712950" sldId="317"/>
            <ac:spMk id="7" creationId="{3692A370-E31A-4B1E-80FE-CC22FB9DB0B3}"/>
          </ac:spMkLst>
        </pc:spChg>
      </pc:sldChg>
      <pc:sldChg chg="addSp modSp mod">
        <pc:chgData name="Đoàn Mai" userId="7ca45f3efbfd4957" providerId="LiveId" clId="{6DDC5EDC-F7EB-4D63-B913-75CB3C2C1700}" dt="2022-03-06T08:50:50.459" v="42" actId="1076"/>
        <pc:sldMkLst>
          <pc:docMk/>
          <pc:sldMk cId="635476607" sldId="318"/>
        </pc:sldMkLst>
        <pc:spChg chg="mod">
          <ac:chgData name="Đoàn Mai" userId="7ca45f3efbfd4957" providerId="LiveId" clId="{6DDC5EDC-F7EB-4D63-B913-75CB3C2C1700}" dt="2022-03-06T08:50:41.512" v="40" actId="1076"/>
          <ac:spMkLst>
            <pc:docMk/>
            <pc:sldMk cId="635476607" sldId="318"/>
            <ac:spMk id="4" creationId="{339BF0E3-577F-44B4-A265-ED4BFD38D552}"/>
          </ac:spMkLst>
        </pc:spChg>
        <pc:spChg chg="mod">
          <ac:chgData name="Đoàn Mai" userId="7ca45f3efbfd4957" providerId="LiveId" clId="{6DDC5EDC-F7EB-4D63-B913-75CB3C2C1700}" dt="2022-03-06T08:50:50.459" v="42" actId="1076"/>
          <ac:spMkLst>
            <pc:docMk/>
            <pc:sldMk cId="635476607" sldId="318"/>
            <ac:spMk id="5" creationId="{A6A2938A-4A5E-40EF-A35C-2FD3CE89FA36}"/>
          </ac:spMkLst>
        </pc:spChg>
        <pc:spChg chg="add mod">
          <ac:chgData name="Đoàn Mai" userId="7ca45f3efbfd4957" providerId="LiveId" clId="{6DDC5EDC-F7EB-4D63-B913-75CB3C2C1700}" dt="2022-03-06T08:50:43.196" v="41"/>
          <ac:spMkLst>
            <pc:docMk/>
            <pc:sldMk cId="635476607" sldId="318"/>
            <ac:spMk id="6" creationId="{14503735-23DB-4574-B45D-F941297AA9B9}"/>
          </ac:spMkLst>
        </pc:spChg>
      </pc:sldChg>
      <pc:sldChg chg="addSp modSp mod">
        <pc:chgData name="Đoàn Mai" userId="7ca45f3efbfd4957" providerId="LiveId" clId="{6DDC5EDC-F7EB-4D63-B913-75CB3C2C1700}" dt="2022-03-06T08:51:00.593" v="44"/>
        <pc:sldMkLst>
          <pc:docMk/>
          <pc:sldMk cId="2598443453" sldId="319"/>
        </pc:sldMkLst>
        <pc:spChg chg="mod">
          <ac:chgData name="Đoàn Mai" userId="7ca45f3efbfd4957" providerId="LiveId" clId="{6DDC5EDC-F7EB-4D63-B913-75CB3C2C1700}" dt="2022-03-06T08:50:59.144" v="43" actId="1076"/>
          <ac:spMkLst>
            <pc:docMk/>
            <pc:sldMk cId="2598443453" sldId="319"/>
            <ac:spMk id="2" creationId="{9386A2E3-37E1-4FF8-872E-0480B16469EB}"/>
          </ac:spMkLst>
        </pc:spChg>
        <pc:spChg chg="mod">
          <ac:chgData name="Đoàn Mai" userId="7ca45f3efbfd4957" providerId="LiveId" clId="{6DDC5EDC-F7EB-4D63-B913-75CB3C2C1700}" dt="2022-03-06T08:50:59.144" v="43" actId="1076"/>
          <ac:spMkLst>
            <pc:docMk/>
            <pc:sldMk cId="2598443453" sldId="319"/>
            <ac:spMk id="3" creationId="{37D6EEBF-DE21-4DD2-A281-3FC469E391FE}"/>
          </ac:spMkLst>
        </pc:spChg>
        <pc:spChg chg="mod">
          <ac:chgData name="Đoàn Mai" userId="7ca45f3efbfd4957" providerId="LiveId" clId="{6DDC5EDC-F7EB-4D63-B913-75CB3C2C1700}" dt="2022-03-06T08:50:59.144" v="43" actId="1076"/>
          <ac:spMkLst>
            <pc:docMk/>
            <pc:sldMk cId="2598443453" sldId="319"/>
            <ac:spMk id="4" creationId="{10F811C8-39CF-4574-8129-45978BEA81B4}"/>
          </ac:spMkLst>
        </pc:spChg>
        <pc:spChg chg="mod">
          <ac:chgData name="Đoàn Mai" userId="7ca45f3efbfd4957" providerId="LiveId" clId="{6DDC5EDC-F7EB-4D63-B913-75CB3C2C1700}" dt="2022-03-06T08:50:59.144" v="43" actId="1076"/>
          <ac:spMkLst>
            <pc:docMk/>
            <pc:sldMk cId="2598443453" sldId="319"/>
            <ac:spMk id="5" creationId="{07150F35-F3B1-4951-A02D-165594F4B2EC}"/>
          </ac:spMkLst>
        </pc:spChg>
        <pc:spChg chg="add mod">
          <ac:chgData name="Đoàn Mai" userId="7ca45f3efbfd4957" providerId="LiveId" clId="{6DDC5EDC-F7EB-4D63-B913-75CB3C2C1700}" dt="2022-03-06T08:51:00.593" v="44"/>
          <ac:spMkLst>
            <pc:docMk/>
            <pc:sldMk cId="2598443453" sldId="319"/>
            <ac:spMk id="9" creationId="{DF041B47-AE0D-4DD4-B23B-DB853FFA56A4}"/>
          </ac:spMkLst>
        </pc:spChg>
        <pc:cxnChg chg="mod">
          <ac:chgData name="Đoàn Mai" userId="7ca45f3efbfd4957" providerId="LiveId" clId="{6DDC5EDC-F7EB-4D63-B913-75CB3C2C1700}" dt="2022-03-06T08:50:59.144" v="43" actId="1076"/>
          <ac:cxnSpMkLst>
            <pc:docMk/>
            <pc:sldMk cId="2598443453" sldId="319"/>
            <ac:cxnSpMk id="6" creationId="{713C2E15-7B93-4172-A06E-9A14467ADA49}"/>
          </ac:cxnSpMkLst>
        </pc:cxnChg>
        <pc:cxnChg chg="mod">
          <ac:chgData name="Đoàn Mai" userId="7ca45f3efbfd4957" providerId="LiveId" clId="{6DDC5EDC-F7EB-4D63-B913-75CB3C2C1700}" dt="2022-03-06T08:50:59.144" v="43" actId="1076"/>
          <ac:cxnSpMkLst>
            <pc:docMk/>
            <pc:sldMk cId="2598443453" sldId="319"/>
            <ac:cxnSpMk id="7" creationId="{D252FFC9-0037-4474-9829-926E5B45237A}"/>
          </ac:cxnSpMkLst>
        </pc:cxnChg>
        <pc:cxnChg chg="mod">
          <ac:chgData name="Đoàn Mai" userId="7ca45f3efbfd4957" providerId="LiveId" clId="{6DDC5EDC-F7EB-4D63-B913-75CB3C2C1700}" dt="2022-03-06T08:50:59.144" v="43" actId="1076"/>
          <ac:cxnSpMkLst>
            <pc:docMk/>
            <pc:sldMk cId="2598443453" sldId="319"/>
            <ac:cxnSpMk id="8" creationId="{445473B2-2EEA-4256-A8E4-67279ED921FC}"/>
          </ac:cxnSpMkLst>
        </pc:cxnChg>
      </pc:sldChg>
      <pc:sldChg chg="addSp modSp mod">
        <pc:chgData name="Đoàn Mai" userId="7ca45f3efbfd4957" providerId="LiveId" clId="{6DDC5EDC-F7EB-4D63-B913-75CB3C2C1700}" dt="2022-03-06T08:51:07.189" v="46"/>
        <pc:sldMkLst>
          <pc:docMk/>
          <pc:sldMk cId="1544534461" sldId="320"/>
        </pc:sldMkLst>
        <pc:spChg chg="mod">
          <ac:chgData name="Đoàn Mai" userId="7ca45f3efbfd4957" providerId="LiveId" clId="{6DDC5EDC-F7EB-4D63-B913-75CB3C2C1700}" dt="2022-03-06T08:51:06.103" v="45" actId="1076"/>
          <ac:spMkLst>
            <pc:docMk/>
            <pc:sldMk cId="1544534461" sldId="320"/>
            <ac:spMk id="2" creationId="{B5EB84B6-7E2A-49AF-85FD-5918DE849DFF}"/>
          </ac:spMkLst>
        </pc:spChg>
        <pc:spChg chg="add mod">
          <ac:chgData name="Đoàn Mai" userId="7ca45f3efbfd4957" providerId="LiveId" clId="{6DDC5EDC-F7EB-4D63-B913-75CB3C2C1700}" dt="2022-03-06T08:51:07.189" v="46"/>
          <ac:spMkLst>
            <pc:docMk/>
            <pc:sldMk cId="1544534461" sldId="320"/>
            <ac:spMk id="11" creationId="{92DE9273-7C02-45C4-A2AF-54C4B3D979FE}"/>
          </ac:spMkLst>
        </pc:spChg>
      </pc:sldChg>
      <pc:sldChg chg="modSp mod">
        <pc:chgData name="Đoàn Mai" userId="7ca45f3efbfd4957" providerId="LiveId" clId="{6DDC5EDC-F7EB-4D63-B913-75CB3C2C1700}" dt="2022-03-06T08:51:19.966" v="48" actId="20577"/>
        <pc:sldMkLst>
          <pc:docMk/>
          <pc:sldMk cId="3262312276" sldId="321"/>
        </pc:sldMkLst>
        <pc:spChg chg="mod">
          <ac:chgData name="Đoàn Mai" userId="7ca45f3efbfd4957" providerId="LiveId" clId="{6DDC5EDC-F7EB-4D63-B913-75CB3C2C1700}" dt="2022-03-06T08:51:19.966" v="48" actId="20577"/>
          <ac:spMkLst>
            <pc:docMk/>
            <pc:sldMk cId="3262312276" sldId="321"/>
            <ac:spMk id="2" creationId="{4136BD78-F1CB-47C2-A8F7-5EEF31049964}"/>
          </ac:spMkLst>
        </pc:spChg>
      </pc:sldChg>
      <pc:sldChg chg="addSp modSp mod">
        <pc:chgData name="Đoàn Mai" userId="7ca45f3efbfd4957" providerId="LiveId" clId="{6DDC5EDC-F7EB-4D63-B913-75CB3C2C1700}" dt="2022-03-06T08:51:34.567" v="54" actId="1076"/>
        <pc:sldMkLst>
          <pc:docMk/>
          <pc:sldMk cId="190562011" sldId="322"/>
        </pc:sldMkLst>
        <pc:spChg chg="mod">
          <ac:chgData name="Đoàn Mai" userId="7ca45f3efbfd4957" providerId="LiveId" clId="{6DDC5EDC-F7EB-4D63-B913-75CB3C2C1700}" dt="2022-03-06T08:51:34.567" v="54" actId="1076"/>
          <ac:spMkLst>
            <pc:docMk/>
            <pc:sldMk cId="190562011" sldId="322"/>
            <ac:spMk id="2" creationId="{78325276-E776-4B45-82AA-9EE515BE7D5A}"/>
          </ac:spMkLst>
        </pc:spChg>
        <pc:spChg chg="mod">
          <ac:chgData name="Đoàn Mai" userId="7ca45f3efbfd4957" providerId="LiveId" clId="{6DDC5EDC-F7EB-4D63-B913-75CB3C2C1700}" dt="2022-03-06T08:51:25.446" v="51" actId="27636"/>
          <ac:spMkLst>
            <pc:docMk/>
            <pc:sldMk cId="190562011" sldId="322"/>
            <ac:spMk id="3" creationId="{08CBF100-8EBB-4D23-9DA1-0BFDE42E2D63}"/>
          </ac:spMkLst>
        </pc:spChg>
        <pc:spChg chg="add mod">
          <ac:chgData name="Đoàn Mai" userId="7ca45f3efbfd4957" providerId="LiveId" clId="{6DDC5EDC-F7EB-4D63-B913-75CB3C2C1700}" dt="2022-03-06T08:51:28.425" v="53"/>
          <ac:spMkLst>
            <pc:docMk/>
            <pc:sldMk cId="190562011" sldId="322"/>
            <ac:spMk id="4" creationId="{D22F949D-55E6-4C1D-BC90-00BCCB1C7BA8}"/>
          </ac:spMkLst>
        </pc:spChg>
      </pc:sldChg>
      <pc:sldChg chg="addSp modSp mod">
        <pc:chgData name="Đoàn Mai" userId="7ca45f3efbfd4957" providerId="LiveId" clId="{6DDC5EDC-F7EB-4D63-B913-75CB3C2C1700}" dt="2022-03-06T08:52:00.115" v="57"/>
        <pc:sldMkLst>
          <pc:docMk/>
          <pc:sldMk cId="3660426114" sldId="328"/>
        </pc:sldMkLst>
        <pc:spChg chg="mod">
          <ac:chgData name="Đoàn Mai" userId="7ca45f3efbfd4957" providerId="LiveId" clId="{6DDC5EDC-F7EB-4D63-B913-75CB3C2C1700}" dt="2022-03-06T08:51:59.381" v="56" actId="1076"/>
          <ac:spMkLst>
            <pc:docMk/>
            <pc:sldMk cId="3660426114" sldId="328"/>
            <ac:spMk id="2" creationId="{87717776-BB1E-42C9-8FAE-362D9069EB64}"/>
          </ac:spMkLst>
        </pc:spChg>
        <pc:spChg chg="mod">
          <ac:chgData name="Đoàn Mai" userId="7ca45f3efbfd4957" providerId="LiveId" clId="{6DDC5EDC-F7EB-4D63-B913-75CB3C2C1700}" dt="2022-03-06T08:51:56.903" v="55" actId="1076"/>
          <ac:spMkLst>
            <pc:docMk/>
            <pc:sldMk cId="3660426114" sldId="328"/>
            <ac:spMk id="3" creationId="{3527CFC6-1E93-4E1B-9899-16AFACC4F6A7}"/>
          </ac:spMkLst>
        </pc:spChg>
        <pc:spChg chg="add mod">
          <ac:chgData name="Đoàn Mai" userId="7ca45f3efbfd4957" providerId="LiveId" clId="{6DDC5EDC-F7EB-4D63-B913-75CB3C2C1700}" dt="2022-03-06T08:52:00.115" v="57"/>
          <ac:spMkLst>
            <pc:docMk/>
            <pc:sldMk cId="3660426114" sldId="328"/>
            <ac:spMk id="4" creationId="{EF9A2573-6CB6-48A0-AE44-02A15643D96A}"/>
          </ac:spMkLst>
        </pc:spChg>
      </pc:sldChg>
      <pc:sldChg chg="addSp modSp mod">
        <pc:chgData name="Đoàn Mai" userId="7ca45f3efbfd4957" providerId="LiveId" clId="{6DDC5EDC-F7EB-4D63-B913-75CB3C2C1700}" dt="2022-03-06T08:49:17.082" v="22" actId="14100"/>
        <pc:sldMkLst>
          <pc:docMk/>
          <pc:sldMk cId="669865857" sldId="329"/>
        </pc:sldMkLst>
        <pc:spChg chg="add mod">
          <ac:chgData name="Đoàn Mai" userId="7ca45f3efbfd4957" providerId="LiveId" clId="{6DDC5EDC-F7EB-4D63-B913-75CB3C2C1700}" dt="2022-03-06T08:49:17.082" v="22" actId="14100"/>
          <ac:spMkLst>
            <pc:docMk/>
            <pc:sldMk cId="669865857" sldId="329"/>
            <ac:spMk id="3" creationId="{1D41FFC3-1A0A-4937-9CD2-382784E6174C}"/>
          </ac:spMkLst>
        </pc:spChg>
        <pc:spChg chg="mod">
          <ac:chgData name="Đoàn Mai" userId="7ca45f3efbfd4957" providerId="LiveId" clId="{6DDC5EDC-F7EB-4D63-B913-75CB3C2C1700}" dt="2022-03-06T08:49:01.297" v="8" actId="1076"/>
          <ac:spMkLst>
            <pc:docMk/>
            <pc:sldMk cId="669865857" sldId="329"/>
            <ac:spMk id="4" creationId="{01A942BD-ED26-4F23-9338-BDB28378B3E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82268-FEAA-4FA6-91C0-24294653E0BF}" type="datetimeFigureOut">
              <a:rPr lang="vi-VN" smtClean="0"/>
              <a:t>24/04/2022</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E9785E-1488-4F2C-8F7F-AA6E82E0B074}" type="slidenum">
              <a:rPr lang="vi-VN" smtClean="0"/>
              <a:t>‹#›</a:t>
            </a:fld>
            <a:endParaRPr lang="vi-VN"/>
          </a:p>
        </p:txBody>
      </p:sp>
    </p:spTree>
    <p:extLst>
      <p:ext uri="{BB962C8B-B14F-4D97-AF65-F5344CB8AC3E}">
        <p14:creationId xmlns:p14="http://schemas.microsoft.com/office/powerpoint/2010/main" val="360813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5540b6adc3_2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5" name="Google Shape;1415;g5540b6adc3_2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5191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3"/>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Char char="●"/>
              <a:defRPr/>
            </a:lvl1pPr>
            <a:lvl2pPr marL="914400" lvl="1" indent="-292100" rtl="0">
              <a:spcBef>
                <a:spcPts val="1600"/>
              </a:spcBef>
              <a:spcAft>
                <a:spcPts val="0"/>
              </a:spcAft>
              <a:buSzPts val="10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a:p>
        </p:txBody>
      </p:sp>
      <p:sp>
        <p:nvSpPr>
          <p:cNvPr id="19" name="Google Shape;19;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
              <a:pPr/>
              <a:t>‹#›</a:t>
            </a:fld>
            <a:endParaRPr/>
          </a:p>
        </p:txBody>
      </p:sp>
    </p:spTree>
    <p:extLst>
      <p:ext uri="{BB962C8B-B14F-4D97-AF65-F5344CB8AC3E}">
        <p14:creationId xmlns:p14="http://schemas.microsoft.com/office/powerpoint/2010/main" val="453759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SUBTITLE 2">
  <p:cSld name="TITLE + SUBTITLE 2">
    <p:spTree>
      <p:nvGrpSpPr>
        <p:cNvPr id="1" name="Shape 89"/>
        <p:cNvGrpSpPr/>
        <p:nvPr/>
      </p:nvGrpSpPr>
      <p:grpSpPr>
        <a:xfrm>
          <a:off x="0" y="0"/>
          <a:ext cx="0" cy="0"/>
          <a:chOff x="0" y="0"/>
          <a:chExt cx="0" cy="0"/>
        </a:xfrm>
      </p:grpSpPr>
      <p:pic>
        <p:nvPicPr>
          <p:cNvPr id="90" name="Google Shape;90;p13"/>
          <p:cNvPicPr preferRelativeResize="0"/>
          <p:nvPr/>
        </p:nvPicPr>
        <p:blipFill rotWithShape="1">
          <a:blip r:embed="rId2">
            <a:alphaModFix/>
          </a:blip>
          <a:srcRect l="11620" r="3991"/>
          <a:stretch/>
        </p:blipFill>
        <p:spPr>
          <a:xfrm>
            <a:off x="2368167" y="0"/>
            <a:ext cx="9674760" cy="6448800"/>
          </a:xfrm>
          <a:prstGeom prst="rect">
            <a:avLst/>
          </a:prstGeom>
          <a:noFill/>
          <a:ln>
            <a:noFill/>
          </a:ln>
        </p:spPr>
      </p:pic>
      <p:sp>
        <p:nvSpPr>
          <p:cNvPr id="91" name="Google Shape;91;p13"/>
          <p:cNvSpPr txBox="1">
            <a:spLocks noGrp="1"/>
          </p:cNvSpPr>
          <p:nvPr>
            <p:ph type="title" hasCustomPrompt="1"/>
          </p:nvPr>
        </p:nvSpPr>
        <p:spPr>
          <a:xfrm>
            <a:off x="812569" y="2057667"/>
            <a:ext cx="2734800" cy="1707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92" name="Google Shape;92;p13"/>
          <p:cNvSpPr txBox="1">
            <a:spLocks noGrp="1"/>
          </p:cNvSpPr>
          <p:nvPr>
            <p:ph type="ctrTitle" idx="2"/>
          </p:nvPr>
        </p:nvSpPr>
        <p:spPr>
          <a:xfrm>
            <a:off x="812567" y="3469167"/>
            <a:ext cx="9094800" cy="16204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rtl="0">
              <a:spcBef>
                <a:spcPts val="0"/>
              </a:spcBef>
              <a:spcAft>
                <a:spcPts val="0"/>
              </a:spcAft>
              <a:buClr>
                <a:srgbClr val="434343"/>
              </a:buClr>
              <a:buSzPts val="6000"/>
              <a:buNone/>
              <a:defRPr sz="6000">
                <a:solidFill>
                  <a:srgbClr val="434343"/>
                </a:solidFill>
              </a:defRPr>
            </a:lvl2pPr>
            <a:lvl3pPr lvl="2" rtl="0">
              <a:spcBef>
                <a:spcPts val="0"/>
              </a:spcBef>
              <a:spcAft>
                <a:spcPts val="0"/>
              </a:spcAft>
              <a:buClr>
                <a:srgbClr val="434343"/>
              </a:buClr>
              <a:buSzPts val="6000"/>
              <a:buNone/>
              <a:defRPr sz="6000">
                <a:solidFill>
                  <a:srgbClr val="434343"/>
                </a:solidFill>
              </a:defRPr>
            </a:lvl3pPr>
            <a:lvl4pPr lvl="3" rtl="0">
              <a:spcBef>
                <a:spcPts val="0"/>
              </a:spcBef>
              <a:spcAft>
                <a:spcPts val="0"/>
              </a:spcAft>
              <a:buClr>
                <a:srgbClr val="434343"/>
              </a:buClr>
              <a:buSzPts val="6000"/>
              <a:buNone/>
              <a:defRPr sz="6000">
                <a:solidFill>
                  <a:srgbClr val="434343"/>
                </a:solidFill>
              </a:defRPr>
            </a:lvl4pPr>
            <a:lvl5pPr lvl="4" rtl="0">
              <a:spcBef>
                <a:spcPts val="0"/>
              </a:spcBef>
              <a:spcAft>
                <a:spcPts val="0"/>
              </a:spcAft>
              <a:buClr>
                <a:srgbClr val="434343"/>
              </a:buClr>
              <a:buSzPts val="6000"/>
              <a:buNone/>
              <a:defRPr sz="6000">
                <a:solidFill>
                  <a:srgbClr val="434343"/>
                </a:solidFill>
              </a:defRPr>
            </a:lvl5pPr>
            <a:lvl6pPr lvl="5" rtl="0">
              <a:spcBef>
                <a:spcPts val="0"/>
              </a:spcBef>
              <a:spcAft>
                <a:spcPts val="0"/>
              </a:spcAft>
              <a:buClr>
                <a:srgbClr val="434343"/>
              </a:buClr>
              <a:buSzPts val="6000"/>
              <a:buNone/>
              <a:defRPr sz="6000">
                <a:solidFill>
                  <a:srgbClr val="434343"/>
                </a:solidFill>
              </a:defRPr>
            </a:lvl6pPr>
            <a:lvl7pPr lvl="6" rtl="0">
              <a:spcBef>
                <a:spcPts val="0"/>
              </a:spcBef>
              <a:spcAft>
                <a:spcPts val="0"/>
              </a:spcAft>
              <a:buClr>
                <a:srgbClr val="434343"/>
              </a:buClr>
              <a:buSzPts val="6000"/>
              <a:buNone/>
              <a:defRPr sz="6000">
                <a:solidFill>
                  <a:srgbClr val="434343"/>
                </a:solidFill>
              </a:defRPr>
            </a:lvl7pPr>
            <a:lvl8pPr lvl="7" rtl="0">
              <a:spcBef>
                <a:spcPts val="0"/>
              </a:spcBef>
              <a:spcAft>
                <a:spcPts val="0"/>
              </a:spcAft>
              <a:buClr>
                <a:srgbClr val="434343"/>
              </a:buClr>
              <a:buSzPts val="6000"/>
              <a:buNone/>
              <a:defRPr sz="6000">
                <a:solidFill>
                  <a:srgbClr val="434343"/>
                </a:solidFill>
              </a:defRPr>
            </a:lvl8pPr>
            <a:lvl9pPr lvl="8" rtl="0">
              <a:spcBef>
                <a:spcPts val="0"/>
              </a:spcBef>
              <a:spcAft>
                <a:spcPts val="0"/>
              </a:spcAft>
              <a:buClr>
                <a:srgbClr val="434343"/>
              </a:buClr>
              <a:buSzPts val="6000"/>
              <a:buNone/>
              <a:defRPr sz="6000">
                <a:solidFill>
                  <a:srgbClr val="434343"/>
                </a:solidFill>
              </a:defRPr>
            </a:lvl9pPr>
          </a:lstStyle>
          <a:p>
            <a:endParaRPr/>
          </a:p>
        </p:txBody>
      </p:sp>
      <p:sp>
        <p:nvSpPr>
          <p:cNvPr id="93" name="Google Shape;93;p13"/>
          <p:cNvSpPr txBox="1">
            <a:spLocks noGrp="1"/>
          </p:cNvSpPr>
          <p:nvPr>
            <p:ph type="subTitle" idx="1"/>
          </p:nvPr>
        </p:nvSpPr>
        <p:spPr>
          <a:xfrm flipH="1">
            <a:off x="812567" y="4812667"/>
            <a:ext cx="4144400" cy="702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240160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SUBTITLE 3">
  <p:cSld name="TITLE + SUBTITLE 3">
    <p:spTree>
      <p:nvGrpSpPr>
        <p:cNvPr id="1" name="Shape 94"/>
        <p:cNvGrpSpPr/>
        <p:nvPr/>
      </p:nvGrpSpPr>
      <p:grpSpPr>
        <a:xfrm>
          <a:off x="0" y="0"/>
          <a:ext cx="0" cy="0"/>
          <a:chOff x="0" y="0"/>
          <a:chExt cx="0" cy="0"/>
        </a:xfrm>
      </p:grpSpPr>
      <p:pic>
        <p:nvPicPr>
          <p:cNvPr id="95" name="Google Shape;95;p14"/>
          <p:cNvPicPr preferRelativeResize="0"/>
          <p:nvPr/>
        </p:nvPicPr>
        <p:blipFill rotWithShape="1">
          <a:blip r:embed="rId2">
            <a:alphaModFix/>
          </a:blip>
          <a:srcRect/>
          <a:stretch/>
        </p:blipFill>
        <p:spPr>
          <a:xfrm flipH="1">
            <a:off x="0" y="4"/>
            <a:ext cx="12192000" cy="6858031"/>
          </a:xfrm>
          <a:prstGeom prst="rect">
            <a:avLst/>
          </a:prstGeom>
          <a:noFill/>
          <a:ln>
            <a:noFill/>
          </a:ln>
        </p:spPr>
      </p:pic>
      <p:sp>
        <p:nvSpPr>
          <p:cNvPr id="96" name="Google Shape;96;p14"/>
          <p:cNvSpPr txBox="1">
            <a:spLocks noGrp="1"/>
          </p:cNvSpPr>
          <p:nvPr>
            <p:ph type="title" hasCustomPrompt="1"/>
          </p:nvPr>
        </p:nvSpPr>
        <p:spPr>
          <a:xfrm flipH="1">
            <a:off x="8640833" y="2057667"/>
            <a:ext cx="2734800" cy="17076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97" name="Google Shape;97;p14"/>
          <p:cNvSpPr txBox="1">
            <a:spLocks noGrp="1"/>
          </p:cNvSpPr>
          <p:nvPr>
            <p:ph type="ctrTitle" idx="2"/>
          </p:nvPr>
        </p:nvSpPr>
        <p:spPr>
          <a:xfrm flipH="1">
            <a:off x="2280833" y="3469167"/>
            <a:ext cx="9094800" cy="162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98" name="Google Shape;98;p14"/>
          <p:cNvSpPr txBox="1">
            <a:spLocks noGrp="1"/>
          </p:cNvSpPr>
          <p:nvPr>
            <p:ph type="subTitle" idx="1"/>
          </p:nvPr>
        </p:nvSpPr>
        <p:spPr>
          <a:xfrm>
            <a:off x="7231233" y="4812667"/>
            <a:ext cx="4144400" cy="702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3707816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99"/>
        <p:cNvGrpSpPr/>
        <p:nvPr/>
      </p:nvGrpSpPr>
      <p:grpSpPr>
        <a:xfrm>
          <a:off x="0" y="0"/>
          <a:ext cx="0" cy="0"/>
          <a:chOff x="0" y="0"/>
          <a:chExt cx="0" cy="0"/>
        </a:xfrm>
      </p:grpSpPr>
      <p:sp>
        <p:nvSpPr>
          <p:cNvPr id="100" name="Google Shape;100;p15"/>
          <p:cNvSpPr txBox="1">
            <a:spLocks noGrp="1"/>
          </p:cNvSpPr>
          <p:nvPr>
            <p:ph type="ctrTitle"/>
          </p:nvPr>
        </p:nvSpPr>
        <p:spPr>
          <a:xfrm>
            <a:off x="1199000" y="5504167"/>
            <a:ext cx="9794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extLst>
      <p:ext uri="{BB962C8B-B14F-4D97-AF65-F5344CB8AC3E}">
        <p14:creationId xmlns:p14="http://schemas.microsoft.com/office/powerpoint/2010/main" val="2693055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199000" y="5504167"/>
            <a:ext cx="9794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extLst>
      <p:ext uri="{BB962C8B-B14F-4D97-AF65-F5344CB8AC3E}">
        <p14:creationId xmlns:p14="http://schemas.microsoft.com/office/powerpoint/2010/main" val="385523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EXT 1">
  <p:cSld name="TITLE + TEXT 1">
    <p:spTree>
      <p:nvGrpSpPr>
        <p:cNvPr id="1" name="Shape 103"/>
        <p:cNvGrpSpPr/>
        <p:nvPr/>
      </p:nvGrpSpPr>
      <p:grpSpPr>
        <a:xfrm>
          <a:off x="0" y="0"/>
          <a:ext cx="0" cy="0"/>
          <a:chOff x="0" y="0"/>
          <a:chExt cx="0" cy="0"/>
        </a:xfrm>
      </p:grpSpPr>
      <p:sp>
        <p:nvSpPr>
          <p:cNvPr id="104" name="Google Shape;104;p17"/>
          <p:cNvSpPr txBox="1">
            <a:spLocks noGrp="1"/>
          </p:cNvSpPr>
          <p:nvPr>
            <p:ph type="ctrTitle"/>
          </p:nvPr>
        </p:nvSpPr>
        <p:spPr>
          <a:xfrm>
            <a:off x="1199000" y="5504167"/>
            <a:ext cx="9794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pic>
        <p:nvPicPr>
          <p:cNvPr id="105" name="Google Shape;105;p17"/>
          <p:cNvPicPr preferRelativeResize="0"/>
          <p:nvPr/>
        </p:nvPicPr>
        <p:blipFill rotWithShape="1">
          <a:blip r:embed="rId2">
            <a:alphaModFix/>
          </a:blip>
          <a:srcRect r="69858" b="58913"/>
          <a:stretch/>
        </p:blipFill>
        <p:spPr>
          <a:xfrm>
            <a:off x="11567" y="1"/>
            <a:ext cx="1912000" cy="1466032"/>
          </a:xfrm>
          <a:prstGeom prst="rect">
            <a:avLst/>
          </a:prstGeom>
          <a:noFill/>
          <a:ln>
            <a:noFill/>
          </a:ln>
        </p:spPr>
      </p:pic>
    </p:spTree>
    <p:extLst>
      <p:ext uri="{BB962C8B-B14F-4D97-AF65-F5344CB8AC3E}">
        <p14:creationId xmlns:p14="http://schemas.microsoft.com/office/powerpoint/2010/main" val="430842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DESIGN 3">
  <p:cSld name="TITLE + DESIGN 3">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2">
            <a:alphaModFix/>
          </a:blip>
          <a:srcRect t="9" b="9"/>
          <a:stretch/>
        </p:blipFill>
        <p:spPr>
          <a:xfrm>
            <a:off x="0" y="0"/>
            <a:ext cx="12192000" cy="6858000"/>
          </a:xfrm>
          <a:prstGeom prst="rect">
            <a:avLst/>
          </a:prstGeom>
          <a:noFill/>
          <a:ln>
            <a:noFill/>
          </a:ln>
        </p:spPr>
      </p:pic>
      <p:pic>
        <p:nvPicPr>
          <p:cNvPr id="108" name="Google Shape;108;p18"/>
          <p:cNvPicPr preferRelativeResize="0"/>
          <p:nvPr/>
        </p:nvPicPr>
        <p:blipFill rotWithShape="1">
          <a:blip r:embed="rId3">
            <a:alphaModFix/>
          </a:blip>
          <a:srcRect b="73756"/>
          <a:stretch/>
        </p:blipFill>
        <p:spPr>
          <a:xfrm>
            <a:off x="6564500" y="6027271"/>
            <a:ext cx="5627493" cy="830729"/>
          </a:xfrm>
          <a:prstGeom prst="rect">
            <a:avLst/>
          </a:prstGeom>
          <a:noFill/>
          <a:ln>
            <a:noFill/>
          </a:ln>
        </p:spPr>
      </p:pic>
      <p:sp>
        <p:nvSpPr>
          <p:cNvPr id="109" name="Google Shape;109;p18"/>
          <p:cNvSpPr txBox="1">
            <a:spLocks noGrp="1"/>
          </p:cNvSpPr>
          <p:nvPr>
            <p:ph type="ctrTitle"/>
          </p:nvPr>
        </p:nvSpPr>
        <p:spPr>
          <a:xfrm>
            <a:off x="1199000" y="5504167"/>
            <a:ext cx="9794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extLst>
      <p:ext uri="{BB962C8B-B14F-4D97-AF65-F5344CB8AC3E}">
        <p14:creationId xmlns:p14="http://schemas.microsoft.com/office/powerpoint/2010/main" val="147252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UBTITLE 4">
  <p:cSld name="TITLE + SUBTITLE 4">
    <p:spTree>
      <p:nvGrpSpPr>
        <p:cNvPr id="1" name="Shape 110"/>
        <p:cNvGrpSpPr/>
        <p:nvPr/>
      </p:nvGrpSpPr>
      <p:grpSpPr>
        <a:xfrm>
          <a:off x="0" y="0"/>
          <a:ext cx="0" cy="0"/>
          <a:chOff x="0" y="0"/>
          <a:chExt cx="0" cy="0"/>
        </a:xfrm>
      </p:grpSpPr>
      <p:pic>
        <p:nvPicPr>
          <p:cNvPr id="111" name="Google Shape;111;p19"/>
          <p:cNvPicPr preferRelativeResize="0"/>
          <p:nvPr/>
        </p:nvPicPr>
        <p:blipFill rotWithShape="1">
          <a:blip r:embed="rId2">
            <a:alphaModFix/>
          </a:blip>
          <a:srcRect l="30429"/>
          <a:stretch/>
        </p:blipFill>
        <p:spPr>
          <a:xfrm>
            <a:off x="3709733" y="0"/>
            <a:ext cx="8482267" cy="6858000"/>
          </a:xfrm>
          <a:prstGeom prst="rect">
            <a:avLst/>
          </a:prstGeom>
          <a:noFill/>
          <a:ln>
            <a:noFill/>
          </a:ln>
        </p:spPr>
      </p:pic>
      <p:sp>
        <p:nvSpPr>
          <p:cNvPr id="112" name="Google Shape;112;p19"/>
          <p:cNvSpPr txBox="1">
            <a:spLocks noGrp="1"/>
          </p:cNvSpPr>
          <p:nvPr>
            <p:ph type="title" hasCustomPrompt="1"/>
          </p:nvPr>
        </p:nvSpPr>
        <p:spPr>
          <a:xfrm>
            <a:off x="812569" y="2057667"/>
            <a:ext cx="2734800" cy="1707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13" name="Google Shape;113;p19"/>
          <p:cNvSpPr txBox="1">
            <a:spLocks noGrp="1"/>
          </p:cNvSpPr>
          <p:nvPr>
            <p:ph type="ctrTitle" idx="2"/>
          </p:nvPr>
        </p:nvSpPr>
        <p:spPr>
          <a:xfrm>
            <a:off x="812567" y="3469167"/>
            <a:ext cx="9094800" cy="16204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rtl="0">
              <a:spcBef>
                <a:spcPts val="0"/>
              </a:spcBef>
              <a:spcAft>
                <a:spcPts val="0"/>
              </a:spcAft>
              <a:buClr>
                <a:srgbClr val="434343"/>
              </a:buClr>
              <a:buSzPts val="6000"/>
              <a:buNone/>
              <a:defRPr sz="6000">
                <a:solidFill>
                  <a:srgbClr val="434343"/>
                </a:solidFill>
              </a:defRPr>
            </a:lvl2pPr>
            <a:lvl3pPr lvl="2" rtl="0">
              <a:spcBef>
                <a:spcPts val="0"/>
              </a:spcBef>
              <a:spcAft>
                <a:spcPts val="0"/>
              </a:spcAft>
              <a:buClr>
                <a:srgbClr val="434343"/>
              </a:buClr>
              <a:buSzPts val="6000"/>
              <a:buNone/>
              <a:defRPr sz="6000">
                <a:solidFill>
                  <a:srgbClr val="434343"/>
                </a:solidFill>
              </a:defRPr>
            </a:lvl3pPr>
            <a:lvl4pPr lvl="3" rtl="0">
              <a:spcBef>
                <a:spcPts val="0"/>
              </a:spcBef>
              <a:spcAft>
                <a:spcPts val="0"/>
              </a:spcAft>
              <a:buClr>
                <a:srgbClr val="434343"/>
              </a:buClr>
              <a:buSzPts val="6000"/>
              <a:buNone/>
              <a:defRPr sz="6000">
                <a:solidFill>
                  <a:srgbClr val="434343"/>
                </a:solidFill>
              </a:defRPr>
            </a:lvl4pPr>
            <a:lvl5pPr lvl="4" rtl="0">
              <a:spcBef>
                <a:spcPts val="0"/>
              </a:spcBef>
              <a:spcAft>
                <a:spcPts val="0"/>
              </a:spcAft>
              <a:buClr>
                <a:srgbClr val="434343"/>
              </a:buClr>
              <a:buSzPts val="6000"/>
              <a:buNone/>
              <a:defRPr sz="6000">
                <a:solidFill>
                  <a:srgbClr val="434343"/>
                </a:solidFill>
              </a:defRPr>
            </a:lvl5pPr>
            <a:lvl6pPr lvl="5" rtl="0">
              <a:spcBef>
                <a:spcPts val="0"/>
              </a:spcBef>
              <a:spcAft>
                <a:spcPts val="0"/>
              </a:spcAft>
              <a:buClr>
                <a:srgbClr val="434343"/>
              </a:buClr>
              <a:buSzPts val="6000"/>
              <a:buNone/>
              <a:defRPr sz="6000">
                <a:solidFill>
                  <a:srgbClr val="434343"/>
                </a:solidFill>
              </a:defRPr>
            </a:lvl6pPr>
            <a:lvl7pPr lvl="6" rtl="0">
              <a:spcBef>
                <a:spcPts val="0"/>
              </a:spcBef>
              <a:spcAft>
                <a:spcPts val="0"/>
              </a:spcAft>
              <a:buClr>
                <a:srgbClr val="434343"/>
              </a:buClr>
              <a:buSzPts val="6000"/>
              <a:buNone/>
              <a:defRPr sz="6000">
                <a:solidFill>
                  <a:srgbClr val="434343"/>
                </a:solidFill>
              </a:defRPr>
            </a:lvl7pPr>
            <a:lvl8pPr lvl="7" rtl="0">
              <a:spcBef>
                <a:spcPts val="0"/>
              </a:spcBef>
              <a:spcAft>
                <a:spcPts val="0"/>
              </a:spcAft>
              <a:buClr>
                <a:srgbClr val="434343"/>
              </a:buClr>
              <a:buSzPts val="6000"/>
              <a:buNone/>
              <a:defRPr sz="6000">
                <a:solidFill>
                  <a:srgbClr val="434343"/>
                </a:solidFill>
              </a:defRPr>
            </a:lvl8pPr>
            <a:lvl9pPr lvl="8" rtl="0">
              <a:spcBef>
                <a:spcPts val="0"/>
              </a:spcBef>
              <a:spcAft>
                <a:spcPts val="0"/>
              </a:spcAft>
              <a:buClr>
                <a:srgbClr val="434343"/>
              </a:buClr>
              <a:buSzPts val="6000"/>
              <a:buNone/>
              <a:defRPr sz="6000">
                <a:solidFill>
                  <a:srgbClr val="434343"/>
                </a:solidFill>
              </a:defRPr>
            </a:lvl9pPr>
          </a:lstStyle>
          <a:p>
            <a:endParaRPr/>
          </a:p>
        </p:txBody>
      </p:sp>
      <p:sp>
        <p:nvSpPr>
          <p:cNvPr id="114" name="Google Shape;114;p19"/>
          <p:cNvSpPr txBox="1">
            <a:spLocks noGrp="1"/>
          </p:cNvSpPr>
          <p:nvPr>
            <p:ph type="subTitle" idx="1"/>
          </p:nvPr>
        </p:nvSpPr>
        <p:spPr>
          <a:xfrm flipH="1">
            <a:off x="812567" y="4812667"/>
            <a:ext cx="4144400" cy="702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3342618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DESIGN  4">
  <p:cSld name="TITLE + DESIGN  4">
    <p:spTree>
      <p:nvGrpSpPr>
        <p:cNvPr id="1" name="Shape 115"/>
        <p:cNvGrpSpPr/>
        <p:nvPr/>
      </p:nvGrpSpPr>
      <p:grpSpPr>
        <a:xfrm>
          <a:off x="0" y="0"/>
          <a:ext cx="0" cy="0"/>
          <a:chOff x="0" y="0"/>
          <a:chExt cx="0" cy="0"/>
        </a:xfrm>
      </p:grpSpPr>
      <p:pic>
        <p:nvPicPr>
          <p:cNvPr id="116" name="Google Shape;116;p20"/>
          <p:cNvPicPr preferRelativeResize="0"/>
          <p:nvPr/>
        </p:nvPicPr>
        <p:blipFill rotWithShape="1">
          <a:blip r:embed="rId2">
            <a:alphaModFix/>
          </a:blip>
          <a:srcRect l="33457"/>
          <a:stretch/>
        </p:blipFill>
        <p:spPr>
          <a:xfrm rot="10800000">
            <a:off x="0" y="2252632"/>
            <a:ext cx="5447000" cy="4605368"/>
          </a:xfrm>
          <a:prstGeom prst="rect">
            <a:avLst/>
          </a:prstGeom>
          <a:noFill/>
          <a:ln>
            <a:noFill/>
          </a:ln>
        </p:spPr>
      </p:pic>
      <p:pic>
        <p:nvPicPr>
          <p:cNvPr id="117" name="Google Shape;117;p20"/>
          <p:cNvPicPr preferRelativeResize="0"/>
          <p:nvPr/>
        </p:nvPicPr>
        <p:blipFill rotWithShape="1">
          <a:blip r:embed="rId3">
            <a:alphaModFix/>
          </a:blip>
          <a:srcRect l="32313" b="44084"/>
          <a:stretch/>
        </p:blipFill>
        <p:spPr>
          <a:xfrm>
            <a:off x="4641900" y="0"/>
            <a:ext cx="7550107" cy="3508568"/>
          </a:xfrm>
          <a:prstGeom prst="rect">
            <a:avLst/>
          </a:prstGeom>
          <a:noFill/>
          <a:ln>
            <a:noFill/>
          </a:ln>
        </p:spPr>
      </p:pic>
      <p:sp>
        <p:nvSpPr>
          <p:cNvPr id="118" name="Google Shape;118;p20"/>
          <p:cNvSpPr txBox="1">
            <a:spLocks noGrp="1"/>
          </p:cNvSpPr>
          <p:nvPr>
            <p:ph type="ctrTitle"/>
          </p:nvPr>
        </p:nvSpPr>
        <p:spPr>
          <a:xfrm>
            <a:off x="1199000" y="5504167"/>
            <a:ext cx="9794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extLst>
      <p:ext uri="{BB962C8B-B14F-4D97-AF65-F5344CB8AC3E}">
        <p14:creationId xmlns:p14="http://schemas.microsoft.com/office/powerpoint/2010/main" val="278334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SUBTITLE 5">
  <p:cSld name="TITLE + SUBTITLE 5">
    <p:spTree>
      <p:nvGrpSpPr>
        <p:cNvPr id="1" name="Shape 119"/>
        <p:cNvGrpSpPr/>
        <p:nvPr/>
      </p:nvGrpSpPr>
      <p:grpSpPr>
        <a:xfrm>
          <a:off x="0" y="0"/>
          <a:ext cx="0" cy="0"/>
          <a:chOff x="0" y="0"/>
          <a:chExt cx="0" cy="0"/>
        </a:xfrm>
      </p:grpSpPr>
      <p:pic>
        <p:nvPicPr>
          <p:cNvPr id="120" name="Google Shape;120;p21"/>
          <p:cNvPicPr preferRelativeResize="0"/>
          <p:nvPr/>
        </p:nvPicPr>
        <p:blipFill rotWithShape="1">
          <a:blip r:embed="rId2">
            <a:alphaModFix/>
          </a:blip>
          <a:srcRect r="20420"/>
          <a:stretch/>
        </p:blipFill>
        <p:spPr>
          <a:xfrm>
            <a:off x="-29603" y="3"/>
            <a:ext cx="7801907" cy="5514668"/>
          </a:xfrm>
          <a:prstGeom prst="rect">
            <a:avLst/>
          </a:prstGeom>
          <a:noFill/>
          <a:ln>
            <a:noFill/>
          </a:ln>
        </p:spPr>
      </p:pic>
      <p:sp>
        <p:nvSpPr>
          <p:cNvPr id="121" name="Google Shape;121;p21"/>
          <p:cNvSpPr txBox="1">
            <a:spLocks noGrp="1"/>
          </p:cNvSpPr>
          <p:nvPr>
            <p:ph type="title" hasCustomPrompt="1"/>
          </p:nvPr>
        </p:nvSpPr>
        <p:spPr>
          <a:xfrm flipH="1">
            <a:off x="8640833" y="2057667"/>
            <a:ext cx="2734800" cy="17076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22" name="Google Shape;122;p21"/>
          <p:cNvSpPr txBox="1">
            <a:spLocks noGrp="1"/>
          </p:cNvSpPr>
          <p:nvPr>
            <p:ph type="ctrTitle" idx="2"/>
          </p:nvPr>
        </p:nvSpPr>
        <p:spPr>
          <a:xfrm flipH="1">
            <a:off x="2280833" y="3469167"/>
            <a:ext cx="9094800" cy="162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123" name="Google Shape;123;p21"/>
          <p:cNvSpPr txBox="1">
            <a:spLocks noGrp="1"/>
          </p:cNvSpPr>
          <p:nvPr>
            <p:ph type="subTitle" idx="1"/>
          </p:nvPr>
        </p:nvSpPr>
        <p:spPr>
          <a:xfrm>
            <a:off x="7231233" y="4812667"/>
            <a:ext cx="4144400" cy="702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237502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LUMNS 1">
  <p:cSld name="TWO COLUMNS 1">
    <p:spTree>
      <p:nvGrpSpPr>
        <p:cNvPr id="1" name="Shape 124"/>
        <p:cNvGrpSpPr/>
        <p:nvPr/>
      </p:nvGrpSpPr>
      <p:grpSpPr>
        <a:xfrm>
          <a:off x="0" y="0"/>
          <a:ext cx="0" cy="0"/>
          <a:chOff x="0" y="0"/>
          <a:chExt cx="0" cy="0"/>
        </a:xfrm>
      </p:grpSpPr>
      <p:sp>
        <p:nvSpPr>
          <p:cNvPr id="125" name="Google Shape;125;p22"/>
          <p:cNvSpPr txBox="1">
            <a:spLocks noGrp="1"/>
          </p:cNvSpPr>
          <p:nvPr>
            <p:ph type="subTitle" idx="1"/>
          </p:nvPr>
        </p:nvSpPr>
        <p:spPr>
          <a:xfrm>
            <a:off x="1166111" y="3475320"/>
            <a:ext cx="2658000" cy="54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126" name="Google Shape;126;p22"/>
          <p:cNvSpPr txBox="1">
            <a:spLocks noGrp="1"/>
          </p:cNvSpPr>
          <p:nvPr>
            <p:ph type="subTitle" idx="2"/>
          </p:nvPr>
        </p:nvSpPr>
        <p:spPr>
          <a:xfrm>
            <a:off x="1166111" y="3133327"/>
            <a:ext cx="2658000" cy="544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Englebert"/>
              <a:buNone/>
              <a:defRPr sz="2400">
                <a:latin typeface="Englebert"/>
                <a:ea typeface="Englebert"/>
                <a:cs typeface="Englebert"/>
                <a:sym typeface="Englebert"/>
              </a:defRPr>
            </a:lvl1pPr>
            <a:lvl2pPr lvl="1" algn="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127" name="Google Shape;127;p22"/>
          <p:cNvSpPr txBox="1">
            <a:spLocks noGrp="1"/>
          </p:cNvSpPr>
          <p:nvPr>
            <p:ph type="subTitle" idx="3"/>
          </p:nvPr>
        </p:nvSpPr>
        <p:spPr>
          <a:xfrm flipH="1">
            <a:off x="8367893" y="3475320"/>
            <a:ext cx="26580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28" name="Google Shape;128;p22"/>
          <p:cNvSpPr txBox="1">
            <a:spLocks noGrp="1"/>
          </p:cNvSpPr>
          <p:nvPr>
            <p:ph type="subTitle" idx="4"/>
          </p:nvPr>
        </p:nvSpPr>
        <p:spPr>
          <a:xfrm flipH="1">
            <a:off x="8367893" y="3133327"/>
            <a:ext cx="26580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nglebert"/>
              <a:buNone/>
              <a:defRPr sz="2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Tree>
    <p:extLst>
      <p:ext uri="{BB962C8B-B14F-4D97-AF65-F5344CB8AC3E}">
        <p14:creationId xmlns:p14="http://schemas.microsoft.com/office/powerpoint/2010/main" val="924828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
  <p:cSld name="TABLE OF CONTENT ">
    <p:spTree>
      <p:nvGrpSpPr>
        <p:cNvPr id="1" name="Shape 20"/>
        <p:cNvGrpSpPr/>
        <p:nvPr/>
      </p:nvGrpSpPr>
      <p:grpSpPr>
        <a:xfrm>
          <a:off x="0" y="0"/>
          <a:ext cx="0" cy="0"/>
          <a:chOff x="0" y="0"/>
          <a:chExt cx="0" cy="0"/>
        </a:xfrm>
      </p:grpSpPr>
      <p:pic>
        <p:nvPicPr>
          <p:cNvPr id="21" name="Google Shape;21;p4"/>
          <p:cNvPicPr preferRelativeResize="0"/>
          <p:nvPr/>
        </p:nvPicPr>
        <p:blipFill>
          <a:blip r:embed="rId2">
            <a:alphaModFix/>
          </a:blip>
          <a:stretch>
            <a:fillRect/>
          </a:stretch>
        </p:blipFill>
        <p:spPr>
          <a:xfrm>
            <a:off x="0" y="4"/>
            <a:ext cx="12192000" cy="6941071"/>
          </a:xfrm>
          <a:prstGeom prst="rect">
            <a:avLst/>
          </a:prstGeom>
          <a:noFill/>
          <a:ln>
            <a:noFill/>
          </a:ln>
        </p:spPr>
      </p:pic>
      <p:sp>
        <p:nvSpPr>
          <p:cNvPr id="22" name="Google Shape;22;p4"/>
          <p:cNvSpPr txBox="1">
            <a:spLocks noGrp="1"/>
          </p:cNvSpPr>
          <p:nvPr>
            <p:ph type="ctrTitle"/>
          </p:nvPr>
        </p:nvSpPr>
        <p:spPr>
          <a:xfrm>
            <a:off x="4119584" y="1414733"/>
            <a:ext cx="2815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3" name="Google Shape;23;p4"/>
          <p:cNvSpPr txBox="1">
            <a:spLocks noGrp="1"/>
          </p:cNvSpPr>
          <p:nvPr>
            <p:ph type="subTitle" idx="1"/>
          </p:nvPr>
        </p:nvSpPr>
        <p:spPr>
          <a:xfrm>
            <a:off x="4119599" y="1725667"/>
            <a:ext cx="20248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4" name="Google Shape;24;p4"/>
          <p:cNvSpPr txBox="1">
            <a:spLocks noGrp="1"/>
          </p:cNvSpPr>
          <p:nvPr>
            <p:ph type="title" idx="2" hasCustomPrompt="1"/>
          </p:nvPr>
        </p:nvSpPr>
        <p:spPr>
          <a:xfrm>
            <a:off x="2887065" y="1272400"/>
            <a:ext cx="1374800" cy="1090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4"/>
          <p:cNvSpPr txBox="1">
            <a:spLocks noGrp="1"/>
          </p:cNvSpPr>
          <p:nvPr>
            <p:ph type="ctrTitle" idx="3"/>
          </p:nvPr>
        </p:nvSpPr>
        <p:spPr>
          <a:xfrm>
            <a:off x="7113517" y="1414733"/>
            <a:ext cx="2815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6" name="Google Shape;26;p4"/>
          <p:cNvSpPr txBox="1">
            <a:spLocks noGrp="1"/>
          </p:cNvSpPr>
          <p:nvPr>
            <p:ph type="subTitle" idx="4"/>
          </p:nvPr>
        </p:nvSpPr>
        <p:spPr>
          <a:xfrm>
            <a:off x="7113529" y="1725667"/>
            <a:ext cx="20248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27" name="Google Shape;27;p4"/>
          <p:cNvSpPr txBox="1">
            <a:spLocks noGrp="1"/>
          </p:cNvSpPr>
          <p:nvPr>
            <p:ph type="title" idx="5" hasCustomPrompt="1"/>
          </p:nvPr>
        </p:nvSpPr>
        <p:spPr>
          <a:xfrm>
            <a:off x="5884333" y="1272400"/>
            <a:ext cx="1374800" cy="1090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8" name="Google Shape;28;p4"/>
          <p:cNvSpPr txBox="1">
            <a:spLocks noGrp="1"/>
          </p:cNvSpPr>
          <p:nvPr>
            <p:ph type="ctrTitle" idx="6"/>
          </p:nvPr>
        </p:nvSpPr>
        <p:spPr>
          <a:xfrm>
            <a:off x="4119584" y="2796200"/>
            <a:ext cx="2815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9" name="Google Shape;29;p4"/>
          <p:cNvSpPr txBox="1">
            <a:spLocks noGrp="1"/>
          </p:cNvSpPr>
          <p:nvPr>
            <p:ph type="subTitle" idx="7"/>
          </p:nvPr>
        </p:nvSpPr>
        <p:spPr>
          <a:xfrm>
            <a:off x="4119599" y="3107133"/>
            <a:ext cx="20248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0" name="Google Shape;30;p4"/>
          <p:cNvSpPr txBox="1">
            <a:spLocks noGrp="1"/>
          </p:cNvSpPr>
          <p:nvPr>
            <p:ph type="title" idx="8" hasCustomPrompt="1"/>
          </p:nvPr>
        </p:nvSpPr>
        <p:spPr>
          <a:xfrm>
            <a:off x="2887065" y="2653867"/>
            <a:ext cx="1374800" cy="1090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1" name="Google Shape;31;p4"/>
          <p:cNvSpPr txBox="1">
            <a:spLocks noGrp="1"/>
          </p:cNvSpPr>
          <p:nvPr>
            <p:ph type="ctrTitle" idx="9"/>
          </p:nvPr>
        </p:nvSpPr>
        <p:spPr>
          <a:xfrm>
            <a:off x="7113517" y="2796200"/>
            <a:ext cx="2815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2" name="Google Shape;32;p4"/>
          <p:cNvSpPr txBox="1">
            <a:spLocks noGrp="1"/>
          </p:cNvSpPr>
          <p:nvPr>
            <p:ph type="subTitle" idx="13"/>
          </p:nvPr>
        </p:nvSpPr>
        <p:spPr>
          <a:xfrm>
            <a:off x="7113529" y="3107133"/>
            <a:ext cx="20248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3" name="Google Shape;33;p4"/>
          <p:cNvSpPr txBox="1">
            <a:spLocks noGrp="1"/>
          </p:cNvSpPr>
          <p:nvPr>
            <p:ph type="title" idx="14" hasCustomPrompt="1"/>
          </p:nvPr>
        </p:nvSpPr>
        <p:spPr>
          <a:xfrm>
            <a:off x="5884333" y="2653867"/>
            <a:ext cx="1374800" cy="1090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4"/>
          <p:cNvSpPr txBox="1">
            <a:spLocks noGrp="1"/>
          </p:cNvSpPr>
          <p:nvPr>
            <p:ph type="ctrTitle" idx="15"/>
          </p:nvPr>
        </p:nvSpPr>
        <p:spPr>
          <a:xfrm>
            <a:off x="4119584" y="4177667"/>
            <a:ext cx="2815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5" name="Google Shape;35;p4"/>
          <p:cNvSpPr txBox="1">
            <a:spLocks noGrp="1"/>
          </p:cNvSpPr>
          <p:nvPr>
            <p:ph type="subTitle" idx="16"/>
          </p:nvPr>
        </p:nvSpPr>
        <p:spPr>
          <a:xfrm>
            <a:off x="4119599" y="4488600"/>
            <a:ext cx="20248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6" name="Google Shape;36;p4"/>
          <p:cNvSpPr txBox="1">
            <a:spLocks noGrp="1"/>
          </p:cNvSpPr>
          <p:nvPr>
            <p:ph type="title" idx="17" hasCustomPrompt="1"/>
          </p:nvPr>
        </p:nvSpPr>
        <p:spPr>
          <a:xfrm>
            <a:off x="2887065" y="4035333"/>
            <a:ext cx="1374800" cy="1090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7" name="Google Shape;37;p4"/>
          <p:cNvSpPr txBox="1">
            <a:spLocks noGrp="1"/>
          </p:cNvSpPr>
          <p:nvPr>
            <p:ph type="ctrTitle" idx="18"/>
          </p:nvPr>
        </p:nvSpPr>
        <p:spPr>
          <a:xfrm>
            <a:off x="7113517" y="4177667"/>
            <a:ext cx="2815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8" name="Google Shape;38;p4"/>
          <p:cNvSpPr txBox="1">
            <a:spLocks noGrp="1"/>
          </p:cNvSpPr>
          <p:nvPr>
            <p:ph type="subTitle" idx="19"/>
          </p:nvPr>
        </p:nvSpPr>
        <p:spPr>
          <a:xfrm>
            <a:off x="7113529" y="4488600"/>
            <a:ext cx="20248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endParaRPr/>
          </a:p>
        </p:txBody>
      </p:sp>
      <p:sp>
        <p:nvSpPr>
          <p:cNvPr id="39" name="Google Shape;39;p4"/>
          <p:cNvSpPr txBox="1">
            <a:spLocks noGrp="1"/>
          </p:cNvSpPr>
          <p:nvPr>
            <p:ph type="title" idx="20" hasCustomPrompt="1"/>
          </p:nvPr>
        </p:nvSpPr>
        <p:spPr>
          <a:xfrm>
            <a:off x="5884333" y="4035333"/>
            <a:ext cx="1374800" cy="1090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047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129"/>
        <p:cNvGrpSpPr/>
        <p:nvPr/>
      </p:nvGrpSpPr>
      <p:grpSpPr>
        <a:xfrm>
          <a:off x="0" y="0"/>
          <a:ext cx="0" cy="0"/>
          <a:chOff x="0" y="0"/>
          <a:chExt cx="0" cy="0"/>
        </a:xfrm>
      </p:grpSpPr>
      <p:sp>
        <p:nvSpPr>
          <p:cNvPr id="130" name="Google Shape;130;p23"/>
          <p:cNvSpPr/>
          <p:nvPr/>
        </p:nvSpPr>
        <p:spPr>
          <a:xfrm>
            <a:off x="7536375" y="1715793"/>
            <a:ext cx="4144400" cy="4144400"/>
          </a:xfrm>
          <a:prstGeom prst="ellipse">
            <a:avLst/>
          </a:prstGeom>
          <a:solidFill>
            <a:srgbClr val="FFFFFF">
              <a:alpha val="80390"/>
            </a:srgbClr>
          </a:solidFill>
          <a:ln>
            <a:noFill/>
          </a:ln>
        </p:spPr>
        <p:txBody>
          <a:bodyPr spcFirstLastPara="1" wrap="square" lIns="68575" tIns="34275" rIns="68575" bIns="34275" anchor="ctr" anchorCtr="0">
            <a:noAutofit/>
          </a:bodyPr>
          <a:lstStyle/>
          <a:p>
            <a:pPr algn="ctr">
              <a:buClr>
                <a:srgbClr val="000000"/>
              </a:buClr>
              <a:buFont typeface="Arial"/>
              <a:buNone/>
            </a:pPr>
            <a:endParaRPr sz="1400" kern="0">
              <a:solidFill>
                <a:srgbClr val="645CA7"/>
              </a:solidFill>
              <a:latin typeface="Calibri"/>
              <a:ea typeface="Calibri"/>
              <a:cs typeface="Calibri"/>
              <a:sym typeface="Calibri"/>
            </a:endParaRPr>
          </a:p>
        </p:txBody>
      </p:sp>
      <p:sp>
        <p:nvSpPr>
          <p:cNvPr id="131" name="Google Shape;131;p23"/>
          <p:cNvSpPr txBox="1">
            <a:spLocks noGrp="1"/>
          </p:cNvSpPr>
          <p:nvPr>
            <p:ph type="ctrTitle"/>
          </p:nvPr>
        </p:nvSpPr>
        <p:spPr>
          <a:xfrm flipH="1">
            <a:off x="4464367" y="2823400"/>
            <a:ext cx="10288400" cy="89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45CA7"/>
              </a:buClr>
              <a:buSzPts val="6000"/>
              <a:buNone/>
              <a:defRPr sz="6000">
                <a:solidFill>
                  <a:srgbClr val="645CA7"/>
                </a:solidFill>
              </a:defRPr>
            </a:lvl1pPr>
            <a:lvl2pPr lvl="1" algn="ctr" rtl="0">
              <a:spcBef>
                <a:spcPts val="0"/>
              </a:spcBef>
              <a:spcAft>
                <a:spcPts val="0"/>
              </a:spcAft>
              <a:buClr>
                <a:srgbClr val="645CA7"/>
              </a:buClr>
              <a:buSzPts val="5200"/>
              <a:buNone/>
              <a:defRPr sz="5200">
                <a:solidFill>
                  <a:srgbClr val="645CA7"/>
                </a:solidFill>
              </a:defRPr>
            </a:lvl2pPr>
            <a:lvl3pPr lvl="2" algn="ctr" rtl="0">
              <a:spcBef>
                <a:spcPts val="0"/>
              </a:spcBef>
              <a:spcAft>
                <a:spcPts val="0"/>
              </a:spcAft>
              <a:buClr>
                <a:srgbClr val="645CA7"/>
              </a:buClr>
              <a:buSzPts val="5200"/>
              <a:buNone/>
              <a:defRPr sz="5200">
                <a:solidFill>
                  <a:srgbClr val="645CA7"/>
                </a:solidFill>
              </a:defRPr>
            </a:lvl3pPr>
            <a:lvl4pPr lvl="3" algn="ctr" rtl="0">
              <a:spcBef>
                <a:spcPts val="0"/>
              </a:spcBef>
              <a:spcAft>
                <a:spcPts val="0"/>
              </a:spcAft>
              <a:buClr>
                <a:srgbClr val="645CA7"/>
              </a:buClr>
              <a:buSzPts val="5200"/>
              <a:buNone/>
              <a:defRPr sz="5200">
                <a:solidFill>
                  <a:srgbClr val="645CA7"/>
                </a:solidFill>
              </a:defRPr>
            </a:lvl4pPr>
            <a:lvl5pPr lvl="4" algn="ctr" rtl="0">
              <a:spcBef>
                <a:spcPts val="0"/>
              </a:spcBef>
              <a:spcAft>
                <a:spcPts val="0"/>
              </a:spcAft>
              <a:buClr>
                <a:srgbClr val="645CA7"/>
              </a:buClr>
              <a:buSzPts val="5200"/>
              <a:buNone/>
              <a:defRPr sz="5200">
                <a:solidFill>
                  <a:srgbClr val="645CA7"/>
                </a:solidFill>
              </a:defRPr>
            </a:lvl5pPr>
            <a:lvl6pPr lvl="5" algn="ctr" rtl="0">
              <a:spcBef>
                <a:spcPts val="0"/>
              </a:spcBef>
              <a:spcAft>
                <a:spcPts val="0"/>
              </a:spcAft>
              <a:buClr>
                <a:srgbClr val="645CA7"/>
              </a:buClr>
              <a:buSzPts val="5200"/>
              <a:buNone/>
              <a:defRPr sz="5200">
                <a:solidFill>
                  <a:srgbClr val="645CA7"/>
                </a:solidFill>
              </a:defRPr>
            </a:lvl6pPr>
            <a:lvl7pPr lvl="6" algn="ctr" rtl="0">
              <a:spcBef>
                <a:spcPts val="0"/>
              </a:spcBef>
              <a:spcAft>
                <a:spcPts val="0"/>
              </a:spcAft>
              <a:buClr>
                <a:srgbClr val="645CA7"/>
              </a:buClr>
              <a:buSzPts val="5200"/>
              <a:buNone/>
              <a:defRPr sz="5200">
                <a:solidFill>
                  <a:srgbClr val="645CA7"/>
                </a:solidFill>
              </a:defRPr>
            </a:lvl7pPr>
            <a:lvl8pPr lvl="7" algn="ctr" rtl="0">
              <a:spcBef>
                <a:spcPts val="0"/>
              </a:spcBef>
              <a:spcAft>
                <a:spcPts val="0"/>
              </a:spcAft>
              <a:buClr>
                <a:srgbClr val="645CA7"/>
              </a:buClr>
              <a:buSzPts val="5200"/>
              <a:buNone/>
              <a:defRPr sz="5200">
                <a:solidFill>
                  <a:srgbClr val="645CA7"/>
                </a:solidFill>
              </a:defRPr>
            </a:lvl8pPr>
            <a:lvl9pPr lvl="8" algn="ctr" rtl="0">
              <a:spcBef>
                <a:spcPts val="0"/>
              </a:spcBef>
              <a:spcAft>
                <a:spcPts val="0"/>
              </a:spcAft>
              <a:buClr>
                <a:srgbClr val="645CA7"/>
              </a:buClr>
              <a:buSzPts val="5200"/>
              <a:buNone/>
              <a:defRPr sz="5200">
                <a:solidFill>
                  <a:srgbClr val="645CA7"/>
                </a:solidFill>
              </a:defRPr>
            </a:lvl9pPr>
          </a:lstStyle>
          <a:p>
            <a:endParaRPr/>
          </a:p>
        </p:txBody>
      </p:sp>
      <p:sp>
        <p:nvSpPr>
          <p:cNvPr id="132" name="Google Shape;132;p23"/>
          <p:cNvSpPr txBox="1">
            <a:spLocks noGrp="1"/>
          </p:cNvSpPr>
          <p:nvPr>
            <p:ph type="subTitle" idx="1"/>
          </p:nvPr>
        </p:nvSpPr>
        <p:spPr>
          <a:xfrm flipH="1">
            <a:off x="7863865" y="3717400"/>
            <a:ext cx="3489200" cy="8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45CA7"/>
              </a:buClr>
              <a:buSzPts val="1200"/>
              <a:buNone/>
              <a:defRPr sz="1200">
                <a:solidFill>
                  <a:srgbClr val="645CA7"/>
                </a:solidFill>
              </a:defRPr>
            </a:lvl1pPr>
            <a:lvl2pPr lvl="1" algn="ctr" rtl="0">
              <a:lnSpc>
                <a:spcPct val="100000"/>
              </a:lnSpc>
              <a:spcBef>
                <a:spcPts val="0"/>
              </a:spcBef>
              <a:spcAft>
                <a:spcPts val="0"/>
              </a:spcAft>
              <a:buClr>
                <a:srgbClr val="645CA7"/>
              </a:buClr>
              <a:buSzPts val="1200"/>
              <a:buNone/>
              <a:defRPr sz="1200">
                <a:solidFill>
                  <a:srgbClr val="645CA7"/>
                </a:solidFill>
              </a:defRPr>
            </a:lvl2pPr>
            <a:lvl3pPr lvl="2" algn="ctr" rtl="0">
              <a:lnSpc>
                <a:spcPct val="100000"/>
              </a:lnSpc>
              <a:spcBef>
                <a:spcPts val="0"/>
              </a:spcBef>
              <a:spcAft>
                <a:spcPts val="0"/>
              </a:spcAft>
              <a:buClr>
                <a:srgbClr val="645CA7"/>
              </a:buClr>
              <a:buSzPts val="1200"/>
              <a:buNone/>
              <a:defRPr sz="1200">
                <a:solidFill>
                  <a:srgbClr val="645CA7"/>
                </a:solidFill>
              </a:defRPr>
            </a:lvl3pPr>
            <a:lvl4pPr lvl="3" algn="ctr" rtl="0">
              <a:lnSpc>
                <a:spcPct val="100000"/>
              </a:lnSpc>
              <a:spcBef>
                <a:spcPts val="0"/>
              </a:spcBef>
              <a:spcAft>
                <a:spcPts val="0"/>
              </a:spcAft>
              <a:buClr>
                <a:srgbClr val="645CA7"/>
              </a:buClr>
              <a:buSzPts val="1200"/>
              <a:buNone/>
              <a:defRPr sz="1200">
                <a:solidFill>
                  <a:srgbClr val="645CA7"/>
                </a:solidFill>
              </a:defRPr>
            </a:lvl4pPr>
            <a:lvl5pPr lvl="4" algn="ctr" rtl="0">
              <a:lnSpc>
                <a:spcPct val="100000"/>
              </a:lnSpc>
              <a:spcBef>
                <a:spcPts val="0"/>
              </a:spcBef>
              <a:spcAft>
                <a:spcPts val="0"/>
              </a:spcAft>
              <a:buClr>
                <a:srgbClr val="645CA7"/>
              </a:buClr>
              <a:buSzPts val="1200"/>
              <a:buNone/>
              <a:defRPr sz="1200">
                <a:solidFill>
                  <a:srgbClr val="645CA7"/>
                </a:solidFill>
              </a:defRPr>
            </a:lvl5pPr>
            <a:lvl6pPr lvl="5" algn="ctr" rtl="0">
              <a:lnSpc>
                <a:spcPct val="100000"/>
              </a:lnSpc>
              <a:spcBef>
                <a:spcPts val="0"/>
              </a:spcBef>
              <a:spcAft>
                <a:spcPts val="0"/>
              </a:spcAft>
              <a:buClr>
                <a:srgbClr val="645CA7"/>
              </a:buClr>
              <a:buSzPts val="1200"/>
              <a:buNone/>
              <a:defRPr sz="1200">
                <a:solidFill>
                  <a:srgbClr val="645CA7"/>
                </a:solidFill>
              </a:defRPr>
            </a:lvl6pPr>
            <a:lvl7pPr lvl="6" algn="ctr" rtl="0">
              <a:lnSpc>
                <a:spcPct val="100000"/>
              </a:lnSpc>
              <a:spcBef>
                <a:spcPts val="0"/>
              </a:spcBef>
              <a:spcAft>
                <a:spcPts val="0"/>
              </a:spcAft>
              <a:buClr>
                <a:srgbClr val="645CA7"/>
              </a:buClr>
              <a:buSzPts val="1200"/>
              <a:buNone/>
              <a:defRPr sz="1200">
                <a:solidFill>
                  <a:srgbClr val="645CA7"/>
                </a:solidFill>
              </a:defRPr>
            </a:lvl7pPr>
            <a:lvl8pPr lvl="7" algn="ctr" rtl="0">
              <a:lnSpc>
                <a:spcPct val="100000"/>
              </a:lnSpc>
              <a:spcBef>
                <a:spcPts val="0"/>
              </a:spcBef>
              <a:spcAft>
                <a:spcPts val="0"/>
              </a:spcAft>
              <a:buClr>
                <a:srgbClr val="645CA7"/>
              </a:buClr>
              <a:buSzPts val="1200"/>
              <a:buNone/>
              <a:defRPr sz="1200">
                <a:solidFill>
                  <a:srgbClr val="645CA7"/>
                </a:solidFill>
              </a:defRPr>
            </a:lvl8pPr>
            <a:lvl9pPr lvl="8" algn="ctr" rtl="0">
              <a:lnSpc>
                <a:spcPct val="100000"/>
              </a:lnSpc>
              <a:spcBef>
                <a:spcPts val="0"/>
              </a:spcBef>
              <a:spcAft>
                <a:spcPts val="0"/>
              </a:spcAft>
              <a:buClr>
                <a:srgbClr val="645CA7"/>
              </a:buClr>
              <a:buSzPts val="1200"/>
              <a:buNone/>
              <a:defRPr sz="1200">
                <a:solidFill>
                  <a:srgbClr val="645CA7"/>
                </a:solidFill>
              </a:defRPr>
            </a:lvl9pPr>
          </a:lstStyle>
          <a:p>
            <a:endParaRPr/>
          </a:p>
        </p:txBody>
      </p:sp>
    </p:spTree>
    <p:extLst>
      <p:ext uri="{BB962C8B-B14F-4D97-AF65-F5344CB8AC3E}">
        <p14:creationId xmlns:p14="http://schemas.microsoft.com/office/powerpoint/2010/main" val="194172953"/>
      </p:ext>
    </p:extLst>
  </p:cSld>
  <p:clrMapOvr>
    <a:masterClrMapping/>
  </p:clrMapOvr>
  <p:extLst mod="1">
    <p:ext uri="{DCECCB84-F9BA-43D5-87BE-67443E8EF086}">
      <p15:sldGuideLst xmlns:p15="http://schemas.microsoft.com/office/powerpoint/2012/main">
        <p15:guide id="1" pos="605" userDrawn="1">
          <p15:clr>
            <a:srgbClr val="FA7B17"/>
          </p15:clr>
        </p15:guide>
        <p15:guide id="2" pos="7075" userDrawn="1">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LUMNS 2">
  <p:cSld name="TWO COLUMNS 2">
    <p:spTree>
      <p:nvGrpSpPr>
        <p:cNvPr id="1" name="Shape 133"/>
        <p:cNvGrpSpPr/>
        <p:nvPr/>
      </p:nvGrpSpPr>
      <p:grpSpPr>
        <a:xfrm>
          <a:off x="0" y="0"/>
          <a:ext cx="0" cy="0"/>
          <a:chOff x="0" y="0"/>
          <a:chExt cx="0" cy="0"/>
        </a:xfrm>
      </p:grpSpPr>
      <p:sp>
        <p:nvSpPr>
          <p:cNvPr id="134" name="Google Shape;134;p24"/>
          <p:cNvSpPr txBox="1">
            <a:spLocks noGrp="1"/>
          </p:cNvSpPr>
          <p:nvPr>
            <p:ph type="subTitle" idx="1"/>
          </p:nvPr>
        </p:nvSpPr>
        <p:spPr>
          <a:xfrm flipH="1">
            <a:off x="1548163" y="1029900"/>
            <a:ext cx="4144400" cy="8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6F2E9"/>
              </a:buClr>
              <a:buSzPts val="1000"/>
              <a:buNone/>
              <a:defRPr>
                <a:solidFill>
                  <a:srgbClr val="F6F2E9"/>
                </a:solidFill>
              </a:defRPr>
            </a:lvl1pPr>
            <a:lvl2pPr lvl="1" rtl="0">
              <a:lnSpc>
                <a:spcPct val="100000"/>
              </a:lnSpc>
              <a:spcBef>
                <a:spcPts val="0"/>
              </a:spcBef>
              <a:spcAft>
                <a:spcPts val="0"/>
              </a:spcAft>
              <a:buClr>
                <a:srgbClr val="F6F2E9"/>
              </a:buClr>
              <a:buSzPts val="1400"/>
              <a:buNone/>
              <a:defRPr sz="1400">
                <a:solidFill>
                  <a:srgbClr val="F6F2E9"/>
                </a:solidFill>
              </a:defRPr>
            </a:lvl2pPr>
            <a:lvl3pPr lvl="2" rtl="0">
              <a:lnSpc>
                <a:spcPct val="100000"/>
              </a:lnSpc>
              <a:spcBef>
                <a:spcPts val="0"/>
              </a:spcBef>
              <a:spcAft>
                <a:spcPts val="0"/>
              </a:spcAft>
              <a:buClr>
                <a:srgbClr val="F6F2E9"/>
              </a:buClr>
              <a:buSzPts val="1400"/>
              <a:buNone/>
              <a:defRPr sz="1400">
                <a:solidFill>
                  <a:srgbClr val="F6F2E9"/>
                </a:solidFill>
              </a:defRPr>
            </a:lvl3pPr>
            <a:lvl4pPr lvl="3" rtl="0">
              <a:lnSpc>
                <a:spcPct val="100000"/>
              </a:lnSpc>
              <a:spcBef>
                <a:spcPts val="0"/>
              </a:spcBef>
              <a:spcAft>
                <a:spcPts val="0"/>
              </a:spcAft>
              <a:buClr>
                <a:srgbClr val="F6F2E9"/>
              </a:buClr>
              <a:buSzPts val="1400"/>
              <a:buNone/>
              <a:defRPr sz="1400">
                <a:solidFill>
                  <a:srgbClr val="F6F2E9"/>
                </a:solidFill>
              </a:defRPr>
            </a:lvl4pPr>
            <a:lvl5pPr lvl="4" rtl="0">
              <a:lnSpc>
                <a:spcPct val="100000"/>
              </a:lnSpc>
              <a:spcBef>
                <a:spcPts val="0"/>
              </a:spcBef>
              <a:spcAft>
                <a:spcPts val="0"/>
              </a:spcAft>
              <a:buClr>
                <a:srgbClr val="F6F2E9"/>
              </a:buClr>
              <a:buSzPts val="1400"/>
              <a:buNone/>
              <a:defRPr sz="1400">
                <a:solidFill>
                  <a:srgbClr val="F6F2E9"/>
                </a:solidFill>
              </a:defRPr>
            </a:lvl5pPr>
            <a:lvl6pPr lvl="5" rtl="0">
              <a:lnSpc>
                <a:spcPct val="100000"/>
              </a:lnSpc>
              <a:spcBef>
                <a:spcPts val="0"/>
              </a:spcBef>
              <a:spcAft>
                <a:spcPts val="0"/>
              </a:spcAft>
              <a:buClr>
                <a:srgbClr val="F6F2E9"/>
              </a:buClr>
              <a:buSzPts val="1400"/>
              <a:buNone/>
              <a:defRPr sz="1400">
                <a:solidFill>
                  <a:srgbClr val="F6F2E9"/>
                </a:solidFill>
              </a:defRPr>
            </a:lvl6pPr>
            <a:lvl7pPr lvl="6" rtl="0">
              <a:lnSpc>
                <a:spcPct val="100000"/>
              </a:lnSpc>
              <a:spcBef>
                <a:spcPts val="0"/>
              </a:spcBef>
              <a:spcAft>
                <a:spcPts val="0"/>
              </a:spcAft>
              <a:buClr>
                <a:srgbClr val="F6F2E9"/>
              </a:buClr>
              <a:buSzPts val="1400"/>
              <a:buNone/>
              <a:defRPr sz="1400">
                <a:solidFill>
                  <a:srgbClr val="F6F2E9"/>
                </a:solidFill>
              </a:defRPr>
            </a:lvl7pPr>
            <a:lvl8pPr lvl="7" rtl="0">
              <a:lnSpc>
                <a:spcPct val="100000"/>
              </a:lnSpc>
              <a:spcBef>
                <a:spcPts val="0"/>
              </a:spcBef>
              <a:spcAft>
                <a:spcPts val="0"/>
              </a:spcAft>
              <a:buClr>
                <a:srgbClr val="F6F2E9"/>
              </a:buClr>
              <a:buSzPts val="1400"/>
              <a:buNone/>
              <a:defRPr sz="1400">
                <a:solidFill>
                  <a:srgbClr val="F6F2E9"/>
                </a:solidFill>
              </a:defRPr>
            </a:lvl8pPr>
            <a:lvl9pPr lvl="8" rtl="0">
              <a:lnSpc>
                <a:spcPct val="100000"/>
              </a:lnSpc>
              <a:spcBef>
                <a:spcPts val="0"/>
              </a:spcBef>
              <a:spcAft>
                <a:spcPts val="0"/>
              </a:spcAft>
              <a:buClr>
                <a:srgbClr val="F6F2E9"/>
              </a:buClr>
              <a:buSzPts val="1400"/>
              <a:buNone/>
              <a:defRPr sz="1400">
                <a:solidFill>
                  <a:srgbClr val="F6F2E9"/>
                </a:solidFill>
              </a:defRPr>
            </a:lvl9pPr>
          </a:lstStyle>
          <a:p>
            <a:endParaRPr/>
          </a:p>
        </p:txBody>
      </p:sp>
      <p:sp>
        <p:nvSpPr>
          <p:cNvPr id="135" name="Google Shape;135;p24"/>
          <p:cNvSpPr txBox="1">
            <a:spLocks noGrp="1"/>
          </p:cNvSpPr>
          <p:nvPr>
            <p:ph type="subTitle" idx="2"/>
          </p:nvPr>
        </p:nvSpPr>
        <p:spPr>
          <a:xfrm flipH="1">
            <a:off x="6708263" y="1029900"/>
            <a:ext cx="4144400" cy="8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6F2E9"/>
              </a:buClr>
              <a:buSzPts val="1000"/>
              <a:buNone/>
              <a:defRPr>
                <a:solidFill>
                  <a:srgbClr val="F6F2E9"/>
                </a:solidFill>
              </a:defRPr>
            </a:lvl1pPr>
            <a:lvl2pPr lvl="1" rtl="0">
              <a:lnSpc>
                <a:spcPct val="100000"/>
              </a:lnSpc>
              <a:spcBef>
                <a:spcPts val="0"/>
              </a:spcBef>
              <a:spcAft>
                <a:spcPts val="0"/>
              </a:spcAft>
              <a:buClr>
                <a:srgbClr val="F6F2E9"/>
              </a:buClr>
              <a:buSzPts val="1400"/>
              <a:buNone/>
              <a:defRPr sz="1400">
                <a:solidFill>
                  <a:srgbClr val="F6F2E9"/>
                </a:solidFill>
              </a:defRPr>
            </a:lvl2pPr>
            <a:lvl3pPr lvl="2" rtl="0">
              <a:lnSpc>
                <a:spcPct val="100000"/>
              </a:lnSpc>
              <a:spcBef>
                <a:spcPts val="0"/>
              </a:spcBef>
              <a:spcAft>
                <a:spcPts val="0"/>
              </a:spcAft>
              <a:buClr>
                <a:srgbClr val="F6F2E9"/>
              </a:buClr>
              <a:buSzPts val="1400"/>
              <a:buNone/>
              <a:defRPr sz="1400">
                <a:solidFill>
                  <a:srgbClr val="F6F2E9"/>
                </a:solidFill>
              </a:defRPr>
            </a:lvl3pPr>
            <a:lvl4pPr lvl="3" rtl="0">
              <a:lnSpc>
                <a:spcPct val="100000"/>
              </a:lnSpc>
              <a:spcBef>
                <a:spcPts val="0"/>
              </a:spcBef>
              <a:spcAft>
                <a:spcPts val="0"/>
              </a:spcAft>
              <a:buClr>
                <a:srgbClr val="F6F2E9"/>
              </a:buClr>
              <a:buSzPts val="1400"/>
              <a:buNone/>
              <a:defRPr sz="1400">
                <a:solidFill>
                  <a:srgbClr val="F6F2E9"/>
                </a:solidFill>
              </a:defRPr>
            </a:lvl4pPr>
            <a:lvl5pPr lvl="4" rtl="0">
              <a:lnSpc>
                <a:spcPct val="100000"/>
              </a:lnSpc>
              <a:spcBef>
                <a:spcPts val="0"/>
              </a:spcBef>
              <a:spcAft>
                <a:spcPts val="0"/>
              </a:spcAft>
              <a:buClr>
                <a:srgbClr val="F6F2E9"/>
              </a:buClr>
              <a:buSzPts val="1400"/>
              <a:buNone/>
              <a:defRPr sz="1400">
                <a:solidFill>
                  <a:srgbClr val="F6F2E9"/>
                </a:solidFill>
              </a:defRPr>
            </a:lvl5pPr>
            <a:lvl6pPr lvl="5" rtl="0">
              <a:lnSpc>
                <a:spcPct val="100000"/>
              </a:lnSpc>
              <a:spcBef>
                <a:spcPts val="0"/>
              </a:spcBef>
              <a:spcAft>
                <a:spcPts val="0"/>
              </a:spcAft>
              <a:buClr>
                <a:srgbClr val="F6F2E9"/>
              </a:buClr>
              <a:buSzPts val="1400"/>
              <a:buNone/>
              <a:defRPr sz="1400">
                <a:solidFill>
                  <a:srgbClr val="F6F2E9"/>
                </a:solidFill>
              </a:defRPr>
            </a:lvl6pPr>
            <a:lvl7pPr lvl="6" rtl="0">
              <a:lnSpc>
                <a:spcPct val="100000"/>
              </a:lnSpc>
              <a:spcBef>
                <a:spcPts val="0"/>
              </a:spcBef>
              <a:spcAft>
                <a:spcPts val="0"/>
              </a:spcAft>
              <a:buClr>
                <a:srgbClr val="F6F2E9"/>
              </a:buClr>
              <a:buSzPts val="1400"/>
              <a:buNone/>
              <a:defRPr sz="1400">
                <a:solidFill>
                  <a:srgbClr val="F6F2E9"/>
                </a:solidFill>
              </a:defRPr>
            </a:lvl7pPr>
            <a:lvl8pPr lvl="7" rtl="0">
              <a:lnSpc>
                <a:spcPct val="100000"/>
              </a:lnSpc>
              <a:spcBef>
                <a:spcPts val="0"/>
              </a:spcBef>
              <a:spcAft>
                <a:spcPts val="0"/>
              </a:spcAft>
              <a:buClr>
                <a:srgbClr val="F6F2E9"/>
              </a:buClr>
              <a:buSzPts val="1400"/>
              <a:buNone/>
              <a:defRPr sz="1400">
                <a:solidFill>
                  <a:srgbClr val="F6F2E9"/>
                </a:solidFill>
              </a:defRPr>
            </a:lvl8pPr>
            <a:lvl9pPr lvl="8" rtl="0">
              <a:lnSpc>
                <a:spcPct val="100000"/>
              </a:lnSpc>
              <a:spcBef>
                <a:spcPts val="0"/>
              </a:spcBef>
              <a:spcAft>
                <a:spcPts val="0"/>
              </a:spcAft>
              <a:buClr>
                <a:srgbClr val="F6F2E9"/>
              </a:buClr>
              <a:buSzPts val="1400"/>
              <a:buNone/>
              <a:defRPr sz="1400">
                <a:solidFill>
                  <a:srgbClr val="F6F2E9"/>
                </a:solidFill>
              </a:defRPr>
            </a:lvl9pPr>
          </a:lstStyle>
          <a:p>
            <a:endParaRPr/>
          </a:p>
        </p:txBody>
      </p:sp>
      <p:sp>
        <p:nvSpPr>
          <p:cNvPr id="136" name="Google Shape;136;p24"/>
          <p:cNvSpPr txBox="1">
            <a:spLocks noGrp="1"/>
          </p:cNvSpPr>
          <p:nvPr>
            <p:ph type="ctrTitle"/>
          </p:nvPr>
        </p:nvSpPr>
        <p:spPr>
          <a:xfrm>
            <a:off x="1199000" y="5504167"/>
            <a:ext cx="9794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extLst>
      <p:ext uri="{BB962C8B-B14F-4D97-AF65-F5344CB8AC3E}">
        <p14:creationId xmlns:p14="http://schemas.microsoft.com/office/powerpoint/2010/main" val="2560160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LUMNS 2 1">
  <p:cSld name="TWO COLUMNS 2 1">
    <p:spTree>
      <p:nvGrpSpPr>
        <p:cNvPr id="1" name="Shape 137"/>
        <p:cNvGrpSpPr/>
        <p:nvPr/>
      </p:nvGrpSpPr>
      <p:grpSpPr>
        <a:xfrm>
          <a:off x="0" y="0"/>
          <a:ext cx="0" cy="0"/>
          <a:chOff x="0" y="0"/>
          <a:chExt cx="0" cy="0"/>
        </a:xfrm>
      </p:grpSpPr>
      <p:sp>
        <p:nvSpPr>
          <p:cNvPr id="138" name="Google Shape;138;p25"/>
          <p:cNvSpPr txBox="1">
            <a:spLocks noGrp="1"/>
          </p:cNvSpPr>
          <p:nvPr>
            <p:ph type="ctrTitle"/>
          </p:nvPr>
        </p:nvSpPr>
        <p:spPr>
          <a:xfrm>
            <a:off x="1199000" y="5504167"/>
            <a:ext cx="9794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139" name="Google Shape;139;p25"/>
          <p:cNvSpPr txBox="1">
            <a:spLocks noGrp="1"/>
          </p:cNvSpPr>
          <p:nvPr>
            <p:ph type="subTitle" idx="1"/>
          </p:nvPr>
        </p:nvSpPr>
        <p:spPr>
          <a:xfrm>
            <a:off x="3598800" y="2362367"/>
            <a:ext cx="4994400" cy="49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Clr>
                <a:srgbClr val="434343"/>
              </a:buClr>
              <a:buSzPts val="1200"/>
              <a:buNone/>
              <a:defRPr sz="1200">
                <a:solidFill>
                  <a:srgbClr val="434343"/>
                </a:solidFill>
              </a:defRPr>
            </a:lvl2pPr>
            <a:lvl3pPr lvl="2" algn="ctr" rtl="0">
              <a:lnSpc>
                <a:spcPct val="100000"/>
              </a:lnSpc>
              <a:spcBef>
                <a:spcPts val="0"/>
              </a:spcBef>
              <a:spcAft>
                <a:spcPts val="0"/>
              </a:spcAft>
              <a:buClr>
                <a:srgbClr val="434343"/>
              </a:buClr>
              <a:buSzPts val="1200"/>
              <a:buNone/>
              <a:defRPr sz="1200">
                <a:solidFill>
                  <a:srgbClr val="434343"/>
                </a:solidFill>
              </a:defRPr>
            </a:lvl3pPr>
            <a:lvl4pPr lvl="3" algn="ctr" rtl="0">
              <a:lnSpc>
                <a:spcPct val="100000"/>
              </a:lnSpc>
              <a:spcBef>
                <a:spcPts val="0"/>
              </a:spcBef>
              <a:spcAft>
                <a:spcPts val="0"/>
              </a:spcAft>
              <a:buClr>
                <a:srgbClr val="434343"/>
              </a:buClr>
              <a:buSzPts val="1200"/>
              <a:buNone/>
              <a:defRPr sz="1200">
                <a:solidFill>
                  <a:srgbClr val="434343"/>
                </a:solidFill>
              </a:defRPr>
            </a:lvl4pPr>
            <a:lvl5pPr lvl="4" algn="ctr" rtl="0">
              <a:lnSpc>
                <a:spcPct val="100000"/>
              </a:lnSpc>
              <a:spcBef>
                <a:spcPts val="0"/>
              </a:spcBef>
              <a:spcAft>
                <a:spcPts val="0"/>
              </a:spcAft>
              <a:buClr>
                <a:srgbClr val="434343"/>
              </a:buClr>
              <a:buSzPts val="1200"/>
              <a:buNone/>
              <a:defRPr sz="1200">
                <a:solidFill>
                  <a:srgbClr val="434343"/>
                </a:solidFill>
              </a:defRPr>
            </a:lvl5pPr>
            <a:lvl6pPr lvl="5" algn="ctr" rtl="0">
              <a:lnSpc>
                <a:spcPct val="100000"/>
              </a:lnSpc>
              <a:spcBef>
                <a:spcPts val="0"/>
              </a:spcBef>
              <a:spcAft>
                <a:spcPts val="0"/>
              </a:spcAft>
              <a:buClr>
                <a:srgbClr val="434343"/>
              </a:buClr>
              <a:buSzPts val="1200"/>
              <a:buNone/>
              <a:defRPr sz="1200">
                <a:solidFill>
                  <a:srgbClr val="434343"/>
                </a:solidFill>
              </a:defRPr>
            </a:lvl6pPr>
            <a:lvl7pPr lvl="6" algn="ctr" rtl="0">
              <a:lnSpc>
                <a:spcPct val="100000"/>
              </a:lnSpc>
              <a:spcBef>
                <a:spcPts val="0"/>
              </a:spcBef>
              <a:spcAft>
                <a:spcPts val="0"/>
              </a:spcAft>
              <a:buClr>
                <a:srgbClr val="434343"/>
              </a:buClr>
              <a:buSzPts val="1200"/>
              <a:buNone/>
              <a:defRPr sz="1200">
                <a:solidFill>
                  <a:srgbClr val="434343"/>
                </a:solidFill>
              </a:defRPr>
            </a:lvl7pPr>
            <a:lvl8pPr lvl="7" algn="ctr" rtl="0">
              <a:lnSpc>
                <a:spcPct val="100000"/>
              </a:lnSpc>
              <a:spcBef>
                <a:spcPts val="0"/>
              </a:spcBef>
              <a:spcAft>
                <a:spcPts val="0"/>
              </a:spcAft>
              <a:buClr>
                <a:srgbClr val="434343"/>
              </a:buClr>
              <a:buSzPts val="1200"/>
              <a:buNone/>
              <a:defRPr sz="1200">
                <a:solidFill>
                  <a:srgbClr val="434343"/>
                </a:solidFill>
              </a:defRPr>
            </a:lvl8pPr>
            <a:lvl9pPr lvl="8" algn="ctr" rtl="0">
              <a:lnSpc>
                <a:spcPct val="100000"/>
              </a:lnSpc>
              <a:spcBef>
                <a:spcPts val="0"/>
              </a:spcBef>
              <a:spcAft>
                <a:spcPts val="0"/>
              </a:spcAft>
              <a:buClr>
                <a:srgbClr val="434343"/>
              </a:buClr>
              <a:buSzPts val="1200"/>
              <a:buNone/>
              <a:defRPr sz="1200">
                <a:solidFill>
                  <a:srgbClr val="434343"/>
                </a:solidFill>
              </a:defRPr>
            </a:lvl9pPr>
          </a:lstStyle>
          <a:p>
            <a:endParaRPr/>
          </a:p>
        </p:txBody>
      </p:sp>
      <p:sp>
        <p:nvSpPr>
          <p:cNvPr id="140" name="Google Shape;140;p25"/>
          <p:cNvSpPr txBox="1">
            <a:spLocks noGrp="1"/>
          </p:cNvSpPr>
          <p:nvPr>
            <p:ph type="ctrTitle" idx="2"/>
          </p:nvPr>
        </p:nvSpPr>
        <p:spPr>
          <a:xfrm>
            <a:off x="1199000" y="5504167"/>
            <a:ext cx="9794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extLst>
      <p:ext uri="{BB962C8B-B14F-4D97-AF65-F5344CB8AC3E}">
        <p14:creationId xmlns:p14="http://schemas.microsoft.com/office/powerpoint/2010/main" val="1532837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41"/>
        <p:cNvGrpSpPr/>
        <p:nvPr/>
      </p:nvGrpSpPr>
      <p:grpSpPr>
        <a:xfrm>
          <a:off x="0" y="0"/>
          <a:ext cx="0" cy="0"/>
          <a:chOff x="0" y="0"/>
          <a:chExt cx="0" cy="0"/>
        </a:xfrm>
      </p:grpSpPr>
    </p:spTree>
    <p:extLst>
      <p:ext uri="{BB962C8B-B14F-4D97-AF65-F5344CB8AC3E}">
        <p14:creationId xmlns:p14="http://schemas.microsoft.com/office/powerpoint/2010/main" val="2119692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42"/>
        <p:cNvGrpSpPr/>
        <p:nvPr/>
      </p:nvGrpSpPr>
      <p:grpSpPr>
        <a:xfrm>
          <a:off x="0" y="0"/>
          <a:ext cx="0" cy="0"/>
          <a:chOff x="0" y="0"/>
          <a:chExt cx="0" cy="0"/>
        </a:xfrm>
      </p:grpSpPr>
    </p:spTree>
    <p:extLst>
      <p:ext uri="{BB962C8B-B14F-4D97-AF65-F5344CB8AC3E}">
        <p14:creationId xmlns:p14="http://schemas.microsoft.com/office/powerpoint/2010/main" val="2908607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43"/>
        <p:cNvGrpSpPr/>
        <p:nvPr/>
      </p:nvGrpSpPr>
      <p:grpSpPr>
        <a:xfrm>
          <a:off x="0" y="0"/>
          <a:ext cx="0" cy="0"/>
          <a:chOff x="0" y="0"/>
          <a:chExt cx="0" cy="0"/>
        </a:xfrm>
      </p:grpSpPr>
    </p:spTree>
    <p:extLst>
      <p:ext uri="{BB962C8B-B14F-4D97-AF65-F5344CB8AC3E}">
        <p14:creationId xmlns:p14="http://schemas.microsoft.com/office/powerpoint/2010/main" val="2285808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C21F40-01CA-41E1-B2F6-61E2B29A6641}" type="datetimeFigureOut">
              <a:rPr lang="vi-VN" smtClean="0"/>
              <a:t>24/04/2022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2BB6482-AE72-4519-94BC-91CE5468202B}" type="slidenum">
              <a:rPr lang="vi-VN" smtClean="0"/>
              <a:t>‹#›</a:t>
            </a:fld>
            <a:endParaRPr lang="vi-VN"/>
          </a:p>
        </p:txBody>
      </p:sp>
    </p:spTree>
    <p:extLst>
      <p:ext uri="{BB962C8B-B14F-4D97-AF65-F5344CB8AC3E}">
        <p14:creationId xmlns:p14="http://schemas.microsoft.com/office/powerpoint/2010/main" val="1631366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C21F40-01CA-41E1-B2F6-61E2B29A6641}" type="datetimeFigureOut">
              <a:rPr lang="vi-VN" smtClean="0"/>
              <a:t>24/04/2022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2BB6482-AE72-4519-94BC-91CE5468202B}" type="slidenum">
              <a:rPr lang="vi-VN" smtClean="0"/>
              <a:t>‹#›</a:t>
            </a:fld>
            <a:endParaRPr lang="vi-VN"/>
          </a:p>
        </p:txBody>
      </p:sp>
    </p:spTree>
    <p:extLst>
      <p:ext uri="{BB962C8B-B14F-4D97-AF65-F5344CB8AC3E}">
        <p14:creationId xmlns:p14="http://schemas.microsoft.com/office/powerpoint/2010/main" val="2063308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C21F40-01CA-41E1-B2F6-61E2B29A6641}" type="datetimeFigureOut">
              <a:rPr lang="vi-VN" smtClean="0"/>
              <a:t>24/04/2022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2BB6482-AE72-4519-94BC-91CE5468202B}" type="slidenum">
              <a:rPr lang="vi-VN" smtClean="0"/>
              <a:t>‹#›</a:t>
            </a:fld>
            <a:endParaRPr lang="vi-VN"/>
          </a:p>
        </p:txBody>
      </p:sp>
    </p:spTree>
    <p:extLst>
      <p:ext uri="{BB962C8B-B14F-4D97-AF65-F5344CB8AC3E}">
        <p14:creationId xmlns:p14="http://schemas.microsoft.com/office/powerpoint/2010/main" val="3682636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C21F40-01CA-41E1-B2F6-61E2B29A6641}" type="datetimeFigureOut">
              <a:rPr lang="vi-VN" smtClean="0"/>
              <a:t>24/04/2022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2BB6482-AE72-4519-94BC-91CE5468202B}" type="slidenum">
              <a:rPr lang="vi-VN" smtClean="0"/>
              <a:t>‹#›</a:t>
            </a:fld>
            <a:endParaRPr lang="vi-VN"/>
          </a:p>
        </p:txBody>
      </p:sp>
    </p:spTree>
    <p:extLst>
      <p:ext uri="{BB962C8B-B14F-4D97-AF65-F5344CB8AC3E}">
        <p14:creationId xmlns:p14="http://schemas.microsoft.com/office/powerpoint/2010/main" val="227768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SUBTITLE">
  <p:cSld name="TITLE + SUBTITLE">
    <p:spTree>
      <p:nvGrpSpPr>
        <p:cNvPr id="1" name="Shape 40"/>
        <p:cNvGrpSpPr/>
        <p:nvPr/>
      </p:nvGrpSpPr>
      <p:grpSpPr>
        <a:xfrm>
          <a:off x="0" y="0"/>
          <a:ext cx="0" cy="0"/>
          <a:chOff x="0" y="0"/>
          <a:chExt cx="0" cy="0"/>
        </a:xfrm>
      </p:grpSpPr>
      <p:pic>
        <p:nvPicPr>
          <p:cNvPr id="41" name="Google Shape;41;p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2" name="Google Shape;42;p5"/>
          <p:cNvSpPr txBox="1">
            <a:spLocks noGrp="1"/>
          </p:cNvSpPr>
          <p:nvPr>
            <p:ph type="title" hasCustomPrompt="1"/>
          </p:nvPr>
        </p:nvSpPr>
        <p:spPr>
          <a:xfrm>
            <a:off x="812569" y="2057667"/>
            <a:ext cx="2734800" cy="1707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5"/>
          <p:cNvSpPr txBox="1">
            <a:spLocks noGrp="1"/>
          </p:cNvSpPr>
          <p:nvPr>
            <p:ph type="ctrTitle" idx="2"/>
          </p:nvPr>
        </p:nvSpPr>
        <p:spPr>
          <a:xfrm>
            <a:off x="812567" y="3469167"/>
            <a:ext cx="9094800" cy="16204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rtl="0">
              <a:spcBef>
                <a:spcPts val="0"/>
              </a:spcBef>
              <a:spcAft>
                <a:spcPts val="0"/>
              </a:spcAft>
              <a:buClr>
                <a:srgbClr val="434343"/>
              </a:buClr>
              <a:buSzPts val="6000"/>
              <a:buNone/>
              <a:defRPr sz="6000">
                <a:solidFill>
                  <a:srgbClr val="434343"/>
                </a:solidFill>
              </a:defRPr>
            </a:lvl2pPr>
            <a:lvl3pPr lvl="2" rtl="0">
              <a:spcBef>
                <a:spcPts val="0"/>
              </a:spcBef>
              <a:spcAft>
                <a:spcPts val="0"/>
              </a:spcAft>
              <a:buClr>
                <a:srgbClr val="434343"/>
              </a:buClr>
              <a:buSzPts val="6000"/>
              <a:buNone/>
              <a:defRPr sz="6000">
                <a:solidFill>
                  <a:srgbClr val="434343"/>
                </a:solidFill>
              </a:defRPr>
            </a:lvl3pPr>
            <a:lvl4pPr lvl="3" rtl="0">
              <a:spcBef>
                <a:spcPts val="0"/>
              </a:spcBef>
              <a:spcAft>
                <a:spcPts val="0"/>
              </a:spcAft>
              <a:buClr>
                <a:srgbClr val="434343"/>
              </a:buClr>
              <a:buSzPts val="6000"/>
              <a:buNone/>
              <a:defRPr sz="6000">
                <a:solidFill>
                  <a:srgbClr val="434343"/>
                </a:solidFill>
              </a:defRPr>
            </a:lvl4pPr>
            <a:lvl5pPr lvl="4" rtl="0">
              <a:spcBef>
                <a:spcPts val="0"/>
              </a:spcBef>
              <a:spcAft>
                <a:spcPts val="0"/>
              </a:spcAft>
              <a:buClr>
                <a:srgbClr val="434343"/>
              </a:buClr>
              <a:buSzPts val="6000"/>
              <a:buNone/>
              <a:defRPr sz="6000">
                <a:solidFill>
                  <a:srgbClr val="434343"/>
                </a:solidFill>
              </a:defRPr>
            </a:lvl5pPr>
            <a:lvl6pPr lvl="5" rtl="0">
              <a:spcBef>
                <a:spcPts val="0"/>
              </a:spcBef>
              <a:spcAft>
                <a:spcPts val="0"/>
              </a:spcAft>
              <a:buClr>
                <a:srgbClr val="434343"/>
              </a:buClr>
              <a:buSzPts val="6000"/>
              <a:buNone/>
              <a:defRPr sz="6000">
                <a:solidFill>
                  <a:srgbClr val="434343"/>
                </a:solidFill>
              </a:defRPr>
            </a:lvl6pPr>
            <a:lvl7pPr lvl="6" rtl="0">
              <a:spcBef>
                <a:spcPts val="0"/>
              </a:spcBef>
              <a:spcAft>
                <a:spcPts val="0"/>
              </a:spcAft>
              <a:buClr>
                <a:srgbClr val="434343"/>
              </a:buClr>
              <a:buSzPts val="6000"/>
              <a:buNone/>
              <a:defRPr sz="6000">
                <a:solidFill>
                  <a:srgbClr val="434343"/>
                </a:solidFill>
              </a:defRPr>
            </a:lvl7pPr>
            <a:lvl8pPr lvl="7" rtl="0">
              <a:spcBef>
                <a:spcPts val="0"/>
              </a:spcBef>
              <a:spcAft>
                <a:spcPts val="0"/>
              </a:spcAft>
              <a:buClr>
                <a:srgbClr val="434343"/>
              </a:buClr>
              <a:buSzPts val="6000"/>
              <a:buNone/>
              <a:defRPr sz="6000">
                <a:solidFill>
                  <a:srgbClr val="434343"/>
                </a:solidFill>
              </a:defRPr>
            </a:lvl8pPr>
            <a:lvl9pPr lvl="8" rtl="0">
              <a:spcBef>
                <a:spcPts val="0"/>
              </a:spcBef>
              <a:spcAft>
                <a:spcPts val="0"/>
              </a:spcAft>
              <a:buClr>
                <a:srgbClr val="434343"/>
              </a:buClr>
              <a:buSzPts val="6000"/>
              <a:buNone/>
              <a:defRPr sz="6000">
                <a:solidFill>
                  <a:srgbClr val="434343"/>
                </a:solidFill>
              </a:defRPr>
            </a:lvl9pPr>
          </a:lstStyle>
          <a:p>
            <a:endParaRPr/>
          </a:p>
        </p:txBody>
      </p:sp>
      <p:sp>
        <p:nvSpPr>
          <p:cNvPr id="44" name="Google Shape;44;p5"/>
          <p:cNvSpPr txBox="1">
            <a:spLocks noGrp="1"/>
          </p:cNvSpPr>
          <p:nvPr>
            <p:ph type="subTitle" idx="1"/>
          </p:nvPr>
        </p:nvSpPr>
        <p:spPr>
          <a:xfrm flipH="1">
            <a:off x="812567" y="4812667"/>
            <a:ext cx="4144400" cy="702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2091267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C21F40-01CA-41E1-B2F6-61E2B29A6641}" type="datetimeFigureOut">
              <a:rPr lang="vi-VN" smtClean="0"/>
              <a:t>24/04/2022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2BB6482-AE72-4519-94BC-91CE5468202B}" type="slidenum">
              <a:rPr lang="vi-VN" smtClean="0"/>
              <a:t>‹#›</a:t>
            </a:fld>
            <a:endParaRPr lang="vi-VN"/>
          </a:p>
        </p:txBody>
      </p:sp>
    </p:spTree>
    <p:extLst>
      <p:ext uri="{BB962C8B-B14F-4D97-AF65-F5344CB8AC3E}">
        <p14:creationId xmlns:p14="http://schemas.microsoft.com/office/powerpoint/2010/main" val="2985213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C21F40-01CA-41E1-B2F6-61E2B29A6641}" type="datetimeFigureOut">
              <a:rPr lang="vi-VN" smtClean="0"/>
              <a:t>24/04/2022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2BB6482-AE72-4519-94BC-91CE5468202B}" type="slidenum">
              <a:rPr lang="vi-VN" smtClean="0"/>
              <a:t>‹#›</a:t>
            </a:fld>
            <a:endParaRPr lang="vi-VN"/>
          </a:p>
        </p:txBody>
      </p:sp>
    </p:spTree>
    <p:extLst>
      <p:ext uri="{BB962C8B-B14F-4D97-AF65-F5344CB8AC3E}">
        <p14:creationId xmlns:p14="http://schemas.microsoft.com/office/powerpoint/2010/main" val="378024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21F40-01CA-41E1-B2F6-61E2B29A6641}" type="datetimeFigureOut">
              <a:rPr lang="vi-VN" smtClean="0"/>
              <a:t>24/04/2022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2BB6482-AE72-4519-94BC-91CE5468202B}" type="slidenum">
              <a:rPr lang="vi-VN" smtClean="0"/>
              <a:t>‹#›</a:t>
            </a:fld>
            <a:endParaRPr lang="vi-VN"/>
          </a:p>
        </p:txBody>
      </p:sp>
    </p:spTree>
    <p:extLst>
      <p:ext uri="{BB962C8B-B14F-4D97-AF65-F5344CB8AC3E}">
        <p14:creationId xmlns:p14="http://schemas.microsoft.com/office/powerpoint/2010/main" val="1702172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C21F40-01CA-41E1-B2F6-61E2B29A6641}" type="datetimeFigureOut">
              <a:rPr lang="vi-VN" smtClean="0"/>
              <a:t>24/04/2022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2BB6482-AE72-4519-94BC-91CE5468202B}" type="slidenum">
              <a:rPr lang="vi-VN" smtClean="0"/>
              <a:t>‹#›</a:t>
            </a:fld>
            <a:endParaRPr lang="vi-VN"/>
          </a:p>
        </p:txBody>
      </p:sp>
    </p:spTree>
    <p:extLst>
      <p:ext uri="{BB962C8B-B14F-4D97-AF65-F5344CB8AC3E}">
        <p14:creationId xmlns:p14="http://schemas.microsoft.com/office/powerpoint/2010/main" val="2137914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C21F40-01CA-41E1-B2F6-61E2B29A6641}" type="datetimeFigureOut">
              <a:rPr lang="vi-VN" smtClean="0"/>
              <a:t>24/04/2022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2BB6482-AE72-4519-94BC-91CE5468202B}" type="slidenum">
              <a:rPr lang="vi-VN" smtClean="0"/>
              <a:t>‹#›</a:t>
            </a:fld>
            <a:endParaRPr lang="vi-VN"/>
          </a:p>
        </p:txBody>
      </p:sp>
    </p:spTree>
    <p:extLst>
      <p:ext uri="{BB962C8B-B14F-4D97-AF65-F5344CB8AC3E}">
        <p14:creationId xmlns:p14="http://schemas.microsoft.com/office/powerpoint/2010/main" val="3364440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C21F40-01CA-41E1-B2F6-61E2B29A6641}" type="datetimeFigureOut">
              <a:rPr lang="vi-VN" smtClean="0"/>
              <a:t>24/04/2022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2BB6482-AE72-4519-94BC-91CE5468202B}" type="slidenum">
              <a:rPr lang="vi-VN" smtClean="0"/>
              <a:t>‹#›</a:t>
            </a:fld>
            <a:endParaRPr lang="vi-VN"/>
          </a:p>
        </p:txBody>
      </p:sp>
    </p:spTree>
    <p:extLst>
      <p:ext uri="{BB962C8B-B14F-4D97-AF65-F5344CB8AC3E}">
        <p14:creationId xmlns:p14="http://schemas.microsoft.com/office/powerpoint/2010/main" val="2879867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C21F40-01CA-41E1-B2F6-61E2B29A6641}" type="datetimeFigureOut">
              <a:rPr lang="vi-VN" smtClean="0"/>
              <a:t>24/04/2022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2BB6482-AE72-4519-94BC-91CE5468202B}" type="slidenum">
              <a:rPr lang="vi-VN" smtClean="0"/>
              <a:t>‹#›</a:t>
            </a:fld>
            <a:endParaRPr lang="vi-VN"/>
          </a:p>
        </p:txBody>
      </p:sp>
    </p:spTree>
    <p:extLst>
      <p:ext uri="{BB962C8B-B14F-4D97-AF65-F5344CB8AC3E}">
        <p14:creationId xmlns:p14="http://schemas.microsoft.com/office/powerpoint/2010/main" val="339310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OUR COLUMNS">
  <p:cSld name="FOUR COLUMNS">
    <p:spTree>
      <p:nvGrpSpPr>
        <p:cNvPr id="1" name="Shape 50"/>
        <p:cNvGrpSpPr/>
        <p:nvPr/>
      </p:nvGrpSpPr>
      <p:grpSpPr>
        <a:xfrm>
          <a:off x="0" y="0"/>
          <a:ext cx="0" cy="0"/>
          <a:chOff x="0" y="0"/>
          <a:chExt cx="0" cy="0"/>
        </a:xfrm>
      </p:grpSpPr>
      <p:sp>
        <p:nvSpPr>
          <p:cNvPr id="51" name="Google Shape;51;p7"/>
          <p:cNvSpPr txBox="1">
            <a:spLocks noGrp="1"/>
          </p:cNvSpPr>
          <p:nvPr>
            <p:ph type="subTitle" idx="1"/>
          </p:nvPr>
        </p:nvSpPr>
        <p:spPr>
          <a:xfrm>
            <a:off x="3976000" y="1624133"/>
            <a:ext cx="21028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52" name="Google Shape;52;p7"/>
          <p:cNvSpPr txBox="1">
            <a:spLocks noGrp="1"/>
          </p:cNvSpPr>
          <p:nvPr>
            <p:ph type="subTitle" idx="2"/>
          </p:nvPr>
        </p:nvSpPr>
        <p:spPr>
          <a:xfrm>
            <a:off x="3976000" y="1197733"/>
            <a:ext cx="21028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53" name="Google Shape;53;p7"/>
          <p:cNvSpPr txBox="1">
            <a:spLocks noGrp="1"/>
          </p:cNvSpPr>
          <p:nvPr>
            <p:ph type="subTitle" idx="3"/>
          </p:nvPr>
        </p:nvSpPr>
        <p:spPr>
          <a:xfrm>
            <a:off x="7970533" y="1624133"/>
            <a:ext cx="21028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54" name="Google Shape;54;p7"/>
          <p:cNvSpPr txBox="1">
            <a:spLocks noGrp="1"/>
          </p:cNvSpPr>
          <p:nvPr>
            <p:ph type="subTitle" idx="4"/>
          </p:nvPr>
        </p:nvSpPr>
        <p:spPr>
          <a:xfrm>
            <a:off x="7970533" y="1197733"/>
            <a:ext cx="21028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55" name="Google Shape;55;p7"/>
          <p:cNvSpPr txBox="1">
            <a:spLocks noGrp="1"/>
          </p:cNvSpPr>
          <p:nvPr>
            <p:ph type="subTitle" idx="5"/>
          </p:nvPr>
        </p:nvSpPr>
        <p:spPr>
          <a:xfrm>
            <a:off x="3976000" y="3834467"/>
            <a:ext cx="21028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56" name="Google Shape;56;p7"/>
          <p:cNvSpPr txBox="1">
            <a:spLocks noGrp="1"/>
          </p:cNvSpPr>
          <p:nvPr>
            <p:ph type="subTitle" idx="6"/>
          </p:nvPr>
        </p:nvSpPr>
        <p:spPr>
          <a:xfrm>
            <a:off x="3976000" y="3408067"/>
            <a:ext cx="21028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57" name="Google Shape;57;p7"/>
          <p:cNvSpPr txBox="1">
            <a:spLocks noGrp="1"/>
          </p:cNvSpPr>
          <p:nvPr>
            <p:ph type="subTitle" idx="7"/>
          </p:nvPr>
        </p:nvSpPr>
        <p:spPr>
          <a:xfrm>
            <a:off x="7970533" y="3834467"/>
            <a:ext cx="21028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58" name="Google Shape;58;p7"/>
          <p:cNvSpPr txBox="1">
            <a:spLocks noGrp="1"/>
          </p:cNvSpPr>
          <p:nvPr>
            <p:ph type="subTitle" idx="8"/>
          </p:nvPr>
        </p:nvSpPr>
        <p:spPr>
          <a:xfrm>
            <a:off x="7970533" y="3408067"/>
            <a:ext cx="21028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59" name="Google Shape;59;p7"/>
          <p:cNvSpPr txBox="1">
            <a:spLocks noGrp="1"/>
          </p:cNvSpPr>
          <p:nvPr>
            <p:ph type="ctrTitle"/>
          </p:nvPr>
        </p:nvSpPr>
        <p:spPr>
          <a:xfrm>
            <a:off x="1199000" y="5504167"/>
            <a:ext cx="9794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extLst>
      <p:ext uri="{BB962C8B-B14F-4D97-AF65-F5344CB8AC3E}">
        <p14:creationId xmlns:p14="http://schemas.microsoft.com/office/powerpoint/2010/main" val="60108310"/>
      </p:ext>
    </p:extLst>
  </p:cSld>
  <p:clrMapOvr>
    <a:masterClrMapping/>
  </p:clrMapOvr>
  <p:extLst mod="1">
    <p:ext uri="{DCECCB84-F9BA-43D5-87BE-67443E8EF086}">
      <p15:sldGuideLst xmlns:p15="http://schemas.microsoft.com/office/powerpoint/2012/main">
        <p15:guide id="1" orient="horz" pos="2835" userDrawn="1">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60"/>
        <p:cNvGrpSpPr/>
        <p:nvPr/>
      </p:nvGrpSpPr>
      <p:grpSpPr>
        <a:xfrm>
          <a:off x="0" y="0"/>
          <a:ext cx="0" cy="0"/>
          <a:chOff x="0" y="0"/>
          <a:chExt cx="0" cy="0"/>
        </a:xfrm>
      </p:grpSpPr>
      <p:sp>
        <p:nvSpPr>
          <p:cNvPr id="61" name="Google Shape;61;p8"/>
          <p:cNvSpPr txBox="1">
            <a:spLocks noGrp="1"/>
          </p:cNvSpPr>
          <p:nvPr>
            <p:ph type="ctrTitle"/>
          </p:nvPr>
        </p:nvSpPr>
        <p:spPr>
          <a:xfrm>
            <a:off x="1199000" y="5504167"/>
            <a:ext cx="9794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62" name="Google Shape;62;p8"/>
          <p:cNvSpPr txBox="1">
            <a:spLocks noGrp="1"/>
          </p:cNvSpPr>
          <p:nvPr>
            <p:ph type="subTitle" idx="1"/>
          </p:nvPr>
        </p:nvSpPr>
        <p:spPr>
          <a:xfrm>
            <a:off x="1656367" y="3321333"/>
            <a:ext cx="40836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63" name="Google Shape;63;p8"/>
          <p:cNvSpPr txBox="1">
            <a:spLocks noGrp="1"/>
          </p:cNvSpPr>
          <p:nvPr>
            <p:ph type="subTitle" idx="2"/>
          </p:nvPr>
        </p:nvSpPr>
        <p:spPr>
          <a:xfrm>
            <a:off x="2327367" y="1256900"/>
            <a:ext cx="27416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2400">
                <a:latin typeface="Englebert"/>
                <a:ea typeface="Englebert"/>
                <a:cs typeface="Englebert"/>
                <a:sym typeface="Englebert"/>
              </a:defRPr>
            </a:lvl1pPr>
            <a:lvl2pPr lvl="1" algn="ctr" rtl="0">
              <a:lnSpc>
                <a:spcPct val="100000"/>
              </a:lnSpc>
              <a:spcBef>
                <a:spcPts val="0"/>
              </a:spcBef>
              <a:spcAft>
                <a:spcPts val="0"/>
              </a:spcAft>
              <a:buSzPts val="2400"/>
              <a:buFont typeface="Englebert"/>
              <a:buNone/>
              <a:defRPr sz="2400">
                <a:latin typeface="Englebert"/>
                <a:ea typeface="Englebert"/>
                <a:cs typeface="Englebert"/>
                <a:sym typeface="Englebert"/>
              </a:defRPr>
            </a:lvl2pPr>
            <a:lvl3pPr lvl="2" algn="ctr" rtl="0">
              <a:lnSpc>
                <a:spcPct val="100000"/>
              </a:lnSpc>
              <a:spcBef>
                <a:spcPts val="0"/>
              </a:spcBef>
              <a:spcAft>
                <a:spcPts val="0"/>
              </a:spcAft>
              <a:buSzPts val="2400"/>
              <a:buFont typeface="Englebert"/>
              <a:buNone/>
              <a:defRPr sz="2400">
                <a:latin typeface="Englebert"/>
                <a:ea typeface="Englebert"/>
                <a:cs typeface="Englebert"/>
                <a:sym typeface="Englebert"/>
              </a:defRPr>
            </a:lvl3pPr>
            <a:lvl4pPr lvl="3" algn="ctr" rtl="0">
              <a:lnSpc>
                <a:spcPct val="100000"/>
              </a:lnSpc>
              <a:spcBef>
                <a:spcPts val="0"/>
              </a:spcBef>
              <a:spcAft>
                <a:spcPts val="0"/>
              </a:spcAft>
              <a:buSzPts val="2400"/>
              <a:buFont typeface="Englebert"/>
              <a:buNone/>
              <a:defRPr sz="2400">
                <a:latin typeface="Englebert"/>
                <a:ea typeface="Englebert"/>
                <a:cs typeface="Englebert"/>
                <a:sym typeface="Englebert"/>
              </a:defRPr>
            </a:lvl4pPr>
            <a:lvl5pPr lvl="4" algn="ctr" rtl="0">
              <a:lnSpc>
                <a:spcPct val="100000"/>
              </a:lnSpc>
              <a:spcBef>
                <a:spcPts val="0"/>
              </a:spcBef>
              <a:spcAft>
                <a:spcPts val="0"/>
              </a:spcAft>
              <a:buSzPts val="2400"/>
              <a:buFont typeface="Englebert"/>
              <a:buNone/>
              <a:defRPr sz="2400">
                <a:latin typeface="Englebert"/>
                <a:ea typeface="Englebert"/>
                <a:cs typeface="Englebert"/>
                <a:sym typeface="Englebert"/>
              </a:defRPr>
            </a:lvl5pPr>
            <a:lvl6pPr lvl="5" algn="ctr" rtl="0">
              <a:lnSpc>
                <a:spcPct val="100000"/>
              </a:lnSpc>
              <a:spcBef>
                <a:spcPts val="0"/>
              </a:spcBef>
              <a:spcAft>
                <a:spcPts val="0"/>
              </a:spcAft>
              <a:buSzPts val="2400"/>
              <a:buFont typeface="Englebert"/>
              <a:buNone/>
              <a:defRPr sz="2400">
                <a:latin typeface="Englebert"/>
                <a:ea typeface="Englebert"/>
                <a:cs typeface="Englebert"/>
                <a:sym typeface="Englebert"/>
              </a:defRPr>
            </a:lvl6pPr>
            <a:lvl7pPr lvl="6" algn="ctr" rtl="0">
              <a:lnSpc>
                <a:spcPct val="100000"/>
              </a:lnSpc>
              <a:spcBef>
                <a:spcPts val="0"/>
              </a:spcBef>
              <a:spcAft>
                <a:spcPts val="0"/>
              </a:spcAft>
              <a:buSzPts val="2400"/>
              <a:buFont typeface="Englebert"/>
              <a:buNone/>
              <a:defRPr sz="2400">
                <a:latin typeface="Englebert"/>
                <a:ea typeface="Englebert"/>
                <a:cs typeface="Englebert"/>
                <a:sym typeface="Englebert"/>
              </a:defRPr>
            </a:lvl7pPr>
            <a:lvl8pPr lvl="7" algn="ctr" rtl="0">
              <a:lnSpc>
                <a:spcPct val="100000"/>
              </a:lnSpc>
              <a:spcBef>
                <a:spcPts val="0"/>
              </a:spcBef>
              <a:spcAft>
                <a:spcPts val="0"/>
              </a:spcAft>
              <a:buSzPts val="2400"/>
              <a:buFont typeface="Englebert"/>
              <a:buNone/>
              <a:defRPr sz="2400">
                <a:latin typeface="Englebert"/>
                <a:ea typeface="Englebert"/>
                <a:cs typeface="Englebert"/>
                <a:sym typeface="Englebert"/>
              </a:defRPr>
            </a:lvl8pPr>
            <a:lvl9pPr lvl="8" algn="ctr" rtl="0">
              <a:lnSpc>
                <a:spcPct val="100000"/>
              </a:lnSpc>
              <a:spcBef>
                <a:spcPts val="0"/>
              </a:spcBef>
              <a:spcAft>
                <a:spcPts val="0"/>
              </a:spcAft>
              <a:buSzPts val="2400"/>
              <a:buFont typeface="Englebert"/>
              <a:buNone/>
              <a:defRPr sz="2400">
                <a:latin typeface="Englebert"/>
                <a:ea typeface="Englebert"/>
                <a:cs typeface="Englebert"/>
                <a:sym typeface="Englebert"/>
              </a:defRPr>
            </a:lvl9pPr>
          </a:lstStyle>
          <a:p>
            <a:endParaRPr/>
          </a:p>
        </p:txBody>
      </p:sp>
      <p:sp>
        <p:nvSpPr>
          <p:cNvPr id="64" name="Google Shape;64;p8"/>
          <p:cNvSpPr txBox="1">
            <a:spLocks noGrp="1"/>
          </p:cNvSpPr>
          <p:nvPr>
            <p:ph type="subTitle" idx="3"/>
          </p:nvPr>
        </p:nvSpPr>
        <p:spPr>
          <a:xfrm>
            <a:off x="6452033" y="3321333"/>
            <a:ext cx="40836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65" name="Google Shape;65;p8"/>
          <p:cNvSpPr txBox="1">
            <a:spLocks noGrp="1"/>
          </p:cNvSpPr>
          <p:nvPr>
            <p:ph type="subTitle" idx="4"/>
          </p:nvPr>
        </p:nvSpPr>
        <p:spPr>
          <a:xfrm>
            <a:off x="7123033" y="1256900"/>
            <a:ext cx="27416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2400">
                <a:latin typeface="Englebert"/>
                <a:ea typeface="Englebert"/>
                <a:cs typeface="Englebert"/>
                <a:sym typeface="Englebert"/>
              </a:defRPr>
            </a:lvl1pPr>
            <a:lvl2pPr lvl="1" algn="ctr" rtl="0">
              <a:lnSpc>
                <a:spcPct val="100000"/>
              </a:lnSpc>
              <a:spcBef>
                <a:spcPts val="0"/>
              </a:spcBef>
              <a:spcAft>
                <a:spcPts val="0"/>
              </a:spcAft>
              <a:buSzPts val="2400"/>
              <a:buFont typeface="Englebert"/>
              <a:buNone/>
              <a:defRPr sz="2400">
                <a:latin typeface="Englebert"/>
                <a:ea typeface="Englebert"/>
                <a:cs typeface="Englebert"/>
                <a:sym typeface="Englebert"/>
              </a:defRPr>
            </a:lvl2pPr>
            <a:lvl3pPr lvl="2" algn="ctr" rtl="0">
              <a:lnSpc>
                <a:spcPct val="100000"/>
              </a:lnSpc>
              <a:spcBef>
                <a:spcPts val="0"/>
              </a:spcBef>
              <a:spcAft>
                <a:spcPts val="0"/>
              </a:spcAft>
              <a:buSzPts val="2400"/>
              <a:buFont typeface="Englebert"/>
              <a:buNone/>
              <a:defRPr sz="2400">
                <a:latin typeface="Englebert"/>
                <a:ea typeface="Englebert"/>
                <a:cs typeface="Englebert"/>
                <a:sym typeface="Englebert"/>
              </a:defRPr>
            </a:lvl3pPr>
            <a:lvl4pPr lvl="3" algn="ctr" rtl="0">
              <a:lnSpc>
                <a:spcPct val="100000"/>
              </a:lnSpc>
              <a:spcBef>
                <a:spcPts val="0"/>
              </a:spcBef>
              <a:spcAft>
                <a:spcPts val="0"/>
              </a:spcAft>
              <a:buSzPts val="2400"/>
              <a:buFont typeface="Englebert"/>
              <a:buNone/>
              <a:defRPr sz="2400">
                <a:latin typeface="Englebert"/>
                <a:ea typeface="Englebert"/>
                <a:cs typeface="Englebert"/>
                <a:sym typeface="Englebert"/>
              </a:defRPr>
            </a:lvl4pPr>
            <a:lvl5pPr lvl="4" algn="ctr" rtl="0">
              <a:lnSpc>
                <a:spcPct val="100000"/>
              </a:lnSpc>
              <a:spcBef>
                <a:spcPts val="0"/>
              </a:spcBef>
              <a:spcAft>
                <a:spcPts val="0"/>
              </a:spcAft>
              <a:buSzPts val="2400"/>
              <a:buFont typeface="Englebert"/>
              <a:buNone/>
              <a:defRPr sz="2400">
                <a:latin typeface="Englebert"/>
                <a:ea typeface="Englebert"/>
                <a:cs typeface="Englebert"/>
                <a:sym typeface="Englebert"/>
              </a:defRPr>
            </a:lvl5pPr>
            <a:lvl6pPr lvl="5" algn="ctr" rtl="0">
              <a:lnSpc>
                <a:spcPct val="100000"/>
              </a:lnSpc>
              <a:spcBef>
                <a:spcPts val="0"/>
              </a:spcBef>
              <a:spcAft>
                <a:spcPts val="0"/>
              </a:spcAft>
              <a:buSzPts val="2400"/>
              <a:buFont typeface="Englebert"/>
              <a:buNone/>
              <a:defRPr sz="2400">
                <a:latin typeface="Englebert"/>
                <a:ea typeface="Englebert"/>
                <a:cs typeface="Englebert"/>
                <a:sym typeface="Englebert"/>
              </a:defRPr>
            </a:lvl6pPr>
            <a:lvl7pPr lvl="6" algn="ctr" rtl="0">
              <a:lnSpc>
                <a:spcPct val="100000"/>
              </a:lnSpc>
              <a:spcBef>
                <a:spcPts val="0"/>
              </a:spcBef>
              <a:spcAft>
                <a:spcPts val="0"/>
              </a:spcAft>
              <a:buSzPts val="2400"/>
              <a:buFont typeface="Englebert"/>
              <a:buNone/>
              <a:defRPr sz="2400">
                <a:latin typeface="Englebert"/>
                <a:ea typeface="Englebert"/>
                <a:cs typeface="Englebert"/>
                <a:sym typeface="Englebert"/>
              </a:defRPr>
            </a:lvl7pPr>
            <a:lvl8pPr lvl="7" algn="ctr" rtl="0">
              <a:lnSpc>
                <a:spcPct val="100000"/>
              </a:lnSpc>
              <a:spcBef>
                <a:spcPts val="0"/>
              </a:spcBef>
              <a:spcAft>
                <a:spcPts val="0"/>
              </a:spcAft>
              <a:buSzPts val="2400"/>
              <a:buFont typeface="Englebert"/>
              <a:buNone/>
              <a:defRPr sz="2400">
                <a:latin typeface="Englebert"/>
                <a:ea typeface="Englebert"/>
                <a:cs typeface="Englebert"/>
                <a:sym typeface="Englebert"/>
              </a:defRPr>
            </a:lvl8pPr>
            <a:lvl9pPr lvl="8" algn="ctr" rtl="0">
              <a:lnSpc>
                <a:spcPct val="100000"/>
              </a:lnSpc>
              <a:spcBef>
                <a:spcPts val="0"/>
              </a:spcBef>
              <a:spcAft>
                <a:spcPts val="0"/>
              </a:spcAft>
              <a:buSzPts val="2400"/>
              <a:buFont typeface="Englebert"/>
              <a:buNone/>
              <a:defRPr sz="2400">
                <a:latin typeface="Englebert"/>
                <a:ea typeface="Englebert"/>
                <a:cs typeface="Englebert"/>
                <a:sym typeface="Englebert"/>
              </a:defRPr>
            </a:lvl9pPr>
          </a:lstStyle>
          <a:p>
            <a:endParaRPr/>
          </a:p>
        </p:txBody>
      </p:sp>
    </p:spTree>
    <p:extLst>
      <p:ext uri="{BB962C8B-B14F-4D97-AF65-F5344CB8AC3E}">
        <p14:creationId xmlns:p14="http://schemas.microsoft.com/office/powerpoint/2010/main" val="3773037928"/>
      </p:ext>
    </p:extLst>
  </p:cSld>
  <p:clrMapOvr>
    <a:masterClrMapping/>
  </p:clrMapOvr>
  <p:extLst mod="1">
    <p:ext uri="{DCECCB84-F9BA-43D5-87BE-67443E8EF086}">
      <p15:sldGuideLst xmlns:p15="http://schemas.microsoft.com/office/powerpoint/2012/main">
        <p15:guide id="1" orient="horz" pos="2835" userDrawn="1">
          <p15:clr>
            <a:srgbClr val="FA7B17"/>
          </p15:clr>
        </p15:guide>
        <p15:guide id="2" orient="horz" pos="340" userDrawn="1">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6"/>
        <p:cNvGrpSpPr/>
        <p:nvPr/>
      </p:nvGrpSpPr>
      <p:grpSpPr>
        <a:xfrm>
          <a:off x="0" y="0"/>
          <a:ext cx="0" cy="0"/>
          <a:chOff x="0" y="0"/>
          <a:chExt cx="0" cy="0"/>
        </a:xfrm>
      </p:grpSpPr>
      <p:pic>
        <p:nvPicPr>
          <p:cNvPr id="67" name="Google Shape;67;p9"/>
          <p:cNvPicPr preferRelativeResize="0"/>
          <p:nvPr/>
        </p:nvPicPr>
        <p:blipFill rotWithShape="1">
          <a:blip r:embed="rId2">
            <a:alphaModFix/>
          </a:blip>
          <a:srcRect l="6670" t="23465" r="19457"/>
          <a:stretch/>
        </p:blipFill>
        <p:spPr>
          <a:xfrm>
            <a:off x="0" y="2643000"/>
            <a:ext cx="7240800" cy="4219800"/>
          </a:xfrm>
          <a:prstGeom prst="rect">
            <a:avLst/>
          </a:prstGeom>
          <a:noFill/>
          <a:ln>
            <a:noFill/>
          </a:ln>
        </p:spPr>
      </p:pic>
      <p:pic>
        <p:nvPicPr>
          <p:cNvPr id="68" name="Google Shape;68;p9"/>
          <p:cNvPicPr preferRelativeResize="0"/>
          <p:nvPr/>
        </p:nvPicPr>
        <p:blipFill rotWithShape="1">
          <a:blip r:embed="rId3">
            <a:alphaModFix/>
          </a:blip>
          <a:srcRect l="60718" b="38141"/>
          <a:stretch/>
        </p:blipFill>
        <p:spPr>
          <a:xfrm>
            <a:off x="10088733" y="1"/>
            <a:ext cx="2103267" cy="1863029"/>
          </a:xfrm>
          <a:prstGeom prst="rect">
            <a:avLst/>
          </a:prstGeom>
          <a:noFill/>
          <a:ln>
            <a:noFill/>
          </a:ln>
        </p:spPr>
      </p:pic>
      <p:sp>
        <p:nvSpPr>
          <p:cNvPr id="69" name="Google Shape;69;p9"/>
          <p:cNvSpPr txBox="1">
            <a:spLocks noGrp="1"/>
          </p:cNvSpPr>
          <p:nvPr>
            <p:ph type="ctrTitle"/>
          </p:nvPr>
        </p:nvSpPr>
        <p:spPr>
          <a:xfrm>
            <a:off x="3717800" y="3833600"/>
            <a:ext cx="4756400" cy="41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70" name="Google Shape;70;p9"/>
          <p:cNvSpPr txBox="1">
            <a:spLocks noGrp="1"/>
          </p:cNvSpPr>
          <p:nvPr>
            <p:ph type="subTitle" idx="1"/>
          </p:nvPr>
        </p:nvSpPr>
        <p:spPr>
          <a:xfrm flipH="1">
            <a:off x="3272967" y="3024400"/>
            <a:ext cx="5646000" cy="80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extLst>
      <p:ext uri="{BB962C8B-B14F-4D97-AF65-F5344CB8AC3E}">
        <p14:creationId xmlns:p14="http://schemas.microsoft.com/office/powerpoint/2010/main" val="382313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SUBTITLE 1">
  <p:cSld name="TITLE + SUBTITLE 1">
    <p:spTree>
      <p:nvGrpSpPr>
        <p:cNvPr id="1" name="Shape 71"/>
        <p:cNvGrpSpPr/>
        <p:nvPr/>
      </p:nvGrpSpPr>
      <p:grpSpPr>
        <a:xfrm>
          <a:off x="0" y="0"/>
          <a:ext cx="0" cy="0"/>
          <a:chOff x="0" y="0"/>
          <a:chExt cx="0" cy="0"/>
        </a:xfrm>
      </p:grpSpPr>
      <p:pic>
        <p:nvPicPr>
          <p:cNvPr id="72" name="Google Shape;72;p10"/>
          <p:cNvPicPr preferRelativeResize="0"/>
          <p:nvPr/>
        </p:nvPicPr>
        <p:blipFill rotWithShape="1">
          <a:blip r:embed="rId2">
            <a:alphaModFix/>
          </a:blip>
          <a:srcRect l="22124" b="5401"/>
          <a:stretch/>
        </p:blipFill>
        <p:spPr>
          <a:xfrm>
            <a:off x="0" y="0"/>
            <a:ext cx="10037093" cy="6858000"/>
          </a:xfrm>
          <a:prstGeom prst="rect">
            <a:avLst/>
          </a:prstGeom>
          <a:noFill/>
          <a:ln>
            <a:noFill/>
          </a:ln>
        </p:spPr>
      </p:pic>
      <p:sp>
        <p:nvSpPr>
          <p:cNvPr id="73" name="Google Shape;73;p10"/>
          <p:cNvSpPr txBox="1">
            <a:spLocks noGrp="1"/>
          </p:cNvSpPr>
          <p:nvPr>
            <p:ph type="title" hasCustomPrompt="1"/>
          </p:nvPr>
        </p:nvSpPr>
        <p:spPr>
          <a:xfrm flipH="1">
            <a:off x="8640833" y="2057667"/>
            <a:ext cx="2734800" cy="17076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4" name="Google Shape;74;p10"/>
          <p:cNvSpPr txBox="1">
            <a:spLocks noGrp="1"/>
          </p:cNvSpPr>
          <p:nvPr>
            <p:ph type="ctrTitle" idx="2"/>
          </p:nvPr>
        </p:nvSpPr>
        <p:spPr>
          <a:xfrm flipH="1">
            <a:off x="2280833" y="3469167"/>
            <a:ext cx="9094800" cy="162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endParaRPr/>
          </a:p>
        </p:txBody>
      </p:sp>
      <p:sp>
        <p:nvSpPr>
          <p:cNvPr id="75" name="Google Shape;75;p10"/>
          <p:cNvSpPr txBox="1">
            <a:spLocks noGrp="1"/>
          </p:cNvSpPr>
          <p:nvPr>
            <p:ph type="subTitle" idx="1"/>
          </p:nvPr>
        </p:nvSpPr>
        <p:spPr>
          <a:xfrm>
            <a:off x="7231233" y="4812667"/>
            <a:ext cx="4144400" cy="702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206874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
  <p:cSld name="TITLE + DESIGN ">
    <p:spTree>
      <p:nvGrpSpPr>
        <p:cNvPr id="1" name="Shape 76"/>
        <p:cNvGrpSpPr/>
        <p:nvPr/>
      </p:nvGrpSpPr>
      <p:grpSpPr>
        <a:xfrm>
          <a:off x="0" y="0"/>
          <a:ext cx="0" cy="0"/>
          <a:chOff x="0" y="0"/>
          <a:chExt cx="0" cy="0"/>
        </a:xfrm>
      </p:grpSpPr>
      <p:sp>
        <p:nvSpPr>
          <p:cNvPr id="77" name="Google Shape;77;p11"/>
          <p:cNvSpPr txBox="1">
            <a:spLocks noGrp="1"/>
          </p:cNvSpPr>
          <p:nvPr>
            <p:ph type="ctrTitle"/>
          </p:nvPr>
        </p:nvSpPr>
        <p:spPr>
          <a:xfrm>
            <a:off x="1199000" y="5504167"/>
            <a:ext cx="9794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Tree>
    <p:extLst>
      <p:ext uri="{BB962C8B-B14F-4D97-AF65-F5344CB8AC3E}">
        <p14:creationId xmlns:p14="http://schemas.microsoft.com/office/powerpoint/2010/main" val="225019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UR COLUMNS 1">
  <p:cSld name="FOUR COLUMNS 1">
    <p:spTree>
      <p:nvGrpSpPr>
        <p:cNvPr id="1" name="Shape 78"/>
        <p:cNvGrpSpPr/>
        <p:nvPr/>
      </p:nvGrpSpPr>
      <p:grpSpPr>
        <a:xfrm>
          <a:off x="0" y="0"/>
          <a:ext cx="0" cy="0"/>
          <a:chOff x="0" y="0"/>
          <a:chExt cx="0" cy="0"/>
        </a:xfrm>
      </p:grpSpPr>
      <p:pic>
        <p:nvPicPr>
          <p:cNvPr id="79" name="Google Shape;79;p12"/>
          <p:cNvPicPr preferRelativeResize="0"/>
          <p:nvPr/>
        </p:nvPicPr>
        <p:blipFill rotWithShape="1">
          <a:blip r:embed="rId2">
            <a:alphaModFix/>
          </a:blip>
          <a:srcRect l="13058" t="14965" b="58884"/>
          <a:stretch/>
        </p:blipFill>
        <p:spPr>
          <a:xfrm>
            <a:off x="3032767" y="5308405"/>
            <a:ext cx="9159227" cy="1549597"/>
          </a:xfrm>
          <a:prstGeom prst="rect">
            <a:avLst/>
          </a:prstGeom>
          <a:noFill/>
          <a:ln>
            <a:noFill/>
          </a:ln>
        </p:spPr>
      </p:pic>
      <p:sp>
        <p:nvSpPr>
          <p:cNvPr id="80" name="Google Shape;80;p12"/>
          <p:cNvSpPr txBox="1">
            <a:spLocks noGrp="1"/>
          </p:cNvSpPr>
          <p:nvPr>
            <p:ph type="ctrTitle"/>
          </p:nvPr>
        </p:nvSpPr>
        <p:spPr>
          <a:xfrm>
            <a:off x="1199000" y="5504167"/>
            <a:ext cx="9794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endParaRPr/>
          </a:p>
        </p:txBody>
      </p:sp>
      <p:sp>
        <p:nvSpPr>
          <p:cNvPr id="81" name="Google Shape;81;p12"/>
          <p:cNvSpPr txBox="1">
            <a:spLocks noGrp="1"/>
          </p:cNvSpPr>
          <p:nvPr>
            <p:ph type="subTitle" idx="1"/>
          </p:nvPr>
        </p:nvSpPr>
        <p:spPr>
          <a:xfrm>
            <a:off x="1821500" y="3591367"/>
            <a:ext cx="21028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2" name="Google Shape;82;p12"/>
          <p:cNvSpPr txBox="1">
            <a:spLocks noGrp="1"/>
          </p:cNvSpPr>
          <p:nvPr>
            <p:ph type="subTitle" idx="2"/>
          </p:nvPr>
        </p:nvSpPr>
        <p:spPr>
          <a:xfrm>
            <a:off x="1821500" y="3164967"/>
            <a:ext cx="21028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83" name="Google Shape;83;p12"/>
          <p:cNvSpPr txBox="1">
            <a:spLocks noGrp="1"/>
          </p:cNvSpPr>
          <p:nvPr>
            <p:ph type="subTitle" idx="3"/>
          </p:nvPr>
        </p:nvSpPr>
        <p:spPr>
          <a:xfrm>
            <a:off x="4005500" y="3591367"/>
            <a:ext cx="21028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4" name="Google Shape;84;p12"/>
          <p:cNvSpPr txBox="1">
            <a:spLocks noGrp="1"/>
          </p:cNvSpPr>
          <p:nvPr>
            <p:ph type="subTitle" idx="4"/>
          </p:nvPr>
        </p:nvSpPr>
        <p:spPr>
          <a:xfrm>
            <a:off x="4005500" y="3164967"/>
            <a:ext cx="21028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85" name="Google Shape;85;p12"/>
          <p:cNvSpPr txBox="1">
            <a:spLocks noGrp="1"/>
          </p:cNvSpPr>
          <p:nvPr>
            <p:ph type="subTitle" idx="5"/>
          </p:nvPr>
        </p:nvSpPr>
        <p:spPr>
          <a:xfrm>
            <a:off x="6189500" y="3591367"/>
            <a:ext cx="21028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6" name="Google Shape;86;p12"/>
          <p:cNvSpPr txBox="1">
            <a:spLocks noGrp="1"/>
          </p:cNvSpPr>
          <p:nvPr>
            <p:ph type="subTitle" idx="6"/>
          </p:nvPr>
        </p:nvSpPr>
        <p:spPr>
          <a:xfrm>
            <a:off x="6189500" y="3164967"/>
            <a:ext cx="21028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
        <p:nvSpPr>
          <p:cNvPr id="87" name="Google Shape;87;p12"/>
          <p:cNvSpPr txBox="1">
            <a:spLocks noGrp="1"/>
          </p:cNvSpPr>
          <p:nvPr>
            <p:ph type="subTitle" idx="7"/>
          </p:nvPr>
        </p:nvSpPr>
        <p:spPr>
          <a:xfrm>
            <a:off x="8373500" y="3591367"/>
            <a:ext cx="21028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8" name="Google Shape;88;p12"/>
          <p:cNvSpPr txBox="1">
            <a:spLocks noGrp="1"/>
          </p:cNvSpPr>
          <p:nvPr>
            <p:ph type="subTitle" idx="8"/>
          </p:nvPr>
        </p:nvSpPr>
        <p:spPr>
          <a:xfrm>
            <a:off x="8373500" y="3164967"/>
            <a:ext cx="21028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endParaRPr/>
          </a:p>
        </p:txBody>
      </p:sp>
    </p:spTree>
    <p:extLst>
      <p:ext uri="{BB962C8B-B14F-4D97-AF65-F5344CB8AC3E}">
        <p14:creationId xmlns:p14="http://schemas.microsoft.com/office/powerpoint/2010/main" val="277035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800"/>
              <a:buFont typeface="Englebert"/>
              <a:buNone/>
              <a:defRPr sz="2800">
                <a:solidFill>
                  <a:srgbClr val="FFFFFF"/>
                </a:solidFill>
                <a:latin typeface="Englebert"/>
                <a:ea typeface="Englebert"/>
                <a:cs typeface="Englebert"/>
                <a:sym typeface="Englebert"/>
              </a:defRPr>
            </a:lvl1pPr>
            <a:lvl2pPr lvl="1">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2pPr>
            <a:lvl3pPr lvl="2">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3pPr>
            <a:lvl4pPr lvl="3">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4pPr>
            <a:lvl5pPr lvl="4">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5pPr>
            <a:lvl6pPr lvl="5">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6pPr>
            <a:lvl7pPr lvl="6">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7pPr>
            <a:lvl8pPr lvl="7">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8pPr>
            <a:lvl9pPr lvl="8">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2100" rtl="0">
              <a:lnSpc>
                <a:spcPct val="115000"/>
              </a:lnSpc>
              <a:spcBef>
                <a:spcPts val="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1pPr>
            <a:lvl2pPr marL="914400" lvl="1"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2pPr>
            <a:lvl3pPr marL="1371600" lvl="2"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3pPr>
            <a:lvl4pPr marL="1828800" lvl="3"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4pPr>
            <a:lvl5pPr marL="2286000" lvl="4"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5pPr>
            <a:lvl6pPr marL="2743200" lvl="5"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6pPr>
            <a:lvl7pPr marL="3200400" lvl="6"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7pPr>
            <a:lvl8pPr marL="3657600" lvl="7"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8pPr>
            <a:lvl9pPr marL="4114800" lvl="8" indent="-292100" rtl="0">
              <a:lnSpc>
                <a:spcPct val="115000"/>
              </a:lnSpc>
              <a:spcBef>
                <a:spcPts val="1600"/>
              </a:spcBef>
              <a:spcAft>
                <a:spcPts val="160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9pPr>
          </a:lstStyle>
          <a:p>
            <a:endParaRPr/>
          </a:p>
        </p:txBody>
      </p:sp>
      <p:sp>
        <p:nvSpPr>
          <p:cNvPr id="8" name="Google Shape;8;p1"/>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lvl="0" algn="r">
              <a:buNone/>
              <a:defRPr sz="1300">
                <a:solidFill>
                  <a:srgbClr val="666666"/>
                </a:solidFill>
                <a:latin typeface="Roboto Slab Regular"/>
                <a:ea typeface="Roboto Slab Regular"/>
                <a:cs typeface="Roboto Slab Regular"/>
                <a:sym typeface="Roboto Slab Regular"/>
              </a:defRPr>
            </a:lvl1pPr>
            <a:lvl2pPr lvl="1" algn="r">
              <a:buNone/>
              <a:defRPr sz="1300">
                <a:solidFill>
                  <a:srgbClr val="666666"/>
                </a:solidFill>
                <a:latin typeface="Roboto Slab Regular"/>
                <a:ea typeface="Roboto Slab Regular"/>
                <a:cs typeface="Roboto Slab Regular"/>
                <a:sym typeface="Roboto Slab Regular"/>
              </a:defRPr>
            </a:lvl2pPr>
            <a:lvl3pPr lvl="2" algn="r">
              <a:buNone/>
              <a:defRPr sz="1300">
                <a:solidFill>
                  <a:srgbClr val="666666"/>
                </a:solidFill>
                <a:latin typeface="Roboto Slab Regular"/>
                <a:ea typeface="Roboto Slab Regular"/>
                <a:cs typeface="Roboto Slab Regular"/>
                <a:sym typeface="Roboto Slab Regular"/>
              </a:defRPr>
            </a:lvl3pPr>
            <a:lvl4pPr lvl="3" algn="r">
              <a:buNone/>
              <a:defRPr sz="1300">
                <a:solidFill>
                  <a:srgbClr val="666666"/>
                </a:solidFill>
                <a:latin typeface="Roboto Slab Regular"/>
                <a:ea typeface="Roboto Slab Regular"/>
                <a:cs typeface="Roboto Slab Regular"/>
                <a:sym typeface="Roboto Slab Regular"/>
              </a:defRPr>
            </a:lvl4pPr>
            <a:lvl5pPr lvl="4" algn="r">
              <a:buNone/>
              <a:defRPr sz="1300">
                <a:solidFill>
                  <a:srgbClr val="666666"/>
                </a:solidFill>
                <a:latin typeface="Roboto Slab Regular"/>
                <a:ea typeface="Roboto Slab Regular"/>
                <a:cs typeface="Roboto Slab Regular"/>
                <a:sym typeface="Roboto Slab Regular"/>
              </a:defRPr>
            </a:lvl5pPr>
            <a:lvl6pPr lvl="5" algn="r">
              <a:buNone/>
              <a:defRPr sz="1300">
                <a:solidFill>
                  <a:srgbClr val="666666"/>
                </a:solidFill>
                <a:latin typeface="Roboto Slab Regular"/>
                <a:ea typeface="Roboto Slab Regular"/>
                <a:cs typeface="Roboto Slab Regular"/>
                <a:sym typeface="Roboto Slab Regular"/>
              </a:defRPr>
            </a:lvl6pPr>
            <a:lvl7pPr lvl="6" algn="r">
              <a:buNone/>
              <a:defRPr sz="1300">
                <a:solidFill>
                  <a:srgbClr val="666666"/>
                </a:solidFill>
                <a:latin typeface="Roboto Slab Regular"/>
                <a:ea typeface="Roboto Slab Regular"/>
                <a:cs typeface="Roboto Slab Regular"/>
                <a:sym typeface="Roboto Slab Regular"/>
              </a:defRPr>
            </a:lvl7pPr>
            <a:lvl8pPr lvl="7" algn="r">
              <a:buNone/>
              <a:defRPr sz="1300">
                <a:solidFill>
                  <a:srgbClr val="666666"/>
                </a:solidFill>
                <a:latin typeface="Roboto Slab Regular"/>
                <a:ea typeface="Roboto Slab Regular"/>
                <a:cs typeface="Roboto Slab Regular"/>
                <a:sym typeface="Roboto Slab Regular"/>
              </a:defRPr>
            </a:lvl8pPr>
            <a:lvl9pPr lvl="8" algn="r">
              <a:buNone/>
              <a:defRPr sz="1300">
                <a:solidFill>
                  <a:srgbClr val="666666"/>
                </a:solidFill>
                <a:latin typeface="Roboto Slab Regular"/>
                <a:ea typeface="Roboto Slab Regular"/>
                <a:cs typeface="Roboto Slab Regular"/>
                <a:sym typeface="Roboto Slab Regular"/>
              </a:defRPr>
            </a:lvl9pPr>
          </a:lstStyle>
          <a:p>
            <a:pPr>
              <a:buClr>
                <a:srgbClr val="000000"/>
              </a:buClr>
              <a:buFont typeface="Arial"/>
              <a:buNone/>
            </a:pPr>
            <a:fld id="{00000000-1234-1234-1234-123412341234}" type="slidenum">
              <a:rPr lang="es" kern="0"/>
              <a:pPr>
                <a:buClr>
                  <a:srgbClr val="000000"/>
                </a:buClr>
                <a:buFont typeface="Arial"/>
                <a:buNone/>
              </a:pPr>
              <a:t>‹#›</a:t>
            </a:fld>
            <a:endParaRPr kern="0"/>
          </a:p>
        </p:txBody>
      </p:sp>
    </p:spTree>
    <p:extLst>
      <p:ext uri="{BB962C8B-B14F-4D97-AF65-F5344CB8AC3E}">
        <p14:creationId xmlns:p14="http://schemas.microsoft.com/office/powerpoint/2010/main" val="4116123437"/>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4ACB3-E61E-4F58-BE01-637B420DADE7}" type="datetimeFigureOut">
              <a:rPr lang="en-US" smtClean="0"/>
              <a:t>24/4/2022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
                <a:srgbClr val="000000"/>
              </a:buClr>
              <a:buFont typeface="Arial"/>
              <a:buNone/>
            </a:pPr>
            <a:fld id="{00000000-1234-1234-1234-123412341234}" type="slidenum">
              <a:rPr lang="es" kern="0" smtClean="0"/>
              <a:pPr>
                <a:buClr>
                  <a:srgbClr val="000000"/>
                </a:buClr>
                <a:buFont typeface="Arial"/>
                <a:buNone/>
              </a:pPr>
              <a:t>‹#›</a:t>
            </a:fld>
            <a:endParaRPr lang="es" kern="0"/>
          </a:p>
        </p:txBody>
      </p:sp>
    </p:spTree>
    <p:extLst>
      <p:ext uri="{BB962C8B-B14F-4D97-AF65-F5344CB8AC3E}">
        <p14:creationId xmlns:p14="http://schemas.microsoft.com/office/powerpoint/2010/main" val="380504317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hyperlink" Target="https://vi.wikipedia.org/wiki/1677" TargetMode="External"/><Relationship Id="rId2" Type="http://schemas.openxmlformats.org/officeDocument/2006/relationships/hyperlink" Target="https://vi.wikipedia.org/wiki/Nguy%E1%BB%85n_Qu%E1%BB%B3nh" TargetMode="External"/><Relationship Id="rId1" Type="http://schemas.openxmlformats.org/officeDocument/2006/relationships/slideLayout" Target="../slideLayouts/slideLayout27.xml"/><Relationship Id="rId4" Type="http://schemas.openxmlformats.org/officeDocument/2006/relationships/hyperlink" Target="https://vi.wikipedia.org/wiki/174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1771B1E6-35CC-4D6B-BAB6-12ECA0F2C6C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1919536" y="2060848"/>
            <a:ext cx="8352928"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xmlns="" id="{A93F42F3-319B-41E5-94C8-B5FFF6DE7CBF}"/>
              </a:ext>
            </a:extLst>
          </p:cNvPr>
          <p:cNvSpPr txBox="1">
            <a:spLocks/>
          </p:cNvSpPr>
          <p:nvPr/>
        </p:nvSpPr>
        <p:spPr>
          <a:xfrm>
            <a:off x="1055440" y="116631"/>
            <a:ext cx="10657184" cy="20882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sng"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Tập</a:t>
            </a:r>
            <a:r>
              <a:rPr kumimoji="0" lang="en-US" sz="3200" b="1" i="0" u="sng"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sng"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đọc</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Ăn</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mầm</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đá</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Truyện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Việt</a:t>
            </a:r>
            <a:r>
              <a:rPr lang="en-US" sz="2400" b="1" dirty="0">
                <a:latin typeface="Times New Roman" panose="02020603050405020304" pitchFamily="18" charset="0"/>
                <a:cs typeface="Times New Roman" panose="02020603050405020304" pitchFamily="18" charset="0"/>
              </a:rPr>
              <a:t> Nam)</a:t>
            </a:r>
            <a:r>
              <a:rPr kumimoji="0" lang="en-US" sz="2400" b="1" i="0" u="sng"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r>
            <a:br>
              <a:rPr kumimoji="0" lang="en-US" sz="2400" b="1" i="0" u="sng"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br>
            <a:endParaRPr kumimoji="0" lang="vi-VN"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100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3692A370-E31A-4B1E-80FE-CC22FB9DB0B3}"/>
              </a:ext>
            </a:extLst>
          </p:cNvPr>
          <p:cNvSpPr>
            <a:spLocks noGrp="1"/>
          </p:cNvSpPr>
          <p:nvPr>
            <p:ph type="title"/>
          </p:nvPr>
        </p:nvSpPr>
        <p:spPr>
          <a:xfrm>
            <a:off x="1609956" y="476672"/>
            <a:ext cx="8964488" cy="1647056"/>
          </a:xfrm>
        </p:spPr>
        <p:txBody>
          <a:bodyPr>
            <a:normAutofit fontScale="90000"/>
          </a:bodyPr>
          <a:lstStyle/>
          <a:p>
            <a:pPr algn="l"/>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err="1">
                <a:solidFill>
                  <a:srgbClr val="201BE3"/>
                </a:solidFill>
                <a:latin typeface="Times New Roman" pitchFamily="18" charset="0"/>
                <a:cs typeface="Times New Roman" pitchFamily="18" charset="0"/>
              </a:rPr>
              <a:t>Tìm</a:t>
            </a:r>
            <a:r>
              <a:rPr lang="en-US" dirty="0">
                <a:solidFill>
                  <a:srgbClr val="201BE3"/>
                </a:solidFill>
                <a:latin typeface="Times New Roman" pitchFamily="18" charset="0"/>
                <a:cs typeface="Times New Roman" pitchFamily="18" charset="0"/>
              </a:rPr>
              <a:t> </a:t>
            </a:r>
            <a:r>
              <a:rPr lang="en-US" dirty="0" err="1">
                <a:solidFill>
                  <a:srgbClr val="201BE3"/>
                </a:solidFill>
                <a:latin typeface="Times New Roman" pitchFamily="18" charset="0"/>
                <a:cs typeface="Times New Roman" pitchFamily="18" charset="0"/>
              </a:rPr>
              <a:t>hiểu</a:t>
            </a:r>
            <a:r>
              <a:rPr lang="en-US" dirty="0">
                <a:solidFill>
                  <a:srgbClr val="201BE3"/>
                </a:solidFill>
                <a:latin typeface="Times New Roman" pitchFamily="18" charset="0"/>
                <a:cs typeface="Times New Roman" pitchFamily="18" charset="0"/>
              </a:rPr>
              <a:t> </a:t>
            </a:r>
            <a:r>
              <a:rPr lang="en-US" dirty="0" err="1">
                <a:solidFill>
                  <a:srgbClr val="201BE3"/>
                </a:solidFill>
                <a:latin typeface="Times New Roman" pitchFamily="18" charset="0"/>
                <a:cs typeface="Times New Roman" pitchFamily="18" charset="0"/>
              </a:rPr>
              <a:t>bài</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thầm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đây</a:t>
            </a:r>
            <a:endParaRPr lang="vi-VN" dirty="0">
              <a:latin typeface="Times New Roman" pitchFamily="18" charset="0"/>
              <a:cs typeface="Times New Roman" pitchFamily="18" charset="0"/>
            </a:endParaRPr>
          </a:p>
        </p:txBody>
      </p:sp>
      <p:sp>
        <p:nvSpPr>
          <p:cNvPr id="8" name="Content Placeholder 2">
            <a:extLst>
              <a:ext uri="{FF2B5EF4-FFF2-40B4-BE49-F238E27FC236}">
                <a16:creationId xmlns:a16="http://schemas.microsoft.com/office/drawing/2014/main" xmlns="" id="{910D306B-2412-4AD0-BC9C-CBF3B6152FE8}"/>
              </a:ext>
            </a:extLst>
          </p:cNvPr>
          <p:cNvSpPr>
            <a:spLocks noGrp="1"/>
          </p:cNvSpPr>
          <p:nvPr>
            <p:ph idx="1"/>
          </p:nvPr>
        </p:nvSpPr>
        <p:spPr>
          <a:xfrm>
            <a:off x="1524005" y="1412777"/>
            <a:ext cx="9136391" cy="4525963"/>
          </a:xfrm>
        </p:spPr>
        <p:txBody>
          <a:bodyPr>
            <a:normAutofit lnSpcReduction="10000"/>
          </a:bodyPr>
          <a:lstStyle/>
          <a:p>
            <a:pPr marL="0" indent="0">
              <a:buNone/>
            </a:pPr>
            <a:endParaRPr lang="en-US" sz="4400" dirty="0">
              <a:latin typeface="Times New Roman" pitchFamily="18" charset="0"/>
              <a:cs typeface="Times New Roman" pitchFamily="18" charset="0"/>
            </a:endParaRPr>
          </a:p>
          <a:p>
            <a:pPr marL="0" indent="0">
              <a:buNone/>
            </a:pPr>
            <a:r>
              <a:rPr lang="en-US" sz="4400" u="sng" dirty="0" err="1">
                <a:latin typeface="Times New Roman" pitchFamily="18" charset="0"/>
                <a:cs typeface="Times New Roman" pitchFamily="18" charset="0"/>
              </a:rPr>
              <a:t>Câu</a:t>
            </a:r>
            <a:r>
              <a:rPr lang="en-US" sz="4400" u="sng" dirty="0">
                <a:latin typeface="Times New Roman" pitchFamily="18" charset="0"/>
                <a:cs typeface="Times New Roman" pitchFamily="18" charset="0"/>
              </a:rPr>
              <a:t> 1: </a:t>
            </a:r>
            <a:r>
              <a:rPr lang="vi-VN" sz="4400" b="1" dirty="0">
                <a:latin typeface="Times New Roman" pitchFamily="18" charset="0"/>
                <a:cs typeface="Times New Roman" pitchFamily="18" charset="0"/>
              </a:rPr>
              <a:t>Truyện kể dưới thời đại nào?</a:t>
            </a:r>
          </a:p>
          <a:p>
            <a:pPr marL="0" indent="0">
              <a:buNone/>
            </a:pPr>
            <a:r>
              <a:rPr lang="en-US" sz="4400" dirty="0">
                <a:latin typeface="Times New Roman" pitchFamily="18" charset="0"/>
                <a:cs typeface="Times New Roman" pitchFamily="18" charset="0"/>
              </a:rPr>
              <a:t> </a:t>
            </a:r>
            <a:r>
              <a:rPr lang="en-US" sz="4000" dirty="0">
                <a:latin typeface="Times New Roman" pitchFamily="18" charset="0"/>
                <a:cs typeface="Times New Roman" pitchFamily="18" charset="0"/>
              </a:rPr>
              <a:t>(</a:t>
            </a:r>
            <a:r>
              <a:rPr lang="en-US" sz="4000" dirty="0" err="1">
                <a:latin typeface="Times New Roman" pitchFamily="18" charset="0"/>
                <a:cs typeface="Times New Roman" pitchFamily="18" charset="0"/>
              </a:rPr>
              <a:t>Khoanh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đáp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đúng</a:t>
            </a:r>
            <a:r>
              <a:rPr lang="en-US" sz="4000" dirty="0">
                <a:latin typeface="Times New Roman" pitchFamily="18" charset="0"/>
                <a:cs typeface="Times New Roman" pitchFamily="18" charset="0"/>
              </a:rPr>
              <a:t>)</a:t>
            </a:r>
          </a:p>
          <a:p>
            <a:pPr marL="0" indent="0">
              <a:buNone/>
            </a:pPr>
            <a:r>
              <a:rPr lang="vi-VN" sz="4400" dirty="0">
                <a:latin typeface="Times New Roman" pitchFamily="18" charset="0"/>
                <a:cs typeface="Times New Roman" pitchFamily="18" charset="0"/>
              </a:rPr>
              <a:t>         A.Thời vua Lê - chúa Trịnh</a:t>
            </a:r>
            <a:br>
              <a:rPr lang="vi-VN" sz="4400" dirty="0">
                <a:latin typeface="Times New Roman" pitchFamily="18" charset="0"/>
                <a:cs typeface="Times New Roman" pitchFamily="18" charset="0"/>
              </a:rPr>
            </a:br>
            <a:r>
              <a:rPr lang="vi-VN" sz="4400" dirty="0">
                <a:latin typeface="Times New Roman" pitchFamily="18" charset="0"/>
                <a:cs typeface="Times New Roman" pitchFamily="18" charset="0"/>
              </a:rPr>
              <a:t>         B.Triều đại Nguyễn Ánh</a:t>
            </a:r>
            <a:br>
              <a:rPr lang="vi-VN" sz="4400" dirty="0">
                <a:latin typeface="Times New Roman" pitchFamily="18" charset="0"/>
                <a:cs typeface="Times New Roman" pitchFamily="18" charset="0"/>
              </a:rPr>
            </a:br>
            <a:r>
              <a:rPr lang="vi-VN" sz="4400" dirty="0">
                <a:latin typeface="Times New Roman" pitchFamily="18" charset="0"/>
                <a:cs typeface="Times New Roman" pitchFamily="18" charset="0"/>
              </a:rPr>
              <a:t>         C.Thời Hồ Quý Ly</a:t>
            </a:r>
            <a:br>
              <a:rPr lang="vi-VN" sz="4400" dirty="0">
                <a:latin typeface="Times New Roman" pitchFamily="18" charset="0"/>
                <a:cs typeface="Times New Roman" pitchFamily="18" charset="0"/>
              </a:rPr>
            </a:br>
            <a:r>
              <a:rPr lang="vi-VN" sz="4400" dirty="0">
                <a:latin typeface="Times New Roman" pitchFamily="18" charset="0"/>
                <a:cs typeface="Times New Roman" pitchFamily="18" charset="0"/>
              </a:rPr>
              <a:t>         D.Thời nhà Nguyễn</a:t>
            </a:r>
          </a:p>
          <a:p>
            <a:pPr marL="0" indent="0">
              <a:buNone/>
            </a:pPr>
            <a:endParaRPr lang="vi-VN" sz="4000" dirty="0">
              <a:latin typeface="Times New Roman" pitchFamily="18" charset="0"/>
              <a:cs typeface="Times New Roman" pitchFamily="18" charset="0"/>
            </a:endParaRPr>
          </a:p>
        </p:txBody>
      </p:sp>
      <p:sp>
        <p:nvSpPr>
          <p:cNvPr id="9" name="Oval 8">
            <a:extLst>
              <a:ext uri="{FF2B5EF4-FFF2-40B4-BE49-F238E27FC236}">
                <a16:creationId xmlns:a16="http://schemas.microsoft.com/office/drawing/2014/main" xmlns="" id="{0C38AB2B-9A3F-472A-8A95-297120E2197E}"/>
              </a:ext>
            </a:extLst>
          </p:cNvPr>
          <p:cNvSpPr/>
          <p:nvPr/>
        </p:nvSpPr>
        <p:spPr>
          <a:xfrm>
            <a:off x="2423592" y="3344772"/>
            <a:ext cx="1008112"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Times New Roman" pitchFamily="18" charset="0"/>
                <a:cs typeface="Times New Roman" pitchFamily="18" charset="0"/>
              </a:rPr>
              <a:t>A</a:t>
            </a:r>
            <a:endParaRPr lang="vi-VN"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2271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339BF0E3-577F-44B4-A265-ED4BFD38D552}"/>
              </a:ext>
            </a:extLst>
          </p:cNvPr>
          <p:cNvSpPr>
            <a:spLocks noGrp="1"/>
          </p:cNvSpPr>
          <p:nvPr>
            <p:ph idx="1"/>
          </p:nvPr>
        </p:nvSpPr>
        <p:spPr>
          <a:xfrm>
            <a:off x="2063552" y="1556792"/>
            <a:ext cx="8229600" cy="6009531"/>
          </a:xfrm>
        </p:spPr>
        <p:txBody>
          <a:bodyPr>
            <a:normAutofit/>
          </a:bodyPr>
          <a:lstStyle/>
          <a:p>
            <a:pPr marL="0" indent="0">
              <a:buNone/>
            </a:pPr>
            <a:r>
              <a:rPr lang="vi-VN" sz="4400" dirty="0">
                <a:latin typeface="+mj-lt"/>
              </a:rPr>
              <a:t>Câu 2 : Ai là người nổi tiếng thông minh và có tài châm biếm hài hước?</a:t>
            </a:r>
          </a:p>
          <a:p>
            <a:pPr marL="0" indent="0">
              <a:buNone/>
            </a:pPr>
            <a:r>
              <a:rPr lang="vi-VN" sz="4400" dirty="0">
                <a:latin typeface="+mj-lt"/>
              </a:rPr>
              <a:t>A.  Trạng Bùng </a:t>
            </a:r>
            <a:br>
              <a:rPr lang="vi-VN" sz="4400" dirty="0">
                <a:latin typeface="+mj-lt"/>
              </a:rPr>
            </a:br>
            <a:r>
              <a:rPr lang="vi-VN" sz="4400" dirty="0">
                <a:latin typeface="+mj-lt"/>
              </a:rPr>
              <a:t>B.  Trạng Lường</a:t>
            </a:r>
            <a:br>
              <a:rPr lang="vi-VN" sz="4400" dirty="0">
                <a:latin typeface="+mj-lt"/>
              </a:rPr>
            </a:br>
            <a:r>
              <a:rPr lang="vi-VN" sz="4400" dirty="0">
                <a:latin typeface="+mj-lt"/>
              </a:rPr>
              <a:t>C.  Trạng Lợn</a:t>
            </a:r>
            <a:br>
              <a:rPr lang="vi-VN" sz="4400" dirty="0">
                <a:latin typeface="+mj-lt"/>
              </a:rPr>
            </a:br>
            <a:r>
              <a:rPr lang="vi-VN" sz="4400" dirty="0">
                <a:latin typeface="+mj-lt"/>
              </a:rPr>
              <a:t>D. Trạng Quỳnh</a:t>
            </a:r>
          </a:p>
          <a:p>
            <a:pPr marL="0" indent="0">
              <a:buNone/>
            </a:pPr>
            <a:endParaRPr lang="vi-VN" dirty="0"/>
          </a:p>
        </p:txBody>
      </p:sp>
      <p:sp>
        <p:nvSpPr>
          <p:cNvPr id="5" name="Oval 4">
            <a:extLst>
              <a:ext uri="{FF2B5EF4-FFF2-40B4-BE49-F238E27FC236}">
                <a16:creationId xmlns:a16="http://schemas.microsoft.com/office/drawing/2014/main" xmlns="" id="{A6A2938A-4A5E-40EF-A35C-2FD3CE89FA36}"/>
              </a:ext>
            </a:extLst>
          </p:cNvPr>
          <p:cNvSpPr/>
          <p:nvPr/>
        </p:nvSpPr>
        <p:spPr>
          <a:xfrm>
            <a:off x="1775520" y="5630422"/>
            <a:ext cx="1080120" cy="100811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dirty="0">
                <a:solidFill>
                  <a:srgbClr val="FF0000"/>
                </a:solidFill>
                <a:latin typeface="+mj-lt"/>
              </a:rPr>
              <a:t>D</a:t>
            </a:r>
          </a:p>
        </p:txBody>
      </p:sp>
    </p:spTree>
    <p:extLst>
      <p:ext uri="{BB962C8B-B14F-4D97-AF65-F5344CB8AC3E}">
        <p14:creationId xmlns:p14="http://schemas.microsoft.com/office/powerpoint/2010/main" val="63547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xmlns="" id="{9386A2E3-37E1-4FF8-872E-0480B16469EB}"/>
              </a:ext>
            </a:extLst>
          </p:cNvPr>
          <p:cNvSpPr/>
          <p:nvPr/>
        </p:nvSpPr>
        <p:spPr>
          <a:xfrm>
            <a:off x="1582688" y="2897237"/>
            <a:ext cx="3240360" cy="19700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mj-lt"/>
              </a:rPr>
              <a:t>Giới thiệu Trạng Quỳnh</a:t>
            </a:r>
          </a:p>
        </p:txBody>
      </p:sp>
      <p:sp>
        <p:nvSpPr>
          <p:cNvPr id="3" name="Rounded Rectangle 4">
            <a:extLst>
              <a:ext uri="{FF2B5EF4-FFF2-40B4-BE49-F238E27FC236}">
                <a16:creationId xmlns:a16="http://schemas.microsoft.com/office/drawing/2014/main" xmlns="" id="{37D6EEBF-DE21-4DD2-A281-3FC469E391FE}"/>
              </a:ext>
            </a:extLst>
          </p:cNvPr>
          <p:cNvSpPr/>
          <p:nvPr/>
        </p:nvSpPr>
        <p:spPr>
          <a:xfrm>
            <a:off x="6456040" y="1269681"/>
            <a:ext cx="2880320" cy="936104"/>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latin typeface="+mj-lt"/>
              </a:rPr>
              <a:t>Thông minh</a:t>
            </a:r>
          </a:p>
        </p:txBody>
      </p:sp>
      <p:sp>
        <p:nvSpPr>
          <p:cNvPr id="4" name="Rounded Rectangle 5">
            <a:extLst>
              <a:ext uri="{FF2B5EF4-FFF2-40B4-BE49-F238E27FC236}">
                <a16:creationId xmlns:a16="http://schemas.microsoft.com/office/drawing/2014/main" xmlns="" id="{10F811C8-39CF-4574-8129-45978BEA81B4}"/>
              </a:ext>
            </a:extLst>
          </p:cNvPr>
          <p:cNvSpPr/>
          <p:nvPr/>
        </p:nvSpPr>
        <p:spPr>
          <a:xfrm>
            <a:off x="6456040" y="2996952"/>
            <a:ext cx="4140968" cy="18722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mj-lt"/>
              </a:rPr>
              <a:t>Thường dùng lời hài hước châm biếm thói xấu của vua chúa và quan lại</a:t>
            </a:r>
          </a:p>
        </p:txBody>
      </p:sp>
      <p:sp>
        <p:nvSpPr>
          <p:cNvPr id="5" name="Rounded Rectangle 6">
            <a:extLst>
              <a:ext uri="{FF2B5EF4-FFF2-40B4-BE49-F238E27FC236}">
                <a16:creationId xmlns:a16="http://schemas.microsoft.com/office/drawing/2014/main" xmlns="" id="{07150F35-F3B1-4951-A02D-165594F4B2EC}"/>
              </a:ext>
            </a:extLst>
          </p:cNvPr>
          <p:cNvSpPr/>
          <p:nvPr/>
        </p:nvSpPr>
        <p:spPr>
          <a:xfrm>
            <a:off x="6456040" y="5482149"/>
            <a:ext cx="3960440"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mj-lt"/>
              </a:rPr>
              <a:t>Yêu thương dân lành</a:t>
            </a:r>
          </a:p>
        </p:txBody>
      </p:sp>
      <p:cxnSp>
        <p:nvCxnSpPr>
          <p:cNvPr id="6" name="Straight Arrow Connector 5">
            <a:extLst>
              <a:ext uri="{FF2B5EF4-FFF2-40B4-BE49-F238E27FC236}">
                <a16:creationId xmlns:a16="http://schemas.microsoft.com/office/drawing/2014/main" xmlns="" id="{713C2E15-7B93-4172-A06E-9A14467ADA49}"/>
              </a:ext>
            </a:extLst>
          </p:cNvPr>
          <p:cNvCxnSpPr/>
          <p:nvPr/>
        </p:nvCxnSpPr>
        <p:spPr>
          <a:xfrm flipV="1">
            <a:off x="4831432" y="1735891"/>
            <a:ext cx="1632992" cy="21953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xmlns="" id="{D252FFC9-0037-4474-9829-926E5B45237A}"/>
              </a:ext>
            </a:extLst>
          </p:cNvPr>
          <p:cNvCxnSpPr/>
          <p:nvPr/>
        </p:nvCxnSpPr>
        <p:spPr>
          <a:xfrm>
            <a:off x="4823048" y="3931213"/>
            <a:ext cx="1641376" cy="20909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xmlns="" id="{445473B2-2EEA-4256-A8E4-67279ED921FC}"/>
              </a:ext>
            </a:extLst>
          </p:cNvPr>
          <p:cNvCxnSpPr/>
          <p:nvPr/>
        </p:nvCxnSpPr>
        <p:spPr>
          <a:xfrm flipV="1">
            <a:off x="4831432" y="3931212"/>
            <a:ext cx="1719808" cy="18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9844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EB84B6-7E2A-49AF-85FD-5918DE849DFF}"/>
              </a:ext>
            </a:extLst>
          </p:cNvPr>
          <p:cNvSpPr>
            <a:spLocks noGrp="1"/>
          </p:cNvSpPr>
          <p:nvPr>
            <p:ph type="title"/>
          </p:nvPr>
        </p:nvSpPr>
        <p:spPr>
          <a:xfrm>
            <a:off x="1991544" y="1423881"/>
            <a:ext cx="9144000" cy="1185934"/>
          </a:xfrm>
        </p:spPr>
        <p:txBody>
          <a:bodyPr>
            <a:normAutofit fontScale="90000"/>
          </a:bodyPr>
          <a:lstStyle/>
          <a:p>
            <a:r>
              <a:rPr lang="en-US" dirty="0" err="1">
                <a:latin typeface="Times New Roman" pitchFamily="18" charset="0"/>
                <a:cs typeface="Times New Roman" pitchFamily="18" charset="0"/>
              </a:rPr>
              <a:t>Đọc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thầm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Trả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đây</a:t>
            </a:r>
            <a:endParaRPr lang="vi-VN" dirty="0"/>
          </a:p>
        </p:txBody>
      </p:sp>
      <p:sp>
        <p:nvSpPr>
          <p:cNvPr id="6" name="Horizontal Scroll 3">
            <a:extLst>
              <a:ext uri="{FF2B5EF4-FFF2-40B4-BE49-F238E27FC236}">
                <a16:creationId xmlns:a16="http://schemas.microsoft.com/office/drawing/2014/main" xmlns="" id="{3CC2CDF7-1B89-43AF-AECE-86AF32C59801}"/>
              </a:ext>
            </a:extLst>
          </p:cNvPr>
          <p:cNvSpPr/>
          <p:nvPr/>
        </p:nvSpPr>
        <p:spPr>
          <a:xfrm>
            <a:off x="3431704" y="3861048"/>
            <a:ext cx="6768752" cy="1080120"/>
          </a:xfrm>
          <a:prstGeom prst="horizontalScroll">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err="1">
                <a:solidFill>
                  <a:schemeClr val="bg1"/>
                </a:solidFill>
                <a:latin typeface="Times New Roman" pitchFamily="18" charset="0"/>
                <a:cs typeface="Times New Roman" pitchFamily="18" charset="0"/>
              </a:rPr>
              <a:t>Thưởng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thức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nhiều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của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ngon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vật</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lạ</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mà</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không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ngon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miệng</a:t>
            </a:r>
            <a:endParaRPr lang="vi-VN" sz="2800" b="1" dirty="0">
              <a:solidFill>
                <a:schemeClr val="bg1"/>
              </a:solidFill>
              <a:latin typeface="Times New Roman" pitchFamily="18" charset="0"/>
              <a:cs typeface="Times New Roman" pitchFamily="18" charset="0"/>
            </a:endParaRPr>
          </a:p>
        </p:txBody>
      </p:sp>
      <p:sp>
        <p:nvSpPr>
          <p:cNvPr id="7" name="Horizontal Scroll 4">
            <a:extLst>
              <a:ext uri="{FF2B5EF4-FFF2-40B4-BE49-F238E27FC236}">
                <a16:creationId xmlns:a16="http://schemas.microsoft.com/office/drawing/2014/main" xmlns="" id="{5CD3BF2A-4990-4EE5-9F4E-699A563ED436}"/>
              </a:ext>
            </a:extLst>
          </p:cNvPr>
          <p:cNvSpPr/>
          <p:nvPr/>
        </p:nvSpPr>
        <p:spPr>
          <a:xfrm>
            <a:off x="3431704" y="2810183"/>
            <a:ext cx="6768752" cy="936104"/>
          </a:xfrm>
          <a:prstGeom prst="horizontalScrol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err="1">
                <a:solidFill>
                  <a:schemeClr val="bg1"/>
                </a:solidFill>
                <a:latin typeface="Times New Roman" pitchFamily="18" charset="0"/>
                <a:cs typeface="Times New Roman" pitchFamily="18" charset="0"/>
              </a:rPr>
              <a:t>Cơ</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thể</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mệt</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mỏi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vì</a:t>
            </a:r>
            <a:r>
              <a:rPr lang="en-US" sz="2800" b="1" dirty="0">
                <a:solidFill>
                  <a:schemeClr val="bg1"/>
                </a:solidFill>
                <a:latin typeface="Times New Roman" pitchFamily="18" charset="0"/>
                <a:cs typeface="Times New Roman" pitchFamily="18" charset="0"/>
              </a:rPr>
              <a:t> lo </a:t>
            </a:r>
            <a:r>
              <a:rPr lang="en-US" sz="2800" b="1" dirty="0" err="1">
                <a:solidFill>
                  <a:schemeClr val="bg1"/>
                </a:solidFill>
                <a:latin typeface="Times New Roman" pitchFamily="18" charset="0"/>
                <a:cs typeface="Times New Roman" pitchFamily="18" charset="0"/>
              </a:rPr>
              <a:t>nhiều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việc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nước</a:t>
            </a:r>
            <a:endParaRPr lang="vi-VN" sz="2800" b="1" dirty="0">
              <a:solidFill>
                <a:schemeClr val="bg1"/>
              </a:solidFill>
              <a:latin typeface="Times New Roman" pitchFamily="18" charset="0"/>
              <a:cs typeface="Times New Roman" pitchFamily="18" charset="0"/>
            </a:endParaRPr>
          </a:p>
        </p:txBody>
      </p:sp>
      <p:sp>
        <p:nvSpPr>
          <p:cNvPr id="8" name="Horizontal Scroll 5">
            <a:extLst>
              <a:ext uri="{FF2B5EF4-FFF2-40B4-BE49-F238E27FC236}">
                <a16:creationId xmlns:a16="http://schemas.microsoft.com/office/drawing/2014/main" xmlns="" id="{A986FD03-B52E-4F02-8D06-A77DE1AA94AE}"/>
              </a:ext>
            </a:extLst>
          </p:cNvPr>
          <p:cNvSpPr/>
          <p:nvPr/>
        </p:nvSpPr>
        <p:spPr>
          <a:xfrm>
            <a:off x="3287688" y="5065185"/>
            <a:ext cx="6768752" cy="936104"/>
          </a:xfrm>
          <a:prstGeom prst="horizontalScrol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err="1">
                <a:solidFill>
                  <a:schemeClr val="bg1"/>
                </a:solidFill>
                <a:latin typeface="Times New Roman" pitchFamily="18" charset="0"/>
                <a:cs typeface="Times New Roman" pitchFamily="18" charset="0"/>
              </a:rPr>
              <a:t>Đói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bụng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mà</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không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có</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gì</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để</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ăn</a:t>
            </a:r>
            <a:endParaRPr lang="vi-VN" sz="2800" b="1" dirty="0">
              <a:solidFill>
                <a:schemeClr val="bg1"/>
              </a:solidFill>
              <a:latin typeface="Times New Roman" pitchFamily="18" charset="0"/>
              <a:cs typeface="Times New Roman" pitchFamily="18" charset="0"/>
            </a:endParaRPr>
          </a:p>
        </p:txBody>
      </p:sp>
      <p:sp>
        <p:nvSpPr>
          <p:cNvPr id="9" name="Oval 8">
            <a:extLst>
              <a:ext uri="{FF2B5EF4-FFF2-40B4-BE49-F238E27FC236}">
                <a16:creationId xmlns:a16="http://schemas.microsoft.com/office/drawing/2014/main" xmlns="" id="{A8528649-1C0F-4039-B466-A611EF8C7F85}"/>
              </a:ext>
            </a:extLst>
          </p:cNvPr>
          <p:cNvSpPr/>
          <p:nvPr/>
        </p:nvSpPr>
        <p:spPr>
          <a:xfrm>
            <a:off x="2681687" y="2836919"/>
            <a:ext cx="864096" cy="82134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a:latin typeface="Times New Roman" pitchFamily="18" charset="0"/>
                <a:cs typeface="Times New Roman" pitchFamily="18" charset="0"/>
              </a:rPr>
              <a:t>A</a:t>
            </a:r>
            <a:endParaRPr lang="vi-VN" sz="4400" dirty="0">
              <a:latin typeface="Times New Roman" pitchFamily="18" charset="0"/>
              <a:cs typeface="Times New Roman" pitchFamily="18" charset="0"/>
            </a:endParaRPr>
          </a:p>
        </p:txBody>
      </p:sp>
      <p:sp>
        <p:nvSpPr>
          <p:cNvPr id="10" name="Oval 9">
            <a:extLst>
              <a:ext uri="{FF2B5EF4-FFF2-40B4-BE49-F238E27FC236}">
                <a16:creationId xmlns:a16="http://schemas.microsoft.com/office/drawing/2014/main" xmlns="" id="{BA07B245-3ADD-456C-9BC3-ED3F8F9D2C88}"/>
              </a:ext>
            </a:extLst>
          </p:cNvPr>
          <p:cNvSpPr/>
          <p:nvPr/>
        </p:nvSpPr>
        <p:spPr>
          <a:xfrm>
            <a:off x="2589212" y="5132975"/>
            <a:ext cx="864096" cy="82134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dirty="0">
                <a:latin typeface="Times New Roman" pitchFamily="18" charset="0"/>
                <a:cs typeface="Times New Roman" pitchFamily="18" charset="0"/>
              </a:rPr>
              <a:t>C</a:t>
            </a:r>
            <a:endParaRPr lang="vi-VN" sz="4400" dirty="0">
              <a:latin typeface="Times New Roman" pitchFamily="18" charset="0"/>
              <a:cs typeface="Times New Roman" pitchFamily="18" charset="0"/>
            </a:endParaRPr>
          </a:p>
        </p:txBody>
      </p:sp>
      <p:sp>
        <p:nvSpPr>
          <p:cNvPr id="12" name="Content Placeholder 2">
            <a:extLst>
              <a:ext uri="{FF2B5EF4-FFF2-40B4-BE49-F238E27FC236}">
                <a16:creationId xmlns:a16="http://schemas.microsoft.com/office/drawing/2014/main" xmlns="" id="{3D93E297-2A43-49A6-90C4-F481C4994C29}"/>
              </a:ext>
            </a:extLst>
          </p:cNvPr>
          <p:cNvSpPr txBox="1">
            <a:spLocks/>
          </p:cNvSpPr>
          <p:nvPr/>
        </p:nvSpPr>
        <p:spPr>
          <a:xfrm>
            <a:off x="2589212" y="2133600"/>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800">
                <a:solidFill>
                  <a:srgbClr val="201BE3"/>
                </a:solidFill>
                <a:latin typeface="Times New Roman" pitchFamily="18" charset="0"/>
                <a:cs typeface="Times New Roman" pitchFamily="18" charset="0"/>
              </a:rPr>
              <a:t>Câu 1: Chúa Trịnh phàn nàn với Trạng Quỳnh điều gì ?</a:t>
            </a:r>
            <a:endParaRPr lang="vi-VN" sz="2800" dirty="0">
              <a:solidFill>
                <a:srgbClr val="201BE3"/>
              </a:solidFill>
              <a:latin typeface="Times New Roman" pitchFamily="18" charset="0"/>
              <a:cs typeface="Times New Roman" pitchFamily="18" charset="0"/>
            </a:endParaRPr>
          </a:p>
        </p:txBody>
      </p:sp>
      <p:sp>
        <p:nvSpPr>
          <p:cNvPr id="13" name="Oval 12">
            <a:extLst>
              <a:ext uri="{FF2B5EF4-FFF2-40B4-BE49-F238E27FC236}">
                <a16:creationId xmlns:a16="http://schemas.microsoft.com/office/drawing/2014/main" xmlns="" id="{8A35A2EE-62DB-4821-BD7E-C18A0F500795}"/>
              </a:ext>
            </a:extLst>
          </p:cNvPr>
          <p:cNvSpPr/>
          <p:nvPr/>
        </p:nvSpPr>
        <p:spPr>
          <a:xfrm>
            <a:off x="2690036" y="3832479"/>
            <a:ext cx="864096" cy="82134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dirty="0">
                <a:latin typeface="Times New Roman" pitchFamily="18" charset="0"/>
                <a:cs typeface="Times New Roman" pitchFamily="18" charset="0"/>
              </a:rPr>
              <a:t>B</a:t>
            </a:r>
            <a:endParaRPr lang="vi-VN" sz="4400" dirty="0">
              <a:latin typeface="Times New Roman" pitchFamily="18" charset="0"/>
              <a:cs typeface="Times New Roman" pitchFamily="18" charset="0"/>
            </a:endParaRPr>
          </a:p>
        </p:txBody>
      </p:sp>
      <p:sp>
        <p:nvSpPr>
          <p:cNvPr id="14" name="Oval 13">
            <a:extLst>
              <a:ext uri="{FF2B5EF4-FFF2-40B4-BE49-F238E27FC236}">
                <a16:creationId xmlns:a16="http://schemas.microsoft.com/office/drawing/2014/main" xmlns="" id="{EE434FD4-D223-4263-87D6-849EB6B740C6}"/>
              </a:ext>
            </a:extLst>
          </p:cNvPr>
          <p:cNvSpPr/>
          <p:nvPr/>
        </p:nvSpPr>
        <p:spPr>
          <a:xfrm>
            <a:off x="2495600" y="3720271"/>
            <a:ext cx="1296144" cy="94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4453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6BD78-F1CB-47C2-A8F7-5EEF31049964}"/>
              </a:ext>
            </a:extLst>
          </p:cNvPr>
          <p:cNvSpPr>
            <a:spLocks noGrp="1"/>
          </p:cNvSpPr>
          <p:nvPr>
            <p:ph type="title"/>
          </p:nvPr>
        </p:nvSpPr>
        <p:spPr>
          <a:xfrm>
            <a:off x="1558757" y="299787"/>
            <a:ext cx="8229600" cy="1143000"/>
          </a:xfrm>
        </p:spPr>
        <p:txBody>
          <a:bodyPr>
            <a:normAutofit/>
          </a:bodyPr>
          <a:lstStyle/>
          <a:p>
            <a:r>
              <a:rPr lang="vi-VN" sz="4000" dirty="0"/>
              <a:t>Em có nhận xét gì về Chúa Trịnh</a:t>
            </a:r>
            <a:r>
              <a:rPr lang="en-US" sz="4000" dirty="0"/>
              <a:t> ?</a:t>
            </a:r>
            <a:endParaRPr lang="vi-VN" sz="4000" dirty="0"/>
          </a:p>
        </p:txBody>
      </p:sp>
      <p:sp>
        <p:nvSpPr>
          <p:cNvPr id="3" name="Content Placeholder 4">
            <a:extLst>
              <a:ext uri="{FF2B5EF4-FFF2-40B4-BE49-F238E27FC236}">
                <a16:creationId xmlns:a16="http://schemas.microsoft.com/office/drawing/2014/main" xmlns="" id="{34EEC01F-BFE6-49EA-B354-F5CD42F7F2C9}"/>
              </a:ext>
            </a:extLst>
          </p:cNvPr>
          <p:cNvSpPr>
            <a:spLocks noGrp="1"/>
          </p:cNvSpPr>
          <p:nvPr>
            <p:ph idx="1"/>
          </p:nvPr>
        </p:nvSpPr>
        <p:spPr>
          <a:xfrm>
            <a:off x="6157664" y="1431713"/>
            <a:ext cx="3826768" cy="19770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ormAutofit/>
          </a:bodyPr>
          <a:lstStyle/>
          <a:p>
            <a:pPr marL="0" indent="0" algn="ctr">
              <a:buNone/>
            </a:pPr>
            <a:r>
              <a:rPr lang="vi-VN" sz="3200" dirty="0">
                <a:solidFill>
                  <a:srgbClr val="201BE3"/>
                </a:solidFill>
              </a:rPr>
              <a:t>Tham của ngon vật lạ</a:t>
            </a:r>
          </a:p>
        </p:txBody>
      </p:sp>
      <p:sp>
        <p:nvSpPr>
          <p:cNvPr id="4" name="Rounded Rectangle 3">
            <a:extLst>
              <a:ext uri="{FF2B5EF4-FFF2-40B4-BE49-F238E27FC236}">
                <a16:creationId xmlns:a16="http://schemas.microsoft.com/office/drawing/2014/main" xmlns="" id="{84E9F16A-377F-4F7D-A297-C1D26721C95B}"/>
              </a:ext>
            </a:extLst>
          </p:cNvPr>
          <p:cNvSpPr/>
          <p:nvPr/>
        </p:nvSpPr>
        <p:spPr>
          <a:xfrm>
            <a:off x="2025499" y="2420888"/>
            <a:ext cx="3168352" cy="16953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800" dirty="0">
                <a:solidFill>
                  <a:srgbClr val="002060"/>
                </a:solidFill>
                <a:latin typeface="+mj-lt"/>
              </a:rPr>
              <a:t>Chúa Trịnh</a:t>
            </a:r>
          </a:p>
        </p:txBody>
      </p:sp>
      <p:sp>
        <p:nvSpPr>
          <p:cNvPr id="5" name="Content Placeholder 4">
            <a:extLst>
              <a:ext uri="{FF2B5EF4-FFF2-40B4-BE49-F238E27FC236}">
                <a16:creationId xmlns:a16="http://schemas.microsoft.com/office/drawing/2014/main" xmlns="" id="{AF172349-881D-4556-B866-C8ABE835CDC1}"/>
              </a:ext>
            </a:extLst>
          </p:cNvPr>
          <p:cNvSpPr txBox="1">
            <a:spLocks/>
          </p:cNvSpPr>
          <p:nvPr/>
        </p:nvSpPr>
        <p:spPr>
          <a:xfrm>
            <a:off x="6153263" y="4332237"/>
            <a:ext cx="3826768" cy="1977083"/>
          </a:xfrm>
          <a:prstGeom prst="roundRect">
            <a:avLst/>
          </a:prstGeom>
          <a:solidFill>
            <a:schemeClr val="accent6">
              <a:lumMod val="60000"/>
              <a:lumOff val="4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vi-VN" dirty="0">
                <a:solidFill>
                  <a:srgbClr val="201BE3"/>
                </a:solidFill>
              </a:rPr>
              <a:t>Chỉ biết hưởng thụ</a:t>
            </a:r>
          </a:p>
        </p:txBody>
      </p:sp>
      <p:cxnSp>
        <p:nvCxnSpPr>
          <p:cNvPr id="6" name="Straight Arrow Connector 5">
            <a:extLst>
              <a:ext uri="{FF2B5EF4-FFF2-40B4-BE49-F238E27FC236}">
                <a16:creationId xmlns:a16="http://schemas.microsoft.com/office/drawing/2014/main" xmlns="" id="{BF370E75-8589-46C2-AA5A-609CDAD9EBC2}"/>
              </a:ext>
            </a:extLst>
          </p:cNvPr>
          <p:cNvCxnSpPr>
            <a:cxnSpLocks/>
            <a:stCxn id="4" idx="3"/>
          </p:cNvCxnSpPr>
          <p:nvPr/>
        </p:nvCxnSpPr>
        <p:spPr>
          <a:xfrm flipV="1">
            <a:off x="5193851" y="2388023"/>
            <a:ext cx="1031420" cy="880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81792A24-3DD6-4D29-89DA-593685EA6BAF}"/>
              </a:ext>
            </a:extLst>
          </p:cNvPr>
          <p:cNvCxnSpPr>
            <a:cxnSpLocks/>
            <a:stCxn id="4" idx="3"/>
            <a:endCxn id="5" idx="1"/>
          </p:cNvCxnSpPr>
          <p:nvPr/>
        </p:nvCxnSpPr>
        <p:spPr>
          <a:xfrm>
            <a:off x="5193851" y="3268551"/>
            <a:ext cx="959412" cy="2052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31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xmlns="" id="{78325276-E776-4B45-82AA-9EE515BE7D5A}"/>
              </a:ext>
            </a:extLst>
          </p:cNvPr>
          <p:cNvSpPr txBox="1">
            <a:spLocks/>
          </p:cNvSpPr>
          <p:nvPr/>
        </p:nvSpPr>
        <p:spPr>
          <a:xfrm>
            <a:off x="1981035" y="991989"/>
            <a:ext cx="9299376" cy="1417639"/>
          </a:xfrm>
          <a:prstGeom prst="roundRect">
            <a:avLst/>
          </a:prstGeom>
          <a:noFill/>
          <a:ln w="9525" cap="flat" cmpd="sng" algn="ctr">
            <a:noFill/>
            <a:prstDash val="solid"/>
          </a:ln>
          <a:effectLst>
            <a:outerShdw blurRad="40000" dist="20000" dir="5400000" rotWithShape="0">
              <a:srgbClr val="000000">
                <a:alpha val="38000"/>
              </a:srgbClr>
            </a:outerShdw>
          </a:effectLst>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r>
            <a:br>
              <a:rPr kumimoji="0" lang="en-US" sz="40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b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2.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Trạng</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Quỳnh</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chuẩn</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bị</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món</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ăn</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cho</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chúa</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Trịnh</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như</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thế</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solidFill>
                  <a:srgbClr val="201BE3"/>
                </a:solidFill>
                <a:effectLst/>
                <a:uLnTx/>
                <a:uFillTx/>
                <a:latin typeface="Times New Roman" pitchFamily="18" charset="0"/>
                <a:ea typeface="+mn-ea"/>
                <a:cs typeface="Times New Roman" pitchFamily="18" charset="0"/>
              </a:rPr>
              <a:t>nào</a:t>
            </a:r>
            <a: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t>?</a:t>
            </a:r>
            <a:br>
              <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rPr>
            </a:br>
            <a:endParaRPr kumimoji="0" lang="en-US" sz="4000" b="0" i="0" u="none" strike="noStrike" kern="1200" cap="none" spc="0" normalizeH="0" baseline="0" noProof="0" dirty="0">
              <a:ln>
                <a:noFill/>
              </a:ln>
              <a:solidFill>
                <a:srgbClr val="201BE3"/>
              </a:solidFill>
              <a:effectLst/>
              <a:uLnTx/>
              <a:uFillTx/>
              <a:latin typeface="Times New Roman" pitchFamily="18" charset="0"/>
              <a:ea typeface="+mn-ea"/>
              <a:cs typeface="Times New Roman" pitchFamily="18" charset="0"/>
            </a:endParaRPr>
          </a:p>
        </p:txBody>
      </p:sp>
      <p:sp>
        <p:nvSpPr>
          <p:cNvPr id="3" name="Content Placeholder 4">
            <a:extLst>
              <a:ext uri="{FF2B5EF4-FFF2-40B4-BE49-F238E27FC236}">
                <a16:creationId xmlns:a16="http://schemas.microsoft.com/office/drawing/2014/main" xmlns="" id="{08CBF100-8EBB-4D23-9DA1-0BFDE42E2D63}"/>
              </a:ext>
            </a:extLst>
          </p:cNvPr>
          <p:cNvSpPr txBox="1">
            <a:spLocks/>
          </p:cNvSpPr>
          <p:nvPr/>
        </p:nvSpPr>
        <p:spPr>
          <a:xfrm>
            <a:off x="1847528" y="2636912"/>
            <a:ext cx="9613161" cy="384502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0" i="0" u="none" strike="noStrike" kern="1200" cap="none" spc="0" normalizeH="0" baseline="0" noProof="0">
                <a:ln>
                  <a:noFill/>
                </a:ln>
                <a:solidFill>
                  <a:sysClr val="windowText" lastClr="000000"/>
                </a:solidFill>
                <a:effectLst/>
                <a:uLnTx/>
                <a:uFillTx/>
                <a:latin typeface="Times New Roman" pitchFamily="18" charset="0"/>
                <a:ea typeface="+mn-ea"/>
                <a:cs typeface="Times New Roman" pitchFamily="18" charset="0"/>
              </a:rPr>
              <a:t> - Cho người đi lấy đá về ninh.</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0" i="0" u="none" strike="noStrike" kern="1200" cap="none" spc="0" normalizeH="0" baseline="0" noProof="0">
                <a:ln>
                  <a:noFill/>
                </a:ln>
                <a:solidFill>
                  <a:sysClr val="windowText" lastClr="000000"/>
                </a:solidFill>
                <a:effectLst/>
                <a:uLnTx/>
                <a:uFillTx/>
                <a:latin typeface="Times New Roman" pitchFamily="18" charset="0"/>
                <a:ea typeface="+mn-ea"/>
                <a:cs typeface="Times New Roman" pitchFamily="18" charset="0"/>
              </a:rPr>
              <a:t> -  Chuẩn bị một lọ tương đề bên ngoài hai chữ “đại phong”.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0" i="0" u="none" strike="noStrike" kern="1200" cap="none" spc="0" normalizeH="0" baseline="0" noProof="0">
                <a:ln>
                  <a:noFill/>
                </a:ln>
                <a:solidFill>
                  <a:sysClr val="windowText" lastClr="000000"/>
                </a:solidFill>
                <a:effectLst/>
                <a:uLnTx/>
                <a:uFillTx/>
                <a:latin typeface="Times New Roman" pitchFamily="18" charset="0"/>
                <a:ea typeface="+mn-ea"/>
                <a:cs typeface="Times New Roman" pitchFamily="18" charset="0"/>
              </a:rPr>
              <a:t> -  Trạng bắt Chúa phải chờ đến lúc đói mèm.</a:t>
            </a:r>
            <a:endParaRPr kumimoji="0" lang="vi-VN" sz="48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056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362F70-7F12-4A44-9FC7-C8E25A52F9D1}"/>
              </a:ext>
            </a:extLst>
          </p:cNvPr>
          <p:cNvSpPr txBox="1">
            <a:spLocks/>
          </p:cNvSpPr>
          <p:nvPr/>
        </p:nvSpPr>
        <p:spPr>
          <a:xfrm>
            <a:off x="1919536" y="-258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4400" b="0"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Đọc thầm đoạn 3,4</a:t>
            </a:r>
            <a:r>
              <a:rPr kumimoji="0" lang="vi-VN" sz="2700" b="0"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 (Đánh dấu vào đáp án đúng)</a:t>
            </a:r>
            <a:endParaRPr kumimoji="0" lang="vi-VN" sz="27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endParaRPr>
          </a:p>
        </p:txBody>
      </p:sp>
      <p:sp>
        <p:nvSpPr>
          <p:cNvPr id="3" name="Content Placeholder 2">
            <a:extLst>
              <a:ext uri="{FF2B5EF4-FFF2-40B4-BE49-F238E27FC236}">
                <a16:creationId xmlns:a16="http://schemas.microsoft.com/office/drawing/2014/main" xmlns="" id="{27BB6BE2-CB52-4B48-9893-525CB8824313}"/>
              </a:ext>
            </a:extLst>
          </p:cNvPr>
          <p:cNvSpPr txBox="1">
            <a:spLocks/>
          </p:cNvSpPr>
          <p:nvPr/>
        </p:nvSpPr>
        <p:spPr>
          <a:xfrm>
            <a:off x="1546008" y="1045468"/>
            <a:ext cx="9144000" cy="5805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32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rPr>
              <a:t>Sự khéo léo và thông minh của Trạng Quỳnh được thể hiện qua chi tiết</a:t>
            </a:r>
            <a:endParaRPr kumimoji="0" lang="vi-VN" sz="3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mn-cs"/>
            </a:endParaRPr>
          </a:p>
        </p:txBody>
      </p:sp>
      <p:sp>
        <p:nvSpPr>
          <p:cNvPr id="4" name="Rounded Rectangle 4">
            <a:extLst>
              <a:ext uri="{FF2B5EF4-FFF2-40B4-BE49-F238E27FC236}">
                <a16:creationId xmlns:a16="http://schemas.microsoft.com/office/drawing/2014/main" xmlns="" id="{8D7AF592-EDD1-4451-BA06-59E406B30474}"/>
              </a:ext>
            </a:extLst>
          </p:cNvPr>
          <p:cNvSpPr/>
          <p:nvPr/>
        </p:nvSpPr>
        <p:spPr>
          <a:xfrm>
            <a:off x="2003208" y="2285338"/>
            <a:ext cx="9041018"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200" dirty="0">
                <a:solidFill>
                  <a:schemeClr val="bg1"/>
                </a:solidFill>
                <a:latin typeface="+mj-lt"/>
              </a:rPr>
              <a:t>A.Bắt Chúa phải chờ món ăn đến đói lả.</a:t>
            </a:r>
          </a:p>
        </p:txBody>
      </p:sp>
      <p:sp>
        <p:nvSpPr>
          <p:cNvPr id="5" name="Rounded Rectangle 7">
            <a:extLst>
              <a:ext uri="{FF2B5EF4-FFF2-40B4-BE49-F238E27FC236}">
                <a16:creationId xmlns:a16="http://schemas.microsoft.com/office/drawing/2014/main" xmlns="" id="{BE0A279B-AC17-4A33-AABD-C3DF372AC155}"/>
              </a:ext>
            </a:extLst>
          </p:cNvPr>
          <p:cNvSpPr/>
          <p:nvPr/>
        </p:nvSpPr>
        <p:spPr>
          <a:xfrm>
            <a:off x="1998949" y="5661582"/>
            <a:ext cx="9046832" cy="93825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3200" dirty="0">
                <a:solidFill>
                  <a:schemeClr val="bg1"/>
                </a:solidFill>
                <a:latin typeface="+mj-lt"/>
              </a:rPr>
              <a:t>D.Nói lái, chơi chữ để chúa không nhận ra.</a:t>
            </a:r>
          </a:p>
        </p:txBody>
      </p:sp>
      <p:sp>
        <p:nvSpPr>
          <p:cNvPr id="8" name="Rounded Rectangle 5">
            <a:extLst>
              <a:ext uri="{FF2B5EF4-FFF2-40B4-BE49-F238E27FC236}">
                <a16:creationId xmlns:a16="http://schemas.microsoft.com/office/drawing/2014/main" xmlns="" id="{1A69F9B5-9769-4E4C-A9E1-6EA51C5C10A5}"/>
              </a:ext>
            </a:extLst>
          </p:cNvPr>
          <p:cNvSpPr/>
          <p:nvPr/>
        </p:nvSpPr>
        <p:spPr>
          <a:xfrm>
            <a:off x="2004762" y="3418845"/>
            <a:ext cx="9041019"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dirty="0">
                <a:solidFill>
                  <a:schemeClr val="bg1"/>
                </a:solidFill>
                <a:latin typeface="+mj-lt"/>
              </a:rPr>
              <a:t>B.Bẩm Chúa rằng không có món ‘’mầm đá’’.</a:t>
            </a:r>
          </a:p>
        </p:txBody>
      </p:sp>
      <p:sp>
        <p:nvSpPr>
          <p:cNvPr id="9" name="Rounded Rectangle 6">
            <a:extLst>
              <a:ext uri="{FF2B5EF4-FFF2-40B4-BE49-F238E27FC236}">
                <a16:creationId xmlns:a16="http://schemas.microsoft.com/office/drawing/2014/main" xmlns="" id="{C8DEC23B-6111-46A9-A7C8-3E71D0EF4FCA}"/>
              </a:ext>
            </a:extLst>
          </p:cNvPr>
          <p:cNvSpPr/>
          <p:nvPr/>
        </p:nvSpPr>
        <p:spPr>
          <a:xfrm>
            <a:off x="2004762" y="4480906"/>
            <a:ext cx="9041019" cy="93610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vi-VN" sz="3200" dirty="0">
                <a:solidFill>
                  <a:schemeClr val="bg1"/>
                </a:solidFill>
                <a:latin typeface="+mj-lt"/>
              </a:rPr>
              <a:t>C.Thay thế món ‘’mầm đá’’ bằng món ngon và vật lạ khác</a:t>
            </a:r>
            <a:r>
              <a:rPr lang="vi-VN" sz="3200" dirty="0">
                <a:solidFill>
                  <a:schemeClr val="tx1"/>
                </a:solidFill>
                <a:latin typeface="+mj-lt"/>
              </a:rPr>
              <a:t>.</a:t>
            </a:r>
          </a:p>
        </p:txBody>
      </p:sp>
      <p:sp>
        <p:nvSpPr>
          <p:cNvPr id="10" name="Rounded Rectangle 4">
            <a:extLst>
              <a:ext uri="{FF2B5EF4-FFF2-40B4-BE49-F238E27FC236}">
                <a16:creationId xmlns:a16="http://schemas.microsoft.com/office/drawing/2014/main" xmlns="" id="{08A65A2E-99BF-4387-865A-F1C85838AAE1}"/>
              </a:ext>
            </a:extLst>
          </p:cNvPr>
          <p:cNvSpPr/>
          <p:nvPr/>
        </p:nvSpPr>
        <p:spPr>
          <a:xfrm>
            <a:off x="1987996" y="2285338"/>
            <a:ext cx="9041018" cy="936104"/>
          </a:xfrm>
          <a:prstGeom prst="roundRect">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200" dirty="0">
                <a:solidFill>
                  <a:srgbClr val="201BE3"/>
                </a:solidFill>
                <a:latin typeface="+mj-lt"/>
              </a:rPr>
              <a:t>A.Bắt Chúa phải chờ món ăn đến đói lả</a:t>
            </a:r>
            <a:r>
              <a:rPr lang="vi-VN" sz="3200" dirty="0">
                <a:solidFill>
                  <a:schemeClr val="bg1"/>
                </a:solidFill>
                <a:latin typeface="+mj-lt"/>
              </a:rPr>
              <a:t>.</a:t>
            </a:r>
          </a:p>
        </p:txBody>
      </p:sp>
      <p:sp>
        <p:nvSpPr>
          <p:cNvPr id="11" name="Rounded Rectangle 7">
            <a:extLst>
              <a:ext uri="{FF2B5EF4-FFF2-40B4-BE49-F238E27FC236}">
                <a16:creationId xmlns:a16="http://schemas.microsoft.com/office/drawing/2014/main" xmlns="" id="{B5BE5505-9512-4D36-9E56-23CF7DBED7EC}"/>
              </a:ext>
            </a:extLst>
          </p:cNvPr>
          <p:cNvSpPr/>
          <p:nvPr/>
        </p:nvSpPr>
        <p:spPr>
          <a:xfrm>
            <a:off x="1987996" y="5686983"/>
            <a:ext cx="9046832" cy="938254"/>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3200" dirty="0">
                <a:solidFill>
                  <a:srgbClr val="201BE3"/>
                </a:solidFill>
                <a:latin typeface="+mj-lt"/>
              </a:rPr>
              <a:t>D.Nói lái, chơi chữ để chúa không nhận ra.</a:t>
            </a:r>
          </a:p>
        </p:txBody>
      </p:sp>
    </p:spTree>
    <p:extLst>
      <p:ext uri="{BB962C8B-B14F-4D97-AF65-F5344CB8AC3E}">
        <p14:creationId xmlns:p14="http://schemas.microsoft.com/office/powerpoint/2010/main" val="49374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66BB0-72D6-4B72-B679-326CE9B4FBBA}"/>
              </a:ext>
            </a:extLst>
          </p:cNvPr>
          <p:cNvSpPr txBox="1">
            <a:spLocks/>
          </p:cNvSpPr>
          <p:nvPr/>
        </p:nvSpPr>
        <p:spPr>
          <a:xfrm>
            <a:off x="1991544"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4400" b="0"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Em có nhận xét gì về Chúa Trịnh</a:t>
            </a:r>
            <a:endParaRPr kumimoji="0" lang="vi-VN" sz="4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endParaRPr>
          </a:p>
        </p:txBody>
      </p:sp>
      <p:sp>
        <p:nvSpPr>
          <p:cNvPr id="3" name="Rounded Rectangle 3">
            <a:extLst>
              <a:ext uri="{FF2B5EF4-FFF2-40B4-BE49-F238E27FC236}">
                <a16:creationId xmlns:a16="http://schemas.microsoft.com/office/drawing/2014/main" xmlns="" id="{D43154CF-0FD3-46A7-929C-86819A355341}"/>
              </a:ext>
            </a:extLst>
          </p:cNvPr>
          <p:cNvSpPr/>
          <p:nvPr/>
        </p:nvSpPr>
        <p:spPr>
          <a:xfrm>
            <a:off x="1536188" y="2780931"/>
            <a:ext cx="3168352" cy="1224135"/>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800" b="0" i="0" u="none" strike="noStrike" kern="0" cap="none" spc="0" normalizeH="0" baseline="0" noProof="0" dirty="0">
                <a:ln>
                  <a:noFill/>
                </a:ln>
                <a:solidFill>
                  <a:prstClr val="black"/>
                </a:solidFill>
                <a:effectLst/>
                <a:uLnTx/>
                <a:uFillTx/>
                <a:latin typeface="Times New Roman"/>
                <a:ea typeface="+mn-ea"/>
                <a:cs typeface="+mn-cs"/>
              </a:rPr>
              <a:t>Chúa Trịnh</a:t>
            </a:r>
          </a:p>
        </p:txBody>
      </p:sp>
      <p:sp>
        <p:nvSpPr>
          <p:cNvPr id="4" name="Content Placeholder 4">
            <a:extLst>
              <a:ext uri="{FF2B5EF4-FFF2-40B4-BE49-F238E27FC236}">
                <a16:creationId xmlns:a16="http://schemas.microsoft.com/office/drawing/2014/main" xmlns="" id="{4C493660-9442-4A05-B201-25BC12BA8171}"/>
              </a:ext>
            </a:extLst>
          </p:cNvPr>
          <p:cNvSpPr txBox="1">
            <a:spLocks/>
          </p:cNvSpPr>
          <p:nvPr/>
        </p:nvSpPr>
        <p:spPr>
          <a:xfrm>
            <a:off x="5879976" y="1268760"/>
            <a:ext cx="4896544" cy="757184"/>
          </a:xfrm>
          <a:prstGeom prst="roundRect">
            <a:avLst/>
          </a:prstGeom>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3600" b="1" i="0" u="none" strike="noStrike" kern="120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rPr>
              <a:t>Tham của ngon vật lạ</a:t>
            </a:r>
            <a:endParaRPr kumimoji="0" lang="vi-VN" sz="3600" b="1"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6AAB35C6-4DA8-4F3C-A3C6-F435F393B953}"/>
              </a:ext>
            </a:extLst>
          </p:cNvPr>
          <p:cNvSpPr txBox="1">
            <a:spLocks/>
          </p:cNvSpPr>
          <p:nvPr/>
        </p:nvSpPr>
        <p:spPr>
          <a:xfrm>
            <a:off x="5909529" y="2389648"/>
            <a:ext cx="4896544" cy="988543"/>
          </a:xfrm>
          <a:prstGeom prst="roundRect">
            <a:avLst/>
          </a:prstGeom>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Chỉ biết hưởng thụ</a:t>
            </a:r>
          </a:p>
        </p:txBody>
      </p:sp>
      <p:cxnSp>
        <p:nvCxnSpPr>
          <p:cNvPr id="6" name="Straight Arrow Connector 5">
            <a:extLst>
              <a:ext uri="{FF2B5EF4-FFF2-40B4-BE49-F238E27FC236}">
                <a16:creationId xmlns:a16="http://schemas.microsoft.com/office/drawing/2014/main" xmlns="" id="{87339A63-2A0A-488E-BAB0-582751CFE7DB}"/>
              </a:ext>
            </a:extLst>
          </p:cNvPr>
          <p:cNvCxnSpPr>
            <a:stCxn id="3" idx="3"/>
            <a:endCxn id="4" idx="1"/>
          </p:cNvCxnSpPr>
          <p:nvPr/>
        </p:nvCxnSpPr>
        <p:spPr>
          <a:xfrm flipV="1">
            <a:off x="4704540" y="1647352"/>
            <a:ext cx="1175436" cy="1745647"/>
          </a:xfrm>
          <a:prstGeom prst="straightConnector1">
            <a:avLst/>
          </a:prstGeom>
          <a:noFill/>
          <a:ln w="9525" cap="flat" cmpd="sng" algn="ctr">
            <a:solidFill>
              <a:srgbClr val="4F81BD">
                <a:shade val="95000"/>
                <a:satMod val="105000"/>
              </a:srgbClr>
            </a:solidFill>
            <a:prstDash val="solid"/>
            <a:tailEnd type="arrow"/>
          </a:ln>
          <a:effectLst/>
        </p:spPr>
      </p:cxnSp>
      <p:cxnSp>
        <p:nvCxnSpPr>
          <p:cNvPr id="7" name="Straight Arrow Connector 6">
            <a:extLst>
              <a:ext uri="{FF2B5EF4-FFF2-40B4-BE49-F238E27FC236}">
                <a16:creationId xmlns:a16="http://schemas.microsoft.com/office/drawing/2014/main" xmlns="" id="{9E50AD50-BBEC-4677-A242-BB9D138D6989}"/>
              </a:ext>
            </a:extLst>
          </p:cNvPr>
          <p:cNvCxnSpPr>
            <a:stCxn id="3" idx="3"/>
            <a:endCxn id="5" idx="1"/>
          </p:cNvCxnSpPr>
          <p:nvPr/>
        </p:nvCxnSpPr>
        <p:spPr>
          <a:xfrm flipV="1">
            <a:off x="4704540" y="2883920"/>
            <a:ext cx="1204989" cy="509079"/>
          </a:xfrm>
          <a:prstGeom prst="straightConnector1">
            <a:avLst/>
          </a:prstGeom>
          <a:noFill/>
          <a:ln w="9525" cap="flat" cmpd="sng" algn="ctr">
            <a:solidFill>
              <a:srgbClr val="4F81BD">
                <a:shade val="95000"/>
                <a:satMod val="105000"/>
              </a:srgbClr>
            </a:solidFill>
            <a:prstDash val="solid"/>
            <a:tailEnd type="arrow"/>
          </a:ln>
          <a:effectLst/>
        </p:spPr>
      </p:cxnSp>
      <p:sp>
        <p:nvSpPr>
          <p:cNvPr id="8" name="Rounded Rectangle 11">
            <a:extLst>
              <a:ext uri="{FF2B5EF4-FFF2-40B4-BE49-F238E27FC236}">
                <a16:creationId xmlns:a16="http://schemas.microsoft.com/office/drawing/2014/main" xmlns="" id="{A31C4C70-0179-4748-8C32-2D765E5C1898}"/>
              </a:ext>
            </a:extLst>
          </p:cNvPr>
          <p:cNvSpPr/>
          <p:nvPr/>
        </p:nvSpPr>
        <p:spPr>
          <a:xfrm>
            <a:off x="5879976" y="4005062"/>
            <a:ext cx="4896544" cy="864099"/>
          </a:xfrm>
          <a:prstGeom prst="roundRect">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Thiếu hiểu biết</a:t>
            </a:r>
          </a:p>
        </p:txBody>
      </p:sp>
      <p:sp>
        <p:nvSpPr>
          <p:cNvPr id="9" name="Rounded Rectangle 12">
            <a:extLst>
              <a:ext uri="{FF2B5EF4-FFF2-40B4-BE49-F238E27FC236}">
                <a16:creationId xmlns:a16="http://schemas.microsoft.com/office/drawing/2014/main" xmlns="" id="{0708CAAB-9762-4F7B-A321-71E01E40DDDB}"/>
              </a:ext>
            </a:extLst>
          </p:cNvPr>
          <p:cNvSpPr/>
          <p:nvPr/>
        </p:nvSpPr>
        <p:spPr>
          <a:xfrm>
            <a:off x="5879976" y="5517234"/>
            <a:ext cx="4896544" cy="864099"/>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chemeClr val="bg1"/>
                </a:solidFill>
                <a:effectLst/>
                <a:uLnTx/>
                <a:uFillTx/>
                <a:latin typeface="Times New Roman" panose="02020603050405020304" pitchFamily="18" charset="0"/>
                <a:ea typeface="+mn-ea"/>
                <a:cs typeface="+mn-cs"/>
              </a:rPr>
              <a:t>Không lo cho dân</a:t>
            </a:r>
          </a:p>
        </p:txBody>
      </p:sp>
      <p:cxnSp>
        <p:nvCxnSpPr>
          <p:cNvPr id="10" name="Straight Arrow Connector 9">
            <a:extLst>
              <a:ext uri="{FF2B5EF4-FFF2-40B4-BE49-F238E27FC236}">
                <a16:creationId xmlns:a16="http://schemas.microsoft.com/office/drawing/2014/main" xmlns="" id="{A1F365FF-7344-4AA7-8C06-BFE15443AA8B}"/>
              </a:ext>
            </a:extLst>
          </p:cNvPr>
          <p:cNvCxnSpPr>
            <a:stCxn id="3" idx="3"/>
            <a:endCxn id="8" idx="1"/>
          </p:cNvCxnSpPr>
          <p:nvPr/>
        </p:nvCxnSpPr>
        <p:spPr>
          <a:xfrm>
            <a:off x="4704540" y="3392999"/>
            <a:ext cx="1175436" cy="1044113"/>
          </a:xfrm>
          <a:prstGeom prst="straightConnector1">
            <a:avLst/>
          </a:prstGeom>
          <a:noFill/>
          <a:ln w="9525" cap="flat" cmpd="sng" algn="ctr">
            <a:solidFill>
              <a:srgbClr val="4F81BD">
                <a:shade val="95000"/>
                <a:satMod val="105000"/>
              </a:srgbClr>
            </a:solidFill>
            <a:prstDash val="solid"/>
            <a:tailEnd type="arrow"/>
          </a:ln>
          <a:effectLst/>
        </p:spPr>
      </p:cxnSp>
      <p:cxnSp>
        <p:nvCxnSpPr>
          <p:cNvPr id="11" name="Straight Arrow Connector 10">
            <a:extLst>
              <a:ext uri="{FF2B5EF4-FFF2-40B4-BE49-F238E27FC236}">
                <a16:creationId xmlns:a16="http://schemas.microsoft.com/office/drawing/2014/main" xmlns="" id="{52EFE4C8-064F-4147-B050-6B11914E8B23}"/>
              </a:ext>
            </a:extLst>
          </p:cNvPr>
          <p:cNvCxnSpPr>
            <a:stCxn id="3" idx="3"/>
            <a:endCxn id="9" idx="1"/>
          </p:cNvCxnSpPr>
          <p:nvPr/>
        </p:nvCxnSpPr>
        <p:spPr>
          <a:xfrm>
            <a:off x="4704540" y="3392999"/>
            <a:ext cx="1175436" cy="2556285"/>
          </a:xfrm>
          <a:prstGeom prst="straightConnector1">
            <a:avLst/>
          </a:prstGeom>
          <a:noFill/>
          <a:ln w="9525" cap="flat" cmpd="sng" algn="ctr">
            <a:solidFill>
              <a:srgbClr val="4F81BD">
                <a:shade val="95000"/>
                <a:satMod val="105000"/>
              </a:srgbClr>
            </a:solidFill>
            <a:prstDash val="solid"/>
            <a:tailEnd type="arrow"/>
          </a:ln>
          <a:effectLst/>
        </p:spPr>
      </p:cxnSp>
    </p:spTree>
    <p:extLst>
      <p:ext uri="{BB962C8B-B14F-4D97-AF65-F5344CB8AC3E}">
        <p14:creationId xmlns:p14="http://schemas.microsoft.com/office/powerpoint/2010/main" val="47091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290416-5670-42E1-B944-C4AD9AEA1A64}"/>
              </a:ext>
            </a:extLst>
          </p:cNvPr>
          <p:cNvSpPr txBox="1">
            <a:spLocks/>
          </p:cNvSpPr>
          <p:nvPr/>
        </p:nvSpPr>
        <p:spPr>
          <a:xfrm>
            <a:off x="1199456" y="836712"/>
            <a:ext cx="10225136" cy="1215008"/>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6200" b="1" u="none" strike="noStrike" kern="1200" cap="none" spc="0" normalizeH="0" baseline="0" noProof="0" dirty="0">
                <a:ln>
                  <a:noFill/>
                </a:ln>
                <a:solidFill>
                  <a:srgbClr val="201BE3"/>
                </a:solidFill>
                <a:effectLst/>
                <a:uLnTx/>
                <a:uFillTx/>
                <a:latin typeface="Times New Roman" panose="02020603050405020304" pitchFamily="18" charset="0"/>
                <a:ea typeface="+mj-ea"/>
                <a:cs typeface="+mj-cs"/>
              </a:rPr>
              <a:t>Chọn từ ngữ thích hợp trong ngoặc đơn điền vào chỗ trống trong câu sau:</a:t>
            </a:r>
            <a:r>
              <a:rPr kumimoji="0" lang="vi-VN" sz="4400" b="1" u="none" strike="noStrike" kern="1200" cap="none" spc="0" normalizeH="0" baseline="0" noProof="0" dirty="0">
                <a:ln>
                  <a:noFill/>
                </a:ln>
                <a:solidFill>
                  <a:srgbClr val="201BE3"/>
                </a:solidFill>
                <a:effectLst/>
                <a:uLnTx/>
                <a:uFillTx/>
                <a:latin typeface="Times New Roman" panose="02020603050405020304" pitchFamily="18" charset="0"/>
                <a:ea typeface="+mj-ea"/>
                <a:cs typeface="+mj-cs"/>
              </a:rPr>
              <a:t/>
            </a:r>
            <a:br>
              <a:rPr kumimoji="0" lang="vi-VN" sz="4400" b="1" u="none" strike="noStrike" kern="1200" cap="none" spc="0" normalizeH="0" baseline="0" noProof="0" dirty="0">
                <a:ln>
                  <a:noFill/>
                </a:ln>
                <a:solidFill>
                  <a:srgbClr val="201BE3"/>
                </a:solidFill>
                <a:effectLst/>
                <a:uLnTx/>
                <a:uFillTx/>
                <a:latin typeface="Times New Roman" panose="02020603050405020304" pitchFamily="18" charset="0"/>
                <a:ea typeface="+mj-ea"/>
                <a:cs typeface="+mj-cs"/>
              </a:rPr>
            </a:br>
            <a:endParaRPr kumimoji="0" lang="vi-VN" sz="4400" b="1" u="none" strike="noStrike" kern="1200" cap="none" spc="0" normalizeH="0" baseline="0" noProof="0" dirty="0">
              <a:ln>
                <a:noFill/>
              </a:ln>
              <a:solidFill>
                <a:srgbClr val="201BE3"/>
              </a:solidFill>
              <a:effectLst/>
              <a:uLnTx/>
              <a:uFillTx/>
              <a:latin typeface="Times New Roman" panose="02020603050405020304" pitchFamily="18" charset="0"/>
              <a:ea typeface="+mj-ea"/>
              <a:cs typeface="+mj-cs"/>
            </a:endParaRPr>
          </a:p>
        </p:txBody>
      </p:sp>
      <p:sp>
        <p:nvSpPr>
          <p:cNvPr id="3" name="Content Placeholder 2">
            <a:extLst>
              <a:ext uri="{FF2B5EF4-FFF2-40B4-BE49-F238E27FC236}">
                <a16:creationId xmlns:a16="http://schemas.microsoft.com/office/drawing/2014/main" xmlns="" id="{06BD0376-5C05-4944-9EF7-A18228D3A9B4}"/>
              </a:ext>
            </a:extLst>
          </p:cNvPr>
          <p:cNvSpPr txBox="1">
            <a:spLocks/>
          </p:cNvSpPr>
          <p:nvPr/>
        </p:nvSpPr>
        <p:spPr>
          <a:xfrm>
            <a:off x="1385155" y="1873453"/>
            <a:ext cx="912253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3200" b="1" i="0" u="none" strike="noStrike" kern="1200" cap="none" spc="0" normalizeH="0" baseline="0" noProof="0" dirty="0">
                <a:ln>
                  <a:noFill/>
                </a:ln>
                <a:solidFill>
                  <a:srgbClr val="201BE3"/>
                </a:solidFill>
                <a:effectLst/>
                <a:uLnTx/>
                <a:uFillTx/>
                <a:latin typeface="Times New Roman" panose="02020603050405020304" pitchFamily="18" charset="0"/>
                <a:ea typeface="+mn-ea"/>
                <a:cs typeface="+mn-cs"/>
              </a:rPr>
              <a:t>(chưa bao giờ được ăn; đó là món lạ; rất thích món tương; đói lả ăn gì cũng ngon)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vi-VN" sz="3200" b="1" i="0" u="none" strike="noStrike" kern="1200" cap="none" spc="0" normalizeH="0" baseline="0" noProof="0" dirty="0">
              <a:ln>
                <a:noFill/>
              </a:ln>
              <a:solidFill>
                <a:srgbClr val="201BE3"/>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vi-VN" sz="4400" b="0" i="0" u="none" strike="noStrike" kern="1200" cap="none" spc="0" normalizeH="0" baseline="0" noProof="0" dirty="0">
                <a:ln>
                  <a:noFill/>
                </a:ln>
                <a:solidFill>
                  <a:srgbClr val="201BE3"/>
                </a:solidFill>
                <a:effectLst/>
                <a:uLnTx/>
                <a:uFillTx/>
                <a:latin typeface="Times New Roman" panose="02020603050405020304" pitchFamily="18" charset="0"/>
                <a:ea typeface="+mn-ea"/>
                <a:cs typeface="+mn-cs"/>
              </a:rPr>
              <a:t>‘‘ Chúa ăn tương thấy ngon miệng vì </a:t>
            </a:r>
            <a:r>
              <a:rPr kumimoji="0" lang="vi-VN" sz="3200" b="0" i="0" u="none" strike="noStrike" kern="1200" cap="none" spc="0" normalizeH="0" baseline="0" noProof="0" dirty="0">
                <a:ln>
                  <a:noFill/>
                </a:ln>
                <a:solidFill>
                  <a:srgbClr val="201BE3"/>
                </a:solidFill>
                <a:effectLst/>
                <a:uLnTx/>
                <a:uFillTx/>
                <a:latin typeface="Times New Roman" panose="02020603050405020304" pitchFamily="18" charset="0"/>
                <a:ea typeface="+mn-ea"/>
                <a:cs typeface="+mn-cs"/>
              </a:rPr>
              <a:t>:........................................’’</a:t>
            </a:r>
          </a:p>
        </p:txBody>
      </p:sp>
      <p:sp>
        <p:nvSpPr>
          <p:cNvPr id="4" name="Rounded Rectangle 4">
            <a:extLst>
              <a:ext uri="{FF2B5EF4-FFF2-40B4-BE49-F238E27FC236}">
                <a16:creationId xmlns:a16="http://schemas.microsoft.com/office/drawing/2014/main" xmlns="" id="{ADB83272-A9F4-4556-B349-BCF5D6E4D071}"/>
              </a:ext>
            </a:extLst>
          </p:cNvPr>
          <p:cNvSpPr/>
          <p:nvPr/>
        </p:nvSpPr>
        <p:spPr>
          <a:xfrm>
            <a:off x="1722716" y="4365104"/>
            <a:ext cx="5472608" cy="1152128"/>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4000" dirty="0">
                <a:latin typeface="+mj-lt"/>
              </a:rPr>
              <a:t>đói lả ăn gì cũng ngon</a:t>
            </a:r>
            <a:endParaRPr lang="vi-VN" sz="6000" dirty="0">
              <a:latin typeface="+mj-lt"/>
            </a:endParaRPr>
          </a:p>
        </p:txBody>
      </p:sp>
    </p:spTree>
    <p:extLst>
      <p:ext uri="{BB962C8B-B14F-4D97-AF65-F5344CB8AC3E}">
        <p14:creationId xmlns:p14="http://schemas.microsoft.com/office/powerpoint/2010/main" val="225656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7D3FB0-EF0C-4BFC-A794-A6C8EB6D6D05}"/>
              </a:ext>
            </a:extLst>
          </p:cNvPr>
          <p:cNvSpPr txBox="1">
            <a:spLocks/>
          </p:cNvSpPr>
          <p:nvPr/>
        </p:nvSpPr>
        <p:spPr>
          <a:xfrm>
            <a:off x="1559496" y="908720"/>
            <a:ext cx="10009112" cy="165618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4000" b="0"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Câu </a:t>
            </a:r>
            <a:r>
              <a:rPr kumimoji="0" lang="vi-VN" sz="4000" b="1" i="0" u="none" strike="noStrike" kern="1200" cap="none" spc="0" normalizeH="0" baseline="0" noProof="0">
                <a:ln>
                  <a:noFill/>
                </a:ln>
                <a:solidFill>
                  <a:srgbClr val="C00000"/>
                </a:solidFill>
                <a:effectLst/>
                <a:uLnTx/>
                <a:uFillTx/>
                <a:latin typeface="Times New Roman" panose="02020603050405020304" pitchFamily="18" charset="0"/>
                <a:ea typeface="+mj-ea"/>
                <a:cs typeface="+mj-cs"/>
              </a:rPr>
              <a:t>‘‘Lúc đói ăn cơm muối cũng ngon, no thì chẳng gì vừa miệng’’</a:t>
            </a:r>
            <a:r>
              <a:rPr kumimoji="0" lang="vi-VN" sz="4400" b="1" i="0" u="none" strike="noStrike" kern="1200" cap="none" spc="0" normalizeH="0" baseline="0" noProof="0">
                <a:ln>
                  <a:noFill/>
                </a:ln>
                <a:solidFill>
                  <a:srgbClr val="C00000"/>
                </a:solidFill>
                <a:effectLst/>
                <a:uLnTx/>
                <a:uFillTx/>
                <a:latin typeface="Times New Roman" panose="02020603050405020304" pitchFamily="18" charset="0"/>
                <a:ea typeface="+mj-ea"/>
                <a:cs typeface="+mj-cs"/>
              </a:rPr>
              <a:t/>
            </a:r>
            <a:br>
              <a:rPr kumimoji="0" lang="vi-VN" sz="4400" b="1" i="0" u="none" strike="noStrike" kern="1200" cap="none" spc="0" normalizeH="0" baseline="0" noProof="0">
                <a:ln>
                  <a:noFill/>
                </a:ln>
                <a:solidFill>
                  <a:srgbClr val="C00000"/>
                </a:solidFill>
                <a:effectLst/>
                <a:uLnTx/>
                <a:uFillTx/>
                <a:latin typeface="Times New Roman" panose="02020603050405020304" pitchFamily="18" charset="0"/>
                <a:ea typeface="+mj-ea"/>
                <a:cs typeface="+mj-cs"/>
              </a:rPr>
            </a:br>
            <a:r>
              <a:rPr kumimoji="0" lang="vi-VN" sz="4400" b="0" i="0" u="none" strike="noStrike" kern="1200" cap="none" spc="0" normalizeH="0" baseline="0" noProof="0">
                <a:ln>
                  <a:noFill/>
                </a:ln>
                <a:solidFill>
                  <a:sysClr val="windowText" lastClr="000000"/>
                </a:solidFill>
                <a:effectLst/>
                <a:uLnTx/>
                <a:uFillTx/>
                <a:latin typeface="Times New Roman" panose="02020603050405020304" pitchFamily="18" charset="0"/>
                <a:ea typeface="+mj-ea"/>
                <a:cs typeface="+mj-cs"/>
              </a:rPr>
              <a:t>Trạng Quỳnh muốn nói điều gì?</a:t>
            </a:r>
            <a:endParaRPr kumimoji="0" lang="vi-VN" sz="4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endParaRPr>
          </a:p>
        </p:txBody>
      </p:sp>
      <p:sp>
        <p:nvSpPr>
          <p:cNvPr id="3" name="Rounded Rectangle 4">
            <a:extLst>
              <a:ext uri="{FF2B5EF4-FFF2-40B4-BE49-F238E27FC236}">
                <a16:creationId xmlns:a16="http://schemas.microsoft.com/office/drawing/2014/main" xmlns="" id="{DA0CD126-FDCD-4CEA-B9BA-7CAFE2E27542}"/>
              </a:ext>
            </a:extLst>
          </p:cNvPr>
          <p:cNvSpPr/>
          <p:nvPr/>
        </p:nvSpPr>
        <p:spPr>
          <a:xfrm>
            <a:off x="2135560" y="3212976"/>
            <a:ext cx="9217024" cy="1584176"/>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mn-cs"/>
              </a:rPr>
              <a:t>Trạng Quỳnh muốn răn dạy Chúa về cách ăn uống.</a:t>
            </a:r>
          </a:p>
        </p:txBody>
      </p:sp>
    </p:spTree>
    <p:extLst>
      <p:ext uri="{BB962C8B-B14F-4D97-AF65-F5344CB8AC3E}">
        <p14:creationId xmlns:p14="http://schemas.microsoft.com/office/powerpoint/2010/main" val="102234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0" y="-387424"/>
            <a:ext cx="12192000" cy="7632848"/>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xmlns="" id="{4CC0C669-901E-4855-8B41-5087AA06C363}"/>
              </a:ext>
            </a:extLst>
          </p:cNvPr>
          <p:cNvSpPr txBox="1"/>
          <p:nvPr/>
        </p:nvSpPr>
        <p:spPr>
          <a:xfrm>
            <a:off x="1027881" y="908720"/>
            <a:ext cx="11195066" cy="1815882"/>
          </a:xfrm>
          <a:prstGeom prst="rect">
            <a:avLst/>
          </a:prstGeom>
          <a:noFill/>
        </p:spPr>
        <p:txBody>
          <a:bodyPr wrap="square" rtlCol="0">
            <a:spAutoFit/>
          </a:bodyPr>
          <a:lstStyle/>
          <a:p>
            <a:r>
              <a:rPr lang="vi-VN" sz="2800" b="1" dirty="0">
                <a:solidFill>
                  <a:srgbClr val="201BE3"/>
                </a:solidFill>
                <a:latin typeface="Times New Roman" panose="02020603050405020304" pitchFamily="18" charset="0"/>
                <a:cs typeface="Times New Roman" panose="02020603050405020304" pitchFamily="18" charset="0"/>
              </a:rPr>
              <a:t>Trạng Quỳnh là một nhân vật hư cấu trong văn học dân gian Việt Nam ở thời kỳ Vua Lê - Chúa Trịnh. Những ghi chép về nhân vật Trạng Quỳnh được cho là có nhiều chi tiết giống với nhân vật </a:t>
            </a:r>
            <a:r>
              <a:rPr lang="vi-VN" sz="2800" b="1" dirty="0">
                <a:solidFill>
                  <a:srgbClr val="201BE3"/>
                </a:solidFill>
                <a:latin typeface="Times New Roman" panose="02020603050405020304" pitchFamily="18" charset="0"/>
                <a:cs typeface="Times New Roman" panose="02020603050405020304" pitchFamily="18" charset="0"/>
                <a:hlinkClick r:id="rId2" tooltip="1748">
                  <a:extLst>
                    <a:ext uri="{A12FA001-AC4F-418D-AE19-62706E023703}">
                      <ahyp:hlinkClr xmlns:ahyp="http://schemas.microsoft.com/office/drawing/2018/hyperlinkcolor" xmlns="" val="tx"/>
                    </a:ext>
                  </a:extLst>
                </a:hlinkClick>
              </a:rPr>
              <a:t>Nguyễn Quỳnh</a:t>
            </a:r>
            <a:r>
              <a:rPr lang="vi-VN" sz="2800" b="1" dirty="0">
                <a:solidFill>
                  <a:srgbClr val="201BE3"/>
                </a:solidFill>
                <a:latin typeface="Times New Roman" panose="02020603050405020304" pitchFamily="18" charset="0"/>
                <a:cs typeface="Times New Roman" panose="02020603050405020304" pitchFamily="18" charset="0"/>
              </a:rPr>
              <a:t> (</a:t>
            </a:r>
            <a:r>
              <a:rPr lang="vi-VN" sz="2800" b="1" dirty="0">
                <a:solidFill>
                  <a:srgbClr val="201BE3"/>
                </a:solidFill>
                <a:latin typeface="Times New Roman" panose="02020603050405020304" pitchFamily="18" charset="0"/>
                <a:cs typeface="Times New Roman" panose="02020603050405020304" pitchFamily="18" charset="0"/>
                <a:hlinkClick r:id="rId3" tooltip="1677">
                  <a:extLst>
                    <a:ext uri="{A12FA001-AC4F-418D-AE19-62706E023703}">
                      <ahyp:hlinkClr xmlns:ahyp="http://schemas.microsoft.com/office/drawing/2018/hyperlinkcolor" xmlns="" val="tx"/>
                    </a:ext>
                  </a:extLst>
                </a:hlinkClick>
              </a:rPr>
              <a:t>1677</a:t>
            </a:r>
            <a:r>
              <a:rPr lang="vi-VN" sz="2800" b="1" dirty="0">
                <a:solidFill>
                  <a:srgbClr val="201BE3"/>
                </a:solidFill>
                <a:latin typeface="Times New Roman" panose="02020603050405020304" pitchFamily="18" charset="0"/>
                <a:cs typeface="Times New Roman" panose="02020603050405020304" pitchFamily="18" charset="0"/>
              </a:rPr>
              <a:t> - </a:t>
            </a:r>
            <a:r>
              <a:rPr lang="vi-VN" sz="2800" b="1" dirty="0">
                <a:solidFill>
                  <a:srgbClr val="201BE3"/>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1748</a:t>
            </a:r>
            <a:r>
              <a:rPr lang="vi-VN" sz="2800" b="1" dirty="0">
                <a:solidFill>
                  <a:srgbClr val="201BE3"/>
                </a:solidFill>
                <a:latin typeface="Times New Roman" panose="02020603050405020304" pitchFamily="18" charset="0"/>
                <a:cs typeface="Times New Roman" panose="02020603050405020304" pitchFamily="18" charset="0"/>
              </a:rPr>
              <a:t>) ở cùng giai đoạn lịch sử này.</a:t>
            </a:r>
            <a:endParaRPr lang="en-US" sz="2800" b="1" dirty="0">
              <a:solidFill>
                <a:srgbClr val="201BE3"/>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B013808-C535-476C-AB38-3D90C72AA24A}"/>
              </a:ext>
            </a:extLst>
          </p:cNvPr>
          <p:cNvSpPr txBox="1"/>
          <p:nvPr/>
        </p:nvSpPr>
        <p:spPr>
          <a:xfrm>
            <a:off x="1027881" y="2746342"/>
            <a:ext cx="10767374" cy="3539430"/>
          </a:xfrm>
          <a:prstGeom prst="rect">
            <a:avLst/>
          </a:prstGeom>
          <a:noFill/>
        </p:spPr>
        <p:txBody>
          <a:bodyPr wrap="square" rtlCol="0">
            <a:spAutoFit/>
          </a:bodyPr>
          <a:lstStyle/>
          <a:p>
            <a:pPr algn="just"/>
            <a:r>
              <a:rPr lang="vi-VN" sz="2800" b="1" dirty="0">
                <a:solidFill>
                  <a:srgbClr val="201BE3"/>
                </a:solidFill>
                <a:latin typeface="Times New Roman" panose="02020603050405020304" pitchFamily="18" charset="0"/>
                <a:cs typeface="Times New Roman" panose="02020603050405020304" pitchFamily="18" charset="0"/>
              </a:rPr>
              <a:t>Theo các ghi chép còn lưu giữ, ông là người Thanh Hóa, từ bé đã nổi tiếng thông minh, khắp vùng gọi là sao sáng xứ Thanh. Ông sống vào thời Lê trung hưng, giai đoạn vua Lê Hiển Tông, chúa Trịnh Sâm. Do tính hay đả kích quan lại, chọc tức gây chuyện với chúa Trịnh, ông chết trẻ do bị đầu độc, với câu chuyển nổi tiếng Trạng chết Chúa cũng băng hà. Sự nghiệp và cuộc đời ông không có ghi chép cụ thể mà nằm xuyên suốt trong các câu chuyện trong tập truyện cười, Trạng Quỳnh.</a:t>
            </a:r>
            <a:endParaRPr lang="en-US" sz="2800" b="1" dirty="0">
              <a:solidFill>
                <a:srgbClr val="201BE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748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xmlns="" id="{F5B6C271-3E2C-4555-BE3B-17AD8179994A}"/>
              </a:ext>
            </a:extLst>
          </p:cNvPr>
          <p:cNvSpPr>
            <a:spLocks noGrp="1"/>
          </p:cNvSpPr>
          <p:nvPr>
            <p:ph idx="1"/>
          </p:nvPr>
        </p:nvSpPr>
        <p:spPr>
          <a:xfrm>
            <a:off x="1631504" y="1346672"/>
            <a:ext cx="2098576" cy="9441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oAutofit/>
          </a:bodyPr>
          <a:lstStyle/>
          <a:p>
            <a:pPr marL="0" indent="0" algn="ctr">
              <a:buNone/>
            </a:pPr>
            <a:r>
              <a:rPr lang="vi-VN" sz="2800" dirty="0">
                <a:latin typeface="+mj-lt"/>
              </a:rPr>
              <a:t>Tham của ngon vật lạ</a:t>
            </a:r>
          </a:p>
        </p:txBody>
      </p:sp>
      <p:sp>
        <p:nvSpPr>
          <p:cNvPr id="3" name="Rounded Rectangle 3">
            <a:extLst>
              <a:ext uri="{FF2B5EF4-FFF2-40B4-BE49-F238E27FC236}">
                <a16:creationId xmlns:a16="http://schemas.microsoft.com/office/drawing/2014/main" xmlns="" id="{D91FE545-6A16-4091-89B4-147B180D2475}"/>
              </a:ext>
            </a:extLst>
          </p:cNvPr>
          <p:cNvSpPr/>
          <p:nvPr/>
        </p:nvSpPr>
        <p:spPr>
          <a:xfrm>
            <a:off x="4727853" y="-25005"/>
            <a:ext cx="2293581" cy="8617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800" dirty="0">
                <a:solidFill>
                  <a:prstClr val="black"/>
                </a:solidFill>
                <a:latin typeface="Times New Roman"/>
              </a:rPr>
              <a:t>Chúa Trịnh</a:t>
            </a:r>
          </a:p>
        </p:txBody>
      </p:sp>
      <p:sp>
        <p:nvSpPr>
          <p:cNvPr id="4" name="Content Placeholder 4">
            <a:extLst>
              <a:ext uri="{FF2B5EF4-FFF2-40B4-BE49-F238E27FC236}">
                <a16:creationId xmlns:a16="http://schemas.microsoft.com/office/drawing/2014/main" xmlns="" id="{23107ADF-FDB6-438D-A5B4-4E2A6CAF0A7F}"/>
              </a:ext>
            </a:extLst>
          </p:cNvPr>
          <p:cNvSpPr txBox="1">
            <a:spLocks/>
          </p:cNvSpPr>
          <p:nvPr/>
        </p:nvSpPr>
        <p:spPr>
          <a:xfrm>
            <a:off x="4007773" y="1346672"/>
            <a:ext cx="2128129" cy="988543"/>
          </a:xfrm>
          <a:prstGeom prst="round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vi-VN" sz="2800" dirty="0">
                <a:solidFill>
                  <a:prstClr val="black"/>
                </a:solidFill>
              </a:rPr>
              <a:t>Chỉ biết hưởng thụ</a:t>
            </a:r>
          </a:p>
        </p:txBody>
      </p:sp>
      <p:sp>
        <p:nvSpPr>
          <p:cNvPr id="5" name="Rounded Rectangle 11">
            <a:extLst>
              <a:ext uri="{FF2B5EF4-FFF2-40B4-BE49-F238E27FC236}">
                <a16:creationId xmlns:a16="http://schemas.microsoft.com/office/drawing/2014/main" xmlns="" id="{861C95F8-281B-4305-A3B5-7FAC1AFA69CC}"/>
              </a:ext>
            </a:extLst>
          </p:cNvPr>
          <p:cNvSpPr/>
          <p:nvPr/>
        </p:nvSpPr>
        <p:spPr>
          <a:xfrm>
            <a:off x="6384037" y="1343190"/>
            <a:ext cx="2045003" cy="864099"/>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vi-VN" sz="3200" dirty="0">
                <a:solidFill>
                  <a:prstClr val="black"/>
                </a:solidFill>
                <a:latin typeface="Times New Roman"/>
              </a:rPr>
              <a:t>Thiếu hiểu biết</a:t>
            </a:r>
          </a:p>
        </p:txBody>
      </p:sp>
      <p:sp>
        <p:nvSpPr>
          <p:cNvPr id="6" name="Rounded Rectangle 12">
            <a:extLst>
              <a:ext uri="{FF2B5EF4-FFF2-40B4-BE49-F238E27FC236}">
                <a16:creationId xmlns:a16="http://schemas.microsoft.com/office/drawing/2014/main" xmlns="" id="{121A355C-2B89-4370-875B-49768F85FA09}"/>
              </a:ext>
            </a:extLst>
          </p:cNvPr>
          <p:cNvSpPr/>
          <p:nvPr/>
        </p:nvSpPr>
        <p:spPr>
          <a:xfrm>
            <a:off x="8579122" y="1339713"/>
            <a:ext cx="2098577" cy="86409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3200" dirty="0">
                <a:solidFill>
                  <a:prstClr val="black"/>
                </a:solidFill>
                <a:latin typeface="Times New Roman"/>
              </a:rPr>
              <a:t>Không lo cho dân</a:t>
            </a:r>
          </a:p>
        </p:txBody>
      </p:sp>
      <p:pic>
        <p:nvPicPr>
          <p:cNvPr id="7" name="Picture 2">
            <a:extLst>
              <a:ext uri="{FF2B5EF4-FFF2-40B4-BE49-F238E27FC236}">
                <a16:creationId xmlns:a16="http://schemas.microsoft.com/office/drawing/2014/main" xmlns="" id="{DFD2B82F-EDEE-4EFD-BCC9-2FB1F931C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369" y="2924946"/>
            <a:ext cx="334168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xmlns="" id="{896CBA24-BB9A-4073-83F1-E181EAA0C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607" y="5157196"/>
            <a:ext cx="2482163"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xmlns="" id="{C4C321D4-BF7A-46BA-BC9E-CFEB3D982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773" y="4861135"/>
            <a:ext cx="3799283"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a:extLst>
              <a:ext uri="{FF2B5EF4-FFF2-40B4-BE49-F238E27FC236}">
                <a16:creationId xmlns:a16="http://schemas.microsoft.com/office/drawing/2014/main" xmlns="" id="{1B3AA322-CEB5-4FC2-9666-6D4109C27F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1677" y="5123392"/>
            <a:ext cx="2249434"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a:extLst>
              <a:ext uri="{FF2B5EF4-FFF2-40B4-BE49-F238E27FC236}">
                <a16:creationId xmlns:a16="http://schemas.microsoft.com/office/drawing/2014/main" xmlns="" id="{4E6D7523-2835-4015-9105-8A19D6C8B663}"/>
              </a:ext>
            </a:extLst>
          </p:cNvPr>
          <p:cNvCxnSpPr>
            <a:stCxn id="3" idx="2"/>
            <a:endCxn id="2" idx="0"/>
          </p:cNvCxnSpPr>
          <p:nvPr/>
        </p:nvCxnSpPr>
        <p:spPr>
          <a:xfrm flipH="1">
            <a:off x="2680794" y="836713"/>
            <a:ext cx="3193847" cy="5099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711EE605-6E65-46AB-85FC-55A3F9A577DC}"/>
              </a:ext>
            </a:extLst>
          </p:cNvPr>
          <p:cNvCxnSpPr>
            <a:stCxn id="3" idx="2"/>
            <a:endCxn id="4" idx="0"/>
          </p:cNvCxnSpPr>
          <p:nvPr/>
        </p:nvCxnSpPr>
        <p:spPr>
          <a:xfrm flipH="1">
            <a:off x="5071833" y="836713"/>
            <a:ext cx="802806" cy="5099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ABFCCEB5-099C-420D-A85E-BF4138131217}"/>
              </a:ext>
            </a:extLst>
          </p:cNvPr>
          <p:cNvCxnSpPr>
            <a:stCxn id="3" idx="2"/>
            <a:endCxn id="5" idx="0"/>
          </p:cNvCxnSpPr>
          <p:nvPr/>
        </p:nvCxnSpPr>
        <p:spPr>
          <a:xfrm>
            <a:off x="5874644" y="836715"/>
            <a:ext cx="1531895" cy="5064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4C1A7349-F359-4C46-9F50-2D8A99CE970C}"/>
              </a:ext>
            </a:extLst>
          </p:cNvPr>
          <p:cNvCxnSpPr>
            <a:stCxn id="3" idx="2"/>
            <a:endCxn id="6" idx="0"/>
          </p:cNvCxnSpPr>
          <p:nvPr/>
        </p:nvCxnSpPr>
        <p:spPr>
          <a:xfrm>
            <a:off x="5874644" y="836715"/>
            <a:ext cx="3753767" cy="5029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D8370B54-DE6A-4C07-8413-C62590912AB2}"/>
              </a:ext>
            </a:extLst>
          </p:cNvPr>
          <p:cNvCxnSpPr/>
          <p:nvPr/>
        </p:nvCxnSpPr>
        <p:spPr>
          <a:xfrm flipH="1">
            <a:off x="2766687" y="4221088"/>
            <a:ext cx="336921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BC0AD97E-6CFA-4DC4-AEFA-CFD90BCA8812}"/>
              </a:ext>
            </a:extLst>
          </p:cNvPr>
          <p:cNvCxnSpPr/>
          <p:nvPr/>
        </p:nvCxnSpPr>
        <p:spPr>
          <a:xfrm>
            <a:off x="6023347" y="4221084"/>
            <a:ext cx="143240" cy="7719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911C75F6-12A6-4BA5-A477-CF616D9841DA}"/>
              </a:ext>
            </a:extLst>
          </p:cNvPr>
          <p:cNvCxnSpPr/>
          <p:nvPr/>
        </p:nvCxnSpPr>
        <p:spPr>
          <a:xfrm>
            <a:off x="6023347" y="4253153"/>
            <a:ext cx="3319574" cy="915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55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1000"/>
                                        <p:tgtEl>
                                          <p:spTgt spid="2">
                                            <p:bg/>
                                          </p:spTgt>
                                        </p:tgtEl>
                                      </p:cBhvr>
                                    </p:animEffect>
                                    <p:anim calcmode="lin" valueType="num">
                                      <p:cBhvr>
                                        <p:cTn id="13" dur="1000" fill="hold"/>
                                        <p:tgtEl>
                                          <p:spTgt spid="2">
                                            <p:bg/>
                                          </p:spTgt>
                                        </p:tgtEl>
                                        <p:attrNameLst>
                                          <p:attrName>ppt_x</p:attrName>
                                        </p:attrNameLst>
                                      </p:cBhvr>
                                      <p:tavLst>
                                        <p:tav tm="0">
                                          <p:val>
                                            <p:strVal val="#ppt_x"/>
                                          </p:val>
                                        </p:tav>
                                        <p:tav tm="100000">
                                          <p:val>
                                            <p:strVal val="#ppt_x"/>
                                          </p:val>
                                        </p:tav>
                                      </p:tavLst>
                                    </p:anim>
                                    <p:anim calcmode="lin" valueType="num">
                                      <p:cBhvr>
                                        <p:cTn id="14"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arn(inVertic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1000" fill="hold"/>
                                        <p:tgtEl>
                                          <p:spTgt spid="16"/>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1000"/>
                                        <p:tgtEl>
                                          <p:spTgt spid="9"/>
                                        </p:tgtEl>
                                      </p:cBhvr>
                                    </p:animEffect>
                                    <p:anim calcmode="lin" valueType="num">
                                      <p:cBhvr>
                                        <p:cTn id="85" dur="1000" fill="hold"/>
                                        <p:tgtEl>
                                          <p:spTgt spid="9"/>
                                        </p:tgtEl>
                                        <p:attrNameLst>
                                          <p:attrName>ppt_x</p:attrName>
                                        </p:attrNameLst>
                                      </p:cBhvr>
                                      <p:tavLst>
                                        <p:tav tm="0">
                                          <p:val>
                                            <p:strVal val="#ppt_x"/>
                                          </p:val>
                                        </p:tav>
                                        <p:tav tm="100000">
                                          <p:val>
                                            <p:strVal val="#ppt_x"/>
                                          </p:val>
                                        </p:tav>
                                      </p:tavLst>
                                    </p:anim>
                                    <p:anim calcmode="lin" valueType="num">
                                      <p:cBhvr>
                                        <p:cTn id="8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0"/>
                                        <p:tgtEl>
                                          <p:spTgt spid="17"/>
                                        </p:tgtEl>
                                      </p:cBhvr>
                                    </p:animEffect>
                                    <p:anim calcmode="lin" valueType="num">
                                      <p:cBhvr>
                                        <p:cTn id="92" dur="1000" fill="hold"/>
                                        <p:tgtEl>
                                          <p:spTgt spid="17"/>
                                        </p:tgtEl>
                                        <p:attrNameLst>
                                          <p:attrName>ppt_x</p:attrName>
                                        </p:attrNameLst>
                                      </p:cBhvr>
                                      <p:tavLst>
                                        <p:tav tm="0">
                                          <p:val>
                                            <p:strVal val="#ppt_x"/>
                                          </p:val>
                                        </p:tav>
                                        <p:tav tm="100000">
                                          <p:val>
                                            <p:strVal val="#ppt_x"/>
                                          </p:val>
                                        </p:tav>
                                      </p:tavLst>
                                    </p:anim>
                                    <p:anim calcmode="lin" valueType="num">
                                      <p:cBhvr>
                                        <p:cTn id="93" dur="1000" fill="hold"/>
                                        <p:tgtEl>
                                          <p:spTgt spid="17"/>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fade">
                                      <p:cBhvr>
                                        <p:cTn id="96" dur="1000"/>
                                        <p:tgtEl>
                                          <p:spTgt spid="10"/>
                                        </p:tgtEl>
                                      </p:cBhvr>
                                    </p:animEffect>
                                    <p:anim calcmode="lin" valueType="num">
                                      <p:cBhvr>
                                        <p:cTn id="97" dur="1000" fill="hold"/>
                                        <p:tgtEl>
                                          <p:spTgt spid="10"/>
                                        </p:tgtEl>
                                        <p:attrNameLst>
                                          <p:attrName>ppt_x</p:attrName>
                                        </p:attrNameLst>
                                      </p:cBhvr>
                                      <p:tavLst>
                                        <p:tav tm="0">
                                          <p:val>
                                            <p:strVal val="#ppt_x"/>
                                          </p:val>
                                        </p:tav>
                                        <p:tav tm="100000">
                                          <p:val>
                                            <p:strVal val="#ppt_x"/>
                                          </p:val>
                                        </p:tav>
                                      </p:tavLst>
                                    </p:anim>
                                    <p:anim calcmode="lin" valueType="num">
                                      <p:cBhvr>
                                        <p:cTn id="9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17776-BB1E-42C9-8FAE-362D9069EB64}"/>
              </a:ext>
            </a:extLst>
          </p:cNvPr>
          <p:cNvSpPr txBox="1">
            <a:spLocks/>
          </p:cNvSpPr>
          <p:nvPr/>
        </p:nvSpPr>
        <p:spPr>
          <a:xfrm>
            <a:off x="1127448" y="2271068"/>
            <a:ext cx="1039673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err="1">
                <a:latin typeface="Times New Roman" pitchFamily="18" charset="0"/>
                <a:cs typeface="Times New Roman" pitchFamily="18" charset="0"/>
              </a:rPr>
              <a:t>Câu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chuyện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về</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ăn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mầm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đá</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đã</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giúp</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em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hiểu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được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điều</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gì</a:t>
            </a:r>
            <a:r>
              <a:rPr lang="en-US" sz="4800" dirty="0">
                <a:latin typeface="Times New Roman" pitchFamily="18" charset="0"/>
                <a:cs typeface="Times New Roman" pitchFamily="18" charset="0"/>
              </a:rPr>
              <a:t> ?</a:t>
            </a:r>
            <a:endParaRPr lang="vi-VN" sz="4800" dirty="0">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xmlns="" id="{3527CFC6-1E93-4E1B-9899-16AFACC4F6A7}"/>
              </a:ext>
            </a:extLst>
          </p:cNvPr>
          <p:cNvSpPr txBox="1">
            <a:spLocks/>
          </p:cNvSpPr>
          <p:nvPr/>
        </p:nvSpPr>
        <p:spPr>
          <a:xfrm>
            <a:off x="1847528" y="4005064"/>
            <a:ext cx="9433048" cy="3384376"/>
          </a:xfrm>
          <a:prstGeom prst="rect">
            <a:avLst/>
          </a:prstGeom>
          <a:ln>
            <a:solidFill>
              <a:srgbClr val="7030A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dirty="0">
                <a:solidFill>
                  <a:srgbClr val="201BE3"/>
                </a:solidFill>
                <a:latin typeface="Times New Roman" pitchFamily="18" charset="0"/>
                <a:cs typeface="Times New Roman" pitchFamily="18" charset="0"/>
              </a:rPr>
              <a:t>*Ca </a:t>
            </a:r>
            <a:r>
              <a:rPr lang="en-US" sz="4000" dirty="0" err="1">
                <a:solidFill>
                  <a:srgbClr val="201BE3"/>
                </a:solidFill>
                <a:latin typeface="Times New Roman" pitchFamily="18" charset="0"/>
                <a:cs typeface="Times New Roman" pitchFamily="18" charset="0"/>
              </a:rPr>
              <a:t>ngợi</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Trạng</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Quỳnh</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thông</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minh</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vừa</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biết</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cách</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làm</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cho</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chúa</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ăn</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ngon</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miệng</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vừa</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khéo</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giúp</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chúa</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thấy</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một</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bài</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học</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về</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ăn</a:t>
            </a:r>
            <a:r>
              <a:rPr lang="en-US" sz="4000" dirty="0">
                <a:solidFill>
                  <a:srgbClr val="201BE3"/>
                </a:solidFill>
                <a:latin typeface="Times New Roman" pitchFamily="18" charset="0"/>
                <a:cs typeface="Times New Roman" pitchFamily="18" charset="0"/>
              </a:rPr>
              <a:t> </a:t>
            </a:r>
            <a:r>
              <a:rPr lang="en-US" sz="4000" dirty="0" err="1">
                <a:solidFill>
                  <a:srgbClr val="201BE3"/>
                </a:solidFill>
                <a:latin typeface="Times New Roman" pitchFamily="18" charset="0"/>
                <a:cs typeface="Times New Roman" pitchFamily="18" charset="0"/>
              </a:rPr>
              <a:t>uống</a:t>
            </a:r>
            <a:r>
              <a:rPr lang="en-US" sz="4000" dirty="0">
                <a:solidFill>
                  <a:srgbClr val="201BE3"/>
                </a:solidFill>
                <a:latin typeface="Times New Roman" pitchFamily="18" charset="0"/>
                <a:cs typeface="Times New Roman" pitchFamily="18" charset="0"/>
              </a:rPr>
              <a:t>.</a:t>
            </a:r>
            <a:endParaRPr lang="vi-VN" sz="4000" dirty="0">
              <a:solidFill>
                <a:srgbClr val="201BE3"/>
              </a:solidFill>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xmlns="" id="{EF9A2573-6CB6-48A0-AE44-02A15643D96A}"/>
              </a:ext>
            </a:extLst>
          </p:cNvPr>
          <p:cNvSpPr txBox="1">
            <a:spLocks/>
          </p:cNvSpPr>
          <p:nvPr/>
        </p:nvSpPr>
        <p:spPr>
          <a:xfrm>
            <a:off x="1981200" y="144966"/>
            <a:ext cx="8229600" cy="155584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r>
            <a:br>
              <a:rPr kumimoji="0" lang="en-US" sz="4400" b="1" i="0" u="sng"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endParaRPr kumimoji="0" lang="vi-VN" sz="4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mj-cs"/>
            </a:endParaRPr>
          </a:p>
        </p:txBody>
      </p:sp>
    </p:spTree>
    <p:extLst>
      <p:ext uri="{BB962C8B-B14F-4D97-AF65-F5344CB8AC3E}">
        <p14:creationId xmlns:p14="http://schemas.microsoft.com/office/powerpoint/2010/main" val="366042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8" name="Google Shape;1418;p59"/>
          <p:cNvSpPr txBox="1">
            <a:spLocks noGrp="1"/>
          </p:cNvSpPr>
          <p:nvPr>
            <p:ph type="ctrTitle"/>
          </p:nvPr>
        </p:nvSpPr>
        <p:spPr>
          <a:xfrm flipH="1">
            <a:off x="7223448" y="3284984"/>
            <a:ext cx="4968552" cy="894000"/>
          </a:xfrm>
          <a:prstGeom prst="rect">
            <a:avLst/>
          </a:prstGeom>
        </p:spPr>
        <p:txBody>
          <a:bodyPr spcFirstLastPara="1" wrap="square" lIns="91425" tIns="91425" rIns="91425" bIns="91425" anchor="b" anchorCtr="0">
            <a:noAutofit/>
          </a:bodyPr>
          <a:lstStyle/>
          <a:p>
            <a:r>
              <a:rPr lang="es">
                <a:solidFill>
                  <a:srgbClr val="645CA7"/>
                </a:solidFill>
              </a:rPr>
              <a:t>THANKS</a:t>
            </a:r>
            <a:endParaRPr>
              <a:solidFill>
                <a:srgbClr val="645CA7"/>
              </a:solidFill>
            </a:endParaRPr>
          </a:p>
        </p:txBody>
      </p:sp>
      <p:grpSp>
        <p:nvGrpSpPr>
          <p:cNvPr id="1419" name="Google Shape;1419;p59"/>
          <p:cNvGrpSpPr/>
          <p:nvPr/>
        </p:nvGrpSpPr>
        <p:grpSpPr>
          <a:xfrm>
            <a:off x="7994265" y="4931155"/>
            <a:ext cx="225865" cy="301153"/>
            <a:chOff x="1190625" y="238125"/>
            <a:chExt cx="5228350" cy="5228350"/>
          </a:xfrm>
        </p:grpSpPr>
        <p:sp>
          <p:nvSpPr>
            <p:cNvPr id="1420" name="Google Shape;1420;p59"/>
            <p:cNvSpPr/>
            <p:nvPr/>
          </p:nvSpPr>
          <p:spPr>
            <a:xfrm>
              <a:off x="1190625" y="238125"/>
              <a:ext cx="4461225" cy="5228350"/>
            </a:xfrm>
            <a:custGeom>
              <a:avLst/>
              <a:gdLst/>
              <a:ahLst/>
              <a:cxnLst/>
              <a:rect l="l" t="t" r="r" b="b"/>
              <a:pathLst>
                <a:path w="178449" h="209134" extrusionOk="0">
                  <a:moveTo>
                    <a:pt x="12254" y="0"/>
                  </a:moveTo>
                  <a:cubicBezTo>
                    <a:pt x="5490" y="0"/>
                    <a:pt x="0" y="5490"/>
                    <a:pt x="0" y="12254"/>
                  </a:cubicBezTo>
                  <a:lnTo>
                    <a:pt x="0" y="196879"/>
                  </a:lnTo>
                  <a:cubicBezTo>
                    <a:pt x="0" y="203643"/>
                    <a:pt x="5490" y="209133"/>
                    <a:pt x="12254" y="209133"/>
                  </a:cubicBezTo>
                  <a:lnTo>
                    <a:pt x="112005" y="209133"/>
                  </a:lnTo>
                  <a:cubicBezTo>
                    <a:pt x="114260" y="209133"/>
                    <a:pt x="116098" y="207320"/>
                    <a:pt x="116098" y="205065"/>
                  </a:cubicBezTo>
                  <a:lnTo>
                    <a:pt x="116098" y="128352"/>
                  </a:lnTo>
                  <a:cubicBezTo>
                    <a:pt x="116098" y="126098"/>
                    <a:pt x="114260" y="124259"/>
                    <a:pt x="112005" y="124259"/>
                  </a:cubicBezTo>
                  <a:lnTo>
                    <a:pt x="90266" y="124259"/>
                  </a:lnTo>
                  <a:lnTo>
                    <a:pt x="90266" y="101001"/>
                  </a:lnTo>
                  <a:lnTo>
                    <a:pt x="112005" y="101001"/>
                  </a:lnTo>
                  <a:cubicBezTo>
                    <a:pt x="114260" y="101001"/>
                    <a:pt x="116098" y="99187"/>
                    <a:pt x="116098" y="96908"/>
                  </a:cubicBezTo>
                  <a:lnTo>
                    <a:pt x="116098" y="69629"/>
                  </a:lnTo>
                  <a:cubicBezTo>
                    <a:pt x="116098" y="52718"/>
                    <a:pt x="129847" y="38969"/>
                    <a:pt x="146759" y="38969"/>
                  </a:cubicBezTo>
                  <a:lnTo>
                    <a:pt x="170164" y="38969"/>
                  </a:lnTo>
                  <a:lnTo>
                    <a:pt x="170164" y="62228"/>
                  </a:lnTo>
                  <a:lnTo>
                    <a:pt x="146759" y="62228"/>
                  </a:lnTo>
                  <a:cubicBezTo>
                    <a:pt x="142739" y="62228"/>
                    <a:pt x="139357" y="65610"/>
                    <a:pt x="139357" y="69629"/>
                  </a:cubicBezTo>
                  <a:lnTo>
                    <a:pt x="139357" y="96908"/>
                  </a:lnTo>
                  <a:cubicBezTo>
                    <a:pt x="139357" y="99187"/>
                    <a:pt x="141195" y="101001"/>
                    <a:pt x="143450" y="101001"/>
                  </a:cubicBezTo>
                  <a:lnTo>
                    <a:pt x="169601" y="101001"/>
                  </a:lnTo>
                  <a:lnTo>
                    <a:pt x="166537" y="124259"/>
                  </a:lnTo>
                  <a:lnTo>
                    <a:pt x="143450" y="124259"/>
                  </a:lnTo>
                  <a:cubicBezTo>
                    <a:pt x="141195" y="124259"/>
                    <a:pt x="139357" y="126098"/>
                    <a:pt x="139357" y="128352"/>
                  </a:cubicBezTo>
                  <a:lnTo>
                    <a:pt x="139357" y="205065"/>
                  </a:lnTo>
                  <a:cubicBezTo>
                    <a:pt x="139357" y="207320"/>
                    <a:pt x="141195" y="209133"/>
                    <a:pt x="143450" y="209133"/>
                  </a:cubicBezTo>
                  <a:lnTo>
                    <a:pt x="156047" y="209133"/>
                  </a:lnTo>
                  <a:cubicBezTo>
                    <a:pt x="158302" y="209133"/>
                    <a:pt x="160116" y="207320"/>
                    <a:pt x="160116" y="205065"/>
                  </a:cubicBezTo>
                  <a:cubicBezTo>
                    <a:pt x="160116" y="202810"/>
                    <a:pt x="158302" y="200972"/>
                    <a:pt x="156047" y="200972"/>
                  </a:cubicBezTo>
                  <a:lnTo>
                    <a:pt x="147518" y="200972"/>
                  </a:lnTo>
                  <a:lnTo>
                    <a:pt x="147518" y="132445"/>
                  </a:lnTo>
                  <a:lnTo>
                    <a:pt x="170115" y="132445"/>
                  </a:lnTo>
                  <a:cubicBezTo>
                    <a:pt x="172174" y="132445"/>
                    <a:pt x="173890" y="130901"/>
                    <a:pt x="174159" y="128892"/>
                  </a:cubicBezTo>
                  <a:lnTo>
                    <a:pt x="178301" y="97447"/>
                  </a:lnTo>
                  <a:cubicBezTo>
                    <a:pt x="178448" y="96295"/>
                    <a:pt x="178105" y="95119"/>
                    <a:pt x="177321" y="94236"/>
                  </a:cubicBezTo>
                  <a:cubicBezTo>
                    <a:pt x="176537" y="93354"/>
                    <a:pt x="175434" y="92839"/>
                    <a:pt x="174257" y="92839"/>
                  </a:cubicBezTo>
                  <a:lnTo>
                    <a:pt x="147518" y="92839"/>
                  </a:lnTo>
                  <a:lnTo>
                    <a:pt x="147518" y="70414"/>
                  </a:lnTo>
                  <a:lnTo>
                    <a:pt x="174257" y="70414"/>
                  </a:lnTo>
                  <a:cubicBezTo>
                    <a:pt x="176512" y="70414"/>
                    <a:pt x="178326" y="68576"/>
                    <a:pt x="178326" y="66321"/>
                  </a:cubicBezTo>
                  <a:lnTo>
                    <a:pt x="178326" y="34900"/>
                  </a:lnTo>
                  <a:cubicBezTo>
                    <a:pt x="178326" y="32646"/>
                    <a:pt x="176512" y="30808"/>
                    <a:pt x="174257" y="30808"/>
                  </a:cubicBezTo>
                  <a:lnTo>
                    <a:pt x="146759" y="30808"/>
                  </a:lnTo>
                  <a:cubicBezTo>
                    <a:pt x="125338" y="30808"/>
                    <a:pt x="107937" y="48233"/>
                    <a:pt x="107937" y="69629"/>
                  </a:cubicBezTo>
                  <a:lnTo>
                    <a:pt x="107937" y="92839"/>
                  </a:lnTo>
                  <a:lnTo>
                    <a:pt x="86173" y="92839"/>
                  </a:lnTo>
                  <a:cubicBezTo>
                    <a:pt x="83918" y="92839"/>
                    <a:pt x="82080" y="94677"/>
                    <a:pt x="82080" y="96932"/>
                  </a:cubicBezTo>
                  <a:lnTo>
                    <a:pt x="82080" y="128352"/>
                  </a:lnTo>
                  <a:cubicBezTo>
                    <a:pt x="82080" y="130607"/>
                    <a:pt x="83918" y="132445"/>
                    <a:pt x="86173" y="132445"/>
                  </a:cubicBezTo>
                  <a:lnTo>
                    <a:pt x="107937" y="132445"/>
                  </a:lnTo>
                  <a:lnTo>
                    <a:pt x="107937" y="200972"/>
                  </a:lnTo>
                  <a:lnTo>
                    <a:pt x="12254" y="200972"/>
                  </a:lnTo>
                  <a:cubicBezTo>
                    <a:pt x="10000" y="200972"/>
                    <a:pt x="8161" y="199134"/>
                    <a:pt x="8161" y="196879"/>
                  </a:cubicBezTo>
                  <a:lnTo>
                    <a:pt x="8161" y="12254"/>
                  </a:lnTo>
                  <a:cubicBezTo>
                    <a:pt x="8161" y="10000"/>
                    <a:pt x="10000" y="8161"/>
                    <a:pt x="12254" y="8161"/>
                  </a:cubicBezTo>
                  <a:lnTo>
                    <a:pt x="20416" y="8161"/>
                  </a:lnTo>
                  <a:cubicBezTo>
                    <a:pt x="22671" y="8161"/>
                    <a:pt x="24509" y="6348"/>
                    <a:pt x="24509" y="4093"/>
                  </a:cubicBezTo>
                  <a:cubicBezTo>
                    <a:pt x="24509" y="1838"/>
                    <a:pt x="22671" y="0"/>
                    <a:pt x="20416"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1" name="Google Shape;1421;p59"/>
            <p:cNvSpPr/>
            <p:nvPr/>
          </p:nvSpPr>
          <p:spPr>
            <a:xfrm>
              <a:off x="2416050" y="238125"/>
              <a:ext cx="4002925" cy="5228350"/>
            </a:xfrm>
            <a:custGeom>
              <a:avLst/>
              <a:gdLst/>
              <a:ahLst/>
              <a:cxnLst/>
              <a:rect l="l" t="t" r="r" b="b"/>
              <a:pathLst>
                <a:path w="160117" h="209134" extrusionOk="0">
                  <a:moveTo>
                    <a:pt x="4094" y="0"/>
                  </a:moveTo>
                  <a:cubicBezTo>
                    <a:pt x="1839" y="0"/>
                    <a:pt x="1" y="1838"/>
                    <a:pt x="1" y="4093"/>
                  </a:cubicBezTo>
                  <a:cubicBezTo>
                    <a:pt x="1" y="6348"/>
                    <a:pt x="1839" y="8161"/>
                    <a:pt x="4094" y="8161"/>
                  </a:cubicBezTo>
                  <a:lnTo>
                    <a:pt x="147862" y="8161"/>
                  </a:lnTo>
                  <a:cubicBezTo>
                    <a:pt x="150117" y="8161"/>
                    <a:pt x="151955" y="10000"/>
                    <a:pt x="151955" y="12254"/>
                  </a:cubicBezTo>
                  <a:lnTo>
                    <a:pt x="151955" y="196879"/>
                  </a:lnTo>
                  <a:cubicBezTo>
                    <a:pt x="151955" y="199134"/>
                    <a:pt x="150117" y="200972"/>
                    <a:pt x="147862" y="200972"/>
                  </a:cubicBezTo>
                  <a:lnTo>
                    <a:pt x="139701" y="200972"/>
                  </a:lnTo>
                  <a:cubicBezTo>
                    <a:pt x="137446" y="200972"/>
                    <a:pt x="135608" y="202810"/>
                    <a:pt x="135608" y="205065"/>
                  </a:cubicBezTo>
                  <a:cubicBezTo>
                    <a:pt x="135608" y="207320"/>
                    <a:pt x="137446" y="209133"/>
                    <a:pt x="139701" y="209133"/>
                  </a:cubicBezTo>
                  <a:lnTo>
                    <a:pt x="147862" y="209133"/>
                  </a:lnTo>
                  <a:cubicBezTo>
                    <a:pt x="154626" y="209133"/>
                    <a:pt x="160116" y="203643"/>
                    <a:pt x="160116" y="196879"/>
                  </a:cubicBezTo>
                  <a:lnTo>
                    <a:pt x="160116" y="12254"/>
                  </a:lnTo>
                  <a:cubicBezTo>
                    <a:pt x="160116" y="5490"/>
                    <a:pt x="154626" y="0"/>
                    <a:pt x="147862"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2" name="Google Shape;1422;p59"/>
            <p:cNvSpPr/>
            <p:nvPr/>
          </p:nvSpPr>
          <p:spPr>
            <a:xfrm>
              <a:off x="5398150" y="5262400"/>
              <a:ext cx="204075" cy="204075"/>
            </a:xfrm>
            <a:custGeom>
              <a:avLst/>
              <a:gdLst/>
              <a:ahLst/>
              <a:cxnLst/>
              <a:rect l="l" t="t" r="r" b="b"/>
              <a:pathLst>
                <a:path w="8163" h="8163" extrusionOk="0">
                  <a:moveTo>
                    <a:pt x="4069" y="1"/>
                  </a:moveTo>
                  <a:cubicBezTo>
                    <a:pt x="1814" y="1"/>
                    <a:pt x="1" y="1839"/>
                    <a:pt x="1" y="4094"/>
                  </a:cubicBezTo>
                  <a:cubicBezTo>
                    <a:pt x="1" y="6349"/>
                    <a:pt x="1814" y="8162"/>
                    <a:pt x="4069" y="8162"/>
                  </a:cubicBezTo>
                  <a:cubicBezTo>
                    <a:pt x="6324" y="8162"/>
                    <a:pt x="8162" y="6349"/>
                    <a:pt x="8162" y="4094"/>
                  </a:cubicBezTo>
                  <a:cubicBezTo>
                    <a:pt x="8162" y="1839"/>
                    <a:pt x="6324" y="1"/>
                    <a:pt x="4069"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3" name="Google Shape;1423;p59"/>
            <p:cNvSpPr/>
            <p:nvPr/>
          </p:nvSpPr>
          <p:spPr>
            <a:xfrm>
              <a:off x="2007375" y="238125"/>
              <a:ext cx="204675" cy="204050"/>
            </a:xfrm>
            <a:custGeom>
              <a:avLst/>
              <a:gdLst/>
              <a:ahLst/>
              <a:cxnLst/>
              <a:rect l="l" t="t" r="r" b="b"/>
              <a:pathLst>
                <a:path w="8187" h="8162" extrusionOk="0">
                  <a:moveTo>
                    <a:pt x="4093" y="0"/>
                  </a:moveTo>
                  <a:cubicBezTo>
                    <a:pt x="1838" y="0"/>
                    <a:pt x="0" y="1838"/>
                    <a:pt x="0" y="4093"/>
                  </a:cubicBezTo>
                  <a:cubicBezTo>
                    <a:pt x="0" y="6348"/>
                    <a:pt x="1838" y="8161"/>
                    <a:pt x="4093" y="8161"/>
                  </a:cubicBezTo>
                  <a:cubicBezTo>
                    <a:pt x="6348" y="8161"/>
                    <a:pt x="8186" y="6348"/>
                    <a:pt x="8186" y="4093"/>
                  </a:cubicBezTo>
                  <a:cubicBezTo>
                    <a:pt x="8186" y="1838"/>
                    <a:pt x="6348" y="0"/>
                    <a:pt x="4093"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24" name="Google Shape;1424;p59"/>
          <p:cNvGrpSpPr/>
          <p:nvPr/>
        </p:nvGrpSpPr>
        <p:grpSpPr>
          <a:xfrm>
            <a:off x="9240736" y="4931361"/>
            <a:ext cx="225865" cy="301153"/>
            <a:chOff x="1190625" y="238125"/>
            <a:chExt cx="5228350" cy="5228350"/>
          </a:xfrm>
        </p:grpSpPr>
        <p:sp>
          <p:nvSpPr>
            <p:cNvPr id="1425" name="Google Shape;1425;p59"/>
            <p:cNvSpPr/>
            <p:nvPr/>
          </p:nvSpPr>
          <p:spPr>
            <a:xfrm>
              <a:off x="1190625" y="238125"/>
              <a:ext cx="5228350" cy="5228350"/>
            </a:xfrm>
            <a:custGeom>
              <a:avLst/>
              <a:gdLst/>
              <a:ahLst/>
              <a:cxnLst/>
              <a:rect l="l" t="t" r="r" b="b"/>
              <a:pathLst>
                <a:path w="209134" h="209134" extrusionOk="0">
                  <a:moveTo>
                    <a:pt x="53111" y="0"/>
                  </a:moveTo>
                  <a:cubicBezTo>
                    <a:pt x="23823" y="0"/>
                    <a:pt x="0" y="23823"/>
                    <a:pt x="0" y="53111"/>
                  </a:cubicBezTo>
                  <a:lnTo>
                    <a:pt x="0" y="156047"/>
                  </a:lnTo>
                  <a:cubicBezTo>
                    <a:pt x="0" y="185311"/>
                    <a:pt x="23823" y="209133"/>
                    <a:pt x="53111" y="209133"/>
                  </a:cubicBezTo>
                  <a:lnTo>
                    <a:pt x="156047" y="209133"/>
                  </a:lnTo>
                  <a:cubicBezTo>
                    <a:pt x="185311" y="209133"/>
                    <a:pt x="209133" y="185311"/>
                    <a:pt x="209133" y="156047"/>
                  </a:cubicBezTo>
                  <a:lnTo>
                    <a:pt x="209133" y="53111"/>
                  </a:lnTo>
                  <a:cubicBezTo>
                    <a:pt x="209133" y="23823"/>
                    <a:pt x="185311" y="0"/>
                    <a:pt x="156047" y="0"/>
                  </a:cubicBezTo>
                  <a:lnTo>
                    <a:pt x="96393" y="0"/>
                  </a:lnTo>
                  <a:cubicBezTo>
                    <a:pt x="94138" y="0"/>
                    <a:pt x="92325" y="1838"/>
                    <a:pt x="92325" y="4093"/>
                  </a:cubicBezTo>
                  <a:cubicBezTo>
                    <a:pt x="92325" y="6348"/>
                    <a:pt x="94138" y="8161"/>
                    <a:pt x="96393" y="8161"/>
                  </a:cubicBezTo>
                  <a:lnTo>
                    <a:pt x="156047" y="8161"/>
                  </a:lnTo>
                  <a:cubicBezTo>
                    <a:pt x="180826" y="8161"/>
                    <a:pt x="200972" y="28332"/>
                    <a:pt x="200972" y="53111"/>
                  </a:cubicBezTo>
                  <a:lnTo>
                    <a:pt x="200972" y="156047"/>
                  </a:lnTo>
                  <a:cubicBezTo>
                    <a:pt x="200972" y="180826"/>
                    <a:pt x="180826" y="200972"/>
                    <a:pt x="156047" y="200972"/>
                  </a:cubicBezTo>
                  <a:lnTo>
                    <a:pt x="53111" y="200972"/>
                  </a:lnTo>
                  <a:cubicBezTo>
                    <a:pt x="28332" y="200972"/>
                    <a:pt x="8161" y="180826"/>
                    <a:pt x="8161" y="156047"/>
                  </a:cubicBezTo>
                  <a:lnTo>
                    <a:pt x="8161" y="53111"/>
                  </a:lnTo>
                  <a:cubicBezTo>
                    <a:pt x="8161" y="28332"/>
                    <a:pt x="28332" y="8161"/>
                    <a:pt x="53111" y="8161"/>
                  </a:cubicBezTo>
                  <a:lnTo>
                    <a:pt x="63723" y="8161"/>
                  </a:lnTo>
                  <a:cubicBezTo>
                    <a:pt x="65978" y="8161"/>
                    <a:pt x="67816" y="6348"/>
                    <a:pt x="67816" y="4093"/>
                  </a:cubicBezTo>
                  <a:cubicBezTo>
                    <a:pt x="67816" y="1838"/>
                    <a:pt x="65978" y="0"/>
                    <a:pt x="63723"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6" name="Google Shape;1426;p59"/>
            <p:cNvSpPr/>
            <p:nvPr/>
          </p:nvSpPr>
          <p:spPr>
            <a:xfrm>
              <a:off x="1599300" y="646800"/>
              <a:ext cx="4411600" cy="4411600"/>
            </a:xfrm>
            <a:custGeom>
              <a:avLst/>
              <a:gdLst/>
              <a:ahLst/>
              <a:cxnLst/>
              <a:rect l="l" t="t" r="r" b="b"/>
              <a:pathLst>
                <a:path w="176464" h="176464" extrusionOk="0">
                  <a:moveTo>
                    <a:pt x="36764" y="0"/>
                  </a:moveTo>
                  <a:cubicBezTo>
                    <a:pt x="16495" y="0"/>
                    <a:pt x="0" y="16495"/>
                    <a:pt x="0" y="36764"/>
                  </a:cubicBezTo>
                  <a:lnTo>
                    <a:pt x="0" y="139700"/>
                  </a:lnTo>
                  <a:cubicBezTo>
                    <a:pt x="0" y="159969"/>
                    <a:pt x="16495" y="176464"/>
                    <a:pt x="36764" y="176464"/>
                  </a:cubicBezTo>
                  <a:lnTo>
                    <a:pt x="96393" y="176464"/>
                  </a:lnTo>
                  <a:cubicBezTo>
                    <a:pt x="98648" y="176464"/>
                    <a:pt x="100486" y="174625"/>
                    <a:pt x="100486" y="172371"/>
                  </a:cubicBezTo>
                  <a:cubicBezTo>
                    <a:pt x="100486" y="170116"/>
                    <a:pt x="98648" y="168278"/>
                    <a:pt x="96393" y="168278"/>
                  </a:cubicBezTo>
                  <a:lnTo>
                    <a:pt x="36764" y="168278"/>
                  </a:lnTo>
                  <a:cubicBezTo>
                    <a:pt x="20980" y="168278"/>
                    <a:pt x="8162" y="155459"/>
                    <a:pt x="8162" y="139700"/>
                  </a:cubicBezTo>
                  <a:lnTo>
                    <a:pt x="8162" y="36764"/>
                  </a:lnTo>
                  <a:cubicBezTo>
                    <a:pt x="8162" y="20980"/>
                    <a:pt x="20980" y="8162"/>
                    <a:pt x="36764" y="8162"/>
                  </a:cubicBezTo>
                  <a:lnTo>
                    <a:pt x="139700" y="8162"/>
                  </a:lnTo>
                  <a:cubicBezTo>
                    <a:pt x="155459" y="8162"/>
                    <a:pt x="168278" y="20980"/>
                    <a:pt x="168278" y="36764"/>
                  </a:cubicBezTo>
                  <a:lnTo>
                    <a:pt x="168278" y="139700"/>
                  </a:lnTo>
                  <a:cubicBezTo>
                    <a:pt x="168278" y="155459"/>
                    <a:pt x="155459" y="168278"/>
                    <a:pt x="139700" y="168278"/>
                  </a:cubicBezTo>
                  <a:lnTo>
                    <a:pt x="129064" y="168278"/>
                  </a:lnTo>
                  <a:cubicBezTo>
                    <a:pt x="126809" y="168278"/>
                    <a:pt x="124995" y="170116"/>
                    <a:pt x="124995" y="172371"/>
                  </a:cubicBezTo>
                  <a:cubicBezTo>
                    <a:pt x="124995" y="174625"/>
                    <a:pt x="126809" y="176464"/>
                    <a:pt x="129064" y="176464"/>
                  </a:cubicBezTo>
                  <a:lnTo>
                    <a:pt x="139700" y="176464"/>
                  </a:lnTo>
                  <a:cubicBezTo>
                    <a:pt x="159969" y="176464"/>
                    <a:pt x="176464" y="159969"/>
                    <a:pt x="176464" y="139700"/>
                  </a:cubicBezTo>
                  <a:lnTo>
                    <a:pt x="176464" y="36764"/>
                  </a:lnTo>
                  <a:cubicBezTo>
                    <a:pt x="176464" y="16495"/>
                    <a:pt x="159969" y="0"/>
                    <a:pt x="139700"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7" name="Google Shape;1427;p59"/>
            <p:cNvSpPr/>
            <p:nvPr/>
          </p:nvSpPr>
          <p:spPr>
            <a:xfrm>
              <a:off x="2681350" y="1728850"/>
              <a:ext cx="2246875" cy="2246875"/>
            </a:xfrm>
            <a:custGeom>
              <a:avLst/>
              <a:gdLst/>
              <a:ahLst/>
              <a:cxnLst/>
              <a:rect l="l" t="t" r="r" b="b"/>
              <a:pathLst>
                <a:path w="89875" h="89875" extrusionOk="0">
                  <a:moveTo>
                    <a:pt x="44950" y="8187"/>
                  </a:moveTo>
                  <a:cubicBezTo>
                    <a:pt x="65219" y="8187"/>
                    <a:pt x="81713" y="24681"/>
                    <a:pt x="81713" y="44950"/>
                  </a:cubicBezTo>
                  <a:cubicBezTo>
                    <a:pt x="81713" y="65219"/>
                    <a:pt x="65219" y="81713"/>
                    <a:pt x="44950" y="81713"/>
                  </a:cubicBezTo>
                  <a:cubicBezTo>
                    <a:pt x="24681" y="81713"/>
                    <a:pt x="8187" y="65219"/>
                    <a:pt x="8187" y="44950"/>
                  </a:cubicBezTo>
                  <a:cubicBezTo>
                    <a:pt x="8187" y="24681"/>
                    <a:pt x="24681" y="8187"/>
                    <a:pt x="44950" y="8187"/>
                  </a:cubicBezTo>
                  <a:close/>
                  <a:moveTo>
                    <a:pt x="44950" y="1"/>
                  </a:moveTo>
                  <a:cubicBezTo>
                    <a:pt x="20172" y="1"/>
                    <a:pt x="1" y="20172"/>
                    <a:pt x="1" y="44950"/>
                  </a:cubicBezTo>
                  <a:cubicBezTo>
                    <a:pt x="1" y="69728"/>
                    <a:pt x="20172" y="89875"/>
                    <a:pt x="44950" y="89875"/>
                  </a:cubicBezTo>
                  <a:cubicBezTo>
                    <a:pt x="69728" y="89875"/>
                    <a:pt x="89875" y="69728"/>
                    <a:pt x="89875" y="44950"/>
                  </a:cubicBezTo>
                  <a:cubicBezTo>
                    <a:pt x="89875" y="20172"/>
                    <a:pt x="69728" y="1"/>
                    <a:pt x="44950"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8" name="Google Shape;1428;p59"/>
            <p:cNvSpPr/>
            <p:nvPr/>
          </p:nvSpPr>
          <p:spPr>
            <a:xfrm>
              <a:off x="3090050" y="2137550"/>
              <a:ext cx="1429500" cy="1429500"/>
            </a:xfrm>
            <a:custGeom>
              <a:avLst/>
              <a:gdLst/>
              <a:ahLst/>
              <a:cxnLst/>
              <a:rect l="l" t="t" r="r" b="b"/>
              <a:pathLst>
                <a:path w="57180" h="57180" extrusionOk="0">
                  <a:moveTo>
                    <a:pt x="28602" y="8162"/>
                  </a:moveTo>
                  <a:cubicBezTo>
                    <a:pt x="39851" y="8162"/>
                    <a:pt x="49018" y="17328"/>
                    <a:pt x="49018" y="28602"/>
                  </a:cubicBezTo>
                  <a:cubicBezTo>
                    <a:pt x="49018" y="39851"/>
                    <a:pt x="39851" y="49018"/>
                    <a:pt x="28602" y="49018"/>
                  </a:cubicBezTo>
                  <a:cubicBezTo>
                    <a:pt x="17328" y="49018"/>
                    <a:pt x="8162" y="39851"/>
                    <a:pt x="8162" y="28602"/>
                  </a:cubicBezTo>
                  <a:cubicBezTo>
                    <a:pt x="8162" y="17328"/>
                    <a:pt x="17328" y="8162"/>
                    <a:pt x="28602" y="8162"/>
                  </a:cubicBezTo>
                  <a:close/>
                  <a:moveTo>
                    <a:pt x="28602" y="0"/>
                  </a:moveTo>
                  <a:cubicBezTo>
                    <a:pt x="12818" y="0"/>
                    <a:pt x="0" y="12818"/>
                    <a:pt x="0" y="28602"/>
                  </a:cubicBezTo>
                  <a:cubicBezTo>
                    <a:pt x="0" y="44361"/>
                    <a:pt x="12818" y="57179"/>
                    <a:pt x="28602" y="57179"/>
                  </a:cubicBezTo>
                  <a:cubicBezTo>
                    <a:pt x="44361" y="57179"/>
                    <a:pt x="57179" y="44361"/>
                    <a:pt x="57179" y="28602"/>
                  </a:cubicBezTo>
                  <a:cubicBezTo>
                    <a:pt x="57179" y="12818"/>
                    <a:pt x="44361" y="0"/>
                    <a:pt x="28602"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9" name="Google Shape;1429;p59"/>
            <p:cNvSpPr/>
            <p:nvPr/>
          </p:nvSpPr>
          <p:spPr>
            <a:xfrm>
              <a:off x="4683125" y="1157200"/>
              <a:ext cx="816775" cy="816775"/>
            </a:xfrm>
            <a:custGeom>
              <a:avLst/>
              <a:gdLst/>
              <a:ahLst/>
              <a:cxnLst/>
              <a:rect l="l" t="t" r="r" b="b"/>
              <a:pathLst>
                <a:path w="32671" h="32671" extrusionOk="0">
                  <a:moveTo>
                    <a:pt x="16347" y="8162"/>
                  </a:moveTo>
                  <a:cubicBezTo>
                    <a:pt x="20832" y="8162"/>
                    <a:pt x="24509" y="11838"/>
                    <a:pt x="24509" y="16348"/>
                  </a:cubicBezTo>
                  <a:cubicBezTo>
                    <a:pt x="24509" y="20857"/>
                    <a:pt x="20832" y="24509"/>
                    <a:pt x="16347" y="24509"/>
                  </a:cubicBezTo>
                  <a:cubicBezTo>
                    <a:pt x="11838" y="24509"/>
                    <a:pt x="8161" y="20857"/>
                    <a:pt x="8161" y="16348"/>
                  </a:cubicBezTo>
                  <a:cubicBezTo>
                    <a:pt x="8161" y="11838"/>
                    <a:pt x="11838" y="8162"/>
                    <a:pt x="16347" y="8162"/>
                  </a:cubicBezTo>
                  <a:close/>
                  <a:moveTo>
                    <a:pt x="16347" y="0"/>
                  </a:moveTo>
                  <a:cubicBezTo>
                    <a:pt x="7328" y="0"/>
                    <a:pt x="0" y="7328"/>
                    <a:pt x="0" y="16348"/>
                  </a:cubicBezTo>
                  <a:cubicBezTo>
                    <a:pt x="0" y="25342"/>
                    <a:pt x="7328" y="32670"/>
                    <a:pt x="16347" y="32670"/>
                  </a:cubicBezTo>
                  <a:cubicBezTo>
                    <a:pt x="25342" y="32670"/>
                    <a:pt x="32670" y="25342"/>
                    <a:pt x="32670" y="16348"/>
                  </a:cubicBezTo>
                  <a:cubicBezTo>
                    <a:pt x="32670" y="7328"/>
                    <a:pt x="25342" y="0"/>
                    <a:pt x="16347"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0" name="Google Shape;1430;p59"/>
            <p:cNvSpPr/>
            <p:nvPr/>
          </p:nvSpPr>
          <p:spPr>
            <a:xfrm>
              <a:off x="3090050" y="238125"/>
              <a:ext cx="204050" cy="204050"/>
            </a:xfrm>
            <a:custGeom>
              <a:avLst/>
              <a:gdLst/>
              <a:ahLst/>
              <a:cxnLst/>
              <a:rect l="l" t="t" r="r" b="b"/>
              <a:pathLst>
                <a:path w="8162" h="8162" extrusionOk="0">
                  <a:moveTo>
                    <a:pt x="4093" y="0"/>
                  </a:moveTo>
                  <a:cubicBezTo>
                    <a:pt x="1838" y="0"/>
                    <a:pt x="0" y="1838"/>
                    <a:pt x="0" y="4093"/>
                  </a:cubicBezTo>
                  <a:cubicBezTo>
                    <a:pt x="0" y="6348"/>
                    <a:pt x="1838" y="8161"/>
                    <a:pt x="4093" y="8161"/>
                  </a:cubicBezTo>
                  <a:cubicBezTo>
                    <a:pt x="6348" y="8161"/>
                    <a:pt x="8162" y="6348"/>
                    <a:pt x="8162" y="4093"/>
                  </a:cubicBezTo>
                  <a:cubicBezTo>
                    <a:pt x="8162" y="1838"/>
                    <a:pt x="6348" y="0"/>
                    <a:pt x="4093"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1" name="Google Shape;1431;p59"/>
            <p:cNvSpPr/>
            <p:nvPr/>
          </p:nvSpPr>
          <p:spPr>
            <a:xfrm>
              <a:off x="4315475" y="4853725"/>
              <a:ext cx="204075" cy="204675"/>
            </a:xfrm>
            <a:custGeom>
              <a:avLst/>
              <a:gdLst/>
              <a:ahLst/>
              <a:cxnLst/>
              <a:rect l="l" t="t" r="r" b="b"/>
              <a:pathLst>
                <a:path w="8163" h="8187" extrusionOk="0">
                  <a:moveTo>
                    <a:pt x="4094" y="1"/>
                  </a:moveTo>
                  <a:cubicBezTo>
                    <a:pt x="1839" y="1"/>
                    <a:pt x="1" y="1839"/>
                    <a:pt x="1" y="4094"/>
                  </a:cubicBezTo>
                  <a:cubicBezTo>
                    <a:pt x="1" y="6348"/>
                    <a:pt x="1839" y="8187"/>
                    <a:pt x="4094" y="8187"/>
                  </a:cubicBezTo>
                  <a:cubicBezTo>
                    <a:pt x="6349" y="8187"/>
                    <a:pt x="8162" y="6348"/>
                    <a:pt x="8162" y="4094"/>
                  </a:cubicBezTo>
                  <a:cubicBezTo>
                    <a:pt x="8162" y="1839"/>
                    <a:pt x="6349" y="1"/>
                    <a:pt x="4094"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32" name="Google Shape;1432;p59"/>
          <p:cNvGrpSpPr/>
          <p:nvPr/>
        </p:nvGrpSpPr>
        <p:grpSpPr>
          <a:xfrm>
            <a:off x="8826055" y="4931381"/>
            <a:ext cx="224806" cy="301153"/>
            <a:chOff x="1204700" y="238125"/>
            <a:chExt cx="5203850" cy="5228350"/>
          </a:xfrm>
        </p:grpSpPr>
        <p:sp>
          <p:nvSpPr>
            <p:cNvPr id="1433" name="Google Shape;1433;p59"/>
            <p:cNvSpPr/>
            <p:nvPr/>
          </p:nvSpPr>
          <p:spPr>
            <a:xfrm>
              <a:off x="1204700" y="238125"/>
              <a:ext cx="5203850" cy="5228350"/>
            </a:xfrm>
            <a:custGeom>
              <a:avLst/>
              <a:gdLst/>
              <a:ahLst/>
              <a:cxnLst/>
              <a:rect l="l" t="t" r="r" b="b"/>
              <a:pathLst>
                <a:path w="208154" h="209134" extrusionOk="0">
                  <a:moveTo>
                    <a:pt x="104555" y="0"/>
                  </a:moveTo>
                  <a:cubicBezTo>
                    <a:pt x="82791" y="0"/>
                    <a:pt x="61959" y="6666"/>
                    <a:pt x="44313" y="19313"/>
                  </a:cubicBezTo>
                  <a:cubicBezTo>
                    <a:pt x="42474" y="20612"/>
                    <a:pt x="42058" y="23185"/>
                    <a:pt x="43381" y="24999"/>
                  </a:cubicBezTo>
                  <a:cubicBezTo>
                    <a:pt x="44171" y="26117"/>
                    <a:pt x="45433" y="26709"/>
                    <a:pt x="46708" y="26709"/>
                  </a:cubicBezTo>
                  <a:cubicBezTo>
                    <a:pt x="47530" y="26709"/>
                    <a:pt x="48357" y="26464"/>
                    <a:pt x="49067" y="25955"/>
                  </a:cubicBezTo>
                  <a:cubicBezTo>
                    <a:pt x="65317" y="14313"/>
                    <a:pt x="84507" y="8161"/>
                    <a:pt x="104555" y="8161"/>
                  </a:cubicBezTo>
                  <a:cubicBezTo>
                    <a:pt x="157175" y="8161"/>
                    <a:pt x="199992" y="50978"/>
                    <a:pt x="199992" y="103599"/>
                  </a:cubicBezTo>
                  <a:cubicBezTo>
                    <a:pt x="199992" y="156219"/>
                    <a:pt x="157175" y="199036"/>
                    <a:pt x="104555" y="199036"/>
                  </a:cubicBezTo>
                  <a:cubicBezTo>
                    <a:pt x="88526" y="199036"/>
                    <a:pt x="72669" y="194967"/>
                    <a:pt x="58724" y="187321"/>
                  </a:cubicBezTo>
                  <a:cubicBezTo>
                    <a:pt x="58113" y="186983"/>
                    <a:pt x="57438" y="186814"/>
                    <a:pt x="56756" y="186814"/>
                  </a:cubicBezTo>
                  <a:cubicBezTo>
                    <a:pt x="56398" y="186814"/>
                    <a:pt x="56038" y="186860"/>
                    <a:pt x="55685" y="186953"/>
                  </a:cubicBezTo>
                  <a:lnTo>
                    <a:pt x="10221" y="199232"/>
                  </a:lnTo>
                  <a:lnTo>
                    <a:pt x="22622" y="154993"/>
                  </a:lnTo>
                  <a:cubicBezTo>
                    <a:pt x="22916" y="153915"/>
                    <a:pt x="22769" y="152788"/>
                    <a:pt x="22206" y="151832"/>
                  </a:cubicBezTo>
                  <a:cubicBezTo>
                    <a:pt x="13652" y="137249"/>
                    <a:pt x="9142" y="120583"/>
                    <a:pt x="9142" y="103599"/>
                  </a:cubicBezTo>
                  <a:cubicBezTo>
                    <a:pt x="9142" y="83550"/>
                    <a:pt x="15270" y="64360"/>
                    <a:pt x="26911" y="48111"/>
                  </a:cubicBezTo>
                  <a:cubicBezTo>
                    <a:pt x="28235" y="46273"/>
                    <a:pt x="27794" y="43724"/>
                    <a:pt x="25980" y="42425"/>
                  </a:cubicBezTo>
                  <a:cubicBezTo>
                    <a:pt x="25255" y="41903"/>
                    <a:pt x="24419" y="41651"/>
                    <a:pt x="23591" y="41651"/>
                  </a:cubicBezTo>
                  <a:cubicBezTo>
                    <a:pt x="22321" y="41651"/>
                    <a:pt x="21071" y="42243"/>
                    <a:pt x="20269" y="43356"/>
                  </a:cubicBezTo>
                  <a:cubicBezTo>
                    <a:pt x="7647" y="61002"/>
                    <a:pt x="957" y="81835"/>
                    <a:pt x="957" y="103599"/>
                  </a:cubicBezTo>
                  <a:cubicBezTo>
                    <a:pt x="957" y="121441"/>
                    <a:pt x="5564" y="138989"/>
                    <a:pt x="14289" y="154430"/>
                  </a:cubicBezTo>
                  <a:lnTo>
                    <a:pt x="417" y="203962"/>
                  </a:lnTo>
                  <a:cubicBezTo>
                    <a:pt x="1" y="205359"/>
                    <a:pt x="393" y="206879"/>
                    <a:pt x="1447" y="207932"/>
                  </a:cubicBezTo>
                  <a:cubicBezTo>
                    <a:pt x="2206" y="208717"/>
                    <a:pt x="3260" y="209133"/>
                    <a:pt x="4339" y="209133"/>
                  </a:cubicBezTo>
                  <a:cubicBezTo>
                    <a:pt x="4706" y="209133"/>
                    <a:pt x="5050" y="209084"/>
                    <a:pt x="5393" y="209011"/>
                  </a:cubicBezTo>
                  <a:lnTo>
                    <a:pt x="56248" y="195261"/>
                  </a:lnTo>
                  <a:cubicBezTo>
                    <a:pt x="71052" y="203080"/>
                    <a:pt x="87718" y="207197"/>
                    <a:pt x="104555" y="207197"/>
                  </a:cubicBezTo>
                  <a:cubicBezTo>
                    <a:pt x="132226" y="207197"/>
                    <a:pt x="158254" y="196413"/>
                    <a:pt x="177812" y="176855"/>
                  </a:cubicBezTo>
                  <a:cubicBezTo>
                    <a:pt x="197370" y="157297"/>
                    <a:pt x="208154" y="131269"/>
                    <a:pt x="208154" y="103599"/>
                  </a:cubicBezTo>
                  <a:cubicBezTo>
                    <a:pt x="208154" y="75928"/>
                    <a:pt x="197370" y="49900"/>
                    <a:pt x="177812" y="30342"/>
                  </a:cubicBezTo>
                  <a:cubicBezTo>
                    <a:pt x="158254" y="10784"/>
                    <a:pt x="132226" y="0"/>
                    <a:pt x="104555"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4" name="Google Shape;1434;p59"/>
            <p:cNvSpPr/>
            <p:nvPr/>
          </p:nvSpPr>
          <p:spPr>
            <a:xfrm>
              <a:off x="1637275" y="646800"/>
              <a:ext cx="4362600" cy="4362575"/>
            </a:xfrm>
            <a:custGeom>
              <a:avLst/>
              <a:gdLst/>
              <a:ahLst/>
              <a:cxnLst/>
              <a:rect l="l" t="t" r="r" b="b"/>
              <a:pathLst>
                <a:path w="174504" h="174503" extrusionOk="0">
                  <a:moveTo>
                    <a:pt x="87252" y="0"/>
                  </a:moveTo>
                  <a:cubicBezTo>
                    <a:pt x="63944" y="0"/>
                    <a:pt x="42033" y="9069"/>
                    <a:pt x="25564" y="25538"/>
                  </a:cubicBezTo>
                  <a:cubicBezTo>
                    <a:pt x="9069" y="42033"/>
                    <a:pt x="1" y="63944"/>
                    <a:pt x="1" y="87252"/>
                  </a:cubicBezTo>
                  <a:cubicBezTo>
                    <a:pt x="1" y="102766"/>
                    <a:pt x="4118" y="118010"/>
                    <a:pt x="11937" y="131343"/>
                  </a:cubicBezTo>
                  <a:lnTo>
                    <a:pt x="14584" y="135828"/>
                  </a:lnTo>
                  <a:lnTo>
                    <a:pt x="6594" y="164332"/>
                  </a:lnTo>
                  <a:cubicBezTo>
                    <a:pt x="6202" y="165753"/>
                    <a:pt x="6594" y="167273"/>
                    <a:pt x="7623" y="168302"/>
                  </a:cubicBezTo>
                  <a:cubicBezTo>
                    <a:pt x="8396" y="169094"/>
                    <a:pt x="9446" y="169526"/>
                    <a:pt x="10523" y="169526"/>
                  </a:cubicBezTo>
                  <a:cubicBezTo>
                    <a:pt x="10880" y="169526"/>
                    <a:pt x="11240" y="169478"/>
                    <a:pt x="11594" y="169380"/>
                  </a:cubicBezTo>
                  <a:lnTo>
                    <a:pt x="41004" y="161415"/>
                  </a:lnTo>
                  <a:lnTo>
                    <a:pt x="45342" y="163792"/>
                  </a:lnTo>
                  <a:cubicBezTo>
                    <a:pt x="58111" y="170802"/>
                    <a:pt x="72596" y="174503"/>
                    <a:pt x="87252" y="174503"/>
                  </a:cubicBezTo>
                  <a:cubicBezTo>
                    <a:pt x="104580" y="174503"/>
                    <a:pt x="121295" y="169454"/>
                    <a:pt x="135632" y="159871"/>
                  </a:cubicBezTo>
                  <a:cubicBezTo>
                    <a:pt x="137520" y="158621"/>
                    <a:pt x="138034" y="156097"/>
                    <a:pt x="136784" y="154210"/>
                  </a:cubicBezTo>
                  <a:cubicBezTo>
                    <a:pt x="135985" y="153026"/>
                    <a:pt x="134694" y="152392"/>
                    <a:pt x="133377" y="152392"/>
                  </a:cubicBezTo>
                  <a:cubicBezTo>
                    <a:pt x="132594" y="152392"/>
                    <a:pt x="131802" y="152616"/>
                    <a:pt x="131098" y="153082"/>
                  </a:cubicBezTo>
                  <a:cubicBezTo>
                    <a:pt x="118109" y="161758"/>
                    <a:pt x="102938" y="166341"/>
                    <a:pt x="87252" y="166341"/>
                  </a:cubicBezTo>
                  <a:cubicBezTo>
                    <a:pt x="73968" y="166341"/>
                    <a:pt x="60832" y="162984"/>
                    <a:pt x="49264" y="156636"/>
                  </a:cubicBezTo>
                  <a:lnTo>
                    <a:pt x="43504" y="153474"/>
                  </a:lnTo>
                  <a:cubicBezTo>
                    <a:pt x="42893" y="153137"/>
                    <a:pt x="42218" y="152968"/>
                    <a:pt x="41536" y="152968"/>
                  </a:cubicBezTo>
                  <a:cubicBezTo>
                    <a:pt x="41178" y="152968"/>
                    <a:pt x="40819" y="153014"/>
                    <a:pt x="40465" y="153107"/>
                  </a:cubicBezTo>
                  <a:lnTo>
                    <a:pt x="16397" y="159626"/>
                  </a:lnTo>
                  <a:lnTo>
                    <a:pt x="16397" y="159626"/>
                  </a:lnTo>
                  <a:lnTo>
                    <a:pt x="22917" y="136367"/>
                  </a:lnTo>
                  <a:cubicBezTo>
                    <a:pt x="23211" y="135289"/>
                    <a:pt x="23064" y="134161"/>
                    <a:pt x="22500" y="133206"/>
                  </a:cubicBezTo>
                  <a:lnTo>
                    <a:pt x="18995" y="127201"/>
                  </a:lnTo>
                  <a:cubicBezTo>
                    <a:pt x="11912" y="115143"/>
                    <a:pt x="8162" y="101320"/>
                    <a:pt x="8162" y="87252"/>
                  </a:cubicBezTo>
                  <a:cubicBezTo>
                    <a:pt x="8162" y="43650"/>
                    <a:pt x="43651" y="8162"/>
                    <a:pt x="87252" y="8162"/>
                  </a:cubicBezTo>
                  <a:cubicBezTo>
                    <a:pt x="130878" y="8162"/>
                    <a:pt x="166342" y="43650"/>
                    <a:pt x="166342" y="87252"/>
                  </a:cubicBezTo>
                  <a:cubicBezTo>
                    <a:pt x="166342" y="102937"/>
                    <a:pt x="161759" y="118108"/>
                    <a:pt x="153083" y="131098"/>
                  </a:cubicBezTo>
                  <a:cubicBezTo>
                    <a:pt x="151833" y="132985"/>
                    <a:pt x="152347" y="135509"/>
                    <a:pt x="154210" y="136759"/>
                  </a:cubicBezTo>
                  <a:cubicBezTo>
                    <a:pt x="154914" y="137225"/>
                    <a:pt x="155706" y="137449"/>
                    <a:pt x="156488" y="137449"/>
                  </a:cubicBezTo>
                  <a:cubicBezTo>
                    <a:pt x="157803" y="137449"/>
                    <a:pt x="159088" y="136815"/>
                    <a:pt x="159872" y="135632"/>
                  </a:cubicBezTo>
                  <a:cubicBezTo>
                    <a:pt x="169455" y="121294"/>
                    <a:pt x="174503" y="104555"/>
                    <a:pt x="174503" y="87252"/>
                  </a:cubicBezTo>
                  <a:cubicBezTo>
                    <a:pt x="174503" y="63944"/>
                    <a:pt x="165435" y="42033"/>
                    <a:pt x="148965" y="25538"/>
                  </a:cubicBezTo>
                  <a:cubicBezTo>
                    <a:pt x="132471" y="9069"/>
                    <a:pt x="110560" y="0"/>
                    <a:pt x="87252"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5" name="Google Shape;1435;p59"/>
            <p:cNvSpPr/>
            <p:nvPr/>
          </p:nvSpPr>
          <p:spPr>
            <a:xfrm>
              <a:off x="2430750" y="1598375"/>
              <a:ext cx="2754200" cy="2533600"/>
            </a:xfrm>
            <a:custGeom>
              <a:avLst/>
              <a:gdLst/>
              <a:ahLst/>
              <a:cxnLst/>
              <a:rect l="l" t="t" r="r" b="b"/>
              <a:pathLst>
                <a:path w="110168" h="101344" extrusionOk="0">
                  <a:moveTo>
                    <a:pt x="22090" y="8171"/>
                  </a:moveTo>
                  <a:cubicBezTo>
                    <a:pt x="22803" y="8171"/>
                    <a:pt x="23739" y="8181"/>
                    <a:pt x="24951" y="8210"/>
                  </a:cubicBezTo>
                  <a:cubicBezTo>
                    <a:pt x="25931" y="8210"/>
                    <a:pt x="26397" y="8480"/>
                    <a:pt x="26544" y="8627"/>
                  </a:cubicBezTo>
                  <a:cubicBezTo>
                    <a:pt x="26740" y="9092"/>
                    <a:pt x="32499" y="22253"/>
                    <a:pt x="34656" y="27278"/>
                  </a:cubicBezTo>
                  <a:cubicBezTo>
                    <a:pt x="35735" y="29802"/>
                    <a:pt x="35073" y="30537"/>
                    <a:pt x="34754" y="30905"/>
                  </a:cubicBezTo>
                  <a:cubicBezTo>
                    <a:pt x="34705" y="30954"/>
                    <a:pt x="34656" y="31003"/>
                    <a:pt x="34607" y="31052"/>
                  </a:cubicBezTo>
                  <a:lnTo>
                    <a:pt x="34362" y="31346"/>
                  </a:lnTo>
                  <a:cubicBezTo>
                    <a:pt x="32009" y="34116"/>
                    <a:pt x="30343" y="35978"/>
                    <a:pt x="29436" y="36934"/>
                  </a:cubicBezTo>
                  <a:cubicBezTo>
                    <a:pt x="26421" y="40022"/>
                    <a:pt x="26715" y="44311"/>
                    <a:pt x="28259" y="46983"/>
                  </a:cubicBezTo>
                  <a:cubicBezTo>
                    <a:pt x="32181" y="53796"/>
                    <a:pt x="38994" y="61492"/>
                    <a:pt x="45587" y="66614"/>
                  </a:cubicBezTo>
                  <a:cubicBezTo>
                    <a:pt x="48332" y="68722"/>
                    <a:pt x="53650" y="72643"/>
                    <a:pt x="58822" y="75266"/>
                  </a:cubicBezTo>
                  <a:cubicBezTo>
                    <a:pt x="60442" y="76100"/>
                    <a:pt x="64290" y="78049"/>
                    <a:pt x="68033" y="78049"/>
                  </a:cubicBezTo>
                  <a:cubicBezTo>
                    <a:pt x="69897" y="78049"/>
                    <a:pt x="71734" y="77566"/>
                    <a:pt x="73257" y="76222"/>
                  </a:cubicBezTo>
                  <a:cubicBezTo>
                    <a:pt x="74532" y="75094"/>
                    <a:pt x="76321" y="72742"/>
                    <a:pt x="78723" y="69531"/>
                  </a:cubicBezTo>
                  <a:cubicBezTo>
                    <a:pt x="79409" y="68624"/>
                    <a:pt x="80267" y="67472"/>
                    <a:pt x="80586" y="67080"/>
                  </a:cubicBezTo>
                  <a:cubicBezTo>
                    <a:pt x="80806" y="66884"/>
                    <a:pt x="80978" y="66712"/>
                    <a:pt x="81125" y="66516"/>
                  </a:cubicBezTo>
                  <a:cubicBezTo>
                    <a:pt x="81574" y="66037"/>
                    <a:pt x="81877" y="65713"/>
                    <a:pt x="82420" y="65713"/>
                  </a:cubicBezTo>
                  <a:cubicBezTo>
                    <a:pt x="82765" y="65713"/>
                    <a:pt x="83207" y="65844"/>
                    <a:pt x="83845" y="66149"/>
                  </a:cubicBezTo>
                  <a:cubicBezTo>
                    <a:pt x="88772" y="68551"/>
                    <a:pt x="101050" y="74629"/>
                    <a:pt x="101492" y="74849"/>
                  </a:cubicBezTo>
                  <a:cubicBezTo>
                    <a:pt x="101639" y="74996"/>
                    <a:pt x="101859" y="75486"/>
                    <a:pt x="101835" y="76467"/>
                  </a:cubicBezTo>
                  <a:cubicBezTo>
                    <a:pt x="101761" y="79874"/>
                    <a:pt x="101614" y="81099"/>
                    <a:pt x="101590" y="81320"/>
                  </a:cubicBezTo>
                  <a:cubicBezTo>
                    <a:pt x="101565" y="81393"/>
                    <a:pt x="101590" y="81344"/>
                    <a:pt x="101565" y="81442"/>
                  </a:cubicBezTo>
                  <a:cubicBezTo>
                    <a:pt x="101516" y="81712"/>
                    <a:pt x="101001" y="84457"/>
                    <a:pt x="98771" y="87153"/>
                  </a:cubicBezTo>
                  <a:cubicBezTo>
                    <a:pt x="95585" y="90952"/>
                    <a:pt x="90487" y="92961"/>
                    <a:pt x="83625" y="93157"/>
                  </a:cubicBezTo>
                  <a:cubicBezTo>
                    <a:pt x="83327" y="93167"/>
                    <a:pt x="83029" y="93172"/>
                    <a:pt x="82729" y="93172"/>
                  </a:cubicBezTo>
                  <a:cubicBezTo>
                    <a:pt x="73756" y="93172"/>
                    <a:pt x="63662" y="88994"/>
                    <a:pt x="56690" y="85413"/>
                  </a:cubicBezTo>
                  <a:cubicBezTo>
                    <a:pt x="41984" y="77937"/>
                    <a:pt x="32499" y="69849"/>
                    <a:pt x="21617" y="55585"/>
                  </a:cubicBezTo>
                  <a:cubicBezTo>
                    <a:pt x="12647" y="43797"/>
                    <a:pt x="8383" y="33429"/>
                    <a:pt x="9290" y="25562"/>
                  </a:cubicBezTo>
                  <a:cubicBezTo>
                    <a:pt x="10981" y="10783"/>
                    <a:pt x="19093" y="8455"/>
                    <a:pt x="20196" y="8210"/>
                  </a:cubicBezTo>
                  <a:cubicBezTo>
                    <a:pt x="20419" y="8195"/>
                    <a:pt x="20987" y="8171"/>
                    <a:pt x="22090" y="8171"/>
                  </a:cubicBezTo>
                  <a:close/>
                  <a:moveTo>
                    <a:pt x="22665" y="1"/>
                  </a:moveTo>
                  <a:cubicBezTo>
                    <a:pt x="20305" y="1"/>
                    <a:pt x="19408" y="79"/>
                    <a:pt x="19142" y="98"/>
                  </a:cubicBezTo>
                  <a:cubicBezTo>
                    <a:pt x="19118" y="98"/>
                    <a:pt x="19093" y="122"/>
                    <a:pt x="19044" y="122"/>
                  </a:cubicBezTo>
                  <a:cubicBezTo>
                    <a:pt x="18431" y="220"/>
                    <a:pt x="3726" y="2597"/>
                    <a:pt x="1177" y="24631"/>
                  </a:cubicBezTo>
                  <a:cubicBezTo>
                    <a:pt x="1" y="34777"/>
                    <a:pt x="4706" y="46860"/>
                    <a:pt x="15123" y="60536"/>
                  </a:cubicBezTo>
                  <a:cubicBezTo>
                    <a:pt x="26666" y="75683"/>
                    <a:pt x="37279" y="84702"/>
                    <a:pt x="52964" y="92692"/>
                  </a:cubicBezTo>
                  <a:cubicBezTo>
                    <a:pt x="60783" y="96687"/>
                    <a:pt x="72204" y="101343"/>
                    <a:pt x="82816" y="101343"/>
                  </a:cubicBezTo>
                  <a:lnTo>
                    <a:pt x="83845" y="101343"/>
                  </a:lnTo>
                  <a:cubicBezTo>
                    <a:pt x="95781" y="100976"/>
                    <a:pt x="102153" y="96025"/>
                    <a:pt x="105413" y="91932"/>
                  </a:cubicBezTo>
                  <a:cubicBezTo>
                    <a:pt x="108844" y="87569"/>
                    <a:pt x="109579" y="83280"/>
                    <a:pt x="109678" y="82545"/>
                  </a:cubicBezTo>
                  <a:cubicBezTo>
                    <a:pt x="109751" y="82079"/>
                    <a:pt x="109898" y="80584"/>
                    <a:pt x="110021" y="76712"/>
                  </a:cubicBezTo>
                  <a:cubicBezTo>
                    <a:pt x="110168" y="71271"/>
                    <a:pt x="107055" y="68403"/>
                    <a:pt x="105045" y="67497"/>
                  </a:cubicBezTo>
                  <a:cubicBezTo>
                    <a:pt x="103893" y="66933"/>
                    <a:pt x="92203" y="61124"/>
                    <a:pt x="87399" y="58821"/>
                  </a:cubicBezTo>
                  <a:cubicBezTo>
                    <a:pt x="85957" y="58110"/>
                    <a:pt x="84213" y="57541"/>
                    <a:pt x="82343" y="57541"/>
                  </a:cubicBezTo>
                  <a:cubicBezTo>
                    <a:pt x="80017" y="57541"/>
                    <a:pt x="77497" y="58421"/>
                    <a:pt x="75120" y="61002"/>
                  </a:cubicBezTo>
                  <a:cubicBezTo>
                    <a:pt x="75096" y="61026"/>
                    <a:pt x="75096" y="61026"/>
                    <a:pt x="75071" y="61051"/>
                  </a:cubicBezTo>
                  <a:cubicBezTo>
                    <a:pt x="74483" y="61566"/>
                    <a:pt x="73919" y="62325"/>
                    <a:pt x="72179" y="64654"/>
                  </a:cubicBezTo>
                  <a:cubicBezTo>
                    <a:pt x="71101" y="66075"/>
                    <a:pt x="68968" y="68943"/>
                    <a:pt x="68062" y="69898"/>
                  </a:cubicBezTo>
                  <a:cubicBezTo>
                    <a:pt x="68014" y="69902"/>
                    <a:pt x="67964" y="69904"/>
                    <a:pt x="67911" y="69904"/>
                  </a:cubicBezTo>
                  <a:cubicBezTo>
                    <a:pt x="65810" y="69904"/>
                    <a:pt x="59482" y="67030"/>
                    <a:pt x="50611" y="60169"/>
                  </a:cubicBezTo>
                  <a:cubicBezTo>
                    <a:pt x="44852" y="55708"/>
                    <a:pt x="38725" y="48796"/>
                    <a:pt x="35342" y="42939"/>
                  </a:cubicBezTo>
                  <a:cubicBezTo>
                    <a:pt x="35318" y="42841"/>
                    <a:pt x="35293" y="42694"/>
                    <a:pt x="35293" y="42620"/>
                  </a:cubicBezTo>
                  <a:cubicBezTo>
                    <a:pt x="36690" y="41174"/>
                    <a:pt x="38994" y="38527"/>
                    <a:pt x="40587" y="36640"/>
                  </a:cubicBezTo>
                  <a:lnTo>
                    <a:pt x="40857" y="36321"/>
                  </a:lnTo>
                  <a:cubicBezTo>
                    <a:pt x="44509" y="32229"/>
                    <a:pt x="43602" y="27400"/>
                    <a:pt x="42180" y="24067"/>
                  </a:cubicBezTo>
                  <a:cubicBezTo>
                    <a:pt x="40073" y="19165"/>
                    <a:pt x="34583" y="6617"/>
                    <a:pt x="34068" y="5440"/>
                  </a:cubicBezTo>
                  <a:cubicBezTo>
                    <a:pt x="33259" y="3382"/>
                    <a:pt x="30563" y="147"/>
                    <a:pt x="25122" y="24"/>
                  </a:cubicBezTo>
                  <a:cubicBezTo>
                    <a:pt x="24165" y="7"/>
                    <a:pt x="23353" y="1"/>
                    <a:pt x="22665"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6" name="Google Shape;1436;p59"/>
            <p:cNvSpPr/>
            <p:nvPr/>
          </p:nvSpPr>
          <p:spPr>
            <a:xfrm>
              <a:off x="1946100" y="966975"/>
              <a:ext cx="226725" cy="204325"/>
            </a:xfrm>
            <a:custGeom>
              <a:avLst/>
              <a:gdLst/>
              <a:ahLst/>
              <a:cxnLst/>
              <a:rect l="l" t="t" r="r" b="b"/>
              <a:pathLst>
                <a:path w="9069" h="8173" extrusionOk="0">
                  <a:moveTo>
                    <a:pt x="4532" y="1"/>
                  </a:moveTo>
                  <a:cubicBezTo>
                    <a:pt x="3553" y="1"/>
                    <a:pt x="2572" y="352"/>
                    <a:pt x="1789" y="1065"/>
                  </a:cubicBezTo>
                  <a:cubicBezTo>
                    <a:pt x="123" y="2585"/>
                    <a:pt x="0" y="5158"/>
                    <a:pt x="1520" y="6825"/>
                  </a:cubicBezTo>
                  <a:cubicBezTo>
                    <a:pt x="2329" y="7707"/>
                    <a:pt x="3432" y="8173"/>
                    <a:pt x="4534" y="8173"/>
                  </a:cubicBezTo>
                  <a:cubicBezTo>
                    <a:pt x="5515" y="8173"/>
                    <a:pt x="6495" y="7805"/>
                    <a:pt x="7279" y="7094"/>
                  </a:cubicBezTo>
                  <a:cubicBezTo>
                    <a:pt x="8946" y="5575"/>
                    <a:pt x="9069" y="3002"/>
                    <a:pt x="7549" y="1335"/>
                  </a:cubicBezTo>
                  <a:cubicBezTo>
                    <a:pt x="6743" y="450"/>
                    <a:pt x="5639" y="1"/>
                    <a:pt x="4532"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7" name="Google Shape;1437;p59"/>
            <p:cNvSpPr/>
            <p:nvPr/>
          </p:nvSpPr>
          <p:spPr>
            <a:xfrm>
              <a:off x="5175750" y="4196075"/>
              <a:ext cx="226725" cy="204275"/>
            </a:xfrm>
            <a:custGeom>
              <a:avLst/>
              <a:gdLst/>
              <a:ahLst/>
              <a:cxnLst/>
              <a:rect l="l" t="t" r="r" b="b"/>
              <a:pathLst>
                <a:path w="9069" h="8171" extrusionOk="0">
                  <a:moveTo>
                    <a:pt x="4538" y="1"/>
                  </a:moveTo>
                  <a:cubicBezTo>
                    <a:pt x="3424" y="1"/>
                    <a:pt x="2316" y="456"/>
                    <a:pt x="1520" y="1357"/>
                  </a:cubicBezTo>
                  <a:lnTo>
                    <a:pt x="1495" y="1357"/>
                  </a:lnTo>
                  <a:cubicBezTo>
                    <a:pt x="0" y="3023"/>
                    <a:pt x="123" y="5597"/>
                    <a:pt x="1789" y="7116"/>
                  </a:cubicBezTo>
                  <a:cubicBezTo>
                    <a:pt x="2573" y="7827"/>
                    <a:pt x="3554" y="8170"/>
                    <a:pt x="4534" y="8170"/>
                  </a:cubicBezTo>
                  <a:cubicBezTo>
                    <a:pt x="5637" y="8170"/>
                    <a:pt x="6740" y="7729"/>
                    <a:pt x="7549" y="6847"/>
                  </a:cubicBezTo>
                  <a:cubicBezTo>
                    <a:pt x="9068" y="5180"/>
                    <a:pt x="8946" y="2582"/>
                    <a:pt x="7279" y="1063"/>
                  </a:cubicBezTo>
                  <a:cubicBezTo>
                    <a:pt x="6500" y="352"/>
                    <a:pt x="5517" y="1"/>
                    <a:pt x="4538"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38" name="Google Shape;1438;p59"/>
          <p:cNvGrpSpPr/>
          <p:nvPr/>
        </p:nvGrpSpPr>
        <p:grpSpPr>
          <a:xfrm>
            <a:off x="8410010" y="4958944"/>
            <a:ext cx="226209" cy="245991"/>
            <a:chOff x="1180800" y="717250"/>
            <a:chExt cx="5236325" cy="4270675"/>
          </a:xfrm>
        </p:grpSpPr>
        <p:sp>
          <p:nvSpPr>
            <p:cNvPr id="1439" name="Google Shape;1439;p59"/>
            <p:cNvSpPr/>
            <p:nvPr/>
          </p:nvSpPr>
          <p:spPr>
            <a:xfrm>
              <a:off x="1180800" y="904475"/>
              <a:ext cx="2879825" cy="4083450"/>
            </a:xfrm>
            <a:custGeom>
              <a:avLst/>
              <a:gdLst/>
              <a:ahLst/>
              <a:cxnLst/>
              <a:rect l="l" t="t" r="r" b="b"/>
              <a:pathLst>
                <a:path w="115193" h="163338" extrusionOk="0">
                  <a:moveTo>
                    <a:pt x="18003" y="0"/>
                  </a:moveTo>
                  <a:cubicBezTo>
                    <a:pt x="17902" y="0"/>
                    <a:pt x="17799" y="4"/>
                    <a:pt x="17696" y="12"/>
                  </a:cubicBezTo>
                  <a:cubicBezTo>
                    <a:pt x="16397" y="110"/>
                    <a:pt x="15221" y="820"/>
                    <a:pt x="14535" y="1948"/>
                  </a:cubicBezTo>
                  <a:cubicBezTo>
                    <a:pt x="14314" y="2291"/>
                    <a:pt x="9339" y="10501"/>
                    <a:pt x="8456" y="21947"/>
                  </a:cubicBezTo>
                  <a:cubicBezTo>
                    <a:pt x="7844" y="30010"/>
                    <a:pt x="9241" y="40868"/>
                    <a:pt x="17500" y="51553"/>
                  </a:cubicBezTo>
                  <a:cubicBezTo>
                    <a:pt x="16471" y="51088"/>
                    <a:pt x="15441" y="50549"/>
                    <a:pt x="14437" y="49936"/>
                  </a:cubicBezTo>
                  <a:cubicBezTo>
                    <a:pt x="13784" y="49523"/>
                    <a:pt x="13038" y="49313"/>
                    <a:pt x="12288" y="49313"/>
                  </a:cubicBezTo>
                  <a:cubicBezTo>
                    <a:pt x="11658" y="49313"/>
                    <a:pt x="11024" y="49462"/>
                    <a:pt x="10442" y="49764"/>
                  </a:cubicBezTo>
                  <a:cubicBezTo>
                    <a:pt x="9167" y="50402"/>
                    <a:pt x="8334" y="51652"/>
                    <a:pt x="8211" y="53073"/>
                  </a:cubicBezTo>
                  <a:cubicBezTo>
                    <a:pt x="8187" y="53441"/>
                    <a:pt x="7550" y="62117"/>
                    <a:pt x="11643" y="71969"/>
                  </a:cubicBezTo>
                  <a:cubicBezTo>
                    <a:pt x="14142" y="77974"/>
                    <a:pt x="18775" y="85204"/>
                    <a:pt x="27328" y="90817"/>
                  </a:cubicBezTo>
                  <a:cubicBezTo>
                    <a:pt x="27181" y="90817"/>
                    <a:pt x="27059" y="90792"/>
                    <a:pt x="26911" y="90792"/>
                  </a:cubicBezTo>
                  <a:cubicBezTo>
                    <a:pt x="26760" y="90775"/>
                    <a:pt x="26608" y="90767"/>
                    <a:pt x="26458" y="90767"/>
                  </a:cubicBezTo>
                  <a:cubicBezTo>
                    <a:pt x="25272" y="90767"/>
                    <a:pt x="24144" y="91275"/>
                    <a:pt x="23382" y="92189"/>
                  </a:cubicBezTo>
                  <a:cubicBezTo>
                    <a:pt x="22500" y="93218"/>
                    <a:pt x="22181" y="94591"/>
                    <a:pt x="22524" y="95890"/>
                  </a:cubicBezTo>
                  <a:cubicBezTo>
                    <a:pt x="22622" y="96208"/>
                    <a:pt x="24681" y="103659"/>
                    <a:pt x="30857" y="111208"/>
                  </a:cubicBezTo>
                  <a:cubicBezTo>
                    <a:pt x="35293" y="116600"/>
                    <a:pt x="42524" y="122874"/>
                    <a:pt x="53602" y="125742"/>
                  </a:cubicBezTo>
                  <a:cubicBezTo>
                    <a:pt x="45331" y="130336"/>
                    <a:pt x="31359" y="136086"/>
                    <a:pt x="13147" y="136086"/>
                  </a:cubicBezTo>
                  <a:cubicBezTo>
                    <a:pt x="10473" y="136086"/>
                    <a:pt x="7707" y="135962"/>
                    <a:pt x="4854" y="135692"/>
                  </a:cubicBezTo>
                  <a:cubicBezTo>
                    <a:pt x="4728" y="135681"/>
                    <a:pt x="4604" y="135675"/>
                    <a:pt x="4480" y="135675"/>
                  </a:cubicBezTo>
                  <a:cubicBezTo>
                    <a:pt x="2762" y="135675"/>
                    <a:pt x="1208" y="136767"/>
                    <a:pt x="614" y="138413"/>
                  </a:cubicBezTo>
                  <a:cubicBezTo>
                    <a:pt x="1" y="140177"/>
                    <a:pt x="663" y="142138"/>
                    <a:pt x="2231" y="143167"/>
                  </a:cubicBezTo>
                  <a:cubicBezTo>
                    <a:pt x="22573" y="156549"/>
                    <a:pt x="45318" y="163338"/>
                    <a:pt x="68184" y="163338"/>
                  </a:cubicBezTo>
                  <a:cubicBezTo>
                    <a:pt x="82988" y="163338"/>
                    <a:pt x="97840" y="160495"/>
                    <a:pt x="112104" y="154711"/>
                  </a:cubicBezTo>
                  <a:cubicBezTo>
                    <a:pt x="114187" y="153878"/>
                    <a:pt x="115192" y="151500"/>
                    <a:pt x="114334" y="149417"/>
                  </a:cubicBezTo>
                  <a:cubicBezTo>
                    <a:pt x="113700" y="147830"/>
                    <a:pt x="112169" y="146869"/>
                    <a:pt x="110556" y="146869"/>
                  </a:cubicBezTo>
                  <a:cubicBezTo>
                    <a:pt x="110050" y="146869"/>
                    <a:pt x="109537" y="146964"/>
                    <a:pt x="109040" y="147162"/>
                  </a:cubicBezTo>
                  <a:cubicBezTo>
                    <a:pt x="95768" y="152523"/>
                    <a:pt x="81959" y="155175"/>
                    <a:pt x="68188" y="155175"/>
                  </a:cubicBezTo>
                  <a:cubicBezTo>
                    <a:pt x="51799" y="155175"/>
                    <a:pt x="35463" y="151419"/>
                    <a:pt x="20147" y="144001"/>
                  </a:cubicBezTo>
                  <a:cubicBezTo>
                    <a:pt x="49116" y="141868"/>
                    <a:pt x="66591" y="127016"/>
                    <a:pt x="67424" y="126281"/>
                  </a:cubicBezTo>
                  <a:cubicBezTo>
                    <a:pt x="68699" y="125202"/>
                    <a:pt x="69165" y="123438"/>
                    <a:pt x="68601" y="121845"/>
                  </a:cubicBezTo>
                  <a:cubicBezTo>
                    <a:pt x="68037" y="120276"/>
                    <a:pt x="66567" y="119198"/>
                    <a:pt x="64900" y="119124"/>
                  </a:cubicBezTo>
                  <a:cubicBezTo>
                    <a:pt x="53405" y="118757"/>
                    <a:pt x="44166" y="114418"/>
                    <a:pt x="37377" y="106282"/>
                  </a:cubicBezTo>
                  <a:cubicBezTo>
                    <a:pt x="35293" y="103806"/>
                    <a:pt x="33774" y="101306"/>
                    <a:pt x="32696" y="99223"/>
                  </a:cubicBezTo>
                  <a:cubicBezTo>
                    <a:pt x="39999" y="99174"/>
                    <a:pt x="45514" y="97900"/>
                    <a:pt x="45808" y="97826"/>
                  </a:cubicBezTo>
                  <a:cubicBezTo>
                    <a:pt x="47646" y="97385"/>
                    <a:pt x="48945" y="95743"/>
                    <a:pt x="48945" y="93856"/>
                  </a:cubicBezTo>
                  <a:cubicBezTo>
                    <a:pt x="48945" y="91993"/>
                    <a:pt x="47670" y="90351"/>
                    <a:pt x="45832" y="89885"/>
                  </a:cubicBezTo>
                  <a:cubicBezTo>
                    <a:pt x="23505" y="84420"/>
                    <a:pt x="17990" y="68857"/>
                    <a:pt x="16691" y="60034"/>
                  </a:cubicBezTo>
                  <a:lnTo>
                    <a:pt x="16691" y="60034"/>
                  </a:lnTo>
                  <a:cubicBezTo>
                    <a:pt x="23300" y="62449"/>
                    <a:pt x="29104" y="62534"/>
                    <a:pt x="30142" y="62534"/>
                  </a:cubicBezTo>
                  <a:cubicBezTo>
                    <a:pt x="30220" y="62534"/>
                    <a:pt x="30271" y="62533"/>
                    <a:pt x="30294" y="62533"/>
                  </a:cubicBezTo>
                  <a:cubicBezTo>
                    <a:pt x="32034" y="62484"/>
                    <a:pt x="33553" y="61382"/>
                    <a:pt x="34093" y="59739"/>
                  </a:cubicBezTo>
                  <a:cubicBezTo>
                    <a:pt x="34632" y="58097"/>
                    <a:pt x="34093" y="56284"/>
                    <a:pt x="32720" y="55230"/>
                  </a:cubicBezTo>
                  <a:cubicBezTo>
                    <a:pt x="12108" y="39201"/>
                    <a:pt x="15686" y="20329"/>
                    <a:pt x="19044" y="11384"/>
                  </a:cubicBezTo>
                  <a:lnTo>
                    <a:pt x="19044" y="11384"/>
                  </a:lnTo>
                  <a:cubicBezTo>
                    <a:pt x="21863" y="14349"/>
                    <a:pt x="24975" y="17315"/>
                    <a:pt x="28333" y="20207"/>
                  </a:cubicBezTo>
                  <a:cubicBezTo>
                    <a:pt x="29112" y="20874"/>
                    <a:pt x="30067" y="21203"/>
                    <a:pt x="31016" y="21203"/>
                  </a:cubicBezTo>
                  <a:cubicBezTo>
                    <a:pt x="32158" y="21203"/>
                    <a:pt x="33290" y="20727"/>
                    <a:pt x="34093" y="19790"/>
                  </a:cubicBezTo>
                  <a:cubicBezTo>
                    <a:pt x="35563" y="18099"/>
                    <a:pt x="35367" y="15526"/>
                    <a:pt x="33676" y="14055"/>
                  </a:cubicBezTo>
                  <a:cubicBezTo>
                    <a:pt x="28872" y="9889"/>
                    <a:pt x="24657" y="5649"/>
                    <a:pt x="21127" y="1458"/>
                  </a:cubicBezTo>
                  <a:cubicBezTo>
                    <a:pt x="20336" y="531"/>
                    <a:pt x="19212" y="0"/>
                    <a:pt x="18003"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0" name="Google Shape;1440;p59"/>
            <p:cNvSpPr/>
            <p:nvPr/>
          </p:nvSpPr>
          <p:spPr>
            <a:xfrm>
              <a:off x="2513475" y="717250"/>
              <a:ext cx="3903650" cy="3653675"/>
            </a:xfrm>
            <a:custGeom>
              <a:avLst/>
              <a:gdLst/>
              <a:ahLst/>
              <a:cxnLst/>
              <a:rect l="l" t="t" r="r" b="b"/>
              <a:pathLst>
                <a:path w="156146" h="146147" extrusionOk="0">
                  <a:moveTo>
                    <a:pt x="90144" y="1"/>
                  </a:moveTo>
                  <a:cubicBezTo>
                    <a:pt x="65292" y="1"/>
                    <a:pt x="45072" y="20221"/>
                    <a:pt x="45072" y="45048"/>
                  </a:cubicBezTo>
                  <a:cubicBezTo>
                    <a:pt x="45072" y="46788"/>
                    <a:pt x="45170" y="48504"/>
                    <a:pt x="45366" y="50219"/>
                  </a:cubicBezTo>
                  <a:cubicBezTo>
                    <a:pt x="45047" y="50225"/>
                    <a:pt x="44729" y="50228"/>
                    <a:pt x="44410" y="50228"/>
                  </a:cubicBezTo>
                  <a:cubicBezTo>
                    <a:pt x="30410" y="50228"/>
                    <a:pt x="16345" y="44515"/>
                    <a:pt x="6544" y="39386"/>
                  </a:cubicBezTo>
                  <a:cubicBezTo>
                    <a:pt x="5936" y="39068"/>
                    <a:pt x="5288" y="38917"/>
                    <a:pt x="4650" y="38917"/>
                  </a:cubicBezTo>
                  <a:cubicBezTo>
                    <a:pt x="3179" y="38917"/>
                    <a:pt x="1765" y="39717"/>
                    <a:pt x="1030" y="41102"/>
                  </a:cubicBezTo>
                  <a:cubicBezTo>
                    <a:pt x="0" y="43087"/>
                    <a:pt x="760" y="45563"/>
                    <a:pt x="2745" y="46617"/>
                  </a:cubicBezTo>
                  <a:cubicBezTo>
                    <a:pt x="13409" y="52187"/>
                    <a:pt x="28768" y="58370"/>
                    <a:pt x="44434" y="58370"/>
                  </a:cubicBezTo>
                  <a:cubicBezTo>
                    <a:pt x="46483" y="58370"/>
                    <a:pt x="48537" y="58264"/>
                    <a:pt x="50587" y="58038"/>
                  </a:cubicBezTo>
                  <a:cubicBezTo>
                    <a:pt x="51738" y="57915"/>
                    <a:pt x="52768" y="57302"/>
                    <a:pt x="53454" y="56371"/>
                  </a:cubicBezTo>
                  <a:cubicBezTo>
                    <a:pt x="54116" y="55415"/>
                    <a:pt x="54361" y="54239"/>
                    <a:pt x="54116" y="53111"/>
                  </a:cubicBezTo>
                  <a:cubicBezTo>
                    <a:pt x="53528" y="50464"/>
                    <a:pt x="53233" y="47768"/>
                    <a:pt x="53233" y="45048"/>
                  </a:cubicBezTo>
                  <a:cubicBezTo>
                    <a:pt x="53233" y="24706"/>
                    <a:pt x="69777" y="8138"/>
                    <a:pt x="90144" y="8138"/>
                  </a:cubicBezTo>
                  <a:cubicBezTo>
                    <a:pt x="100364" y="8138"/>
                    <a:pt x="109873" y="12231"/>
                    <a:pt x="116907" y="19657"/>
                  </a:cubicBezTo>
                  <a:cubicBezTo>
                    <a:pt x="117687" y="20481"/>
                    <a:pt x="118769" y="20920"/>
                    <a:pt x="119862" y="20920"/>
                  </a:cubicBezTo>
                  <a:cubicBezTo>
                    <a:pt x="119972" y="20920"/>
                    <a:pt x="120082" y="20916"/>
                    <a:pt x="120191" y="20907"/>
                  </a:cubicBezTo>
                  <a:cubicBezTo>
                    <a:pt x="122887" y="20735"/>
                    <a:pt x="129995" y="19338"/>
                    <a:pt x="137666" y="16152"/>
                  </a:cubicBezTo>
                  <a:lnTo>
                    <a:pt x="137666" y="16152"/>
                  </a:lnTo>
                  <a:cubicBezTo>
                    <a:pt x="135338" y="19142"/>
                    <a:pt x="131931" y="22573"/>
                    <a:pt x="126858" y="26152"/>
                  </a:cubicBezTo>
                  <a:cubicBezTo>
                    <a:pt x="125363" y="27206"/>
                    <a:pt x="124750" y="29142"/>
                    <a:pt x="125387" y="30857"/>
                  </a:cubicBezTo>
                  <a:cubicBezTo>
                    <a:pt x="125963" y="32494"/>
                    <a:pt x="127493" y="33566"/>
                    <a:pt x="129202" y="33566"/>
                  </a:cubicBezTo>
                  <a:cubicBezTo>
                    <a:pt x="129310" y="33566"/>
                    <a:pt x="129420" y="33562"/>
                    <a:pt x="129529" y="33553"/>
                  </a:cubicBezTo>
                  <a:cubicBezTo>
                    <a:pt x="129799" y="33529"/>
                    <a:pt x="134284" y="33161"/>
                    <a:pt x="140730" y="31495"/>
                  </a:cubicBezTo>
                  <a:lnTo>
                    <a:pt x="140730" y="31495"/>
                  </a:lnTo>
                  <a:cubicBezTo>
                    <a:pt x="137176" y="35367"/>
                    <a:pt x="133010" y="38970"/>
                    <a:pt x="128892" y="41641"/>
                  </a:cubicBezTo>
                  <a:cubicBezTo>
                    <a:pt x="127740" y="42401"/>
                    <a:pt x="127054" y="43675"/>
                    <a:pt x="127054" y="45048"/>
                  </a:cubicBezTo>
                  <a:cubicBezTo>
                    <a:pt x="127054" y="82644"/>
                    <a:pt x="110976" y="116859"/>
                    <a:pt x="82963" y="138868"/>
                  </a:cubicBezTo>
                  <a:cubicBezTo>
                    <a:pt x="81173" y="140240"/>
                    <a:pt x="80879" y="142813"/>
                    <a:pt x="82276" y="144578"/>
                  </a:cubicBezTo>
                  <a:cubicBezTo>
                    <a:pt x="83061" y="145607"/>
                    <a:pt x="84262" y="146147"/>
                    <a:pt x="85463" y="146147"/>
                  </a:cubicBezTo>
                  <a:cubicBezTo>
                    <a:pt x="86345" y="146147"/>
                    <a:pt x="87252" y="145853"/>
                    <a:pt x="87987" y="145264"/>
                  </a:cubicBezTo>
                  <a:cubicBezTo>
                    <a:pt x="102300" y="134039"/>
                    <a:pt x="114113" y="119408"/>
                    <a:pt x="122152" y="102962"/>
                  </a:cubicBezTo>
                  <a:cubicBezTo>
                    <a:pt x="130510" y="85880"/>
                    <a:pt x="134872" y="67155"/>
                    <a:pt x="135191" y="47229"/>
                  </a:cubicBezTo>
                  <a:cubicBezTo>
                    <a:pt x="143328" y="41494"/>
                    <a:pt x="151097" y="33088"/>
                    <a:pt x="155313" y="25343"/>
                  </a:cubicBezTo>
                  <a:cubicBezTo>
                    <a:pt x="156146" y="23799"/>
                    <a:pt x="155925" y="21912"/>
                    <a:pt x="154749" y="20613"/>
                  </a:cubicBezTo>
                  <a:cubicBezTo>
                    <a:pt x="153965" y="19763"/>
                    <a:pt x="152864" y="19306"/>
                    <a:pt x="151746" y="19306"/>
                  </a:cubicBezTo>
                  <a:cubicBezTo>
                    <a:pt x="151187" y="19306"/>
                    <a:pt x="150623" y="19420"/>
                    <a:pt x="150092" y="19657"/>
                  </a:cubicBezTo>
                  <a:cubicBezTo>
                    <a:pt x="147739" y="20686"/>
                    <a:pt x="145435" y="21544"/>
                    <a:pt x="143254" y="22255"/>
                  </a:cubicBezTo>
                  <a:cubicBezTo>
                    <a:pt x="149970" y="14191"/>
                    <a:pt x="150509" y="7893"/>
                    <a:pt x="150558" y="6961"/>
                  </a:cubicBezTo>
                  <a:cubicBezTo>
                    <a:pt x="150631" y="5417"/>
                    <a:pt x="149823" y="3947"/>
                    <a:pt x="148450" y="3187"/>
                  </a:cubicBezTo>
                  <a:cubicBezTo>
                    <a:pt x="147842" y="2855"/>
                    <a:pt x="147163" y="2688"/>
                    <a:pt x="146485" y="2688"/>
                  </a:cubicBezTo>
                  <a:cubicBezTo>
                    <a:pt x="145660" y="2688"/>
                    <a:pt x="144836" y="2935"/>
                    <a:pt x="144137" y="3432"/>
                  </a:cubicBezTo>
                  <a:cubicBezTo>
                    <a:pt x="136073" y="9094"/>
                    <a:pt x="125804" y="11814"/>
                    <a:pt x="121343" y="12549"/>
                  </a:cubicBezTo>
                  <a:cubicBezTo>
                    <a:pt x="112912" y="4437"/>
                    <a:pt x="101908" y="1"/>
                    <a:pt x="90144" y="1"/>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1" name="Google Shape;1441;p59"/>
            <p:cNvSpPr/>
            <p:nvPr/>
          </p:nvSpPr>
          <p:spPr>
            <a:xfrm>
              <a:off x="4195400" y="4396600"/>
              <a:ext cx="232850" cy="204100"/>
            </a:xfrm>
            <a:custGeom>
              <a:avLst/>
              <a:gdLst/>
              <a:ahLst/>
              <a:cxnLst/>
              <a:rect l="l" t="t" r="r" b="b"/>
              <a:pathLst>
                <a:path w="9314" h="8164" extrusionOk="0">
                  <a:moveTo>
                    <a:pt x="4660" y="0"/>
                  </a:moveTo>
                  <a:cubicBezTo>
                    <a:pt x="4010" y="0"/>
                    <a:pt x="3353" y="158"/>
                    <a:pt x="2745" y="492"/>
                  </a:cubicBezTo>
                  <a:cubicBezTo>
                    <a:pt x="760" y="1546"/>
                    <a:pt x="0" y="4021"/>
                    <a:pt x="1078" y="6007"/>
                  </a:cubicBezTo>
                  <a:cubicBezTo>
                    <a:pt x="1814" y="7379"/>
                    <a:pt x="3211" y="8163"/>
                    <a:pt x="4681" y="8163"/>
                  </a:cubicBezTo>
                  <a:cubicBezTo>
                    <a:pt x="5318" y="8163"/>
                    <a:pt x="5980" y="7992"/>
                    <a:pt x="6593" y="7673"/>
                  </a:cubicBezTo>
                  <a:cubicBezTo>
                    <a:pt x="8578" y="6595"/>
                    <a:pt x="9313" y="4120"/>
                    <a:pt x="8259" y="2134"/>
                  </a:cubicBezTo>
                  <a:cubicBezTo>
                    <a:pt x="7515" y="781"/>
                    <a:pt x="6106" y="0"/>
                    <a:pt x="4660"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2" name="Google Shape;1442;p59"/>
            <p:cNvSpPr/>
            <p:nvPr/>
          </p:nvSpPr>
          <p:spPr>
            <a:xfrm>
              <a:off x="2163600" y="1479450"/>
              <a:ext cx="231650" cy="204100"/>
            </a:xfrm>
            <a:custGeom>
              <a:avLst/>
              <a:gdLst/>
              <a:ahLst/>
              <a:cxnLst/>
              <a:rect l="l" t="t" r="r" b="b"/>
              <a:pathLst>
                <a:path w="9266" h="8164" extrusionOk="0">
                  <a:moveTo>
                    <a:pt x="4634" y="0"/>
                  </a:moveTo>
                  <a:cubicBezTo>
                    <a:pt x="3343" y="0"/>
                    <a:pt x="2076" y="618"/>
                    <a:pt x="1275" y="1766"/>
                  </a:cubicBezTo>
                  <a:cubicBezTo>
                    <a:pt x="1" y="3605"/>
                    <a:pt x="467" y="6153"/>
                    <a:pt x="2329" y="7428"/>
                  </a:cubicBezTo>
                  <a:cubicBezTo>
                    <a:pt x="3016" y="7918"/>
                    <a:pt x="3824" y="8163"/>
                    <a:pt x="4633" y="8163"/>
                  </a:cubicBezTo>
                  <a:cubicBezTo>
                    <a:pt x="5932" y="8163"/>
                    <a:pt x="7207" y="7550"/>
                    <a:pt x="7991" y="6399"/>
                  </a:cubicBezTo>
                  <a:cubicBezTo>
                    <a:pt x="9265" y="4536"/>
                    <a:pt x="8800" y="2011"/>
                    <a:pt x="6961" y="737"/>
                  </a:cubicBezTo>
                  <a:cubicBezTo>
                    <a:pt x="6247" y="239"/>
                    <a:pt x="5436" y="0"/>
                    <a:pt x="4634" y="0"/>
                  </a:cubicBezTo>
                  <a:close/>
                </a:path>
              </a:pathLst>
            </a:custGeom>
            <a:gradFill>
              <a:gsLst>
                <a:gs pos="0">
                  <a:srgbClr val="645CA7"/>
                </a:gs>
                <a:gs pos="100000">
                  <a:srgbClr val="D77EAD"/>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2962404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1A942BD-ED26-4F23-9338-BDB28378B3E1}"/>
              </a:ext>
            </a:extLst>
          </p:cNvPr>
          <p:cNvSpPr txBox="1"/>
          <p:nvPr/>
        </p:nvSpPr>
        <p:spPr>
          <a:xfrm>
            <a:off x="2207568" y="2420888"/>
            <a:ext cx="8661345" cy="2215991"/>
          </a:xfrm>
          <a:prstGeom prst="rect">
            <a:avLst/>
          </a:prstGeom>
          <a:noFill/>
        </p:spPr>
        <p:txBody>
          <a:bodyPr wrap="none" rtlCol="0">
            <a:spAutoFit/>
          </a:bodyPr>
          <a:lstStyle/>
          <a:p>
            <a:r>
              <a:rPr lang="en-US" sz="13800" b="1" dirty="0">
                <a:solidFill>
                  <a:srgbClr val="00B0F0"/>
                </a:solidFill>
              </a:rPr>
              <a:t>LUYỆN ĐỌC</a:t>
            </a:r>
          </a:p>
        </p:txBody>
      </p:sp>
    </p:spTree>
    <p:extLst>
      <p:ext uri="{BB962C8B-B14F-4D97-AF65-F5344CB8AC3E}">
        <p14:creationId xmlns:p14="http://schemas.microsoft.com/office/powerpoint/2010/main" val="669865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077" y="1667602"/>
            <a:ext cx="8911687" cy="931996"/>
          </a:xfrm>
        </p:spPr>
        <p:txBody>
          <a:bodyPr>
            <a:normAutofit fontScale="90000"/>
          </a:bodyPr>
          <a:lstStyle/>
          <a:p>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chia </a:t>
            </a:r>
            <a:r>
              <a:rPr lang="en-US" b="1" dirty="0" err="1">
                <a:solidFill>
                  <a:srgbClr val="FF0000"/>
                </a:solidFill>
                <a:latin typeface="Times New Roman" pitchFamily="18" charset="0"/>
                <a:cs typeface="Times New Roman" pitchFamily="18" charset="0"/>
              </a:rPr>
              <a:t>làm</a:t>
            </a:r>
            <a:r>
              <a:rPr lang="en-US" b="1" dirty="0">
                <a:solidFill>
                  <a:srgbClr val="FF0000"/>
                </a:solidFill>
                <a:latin typeface="Times New Roman" pitchFamily="18" charset="0"/>
                <a:cs typeface="Times New Roman" pitchFamily="18" charset="0"/>
              </a:rPr>
              <a:t> 4 </a:t>
            </a:r>
            <a:r>
              <a:rPr lang="en-US" b="1" dirty="0" err="1">
                <a:solidFill>
                  <a:srgbClr val="FF0000"/>
                </a:solidFill>
                <a:latin typeface="Times New Roman" pitchFamily="18" charset="0"/>
                <a:cs typeface="Times New Roman" pitchFamily="18" charset="0"/>
              </a:rPr>
              <a:t>đoạn</a:t>
            </a:r>
            <a:r>
              <a:rPr lang="en-US" b="1" dirty="0">
                <a:solidFill>
                  <a:srgbClr val="FF0000"/>
                </a:solidFill>
                <a:latin typeface="Times New Roman" pitchFamily="18" charset="0"/>
                <a:cs typeface="Times New Roman" pitchFamily="18" charset="0"/>
              </a:rPr>
              <a:t>: </a:t>
            </a:r>
            <a:br>
              <a:rPr lang="en-US" b="1" dirty="0">
                <a:solidFill>
                  <a:srgbClr val="FF0000"/>
                </a:solidFill>
                <a:latin typeface="Times New Roman" pitchFamily="18" charset="0"/>
                <a:cs typeface="Times New Roman" pitchFamily="18" charset="0"/>
              </a:rPr>
            </a:br>
            <a:endParaRPr lang="vi-VN" dirty="0">
              <a:solidFill>
                <a:srgbClr val="FF0000"/>
              </a:solidFill>
            </a:endParaRPr>
          </a:p>
        </p:txBody>
      </p:sp>
      <p:sp>
        <p:nvSpPr>
          <p:cNvPr id="3" name="Content Placeholder 2"/>
          <p:cNvSpPr>
            <a:spLocks noGrp="1"/>
          </p:cNvSpPr>
          <p:nvPr>
            <p:ph idx="1"/>
          </p:nvPr>
        </p:nvSpPr>
        <p:spPr>
          <a:xfrm>
            <a:off x="2589212" y="2459690"/>
            <a:ext cx="8915400" cy="3777622"/>
          </a:xfrm>
        </p:spPr>
        <p:txBody>
          <a:bodyPr>
            <a:normAutofit/>
          </a:bodyPr>
          <a:lstStyle/>
          <a:p>
            <a:pPr>
              <a:spcBef>
                <a:spcPct val="50000"/>
              </a:spcBef>
            </a:pPr>
            <a:r>
              <a:rPr lang="en-US" sz="3600" b="1" dirty="0" err="1">
                <a:solidFill>
                  <a:srgbClr val="008000"/>
                </a:solidFill>
                <a:latin typeface="Times New Roman" pitchFamily="18" charset="0"/>
                <a:cs typeface="Times New Roman" pitchFamily="18" charset="0"/>
              </a:rPr>
              <a:t>Đoạn</a:t>
            </a:r>
            <a:r>
              <a:rPr lang="en-US" sz="3600" b="1" dirty="0">
                <a:solidFill>
                  <a:srgbClr val="008000"/>
                </a:solidFill>
                <a:latin typeface="Times New Roman" pitchFamily="18" charset="0"/>
                <a:cs typeface="Times New Roman" pitchFamily="18" charset="0"/>
              </a:rPr>
              <a:t> 1: </a:t>
            </a:r>
            <a:r>
              <a:rPr lang="en-US" sz="3600" b="1" dirty="0" err="1">
                <a:solidFill>
                  <a:srgbClr val="008000"/>
                </a:solidFill>
                <a:latin typeface="Times New Roman" pitchFamily="18" charset="0"/>
                <a:cs typeface="Times New Roman" pitchFamily="18" charset="0"/>
              </a:rPr>
              <a:t>Từ</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đầu</a:t>
            </a:r>
            <a:r>
              <a:rPr lang="en-US" sz="3600" b="1" dirty="0">
                <a:solidFill>
                  <a:srgbClr val="008000"/>
                </a:solidFill>
                <a:latin typeface="Times New Roman" pitchFamily="18" charset="0"/>
                <a:cs typeface="Times New Roman" pitchFamily="18" charset="0"/>
              </a:rPr>
              <a:t>…</a:t>
            </a:r>
            <a:r>
              <a:rPr lang="en-US" sz="3600" b="1" dirty="0" err="1">
                <a:solidFill>
                  <a:srgbClr val="008000"/>
                </a:solidFill>
                <a:latin typeface="Times New Roman" pitchFamily="18" charset="0"/>
                <a:cs typeface="Times New Roman" pitchFamily="18" charset="0"/>
              </a:rPr>
              <a:t>tới</a:t>
            </a:r>
            <a:r>
              <a:rPr lang="en-US" sz="3600" b="1" dirty="0">
                <a:solidFill>
                  <a:srgbClr val="008000"/>
                </a:solidFill>
                <a:latin typeface="Times New Roman" pitchFamily="18" charset="0"/>
                <a:cs typeface="Times New Roman" pitchFamily="18" charset="0"/>
              </a:rPr>
              <a:t> </a:t>
            </a:r>
            <a:r>
              <a:rPr lang="en-US" sz="3600" b="1" i="1" dirty="0" err="1">
                <a:solidFill>
                  <a:srgbClr val="008000"/>
                </a:solidFill>
                <a:latin typeface="Times New Roman" pitchFamily="18" charset="0"/>
                <a:cs typeface="Times New Roman" pitchFamily="18" charset="0"/>
              </a:rPr>
              <a:t>dân</a:t>
            </a:r>
            <a:r>
              <a:rPr lang="en-US" sz="3600" b="1" i="1" dirty="0">
                <a:solidFill>
                  <a:srgbClr val="008000"/>
                </a:solidFill>
                <a:latin typeface="Times New Roman" pitchFamily="18" charset="0"/>
                <a:cs typeface="Times New Roman" pitchFamily="18" charset="0"/>
              </a:rPr>
              <a:t> </a:t>
            </a:r>
            <a:r>
              <a:rPr lang="en-US" sz="3600" b="1" i="1" dirty="0" err="1">
                <a:solidFill>
                  <a:srgbClr val="008000"/>
                </a:solidFill>
                <a:latin typeface="Times New Roman" pitchFamily="18" charset="0"/>
                <a:cs typeface="Times New Roman" pitchFamily="18" charset="0"/>
              </a:rPr>
              <a:t>lành</a:t>
            </a:r>
            <a:r>
              <a:rPr lang="en-US" sz="3600" b="1" i="1" dirty="0">
                <a:solidFill>
                  <a:srgbClr val="008000"/>
                </a:solidFill>
                <a:latin typeface="Times New Roman" pitchFamily="18" charset="0"/>
                <a:cs typeface="Times New Roman" pitchFamily="18" charset="0"/>
              </a:rPr>
              <a:t>.</a:t>
            </a:r>
            <a:endParaRPr lang="en-US" sz="3600" b="1" dirty="0">
              <a:solidFill>
                <a:srgbClr val="008000"/>
              </a:solidFill>
              <a:latin typeface="Times New Roman" pitchFamily="18" charset="0"/>
              <a:cs typeface="Times New Roman" pitchFamily="18" charset="0"/>
            </a:endParaRPr>
          </a:p>
          <a:p>
            <a:pPr>
              <a:spcBef>
                <a:spcPct val="50000"/>
              </a:spcBef>
            </a:pPr>
            <a:r>
              <a:rPr lang="en-US" sz="3600" b="1" dirty="0" err="1">
                <a:solidFill>
                  <a:srgbClr val="008000"/>
                </a:solidFill>
                <a:latin typeface="Times New Roman" pitchFamily="18" charset="0"/>
                <a:cs typeface="Times New Roman" pitchFamily="18" charset="0"/>
              </a:rPr>
              <a:t>Đoạn</a:t>
            </a:r>
            <a:r>
              <a:rPr lang="en-US" sz="3600" b="1" dirty="0">
                <a:solidFill>
                  <a:srgbClr val="008000"/>
                </a:solidFill>
                <a:latin typeface="Times New Roman" pitchFamily="18" charset="0"/>
                <a:cs typeface="Times New Roman" pitchFamily="18" charset="0"/>
              </a:rPr>
              <a:t> 2: </a:t>
            </a:r>
            <a:r>
              <a:rPr lang="en-US" sz="3600" b="1" dirty="0" err="1">
                <a:solidFill>
                  <a:srgbClr val="008000"/>
                </a:solidFill>
                <a:latin typeface="Times New Roman" pitchFamily="18" charset="0"/>
                <a:cs typeface="Times New Roman" pitchFamily="18" charset="0"/>
              </a:rPr>
              <a:t>Một</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hôm</a:t>
            </a:r>
            <a:r>
              <a:rPr lang="en-US" sz="3600" b="1" dirty="0">
                <a:solidFill>
                  <a:srgbClr val="008000"/>
                </a:solidFill>
                <a:latin typeface="Times New Roman" pitchFamily="18" charset="0"/>
                <a:cs typeface="Times New Roman" pitchFamily="18" charset="0"/>
              </a:rPr>
              <a:t>…</a:t>
            </a:r>
            <a:r>
              <a:rPr lang="en-US" sz="3600" b="1" dirty="0" err="1">
                <a:solidFill>
                  <a:srgbClr val="008000"/>
                </a:solidFill>
                <a:latin typeface="Times New Roman" pitchFamily="18" charset="0"/>
                <a:cs typeface="Times New Roman" pitchFamily="18" charset="0"/>
              </a:rPr>
              <a:t>tới</a:t>
            </a:r>
            <a:r>
              <a:rPr lang="en-US" sz="3600" b="1" dirty="0">
                <a:solidFill>
                  <a:srgbClr val="008000"/>
                </a:solidFill>
                <a:latin typeface="Times New Roman" pitchFamily="18" charset="0"/>
                <a:cs typeface="Times New Roman" pitchFamily="18" charset="0"/>
              </a:rPr>
              <a:t> </a:t>
            </a:r>
            <a:r>
              <a:rPr lang="en-US" sz="3600" b="1" i="1" dirty="0" err="1">
                <a:solidFill>
                  <a:srgbClr val="008000"/>
                </a:solidFill>
                <a:latin typeface="Times New Roman" pitchFamily="18" charset="0"/>
                <a:cs typeface="Times New Roman" pitchFamily="18" charset="0"/>
              </a:rPr>
              <a:t>đại</a:t>
            </a:r>
            <a:r>
              <a:rPr lang="en-US" sz="3600" b="1" i="1" dirty="0">
                <a:solidFill>
                  <a:srgbClr val="008000"/>
                </a:solidFill>
                <a:latin typeface="Times New Roman" pitchFamily="18" charset="0"/>
                <a:cs typeface="Times New Roman" pitchFamily="18" charset="0"/>
              </a:rPr>
              <a:t> </a:t>
            </a:r>
            <a:r>
              <a:rPr lang="en-US" sz="3600" b="1" i="1" dirty="0" err="1">
                <a:solidFill>
                  <a:srgbClr val="008000"/>
                </a:solidFill>
                <a:latin typeface="Times New Roman" pitchFamily="18" charset="0"/>
                <a:cs typeface="Times New Roman" pitchFamily="18" charset="0"/>
              </a:rPr>
              <a:t>phong</a:t>
            </a:r>
            <a:r>
              <a:rPr lang="en-US" sz="3600" b="1" i="1" dirty="0">
                <a:solidFill>
                  <a:srgbClr val="008000"/>
                </a:solidFill>
                <a:latin typeface="Times New Roman" pitchFamily="18" charset="0"/>
                <a:cs typeface="Times New Roman" pitchFamily="18" charset="0"/>
              </a:rPr>
              <a:t>.</a:t>
            </a:r>
          </a:p>
          <a:p>
            <a:pPr>
              <a:spcBef>
                <a:spcPct val="50000"/>
              </a:spcBef>
            </a:pPr>
            <a:r>
              <a:rPr lang="en-US" sz="3600" b="1" dirty="0" err="1">
                <a:solidFill>
                  <a:srgbClr val="008000"/>
                </a:solidFill>
                <a:latin typeface="Times New Roman" pitchFamily="18" charset="0"/>
                <a:cs typeface="Times New Roman" pitchFamily="18" charset="0"/>
              </a:rPr>
              <a:t>Đoạn</a:t>
            </a:r>
            <a:r>
              <a:rPr lang="en-US" sz="3600" b="1" dirty="0">
                <a:solidFill>
                  <a:srgbClr val="008000"/>
                </a:solidFill>
                <a:latin typeface="Times New Roman" pitchFamily="18" charset="0"/>
                <a:cs typeface="Times New Roman" pitchFamily="18" charset="0"/>
              </a:rPr>
              <a:t> 3 </a:t>
            </a:r>
            <a:r>
              <a:rPr lang="en-US" sz="3600" b="1" dirty="0" err="1">
                <a:solidFill>
                  <a:srgbClr val="008000"/>
                </a:solidFill>
                <a:latin typeface="Times New Roman" pitchFamily="18" charset="0"/>
                <a:cs typeface="Times New Roman" pitchFamily="18" charset="0"/>
              </a:rPr>
              <a:t>Bữa</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ấy</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tới</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khó</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tiêu</a:t>
            </a:r>
            <a:r>
              <a:rPr lang="en-US" sz="3600" b="1" i="1" dirty="0">
                <a:solidFill>
                  <a:srgbClr val="008000"/>
                </a:solidFill>
                <a:latin typeface="Times New Roman" pitchFamily="18" charset="0"/>
                <a:cs typeface="Times New Roman" pitchFamily="18" charset="0"/>
              </a:rPr>
              <a:t>.</a:t>
            </a:r>
          </a:p>
          <a:p>
            <a:pPr>
              <a:spcBef>
                <a:spcPct val="50000"/>
              </a:spcBef>
            </a:pPr>
            <a:r>
              <a:rPr lang="en-US" sz="3600" b="1" dirty="0" err="1">
                <a:solidFill>
                  <a:srgbClr val="008000"/>
                </a:solidFill>
                <a:latin typeface="Times New Roman" pitchFamily="18" charset="0"/>
                <a:cs typeface="Times New Roman" pitchFamily="18" charset="0"/>
              </a:rPr>
              <a:t>Đoạn</a:t>
            </a:r>
            <a:r>
              <a:rPr lang="en-US" sz="3600" b="1" dirty="0">
                <a:solidFill>
                  <a:srgbClr val="008000"/>
                </a:solidFill>
                <a:latin typeface="Times New Roman" pitchFamily="18" charset="0"/>
                <a:cs typeface="Times New Roman" pitchFamily="18" charset="0"/>
              </a:rPr>
              <a:t> 4: </a:t>
            </a:r>
            <a:r>
              <a:rPr lang="en-US" sz="3600" b="1" dirty="0" err="1">
                <a:solidFill>
                  <a:srgbClr val="008000"/>
                </a:solidFill>
                <a:latin typeface="Times New Roman" pitchFamily="18" charset="0"/>
                <a:cs typeface="Times New Roman" pitchFamily="18" charset="0"/>
              </a:rPr>
              <a:t>Còn</a:t>
            </a:r>
            <a:r>
              <a:rPr lang="en-US" sz="3600" b="1" dirty="0">
                <a:solidFill>
                  <a:srgbClr val="008000"/>
                </a:solidFill>
                <a:latin typeface="Times New Roman" pitchFamily="18" charset="0"/>
                <a:cs typeface="Times New Roman" pitchFamily="18" charset="0"/>
              </a:rPr>
              <a:t> </a:t>
            </a:r>
            <a:r>
              <a:rPr lang="en-US" sz="3600" b="1" dirty="0" err="1">
                <a:solidFill>
                  <a:srgbClr val="008000"/>
                </a:solidFill>
                <a:latin typeface="Times New Roman" pitchFamily="18" charset="0"/>
                <a:cs typeface="Times New Roman" pitchFamily="18" charset="0"/>
              </a:rPr>
              <a:t>lại</a:t>
            </a:r>
            <a:r>
              <a:rPr lang="en-US" sz="3600" b="1" dirty="0">
                <a:solidFill>
                  <a:srgbClr val="008000"/>
                </a:solidFill>
                <a:latin typeface="Times New Roman" pitchFamily="18" charset="0"/>
                <a:cs typeface="Times New Roman" pitchFamily="18" charset="0"/>
              </a:rPr>
              <a:t>.</a:t>
            </a:r>
          </a:p>
          <a:p>
            <a:pPr marL="0" indent="0">
              <a:buNone/>
            </a:pPr>
            <a:endParaRPr lang="vi-VN"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157" y="4365105"/>
            <a:ext cx="2828131" cy="2396083"/>
          </a:xfrm>
          <a:prstGeom prst="rect">
            <a:avLst/>
          </a:prstGeom>
        </p:spPr>
      </p:pic>
      <p:sp>
        <p:nvSpPr>
          <p:cNvPr id="5" name="Title 1">
            <a:extLst>
              <a:ext uri="{FF2B5EF4-FFF2-40B4-BE49-F238E27FC236}">
                <a16:creationId xmlns:a16="http://schemas.microsoft.com/office/drawing/2014/main" xmlns="" id="{C7B7B092-9111-4966-BA91-B833048CC4D9}"/>
              </a:ext>
            </a:extLst>
          </p:cNvPr>
          <p:cNvSpPr txBox="1">
            <a:spLocks/>
          </p:cNvSpPr>
          <p:nvPr/>
        </p:nvSpPr>
        <p:spPr>
          <a:xfrm>
            <a:off x="2541229" y="1268760"/>
            <a:ext cx="8911687" cy="93199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vi-VN" dirty="0"/>
          </a:p>
        </p:txBody>
      </p:sp>
      <p:sp>
        <p:nvSpPr>
          <p:cNvPr id="6" name="Title 1">
            <a:extLst>
              <a:ext uri="{FF2B5EF4-FFF2-40B4-BE49-F238E27FC236}">
                <a16:creationId xmlns:a16="http://schemas.microsoft.com/office/drawing/2014/main" xmlns="" id="{3D83FC3D-0343-40C0-AE3E-3EE9C5B9DC1C}"/>
              </a:ext>
            </a:extLst>
          </p:cNvPr>
          <p:cNvSpPr txBox="1">
            <a:spLocks/>
          </p:cNvSpPr>
          <p:nvPr/>
        </p:nvSpPr>
        <p:spPr>
          <a:xfrm>
            <a:off x="1981200" y="144966"/>
            <a:ext cx="8229600" cy="1555843"/>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700" b="1" i="0" u="sng"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r>
            <a:br>
              <a:rPr kumimoji="0" lang="en-US" sz="6700" b="1" i="0" u="sng"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br>
            <a:endParaRPr kumimoji="0" lang="vi-VN" sz="44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endParaRPr>
          </a:p>
        </p:txBody>
      </p:sp>
    </p:spTree>
    <p:extLst>
      <p:ext uri="{BB962C8B-B14F-4D97-AF65-F5344CB8AC3E}">
        <p14:creationId xmlns:p14="http://schemas.microsoft.com/office/powerpoint/2010/main" val="325187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2" y="2060847"/>
            <a:ext cx="8229600" cy="1143000"/>
          </a:xfrm>
        </p:spPr>
        <p:txBody>
          <a:bodyPr>
            <a:normAutofit/>
          </a:bodyPr>
          <a:lstStyle/>
          <a:p>
            <a:r>
              <a:rPr lang="en-US" sz="4800" b="1" dirty="0" err="1">
                <a:solidFill>
                  <a:srgbClr val="FF0000"/>
                </a:solidFill>
                <a:latin typeface="Times New Roman" pitchFamily="18" charset="0"/>
                <a:cs typeface="Times New Roman" pitchFamily="18" charset="0"/>
              </a:rPr>
              <a:t>Lưu</a:t>
            </a:r>
            <a:r>
              <a:rPr lang="en-US" sz="4800" b="1" dirty="0">
                <a:solidFill>
                  <a:srgbClr val="FF0000"/>
                </a:solidFill>
                <a:latin typeface="Times New Roman" pitchFamily="18" charset="0"/>
                <a:cs typeface="Times New Roman" pitchFamily="18" charset="0"/>
              </a:rPr>
              <a:t> ý </a:t>
            </a:r>
            <a:r>
              <a:rPr lang="en-US" sz="4800" b="1" dirty="0" err="1">
                <a:solidFill>
                  <a:srgbClr val="FF0000"/>
                </a:solidFill>
                <a:latin typeface="Times New Roman" pitchFamily="18" charset="0"/>
                <a:cs typeface="Times New Roman" pitchFamily="18" charset="0"/>
              </a:rPr>
              <a:t>cách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đọc</a:t>
            </a:r>
            <a:endParaRPr lang="vi-VN" sz="4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99456" y="2996952"/>
            <a:ext cx="9793088" cy="3456384"/>
          </a:xfrm>
        </p:spPr>
        <p:txBody>
          <a:bodyPr>
            <a:normAutofit lnSpcReduction="10000"/>
          </a:bodyPr>
          <a:lstStyle/>
          <a:p>
            <a:pPr>
              <a:buFont typeface="Wingdings" pitchFamily="2" charset="2"/>
              <a:buChar char="v"/>
            </a:pP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Khi</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đọc</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cần</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chú</a:t>
            </a:r>
            <a:r>
              <a:rPr lang="en-US" sz="2800" b="1" dirty="0">
                <a:solidFill>
                  <a:srgbClr val="201BE3"/>
                </a:solidFill>
                <a:latin typeface="Times New Roman" pitchFamily="18" charset="0"/>
                <a:cs typeface="Times New Roman" pitchFamily="18" charset="0"/>
              </a:rPr>
              <a:t> ý </a:t>
            </a:r>
            <a:r>
              <a:rPr lang="en-US" sz="2800" b="1" dirty="0" err="1">
                <a:solidFill>
                  <a:srgbClr val="201BE3"/>
                </a:solidFill>
                <a:latin typeface="Times New Roman" pitchFamily="18" charset="0"/>
                <a:cs typeface="Times New Roman" pitchFamily="18" charset="0"/>
              </a:rPr>
              <a:t>phân</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biệt</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lời</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các</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nhân</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vật</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trong</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truyện</a:t>
            </a:r>
            <a:r>
              <a:rPr lang="en-US" sz="2800" b="1" dirty="0">
                <a:solidFill>
                  <a:srgbClr val="201BE3"/>
                </a:solidFill>
                <a:latin typeface="Times New Roman" pitchFamily="18" charset="0"/>
                <a:cs typeface="Times New Roman" pitchFamily="18" charset="0"/>
              </a:rPr>
              <a:t>.</a:t>
            </a:r>
          </a:p>
          <a:p>
            <a:pPr marL="0" indent="0">
              <a:buNone/>
            </a:pPr>
            <a:r>
              <a:rPr lang="en-US" sz="2800" b="1" baseline="-25000" dirty="0">
                <a:solidFill>
                  <a:srgbClr val="201BE3"/>
                </a:solidFill>
                <a:latin typeface="Times New Roman" pitchFamily="18" charset="0"/>
                <a:cs typeface="Times New Roman" pitchFamily="18" charset="0"/>
              </a:rPr>
              <a:t>+</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Giọng</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Trạng</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Quỳnh</a:t>
            </a:r>
            <a:r>
              <a:rPr lang="en-US" sz="2800" b="1" dirty="0">
                <a:solidFill>
                  <a:srgbClr val="201BE3"/>
                </a:solidFill>
                <a:latin typeface="Times New Roman" pitchFamily="18" charset="0"/>
                <a:cs typeface="Times New Roman" pitchFamily="18" charset="0"/>
              </a:rPr>
              <a:t> : </a:t>
            </a:r>
            <a:r>
              <a:rPr lang="en-US" sz="2800" b="1" dirty="0" err="1">
                <a:solidFill>
                  <a:srgbClr val="201BE3"/>
                </a:solidFill>
                <a:latin typeface="Times New Roman" pitchFamily="18" charset="0"/>
                <a:cs typeface="Times New Roman" pitchFamily="18" charset="0"/>
              </a:rPr>
              <a:t>lễ</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phép,câu</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cuối</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truyện</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đọc</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nhẹ</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nhàng</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nhưng</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hàm</a:t>
            </a:r>
            <a:r>
              <a:rPr lang="en-US" sz="2800" b="1" dirty="0">
                <a:solidFill>
                  <a:srgbClr val="201BE3"/>
                </a:solidFill>
                <a:latin typeface="Times New Roman" pitchFamily="18" charset="0"/>
                <a:cs typeface="Times New Roman" pitchFamily="18" charset="0"/>
              </a:rPr>
              <a:t> ý </a:t>
            </a:r>
            <a:r>
              <a:rPr lang="en-US" sz="2800" b="1" dirty="0" err="1">
                <a:solidFill>
                  <a:srgbClr val="201BE3"/>
                </a:solidFill>
                <a:latin typeface="Times New Roman" pitchFamily="18" charset="0"/>
                <a:cs typeface="Times New Roman" pitchFamily="18" charset="0"/>
              </a:rPr>
              <a:t>răn</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bảo</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hóm</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hỉnh</a:t>
            </a:r>
            <a:r>
              <a:rPr lang="en-US" sz="2800" b="1" dirty="0">
                <a:solidFill>
                  <a:srgbClr val="201BE3"/>
                </a:solidFill>
                <a:latin typeface="Times New Roman" pitchFamily="18" charset="0"/>
                <a:cs typeface="Times New Roman" pitchFamily="18" charset="0"/>
              </a:rPr>
              <a:t>.</a:t>
            </a:r>
          </a:p>
          <a:p>
            <a:pPr marL="0" indent="0">
              <a:buNone/>
            </a:pPr>
            <a:r>
              <a:rPr lang="en-US" sz="2800" b="1" baseline="-25000" dirty="0">
                <a:solidFill>
                  <a:srgbClr val="201BE3"/>
                </a:solidFill>
                <a:latin typeface="Times New Roman" pitchFamily="18" charset="0"/>
                <a:cs typeface="Times New Roman" pitchFamily="18" charset="0"/>
              </a:rPr>
              <a:t>+</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Giọng</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Chúa</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Trịnh</a:t>
            </a:r>
            <a:r>
              <a:rPr lang="en-US" sz="2800" b="1" dirty="0">
                <a:solidFill>
                  <a:srgbClr val="201BE3"/>
                </a:solidFill>
                <a:latin typeface="Times New Roman" pitchFamily="18" charset="0"/>
                <a:cs typeface="Times New Roman" pitchFamily="18" charset="0"/>
              </a:rPr>
              <a:t> : </a:t>
            </a:r>
            <a:r>
              <a:rPr lang="en-US" sz="2800" b="1" dirty="0" err="1">
                <a:solidFill>
                  <a:srgbClr val="201BE3"/>
                </a:solidFill>
                <a:latin typeface="Times New Roman" pitchFamily="18" charset="0"/>
                <a:cs typeface="Times New Roman" pitchFamily="18" charset="0"/>
              </a:rPr>
              <a:t>phàn</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nàn</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lúc</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đầu</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sau</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háo</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hức</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hỏi</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món</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ăn</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vì</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quá</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đói</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cuối</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cùng</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ngạc</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nhiên</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vui</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vẻ</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vì</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được</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ăn</a:t>
            </a:r>
            <a:r>
              <a:rPr lang="en-US" sz="2800" b="1" dirty="0">
                <a:solidFill>
                  <a:srgbClr val="201BE3"/>
                </a:solidFill>
                <a:latin typeface="Times New Roman" pitchFamily="18" charset="0"/>
                <a:cs typeface="Times New Roman" pitchFamily="18" charset="0"/>
              </a:rPr>
              <a:t> </a:t>
            </a:r>
            <a:r>
              <a:rPr lang="en-US" sz="2800" b="1" dirty="0" err="1">
                <a:solidFill>
                  <a:srgbClr val="201BE3"/>
                </a:solidFill>
                <a:latin typeface="Times New Roman" pitchFamily="18" charset="0"/>
                <a:cs typeface="Times New Roman" pitchFamily="18" charset="0"/>
              </a:rPr>
              <a:t>ngon</a:t>
            </a:r>
            <a:r>
              <a:rPr lang="en-US" sz="2800" b="1" dirty="0">
                <a:solidFill>
                  <a:srgbClr val="201BE3"/>
                </a:solidFill>
                <a:latin typeface="Times New Roman" pitchFamily="18" charset="0"/>
                <a:cs typeface="Times New Roman" pitchFamily="18" charset="0"/>
              </a:rPr>
              <a:t>.</a:t>
            </a:r>
          </a:p>
          <a:p>
            <a:pPr marL="0" indent="0">
              <a:buNone/>
            </a:pPr>
            <a:r>
              <a:rPr lang="en-US" sz="3600" b="1" baseline="-25000" dirty="0">
                <a:latin typeface="Times New Roman" pitchFamily="18" charset="0"/>
                <a:cs typeface="Times New Roman" pitchFamily="18" charset="0"/>
              </a:rPr>
              <a:t> </a:t>
            </a:r>
            <a:r>
              <a:rPr lang="en-US" sz="7800" b="1" baseline="-25000" dirty="0">
                <a:solidFill>
                  <a:srgbClr val="201BE3"/>
                </a:solidFill>
                <a:latin typeface="Times New Roman" pitchFamily="18" charset="0"/>
                <a:cs typeface="Times New Roman" pitchFamily="18" charset="0"/>
              </a:rPr>
              <a:t>*</a:t>
            </a:r>
            <a:r>
              <a:rPr lang="en-US" sz="3600" b="1" dirty="0">
                <a:solidFill>
                  <a:srgbClr val="201BE3"/>
                </a:solidFill>
                <a:latin typeface="Times New Roman" pitchFamily="18" charset="0"/>
                <a:cs typeface="Times New Roman" pitchFamily="18" charset="0"/>
              </a:rPr>
              <a:t> </a:t>
            </a:r>
            <a:r>
              <a:rPr lang="en-US" sz="3600" b="1" dirty="0" err="1">
                <a:solidFill>
                  <a:srgbClr val="201BE3"/>
                </a:solidFill>
                <a:latin typeface="Times New Roman" pitchFamily="18" charset="0"/>
                <a:cs typeface="Times New Roman" pitchFamily="18" charset="0"/>
              </a:rPr>
              <a:t>Đọc</a:t>
            </a:r>
            <a:r>
              <a:rPr lang="en-US" sz="3600" b="1" dirty="0">
                <a:solidFill>
                  <a:srgbClr val="201BE3"/>
                </a:solidFill>
                <a:latin typeface="Times New Roman" pitchFamily="18" charset="0"/>
                <a:cs typeface="Times New Roman" pitchFamily="18" charset="0"/>
              </a:rPr>
              <a:t> </a:t>
            </a:r>
            <a:r>
              <a:rPr lang="en-US" sz="3600" b="1" dirty="0" err="1">
                <a:solidFill>
                  <a:srgbClr val="201BE3"/>
                </a:solidFill>
                <a:latin typeface="Times New Roman" pitchFamily="18" charset="0"/>
                <a:cs typeface="Times New Roman" pitchFamily="18" charset="0"/>
              </a:rPr>
              <a:t>đúng</a:t>
            </a:r>
            <a:r>
              <a:rPr lang="en-US" sz="3600" b="1" dirty="0">
                <a:solidFill>
                  <a:srgbClr val="201BE3"/>
                </a:solidFill>
                <a:latin typeface="Times New Roman" pitchFamily="18" charset="0"/>
                <a:cs typeface="Times New Roman" pitchFamily="18" charset="0"/>
              </a:rPr>
              <a:t>: </a:t>
            </a:r>
            <a:r>
              <a:rPr lang="en-US" sz="3600" b="1" dirty="0" err="1">
                <a:solidFill>
                  <a:srgbClr val="201BE3"/>
                </a:solidFill>
                <a:latin typeface="Times New Roman" pitchFamily="18" charset="0"/>
                <a:cs typeface="Times New Roman" pitchFamily="18" charset="0"/>
              </a:rPr>
              <a:t>tương</a:t>
            </a:r>
            <a:r>
              <a:rPr lang="en-US" sz="3600" b="1" dirty="0">
                <a:solidFill>
                  <a:srgbClr val="201BE3"/>
                </a:solidFill>
                <a:latin typeface="Times New Roman" pitchFamily="18" charset="0"/>
                <a:cs typeface="Times New Roman" pitchFamily="18" charset="0"/>
              </a:rPr>
              <a:t> </a:t>
            </a:r>
            <a:r>
              <a:rPr lang="en-US" sz="3600" b="1" dirty="0" err="1">
                <a:solidFill>
                  <a:srgbClr val="201BE3"/>
                </a:solidFill>
                <a:latin typeface="Times New Roman" pitchFamily="18" charset="0"/>
                <a:cs typeface="Times New Roman" pitchFamily="18" charset="0"/>
              </a:rPr>
              <a:t>truyền</a:t>
            </a:r>
            <a:r>
              <a:rPr lang="en-US" sz="3600" b="1" dirty="0">
                <a:solidFill>
                  <a:srgbClr val="201BE3"/>
                </a:solidFill>
                <a:latin typeface="Times New Roman" pitchFamily="18" charset="0"/>
                <a:cs typeface="Times New Roman" pitchFamily="18" charset="0"/>
              </a:rPr>
              <a:t>, </a:t>
            </a:r>
            <a:r>
              <a:rPr lang="en-US" sz="3600" b="1" dirty="0" err="1">
                <a:solidFill>
                  <a:srgbClr val="201BE3"/>
                </a:solidFill>
                <a:latin typeface="Times New Roman" pitchFamily="18" charset="0"/>
                <a:cs typeface="Times New Roman" pitchFamily="18" charset="0"/>
              </a:rPr>
              <a:t>Trạng</a:t>
            </a:r>
            <a:r>
              <a:rPr lang="en-US" sz="3600" b="1" dirty="0">
                <a:solidFill>
                  <a:srgbClr val="201BE3"/>
                </a:solidFill>
                <a:latin typeface="Times New Roman" pitchFamily="18" charset="0"/>
                <a:cs typeface="Times New Roman" pitchFamily="18" charset="0"/>
              </a:rPr>
              <a:t> </a:t>
            </a:r>
            <a:r>
              <a:rPr lang="en-US" sz="3600" b="1" dirty="0" err="1">
                <a:solidFill>
                  <a:srgbClr val="201BE3"/>
                </a:solidFill>
                <a:latin typeface="Times New Roman" pitchFamily="18" charset="0"/>
                <a:cs typeface="Times New Roman" pitchFamily="18" charset="0"/>
              </a:rPr>
              <a:t>Quỳnh</a:t>
            </a:r>
            <a:r>
              <a:rPr lang="en-US" sz="3600" b="1" dirty="0">
                <a:solidFill>
                  <a:srgbClr val="201BE3"/>
                </a:solidFill>
                <a:latin typeface="Times New Roman" pitchFamily="18" charset="0"/>
                <a:cs typeface="Times New Roman" pitchFamily="18" charset="0"/>
              </a:rPr>
              <a:t>, </a:t>
            </a:r>
            <a:r>
              <a:rPr lang="en-US" sz="3600" b="1" dirty="0" err="1">
                <a:solidFill>
                  <a:srgbClr val="201BE3"/>
                </a:solidFill>
                <a:latin typeface="Times New Roman" pitchFamily="18" charset="0"/>
                <a:cs typeface="Times New Roman" pitchFamily="18" charset="0"/>
              </a:rPr>
              <a:t>túc</a:t>
            </a:r>
            <a:r>
              <a:rPr lang="en-US" sz="3600" b="1" dirty="0">
                <a:solidFill>
                  <a:srgbClr val="201BE3"/>
                </a:solidFill>
                <a:latin typeface="Times New Roman" pitchFamily="18" charset="0"/>
                <a:cs typeface="Times New Roman" pitchFamily="18" charset="0"/>
              </a:rPr>
              <a:t> </a:t>
            </a:r>
            <a:r>
              <a:rPr lang="en-US" sz="3600" b="1" dirty="0" err="1">
                <a:solidFill>
                  <a:srgbClr val="201BE3"/>
                </a:solidFill>
                <a:latin typeface="Times New Roman" pitchFamily="18" charset="0"/>
                <a:cs typeface="Times New Roman" pitchFamily="18" charset="0"/>
              </a:rPr>
              <a:t>trực</a:t>
            </a:r>
            <a:endParaRPr lang="en-US" sz="3600" b="1" dirty="0">
              <a:solidFill>
                <a:srgbClr val="201BE3"/>
              </a:solidFill>
              <a:latin typeface="Times New Roman" pitchFamily="18" charset="0"/>
              <a:cs typeface="Times New Roman" pitchFamily="18" charset="0"/>
            </a:endParaRPr>
          </a:p>
          <a:p>
            <a:pPr marL="0" indent="0">
              <a:buNone/>
            </a:pPr>
            <a:endParaRPr lang="en-US" b="1" baseline="-25000" dirty="0">
              <a:latin typeface="Times New Roman" pitchFamily="18" charset="0"/>
              <a:cs typeface="Times New Roman" pitchFamily="18" charset="0"/>
            </a:endParaRPr>
          </a:p>
        </p:txBody>
      </p:sp>
    </p:spTree>
    <p:extLst>
      <p:ext uri="{BB962C8B-B14F-4D97-AF65-F5344CB8AC3E}">
        <p14:creationId xmlns:p14="http://schemas.microsoft.com/office/powerpoint/2010/main" val="225911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7EE1A74E-19CA-40CE-A507-11D44C8C4CC4}"/>
              </a:ext>
            </a:extLst>
          </p:cNvPr>
          <p:cNvSpPr>
            <a:spLocks noGrp="1"/>
          </p:cNvSpPr>
          <p:nvPr>
            <p:ph idx="1"/>
          </p:nvPr>
        </p:nvSpPr>
        <p:spPr>
          <a:xfrm>
            <a:off x="1811832" y="1340770"/>
            <a:ext cx="9998768" cy="1872206"/>
          </a:xfrm>
        </p:spPr>
        <p:txBody>
          <a:bodyPr>
            <a:normAutofit/>
          </a:bodyPr>
          <a:lstStyle/>
          <a:p>
            <a:pPr marL="0" indent="0">
              <a:buNone/>
            </a:pPr>
            <a:r>
              <a:rPr lang="en-US" sz="4000" b="1" dirty="0" err="1">
                <a:solidFill>
                  <a:srgbClr val="FF0000"/>
                </a:solidFill>
                <a:latin typeface="Times New Roman" pitchFamily="18" charset="0"/>
                <a:cs typeface="Times New Roman" pitchFamily="18" charset="0"/>
              </a:rPr>
              <a:t>Câu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dài</a:t>
            </a:r>
            <a:endParaRPr lang="en-US" sz="4000" b="1" dirty="0">
              <a:solidFill>
                <a:srgbClr val="FF0000"/>
              </a:solidFill>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Trạng</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Quỳnh</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cho</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người</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đi</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lấy</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đá</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đem</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về</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ninh</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còn</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mình</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về</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nhà</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kiếm</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một</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lọ</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tương</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thật</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ngon</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đem</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giấu</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trong</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phủ</a:t>
            </a:r>
            <a:r>
              <a:rPr lang="en-US" sz="2800" dirty="0">
                <a:solidFill>
                  <a:srgbClr val="201BE3"/>
                </a:solidFill>
                <a:latin typeface="Times New Roman" pitchFamily="18" charset="0"/>
                <a:cs typeface="Times New Roman" pitchFamily="18" charset="0"/>
              </a:rPr>
              <a:t> </a:t>
            </a:r>
            <a:r>
              <a:rPr lang="en-US" sz="2800" dirty="0" err="1">
                <a:solidFill>
                  <a:srgbClr val="201BE3"/>
                </a:solidFill>
                <a:latin typeface="Times New Roman" pitchFamily="18" charset="0"/>
                <a:cs typeface="Times New Roman" pitchFamily="18" charset="0"/>
              </a:rPr>
              <a:t>chúa</a:t>
            </a:r>
            <a:r>
              <a:rPr lang="en-US" sz="2800" dirty="0">
                <a:solidFill>
                  <a:srgbClr val="201BE3"/>
                </a:solidFill>
                <a:latin typeface="Times New Roman" pitchFamily="18" charset="0"/>
                <a:cs typeface="Times New Roman" pitchFamily="18" charset="0"/>
              </a:rPr>
              <a:t>.</a:t>
            </a:r>
            <a:endParaRPr lang="vi-VN" sz="2800" dirty="0">
              <a:solidFill>
                <a:srgbClr val="201BE3"/>
              </a:solidFill>
              <a:latin typeface="Times New Roman" pitchFamily="18" charset="0"/>
              <a:cs typeface="Times New Roman" pitchFamily="18" charset="0"/>
            </a:endParaRPr>
          </a:p>
        </p:txBody>
      </p:sp>
      <p:sp>
        <p:nvSpPr>
          <p:cNvPr id="5" name="Rounded Rectangle 3">
            <a:extLst>
              <a:ext uri="{FF2B5EF4-FFF2-40B4-BE49-F238E27FC236}">
                <a16:creationId xmlns:a16="http://schemas.microsoft.com/office/drawing/2014/main" xmlns="" id="{1DCECDCD-988E-4118-BC42-FE3D32CF7756}"/>
              </a:ext>
            </a:extLst>
          </p:cNvPr>
          <p:cNvSpPr/>
          <p:nvPr/>
        </p:nvSpPr>
        <p:spPr>
          <a:xfrm>
            <a:off x="1775520" y="3284984"/>
            <a:ext cx="8640960" cy="1872208"/>
          </a:xfrm>
          <a:prstGeom prst="roundRect">
            <a:avLst/>
          </a:prstGeom>
          <a:solidFill>
            <a:schemeClr val="accent3">
              <a:lumMod val="60000"/>
              <a:lumOff val="40000"/>
              <a:alpha val="24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lang="vi-VN" sz="3600" dirty="0">
                <a:solidFill>
                  <a:prstClr val="black"/>
                </a:solidFill>
                <a:latin typeface="Times New Roman" pitchFamily="18" charset="0"/>
                <a:cs typeface="Times New Roman" pitchFamily="18" charset="0"/>
              </a:rPr>
              <a:t>Trạng Quỳnh cho người đi lấy đá đem về ninh, còn mình về nhà kiếm một lọ tương thật ngon đem giấu trong phủ chúa.</a:t>
            </a:r>
          </a:p>
        </p:txBody>
      </p:sp>
      <p:cxnSp>
        <p:nvCxnSpPr>
          <p:cNvPr id="6" name="Straight Connector 5">
            <a:extLst>
              <a:ext uri="{FF2B5EF4-FFF2-40B4-BE49-F238E27FC236}">
                <a16:creationId xmlns:a16="http://schemas.microsoft.com/office/drawing/2014/main" xmlns="" id="{8DEA1DFD-FC79-4DF9-A6EC-ED18DF054BEF}"/>
              </a:ext>
            </a:extLst>
          </p:cNvPr>
          <p:cNvCxnSpPr/>
          <p:nvPr/>
        </p:nvCxnSpPr>
        <p:spPr>
          <a:xfrm flipH="1">
            <a:off x="3719736" y="4437112"/>
            <a:ext cx="144016" cy="57606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xmlns="" id="{AA0647E3-2BD4-476F-B334-E662DFAC8E7F}"/>
              </a:ext>
            </a:extLst>
          </p:cNvPr>
          <p:cNvCxnSpPr/>
          <p:nvPr/>
        </p:nvCxnSpPr>
        <p:spPr>
          <a:xfrm flipH="1">
            <a:off x="2929252" y="3933056"/>
            <a:ext cx="144016" cy="57606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xmlns="" id="{7C8EE852-DB4C-45A5-A304-34802342E79D}"/>
              </a:ext>
            </a:extLst>
          </p:cNvPr>
          <p:cNvCxnSpPr/>
          <p:nvPr/>
        </p:nvCxnSpPr>
        <p:spPr>
          <a:xfrm flipH="1">
            <a:off x="8616877" y="4437112"/>
            <a:ext cx="144016" cy="57606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xmlns="" id="{4DAD3CD5-DB09-480C-A39B-4EE8A9878239}"/>
              </a:ext>
            </a:extLst>
          </p:cNvPr>
          <p:cNvCxnSpPr/>
          <p:nvPr/>
        </p:nvCxnSpPr>
        <p:spPr>
          <a:xfrm flipH="1">
            <a:off x="8472264" y="4437112"/>
            <a:ext cx="144016" cy="57606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1" name="Title 1">
            <a:extLst>
              <a:ext uri="{FF2B5EF4-FFF2-40B4-BE49-F238E27FC236}">
                <a16:creationId xmlns:a16="http://schemas.microsoft.com/office/drawing/2014/main" xmlns="" id="{A93F42F3-319B-41E5-94C8-B5FFF6DE7CBF}"/>
              </a:ext>
            </a:extLst>
          </p:cNvPr>
          <p:cNvSpPr txBox="1">
            <a:spLocks/>
          </p:cNvSpPr>
          <p:nvPr/>
        </p:nvSpPr>
        <p:spPr>
          <a:xfrm>
            <a:off x="1981200" y="332656"/>
            <a:ext cx="8229600" cy="1872209"/>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err="1">
                <a:ln>
                  <a:noFill/>
                </a:ln>
                <a:solidFill>
                  <a:srgbClr val="002060"/>
                </a:solidFill>
                <a:effectLst/>
                <a:uLnTx/>
                <a:uFillTx/>
                <a:latin typeface="Times New Roman" panose="02020603050405020304" pitchFamily="18" charset="0"/>
                <a:ea typeface="+mj-ea"/>
                <a:cs typeface="Times New Roman" panose="02020603050405020304" pitchFamily="18" charset="0"/>
              </a:rPr>
              <a:t>Thứ</a:t>
            </a:r>
            <a:r>
              <a:rPr kumimoji="0" lang="en-US" sz="4400" b="1" i="0" u="none" strike="noStrike" kern="1200" cap="none" spc="0" normalizeH="0" baseline="0" noProof="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lang="en-US" b="1">
                <a:solidFill>
                  <a:srgbClr val="002060"/>
                </a:solidFill>
                <a:latin typeface="Times New Roman" panose="02020603050405020304" pitchFamily="18" charset="0"/>
                <a:cs typeface="Times New Roman" panose="02020603050405020304" pitchFamily="18" charset="0"/>
              </a:rPr>
              <a:t>năm</a:t>
            </a:r>
            <a:r>
              <a:rPr kumimoji="0" lang="en-US" sz="4400" b="1" i="0" u="none" strike="noStrike" kern="1200" cap="none" spc="0" normalizeH="0" baseline="0" noProof="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4400" b="1" i="0" u="none" strike="noStrike" kern="1200" cap="none" spc="0" normalizeH="0" baseline="0" noProof="0" err="1">
                <a:ln>
                  <a:noFill/>
                </a:ln>
                <a:solidFill>
                  <a:srgbClr val="002060"/>
                </a:solidFill>
                <a:effectLst/>
                <a:uLnTx/>
                <a:uFillTx/>
                <a:latin typeface="Times New Roman" panose="02020603050405020304" pitchFamily="18" charset="0"/>
                <a:ea typeface="+mj-ea"/>
                <a:cs typeface="Times New Roman" panose="02020603050405020304" pitchFamily="18" charset="0"/>
              </a:rPr>
              <a:t>ngày</a:t>
            </a:r>
            <a:r>
              <a:rPr kumimoji="0" lang="en-US" sz="4400" b="1" i="0" u="none" strike="noStrike" kern="1200" cap="none" spc="0" normalizeH="0" baseline="0" noProof="0">
                <a:ln>
                  <a:noFill/>
                </a:ln>
                <a:solidFill>
                  <a:srgbClr val="002060"/>
                </a:solidFill>
                <a:effectLst/>
                <a:uLnTx/>
                <a:uFillTx/>
                <a:latin typeface="Times New Roman" panose="02020603050405020304" pitchFamily="18" charset="0"/>
                <a:ea typeface="+mj-ea"/>
                <a:cs typeface="Times New Roman" panose="02020603050405020304" pitchFamily="18" charset="0"/>
              </a:rPr>
              <a:t> 23 </a:t>
            </a:r>
            <a:r>
              <a:rPr kumimoji="0" lang="en-US" sz="4400" b="1" i="0" u="none" strike="noStrike" kern="1200" cap="none" spc="0" normalizeH="0" baseline="0" noProof="0" err="1">
                <a:ln>
                  <a:noFill/>
                </a:ln>
                <a:solidFill>
                  <a:srgbClr val="002060"/>
                </a:solidFill>
                <a:effectLst/>
                <a:uLnTx/>
                <a:uFillTx/>
                <a:latin typeface="Times New Roman" panose="02020603050405020304" pitchFamily="18" charset="0"/>
                <a:ea typeface="+mj-ea"/>
                <a:cs typeface="Times New Roman" panose="02020603050405020304" pitchFamily="18" charset="0"/>
              </a:rPr>
              <a:t>tháng</a:t>
            </a:r>
            <a:r>
              <a:rPr kumimoji="0" lang="en-US" sz="4400" b="1" i="0" u="none" strike="noStrike" kern="1200" cap="none" spc="0" normalizeH="0" baseline="0" noProof="0">
                <a:ln>
                  <a:noFill/>
                </a:ln>
                <a:solidFill>
                  <a:srgbClr val="002060"/>
                </a:solidFill>
                <a:effectLst/>
                <a:uLnTx/>
                <a:uFillTx/>
                <a:latin typeface="Times New Roman" panose="02020603050405020304" pitchFamily="18" charset="0"/>
                <a:ea typeface="+mj-ea"/>
                <a:cs typeface="Times New Roman" panose="02020603050405020304" pitchFamily="18" charset="0"/>
              </a:rPr>
              <a:t> 3 </a:t>
            </a:r>
            <a:r>
              <a:rPr kumimoji="0" lang="en-US" sz="4400" b="1" i="0" u="none" strike="noStrike" kern="1200" cap="none"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năm</a:t>
            </a:r>
            <a: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2022</a:t>
            </a:r>
            <a:br>
              <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en-US" sz="4400" b="1" i="0" u="sng" strike="noStrike" kern="1200" cap="none" spc="0" normalizeH="0" baseline="0" noProof="0" err="1">
                <a:ln>
                  <a:noFill/>
                </a:ln>
                <a:solidFill>
                  <a:srgbClr val="002060"/>
                </a:solidFill>
                <a:effectLst/>
                <a:uLnTx/>
                <a:uFillTx/>
                <a:latin typeface="Times New Roman" panose="02020603050405020304" pitchFamily="18" charset="0"/>
                <a:ea typeface="+mj-ea"/>
                <a:cs typeface="Times New Roman" panose="02020603050405020304" pitchFamily="18" charset="0"/>
              </a:rPr>
              <a:t>Tập</a:t>
            </a:r>
            <a:r>
              <a:rPr kumimoji="0" lang="en-US" sz="4400" b="1" i="0" u="sng" strike="noStrike" kern="1200" cap="none" spc="0" normalizeH="0" baseline="0" noProof="0">
                <a:ln>
                  <a:noFill/>
                </a:ln>
                <a:solidFill>
                  <a:srgbClr val="002060"/>
                </a:solidFill>
                <a:effectLst/>
                <a:uLnTx/>
                <a:uFillTx/>
                <a:latin typeface="Times New Roman" panose="02020603050405020304" pitchFamily="18" charset="0"/>
                <a:ea typeface="+mj-ea"/>
                <a:cs typeface="Times New Roman" panose="02020603050405020304" pitchFamily="18" charset="0"/>
              </a:rPr>
              <a:t> đọc</a:t>
            </a:r>
            <a:r>
              <a:rPr kumimoji="0" lang="en-US" sz="4400" b="1" i="0" u="none" strike="noStrike" kern="1200" cap="none" spc="0" normalizeH="0" baseline="0" noProof="0">
                <a:ln>
                  <a:noFill/>
                </a:ln>
                <a:solidFill>
                  <a:srgbClr val="002060"/>
                </a:solidFill>
                <a:effectLst/>
                <a:uLnTx/>
                <a:uFillTx/>
                <a:latin typeface="Times New Roman" panose="02020603050405020304" pitchFamily="18" charset="0"/>
                <a:ea typeface="+mj-ea"/>
                <a:cs typeface="Times New Roman" panose="02020603050405020304" pitchFamily="18" charset="0"/>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700" b="1" i="0" u="none" strike="noStrike" kern="1200" cap="none" spc="0" normalizeH="0" baseline="0" noProof="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4700" b="1" i="0" u="none" strike="noStrike" kern="1200" cap="none" spc="0" normalizeH="0" baseline="0" noProof="0">
                <a:ln>
                  <a:noFill/>
                </a:ln>
                <a:solidFill>
                  <a:srgbClr val="FF0000"/>
                </a:solidFill>
                <a:effectLst/>
                <a:uLnTx/>
                <a:uFillTx/>
                <a:latin typeface="Times New Roman" panose="02020603050405020304" pitchFamily="18" charset="0"/>
                <a:ea typeface="+mj-ea"/>
                <a:cs typeface="Times New Roman" panose="02020603050405020304" pitchFamily="18" charset="0"/>
              </a:rPr>
              <a:t>Ăn </a:t>
            </a:r>
            <a:r>
              <a:rPr kumimoji="0" lang="en-US" sz="4700" b="1" i="0" u="none" strike="noStrike" kern="1200" cap="none" spc="0" normalizeH="0" baseline="0" noProof="0" err="1">
                <a:ln>
                  <a:noFill/>
                </a:ln>
                <a:solidFill>
                  <a:srgbClr val="FF0000"/>
                </a:solidFill>
                <a:effectLst/>
                <a:uLnTx/>
                <a:uFillTx/>
                <a:latin typeface="Times New Roman" panose="02020603050405020304" pitchFamily="18" charset="0"/>
                <a:ea typeface="+mj-ea"/>
                <a:cs typeface="Times New Roman" panose="02020603050405020304" pitchFamily="18" charset="0"/>
              </a:rPr>
              <a:t>mầm</a:t>
            </a:r>
            <a:r>
              <a:rPr kumimoji="0" lang="en-US" sz="4700" b="1" i="0" u="none" strike="noStrike" kern="1200" cap="none" spc="0" normalizeH="0" baseline="0" noProof="0">
                <a:ln>
                  <a:noFill/>
                </a:ln>
                <a:solidFill>
                  <a:srgbClr val="FF0000"/>
                </a:solidFill>
                <a:effectLst/>
                <a:uLnTx/>
                <a:uFillTx/>
                <a:latin typeface="Times New Roman" panose="02020603050405020304" pitchFamily="18" charset="0"/>
                <a:ea typeface="+mj-ea"/>
                <a:cs typeface="Times New Roman" panose="02020603050405020304" pitchFamily="18" charset="0"/>
              </a:rPr>
              <a:t> đá</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b="1">
                <a:solidFill>
                  <a:srgbClr val="FF0000"/>
                </a:solidFill>
                <a:latin typeface="Times New Roman" panose="02020603050405020304" pitchFamily="18" charset="0"/>
                <a:cs typeface="Times New Roman" panose="02020603050405020304" pitchFamily="18" charset="0"/>
              </a:rPr>
              <a:t>                                                 </a:t>
            </a:r>
            <a:r>
              <a:rPr lang="en-US" sz="3300" b="1">
                <a:latin typeface="Times New Roman" panose="02020603050405020304" pitchFamily="18" charset="0"/>
                <a:cs typeface="Times New Roman" panose="02020603050405020304" pitchFamily="18" charset="0"/>
              </a:rPr>
              <a:t>(Truyện dân gian Việt Nam)</a:t>
            </a:r>
            <a:r>
              <a:rPr kumimoji="0" lang="en-US" sz="3300" b="1" i="0" u="sng"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r>
            <a:br>
              <a:rPr kumimoji="0" lang="en-US" sz="3300" b="1" i="0" u="sng"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br>
            <a:endParaRPr kumimoji="0" lang="vi-VN" sz="3300" b="0" i="0" u="none" strike="noStrike" kern="1200" cap="none" spc="0" normalizeH="0" baseline="0" noProof="0" dirty="0">
              <a:ln>
                <a:noFill/>
              </a:ln>
              <a:effectLst/>
              <a:uLnTx/>
              <a:uFillTx/>
              <a:latin typeface="Times New Roman" panose="02020603050405020304" pitchFamily="18" charset="0"/>
            </a:endParaRPr>
          </a:p>
        </p:txBody>
      </p:sp>
    </p:spTree>
    <p:extLst>
      <p:ext uri="{BB962C8B-B14F-4D97-AF65-F5344CB8AC3E}">
        <p14:creationId xmlns:p14="http://schemas.microsoft.com/office/powerpoint/2010/main" val="83659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6;p35">
            <a:extLst>
              <a:ext uri="{FF2B5EF4-FFF2-40B4-BE49-F238E27FC236}">
                <a16:creationId xmlns:a16="http://schemas.microsoft.com/office/drawing/2014/main" xmlns="" id="{F5961D94-BE6E-4B5F-9430-3C86BF71E374}"/>
              </a:ext>
            </a:extLst>
          </p:cNvPr>
          <p:cNvSpPr txBox="1">
            <a:spLocks/>
          </p:cNvSpPr>
          <p:nvPr/>
        </p:nvSpPr>
        <p:spPr>
          <a:xfrm>
            <a:off x="2999656" y="404664"/>
            <a:ext cx="6480720" cy="9031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2100" algn="ctr" rtl="0">
              <a:lnSpc>
                <a:spcPct val="100000"/>
              </a:lnSpc>
              <a:spcBef>
                <a:spcPts val="0"/>
              </a:spcBef>
              <a:spcAft>
                <a:spcPts val="0"/>
              </a:spcAft>
              <a:buClr>
                <a:srgbClr val="FFFFFF"/>
              </a:buClr>
              <a:buSzPts val="1200"/>
              <a:buFont typeface="Zilla Slab Light"/>
              <a:buNone/>
              <a:defRPr sz="1200" b="0" i="0" u="none" strike="noStrike" cap="none">
                <a:solidFill>
                  <a:srgbClr val="FFFFFF"/>
                </a:solidFill>
                <a:latin typeface="Zilla Slab Light"/>
                <a:ea typeface="Zilla Slab Light"/>
                <a:cs typeface="Zilla Slab Light"/>
                <a:sym typeface="Zilla Slab Light"/>
              </a:defRPr>
            </a:lvl1pPr>
            <a:lvl2pPr marL="914400" marR="0" lvl="1"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2pPr>
            <a:lvl3pPr marL="1371600" marR="0" lvl="2"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3pPr>
            <a:lvl4pPr marL="1828800" marR="0" lvl="3"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4pPr>
            <a:lvl5pPr marL="2286000" marR="0" lvl="4"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5pPr>
            <a:lvl6pPr marL="2743200" marR="0" lvl="5"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6pPr>
            <a:lvl7pPr marL="3200400" marR="0" lvl="6"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7pPr>
            <a:lvl8pPr marL="3657600" marR="0" lvl="7"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8pPr>
            <a:lvl9pPr marL="4114800" marR="0" lvl="8"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9pPr>
          </a:lstStyle>
          <a:p>
            <a:pPr marL="0" indent="0"/>
            <a:r>
              <a:rPr lang="vi-VN" sz="5400" kern="0">
                <a:solidFill>
                  <a:srgbClr val="201BE3"/>
                </a:solidFill>
                <a:latin typeface="Times New Roman" pitchFamily="18" charset="0"/>
                <a:cs typeface="Times New Roman" pitchFamily="18" charset="0"/>
              </a:rPr>
              <a:t>* Giải thích từ khó</a:t>
            </a:r>
            <a:endParaRPr lang="vi-VN" sz="5400" kern="0" dirty="0">
              <a:solidFill>
                <a:srgbClr val="201BE3"/>
              </a:solidFill>
              <a:latin typeface="Times New Roman" pitchFamily="18" charset="0"/>
              <a:cs typeface="Times New Roman" pitchFamily="18" charset="0"/>
            </a:endParaRPr>
          </a:p>
        </p:txBody>
      </p:sp>
      <p:sp>
        <p:nvSpPr>
          <p:cNvPr id="5" name="Google Shape;197;p35">
            <a:extLst>
              <a:ext uri="{FF2B5EF4-FFF2-40B4-BE49-F238E27FC236}">
                <a16:creationId xmlns:a16="http://schemas.microsoft.com/office/drawing/2014/main" xmlns="" id="{45C09EB7-C90E-484E-87F4-1C7ED9328775}"/>
              </a:ext>
            </a:extLst>
          </p:cNvPr>
          <p:cNvSpPr txBox="1">
            <a:spLocks/>
          </p:cNvSpPr>
          <p:nvPr/>
        </p:nvSpPr>
        <p:spPr>
          <a:xfrm>
            <a:off x="1055440" y="1962706"/>
            <a:ext cx="10729192" cy="175432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600"/>
              <a:buFont typeface="Englebert"/>
              <a:buNone/>
              <a:defRPr sz="3600" b="0" i="0" u="none" strike="noStrike" cap="none">
                <a:solidFill>
                  <a:srgbClr val="FFFFFF"/>
                </a:solidFill>
                <a:latin typeface="Englebert"/>
                <a:ea typeface="Englebert"/>
                <a:cs typeface="Englebert"/>
                <a:sym typeface="Englebert"/>
              </a:defRPr>
            </a:lvl1pPr>
            <a:lvl2pPr marR="0" lvl="1" algn="ctr" rtl="0">
              <a:lnSpc>
                <a:spcPct val="100000"/>
              </a:lnSpc>
              <a:spcBef>
                <a:spcPts val="0"/>
              </a:spcBef>
              <a:spcAft>
                <a:spcPts val="0"/>
              </a:spcAft>
              <a:buClr>
                <a:srgbClr val="434343"/>
              </a:buClr>
              <a:buSzPts val="4800"/>
              <a:buFont typeface="Oswald Regular"/>
              <a:buNone/>
              <a:defRPr sz="4800" b="0" i="0" u="none" strike="noStrike" cap="none">
                <a:solidFill>
                  <a:srgbClr val="434343"/>
                </a:solidFill>
                <a:latin typeface="Oswald Regular"/>
                <a:ea typeface="Oswald Regular"/>
                <a:cs typeface="Oswald Regular"/>
                <a:sym typeface="Oswald Regular"/>
              </a:defRPr>
            </a:lvl2pPr>
            <a:lvl3pPr marR="0" lvl="2" algn="ctr" rtl="0">
              <a:lnSpc>
                <a:spcPct val="100000"/>
              </a:lnSpc>
              <a:spcBef>
                <a:spcPts val="0"/>
              </a:spcBef>
              <a:spcAft>
                <a:spcPts val="0"/>
              </a:spcAft>
              <a:buClr>
                <a:srgbClr val="434343"/>
              </a:buClr>
              <a:buSzPts val="4800"/>
              <a:buFont typeface="Oswald Regular"/>
              <a:buNone/>
              <a:defRPr sz="4800" b="0" i="0" u="none" strike="noStrike" cap="none">
                <a:solidFill>
                  <a:srgbClr val="434343"/>
                </a:solidFill>
                <a:latin typeface="Oswald Regular"/>
                <a:ea typeface="Oswald Regular"/>
                <a:cs typeface="Oswald Regular"/>
                <a:sym typeface="Oswald Regular"/>
              </a:defRPr>
            </a:lvl3pPr>
            <a:lvl4pPr marR="0" lvl="3" algn="ctr" rtl="0">
              <a:lnSpc>
                <a:spcPct val="100000"/>
              </a:lnSpc>
              <a:spcBef>
                <a:spcPts val="0"/>
              </a:spcBef>
              <a:spcAft>
                <a:spcPts val="0"/>
              </a:spcAft>
              <a:buClr>
                <a:srgbClr val="434343"/>
              </a:buClr>
              <a:buSzPts val="4800"/>
              <a:buFont typeface="Oswald Regular"/>
              <a:buNone/>
              <a:defRPr sz="4800" b="0" i="0" u="none" strike="noStrike" cap="none">
                <a:solidFill>
                  <a:srgbClr val="434343"/>
                </a:solidFill>
                <a:latin typeface="Oswald Regular"/>
                <a:ea typeface="Oswald Regular"/>
                <a:cs typeface="Oswald Regular"/>
                <a:sym typeface="Oswald Regular"/>
              </a:defRPr>
            </a:lvl4pPr>
            <a:lvl5pPr marR="0" lvl="4" algn="ctr" rtl="0">
              <a:lnSpc>
                <a:spcPct val="100000"/>
              </a:lnSpc>
              <a:spcBef>
                <a:spcPts val="0"/>
              </a:spcBef>
              <a:spcAft>
                <a:spcPts val="0"/>
              </a:spcAft>
              <a:buClr>
                <a:srgbClr val="434343"/>
              </a:buClr>
              <a:buSzPts val="4800"/>
              <a:buFont typeface="Oswald Regular"/>
              <a:buNone/>
              <a:defRPr sz="4800" b="0" i="0" u="none" strike="noStrike" cap="none">
                <a:solidFill>
                  <a:srgbClr val="434343"/>
                </a:solidFill>
                <a:latin typeface="Oswald Regular"/>
                <a:ea typeface="Oswald Regular"/>
                <a:cs typeface="Oswald Regular"/>
                <a:sym typeface="Oswald Regular"/>
              </a:defRPr>
            </a:lvl5pPr>
            <a:lvl6pPr marR="0" lvl="5" algn="ctr" rtl="0">
              <a:lnSpc>
                <a:spcPct val="100000"/>
              </a:lnSpc>
              <a:spcBef>
                <a:spcPts val="0"/>
              </a:spcBef>
              <a:spcAft>
                <a:spcPts val="0"/>
              </a:spcAft>
              <a:buClr>
                <a:srgbClr val="434343"/>
              </a:buClr>
              <a:buSzPts val="4800"/>
              <a:buFont typeface="Oswald Regular"/>
              <a:buNone/>
              <a:defRPr sz="4800" b="0" i="0" u="none" strike="noStrike" cap="none">
                <a:solidFill>
                  <a:srgbClr val="434343"/>
                </a:solidFill>
                <a:latin typeface="Oswald Regular"/>
                <a:ea typeface="Oswald Regular"/>
                <a:cs typeface="Oswald Regular"/>
                <a:sym typeface="Oswald Regular"/>
              </a:defRPr>
            </a:lvl6pPr>
            <a:lvl7pPr marR="0" lvl="6" algn="ctr" rtl="0">
              <a:lnSpc>
                <a:spcPct val="100000"/>
              </a:lnSpc>
              <a:spcBef>
                <a:spcPts val="0"/>
              </a:spcBef>
              <a:spcAft>
                <a:spcPts val="0"/>
              </a:spcAft>
              <a:buClr>
                <a:srgbClr val="434343"/>
              </a:buClr>
              <a:buSzPts val="4800"/>
              <a:buFont typeface="Oswald Regular"/>
              <a:buNone/>
              <a:defRPr sz="4800" b="0" i="0" u="none" strike="noStrike" cap="none">
                <a:solidFill>
                  <a:srgbClr val="434343"/>
                </a:solidFill>
                <a:latin typeface="Oswald Regular"/>
                <a:ea typeface="Oswald Regular"/>
                <a:cs typeface="Oswald Regular"/>
                <a:sym typeface="Oswald Regular"/>
              </a:defRPr>
            </a:lvl7pPr>
            <a:lvl8pPr marR="0" lvl="7" algn="ctr" rtl="0">
              <a:lnSpc>
                <a:spcPct val="100000"/>
              </a:lnSpc>
              <a:spcBef>
                <a:spcPts val="0"/>
              </a:spcBef>
              <a:spcAft>
                <a:spcPts val="0"/>
              </a:spcAft>
              <a:buClr>
                <a:srgbClr val="434343"/>
              </a:buClr>
              <a:buSzPts val="4800"/>
              <a:buFont typeface="Oswald Regular"/>
              <a:buNone/>
              <a:defRPr sz="4800" b="0" i="0" u="none" strike="noStrike" cap="none">
                <a:solidFill>
                  <a:srgbClr val="434343"/>
                </a:solidFill>
                <a:latin typeface="Oswald Regular"/>
                <a:ea typeface="Oswald Regular"/>
                <a:cs typeface="Oswald Regular"/>
                <a:sym typeface="Oswald Regular"/>
              </a:defRPr>
            </a:lvl8pPr>
            <a:lvl9pPr marR="0" lvl="8" algn="ctr" rtl="0">
              <a:lnSpc>
                <a:spcPct val="100000"/>
              </a:lnSpc>
              <a:spcBef>
                <a:spcPts val="0"/>
              </a:spcBef>
              <a:spcAft>
                <a:spcPts val="0"/>
              </a:spcAft>
              <a:buClr>
                <a:srgbClr val="434343"/>
              </a:buClr>
              <a:buSzPts val="4800"/>
              <a:buFont typeface="Oswald Regular"/>
              <a:buNone/>
              <a:defRPr sz="4800" b="0" i="0" u="none" strike="noStrike" cap="none">
                <a:solidFill>
                  <a:srgbClr val="434343"/>
                </a:solidFill>
                <a:latin typeface="Oswald Regular"/>
                <a:ea typeface="Oswald Regular"/>
                <a:cs typeface="Oswald Regular"/>
                <a:sym typeface="Oswald Regular"/>
              </a:defRPr>
            </a:lvl9pPr>
          </a:lstStyle>
          <a:p>
            <a:pPr marL="0" marR="0" lvl="0" indent="0" algn="ctr" defTabSz="914400" rtl="0" eaLnBrk="1" fontAlgn="auto" latinLnBrk="0" hangingPunct="1">
              <a:lnSpc>
                <a:spcPct val="100000"/>
              </a:lnSpc>
              <a:spcBef>
                <a:spcPts val="0"/>
              </a:spcBef>
              <a:spcAft>
                <a:spcPts val="0"/>
              </a:spcAft>
              <a:buClr>
                <a:srgbClr val="FFFFFF"/>
              </a:buClr>
              <a:buSzPts val="3600"/>
              <a:buFont typeface="Englebert"/>
              <a:buNone/>
              <a:tabLst/>
              <a:defRPr/>
            </a:pPr>
            <a:r>
              <a:rPr kumimoji="0" lang="vi-VN" sz="3600" b="1" i="0" u="none" strike="noStrike" kern="0" cap="none" spc="0" normalizeH="0" baseline="0" noProof="0">
                <a:ln>
                  <a:noFill/>
                </a:ln>
                <a:solidFill>
                  <a:srgbClr val="FF0000"/>
                </a:solidFill>
                <a:effectLst/>
                <a:uLnTx/>
                <a:uFillTx/>
                <a:latin typeface="Times New Roman" panose="02020603050405020304" pitchFamily="18" charset="0"/>
                <a:sym typeface="Englebert"/>
              </a:rPr>
              <a:t>Tương truyền: </a:t>
            </a:r>
            <a:r>
              <a:rPr kumimoji="0" lang="vi-VN" sz="3600" b="0" i="0" u="none" strike="noStrike" kern="0" cap="none" spc="0" normalizeH="0" baseline="0" noProof="0">
                <a:ln>
                  <a:noFill/>
                </a:ln>
                <a:solidFill>
                  <a:srgbClr val="000000"/>
                </a:solidFill>
                <a:effectLst/>
                <a:uLnTx/>
                <a:uFillTx/>
                <a:latin typeface="Times New Roman" panose="02020603050405020304" pitchFamily="18" charset="0"/>
                <a:sym typeface="Englebert"/>
              </a:rPr>
              <a:t>Truyền miệng từ đời này sang đời khác</a:t>
            </a:r>
            <a:br>
              <a:rPr kumimoji="0" lang="vi-VN" sz="3600" b="0" i="0" u="none" strike="noStrike" kern="0" cap="none" spc="0" normalizeH="0" baseline="0" noProof="0">
                <a:ln>
                  <a:noFill/>
                </a:ln>
                <a:solidFill>
                  <a:srgbClr val="000000"/>
                </a:solidFill>
                <a:effectLst/>
                <a:uLnTx/>
                <a:uFillTx/>
                <a:latin typeface="Times New Roman" panose="02020603050405020304" pitchFamily="18" charset="0"/>
                <a:sym typeface="Englebert"/>
              </a:rPr>
            </a:br>
            <a:endParaRPr kumimoji="0" lang="vi-VN" sz="3600" b="0" i="0" u="none" strike="noStrike" kern="0" cap="none" spc="0" normalizeH="0" baseline="0" noProof="0" dirty="0">
              <a:ln>
                <a:noFill/>
              </a:ln>
              <a:solidFill>
                <a:srgbClr val="000000"/>
              </a:solidFill>
              <a:effectLst/>
              <a:uLnTx/>
              <a:uFillTx/>
              <a:latin typeface="Times New Roman" panose="02020603050405020304" pitchFamily="18" charset="0"/>
              <a:sym typeface="Englebert"/>
            </a:endParaRPr>
          </a:p>
        </p:txBody>
      </p:sp>
      <p:sp>
        <p:nvSpPr>
          <p:cNvPr id="2" name="TextBox 1">
            <a:extLst>
              <a:ext uri="{FF2B5EF4-FFF2-40B4-BE49-F238E27FC236}">
                <a16:creationId xmlns:a16="http://schemas.microsoft.com/office/drawing/2014/main" xmlns="" id="{0DA83153-38C8-41FF-AB77-97F5C25210EE}"/>
              </a:ext>
            </a:extLst>
          </p:cNvPr>
          <p:cNvSpPr txBox="1"/>
          <p:nvPr/>
        </p:nvSpPr>
        <p:spPr>
          <a:xfrm>
            <a:off x="1199457" y="3717032"/>
            <a:ext cx="10331018" cy="1754326"/>
          </a:xfrm>
          <a:prstGeom prst="rect">
            <a:avLst/>
          </a:prstGeom>
          <a:noFill/>
        </p:spPr>
        <p:txBody>
          <a:bodyPr wrap="square" rtlCol="0">
            <a:spAutoFit/>
          </a:bodyPr>
          <a:lstStyle/>
          <a:p>
            <a:r>
              <a:rPr lang="vi-VN" sz="3600" b="1" kern="0">
                <a:solidFill>
                  <a:srgbClr val="FF0000"/>
                </a:solidFill>
                <a:latin typeface="Times New Roman" panose="02020603050405020304" pitchFamily="18" charset="0"/>
                <a:sym typeface="Englebert"/>
              </a:rPr>
              <a:t>Thời vua Lê- chúa Trịnh: </a:t>
            </a:r>
            <a:r>
              <a:rPr lang="vi-VN" sz="3600" kern="0">
                <a:solidFill>
                  <a:srgbClr val="000000"/>
                </a:solidFill>
                <a:latin typeface="Times New Roman" panose="02020603050405020304" pitchFamily="18" charset="0"/>
                <a:sym typeface="Englebert"/>
              </a:rPr>
              <a:t>Thời kì lịch sử cuối thế kỉ XVI đến cuối thế kỉ XVIII.</a:t>
            </a:r>
            <a:r>
              <a:rPr lang="en-US" sz="3600" kern="0">
                <a:solidFill>
                  <a:srgbClr val="000000"/>
                </a:solidFill>
                <a:latin typeface="Times New Roman" panose="02020603050405020304" pitchFamily="18" charset="0"/>
                <a:sym typeface="Englebert"/>
              </a:rPr>
              <a:t> </a:t>
            </a:r>
            <a:r>
              <a:rPr lang="vi-VN" sz="3600" kern="0">
                <a:solidFill>
                  <a:srgbClr val="000000"/>
                </a:solidFill>
                <a:latin typeface="Times New Roman" panose="02020603050405020304" pitchFamily="18" charset="0"/>
                <a:sym typeface="Englebert"/>
              </a:rPr>
              <a:t>Nước ta có vua Lê nhưng quyền hành nằm trong tay chúa Trịnh</a:t>
            </a:r>
            <a:r>
              <a:rPr lang="en-US" sz="3600" kern="0">
                <a:solidFill>
                  <a:srgbClr val="000000"/>
                </a:solidFill>
                <a:latin typeface="Times New Roman" panose="02020603050405020304" pitchFamily="18" charset="0"/>
                <a:sym typeface="Englebert"/>
              </a:rPr>
              <a:t>.</a:t>
            </a:r>
            <a:endParaRPr lang="en-US"/>
          </a:p>
        </p:txBody>
      </p:sp>
    </p:spTree>
    <p:extLst>
      <p:ext uri="{BB962C8B-B14F-4D97-AF65-F5344CB8AC3E}">
        <p14:creationId xmlns:p14="http://schemas.microsoft.com/office/powerpoint/2010/main" val="22453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6;p35">
            <a:extLst>
              <a:ext uri="{FF2B5EF4-FFF2-40B4-BE49-F238E27FC236}">
                <a16:creationId xmlns:a16="http://schemas.microsoft.com/office/drawing/2014/main" xmlns="" id="{F5961D94-BE6E-4B5F-9430-3C86BF71E374}"/>
              </a:ext>
            </a:extLst>
          </p:cNvPr>
          <p:cNvSpPr txBox="1">
            <a:spLocks/>
          </p:cNvSpPr>
          <p:nvPr/>
        </p:nvSpPr>
        <p:spPr>
          <a:xfrm>
            <a:off x="2855640" y="1769776"/>
            <a:ext cx="6480720" cy="9031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2100" algn="ctr" rtl="0">
              <a:lnSpc>
                <a:spcPct val="100000"/>
              </a:lnSpc>
              <a:spcBef>
                <a:spcPts val="0"/>
              </a:spcBef>
              <a:spcAft>
                <a:spcPts val="0"/>
              </a:spcAft>
              <a:buClr>
                <a:srgbClr val="FFFFFF"/>
              </a:buClr>
              <a:buSzPts val="1200"/>
              <a:buFont typeface="Zilla Slab Light"/>
              <a:buNone/>
              <a:defRPr sz="1200" b="0" i="0" u="none" strike="noStrike" cap="none">
                <a:solidFill>
                  <a:srgbClr val="FFFFFF"/>
                </a:solidFill>
                <a:latin typeface="Zilla Slab Light"/>
                <a:ea typeface="Zilla Slab Light"/>
                <a:cs typeface="Zilla Slab Light"/>
                <a:sym typeface="Zilla Slab Light"/>
              </a:defRPr>
            </a:lvl1pPr>
            <a:lvl2pPr marL="914400" marR="0" lvl="1"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2pPr>
            <a:lvl3pPr marL="1371600" marR="0" lvl="2"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3pPr>
            <a:lvl4pPr marL="1828800" marR="0" lvl="3"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4pPr>
            <a:lvl5pPr marL="2286000" marR="0" lvl="4"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5pPr>
            <a:lvl6pPr marL="2743200" marR="0" lvl="5"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6pPr>
            <a:lvl7pPr marL="3200400" marR="0" lvl="6"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7pPr>
            <a:lvl8pPr marL="3657600" marR="0" lvl="7"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8pPr>
            <a:lvl9pPr marL="4114800" marR="0" lvl="8" indent="-292100" algn="ctr" rtl="0">
              <a:lnSpc>
                <a:spcPct val="100000"/>
              </a:lnSpc>
              <a:spcBef>
                <a:spcPts val="0"/>
              </a:spcBef>
              <a:spcAft>
                <a:spcPts val="0"/>
              </a:spcAft>
              <a:buClr>
                <a:srgbClr val="434343"/>
              </a:buClr>
              <a:buSzPts val="1200"/>
              <a:buFont typeface="Zilla Slab Light"/>
              <a:buNone/>
              <a:defRPr sz="1200" b="0" i="0" u="none" strike="noStrike" cap="none">
                <a:solidFill>
                  <a:srgbClr val="434343"/>
                </a:solidFill>
                <a:latin typeface="Zilla Slab Light"/>
                <a:ea typeface="Zilla Slab Light"/>
                <a:cs typeface="Zilla Slab Light"/>
                <a:sym typeface="Zilla Slab Light"/>
              </a:defRPr>
            </a:lvl9pPr>
          </a:lstStyle>
          <a:p>
            <a:pPr marL="0" indent="0"/>
            <a:r>
              <a:rPr lang="vi-VN" sz="5400" kern="0" dirty="0">
                <a:solidFill>
                  <a:srgbClr val="201BE3"/>
                </a:solidFill>
                <a:latin typeface="Times New Roman" pitchFamily="18" charset="0"/>
                <a:cs typeface="Times New Roman" pitchFamily="18" charset="0"/>
              </a:rPr>
              <a:t>* Giải thích từ khó</a:t>
            </a:r>
          </a:p>
        </p:txBody>
      </p:sp>
      <p:sp>
        <p:nvSpPr>
          <p:cNvPr id="6" name="Content Placeholder 2">
            <a:extLst>
              <a:ext uri="{FF2B5EF4-FFF2-40B4-BE49-F238E27FC236}">
                <a16:creationId xmlns:a16="http://schemas.microsoft.com/office/drawing/2014/main" xmlns="" id="{211C7036-A733-4796-BFAA-D536715779B5}"/>
              </a:ext>
            </a:extLst>
          </p:cNvPr>
          <p:cNvSpPr>
            <a:spLocks noGrp="1"/>
          </p:cNvSpPr>
          <p:nvPr>
            <p:ph idx="1"/>
          </p:nvPr>
        </p:nvSpPr>
        <p:spPr>
          <a:xfrm>
            <a:off x="1911421" y="2780928"/>
            <a:ext cx="9721080" cy="1944215"/>
          </a:xfrm>
        </p:spPr>
        <p:txBody>
          <a:bodyPr>
            <a:normAutofit/>
          </a:bodyPr>
          <a:lstStyle/>
          <a:p>
            <a:pPr marL="0" indent="0">
              <a:buNone/>
            </a:pPr>
            <a:r>
              <a:rPr lang="vi-VN" sz="4000" b="1">
                <a:solidFill>
                  <a:srgbClr val="FF0000"/>
                </a:solidFill>
                <a:latin typeface="Times New Roman" pitchFamily="18" charset="0"/>
                <a:cs typeface="Times New Roman" pitchFamily="18" charset="0"/>
              </a:rPr>
              <a:t>Túc trực: </a:t>
            </a:r>
            <a:r>
              <a:rPr lang="vi-VN" sz="4000" dirty="0">
                <a:latin typeface="Times New Roman" pitchFamily="18" charset="0"/>
                <a:cs typeface="Times New Roman" pitchFamily="18" charset="0"/>
              </a:rPr>
              <a:t>Có mặt thường xuyên ở chỗ nhất định để trông nom hoặc sẵn sàng làm một việc gì</a:t>
            </a:r>
          </a:p>
        </p:txBody>
      </p:sp>
      <p:sp>
        <p:nvSpPr>
          <p:cNvPr id="5" name="TextBox 4">
            <a:extLst>
              <a:ext uri="{FF2B5EF4-FFF2-40B4-BE49-F238E27FC236}">
                <a16:creationId xmlns:a16="http://schemas.microsoft.com/office/drawing/2014/main" xmlns="" id="{C9E0182B-B039-4415-861D-3E93BDCE13AF}"/>
              </a:ext>
            </a:extLst>
          </p:cNvPr>
          <p:cNvSpPr txBox="1"/>
          <p:nvPr/>
        </p:nvSpPr>
        <p:spPr>
          <a:xfrm>
            <a:off x="1919536" y="4941168"/>
            <a:ext cx="9574832" cy="1323439"/>
          </a:xfrm>
          <a:prstGeom prst="rect">
            <a:avLst/>
          </a:prstGeom>
          <a:noFill/>
        </p:spPr>
        <p:txBody>
          <a:bodyPr wrap="square" rtlCol="0">
            <a:spAutoFit/>
          </a:bodyPr>
          <a:lstStyle/>
          <a:p>
            <a:pPr lvl="0" defTabSz="457200">
              <a:spcBef>
                <a:spcPts val="1000"/>
              </a:spcBef>
              <a:buClr>
                <a:srgbClr val="A53010"/>
              </a:buClr>
            </a:pPr>
            <a:r>
              <a:rPr lang="vi-VN" sz="4000" b="1">
                <a:solidFill>
                  <a:srgbClr val="FF0000"/>
                </a:solidFill>
                <a:latin typeface="Times New Roman" pitchFamily="18" charset="0"/>
                <a:cs typeface="Times New Roman" pitchFamily="18" charset="0"/>
              </a:rPr>
              <a:t>Dã vị: </a:t>
            </a:r>
            <a:r>
              <a:rPr lang="vi-VN" sz="4000" dirty="0">
                <a:solidFill>
                  <a:prstClr val="black">
                    <a:lumMod val="75000"/>
                    <a:lumOff val="25000"/>
                  </a:prstClr>
                </a:solidFill>
                <a:latin typeface="Times New Roman" pitchFamily="18" charset="0"/>
                <a:cs typeface="Times New Roman" pitchFamily="18" charset="0"/>
              </a:rPr>
              <a:t>Món ăn bình dân,nấu theo lối cổ truyền.</a:t>
            </a:r>
          </a:p>
        </p:txBody>
      </p:sp>
    </p:spTree>
    <p:extLst>
      <p:ext uri="{BB962C8B-B14F-4D97-AF65-F5344CB8AC3E}">
        <p14:creationId xmlns:p14="http://schemas.microsoft.com/office/powerpoint/2010/main" val="422923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1916832"/>
            <a:ext cx="9351027" cy="2549897"/>
          </a:xfrm>
        </p:spPr>
        <p:txBody>
          <a:bodyPr>
            <a:noAutofit/>
          </a:bodyPr>
          <a:lstStyle/>
          <a:p>
            <a:pPr algn="ctr"/>
            <a:r>
              <a:rPr lang="en-US" sz="8800">
                <a:solidFill>
                  <a:srgbClr val="201BE3"/>
                </a:solidFill>
                <a:latin typeface="Times New Roman" pitchFamily="18" charset="0"/>
                <a:cs typeface="Times New Roman" pitchFamily="18" charset="0"/>
              </a:rPr>
              <a:t>Tìm hiểu bài</a:t>
            </a:r>
            <a:endParaRPr lang="vi-VN" sz="8800" dirty="0">
              <a:solidFill>
                <a:srgbClr val="201BE3"/>
              </a:solidFill>
              <a:latin typeface="Times New Roman" pitchFamily="18" charset="0"/>
              <a:cs typeface="Times New Roman" pitchFamily="18" charset="0"/>
            </a:endParaRPr>
          </a:p>
        </p:txBody>
      </p:sp>
    </p:spTree>
    <p:extLst>
      <p:ext uri="{BB962C8B-B14F-4D97-AF65-F5344CB8AC3E}">
        <p14:creationId xmlns:p14="http://schemas.microsoft.com/office/powerpoint/2010/main" val="2522849027"/>
      </p:ext>
    </p:extLst>
  </p:cSld>
  <p:clrMapOvr>
    <a:masterClrMapping/>
  </p:clrMapOvr>
</p:sld>
</file>

<file path=ppt/theme/theme1.xml><?xml version="1.0" encoding="utf-8"?>
<a:theme xmlns:a="http://schemas.openxmlformats.org/drawingml/2006/main" name="Back to School Social Media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885</Words>
  <Application>Microsoft Office PowerPoint</Application>
  <PresentationFormat>Widescreen</PresentationFormat>
  <Paragraphs>90</Paragraphs>
  <Slides>22</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Arial</vt:lpstr>
      <vt:lpstr>Calibri</vt:lpstr>
      <vt:lpstr>Calibri Light</vt:lpstr>
      <vt:lpstr>Englebert</vt:lpstr>
      <vt:lpstr>Fira Sans Extra Condensed Medium</vt:lpstr>
      <vt:lpstr>Oswald Regular</vt:lpstr>
      <vt:lpstr>Roboto Slab Regular</vt:lpstr>
      <vt:lpstr>Times New Roman</vt:lpstr>
      <vt:lpstr>Wingdings</vt:lpstr>
      <vt:lpstr>Wingdings 3</vt:lpstr>
      <vt:lpstr>Zilla Slab Light</vt:lpstr>
      <vt:lpstr>Back to School Social Media by Slidesgo</vt:lpstr>
      <vt:lpstr>Office Theme</vt:lpstr>
      <vt:lpstr>PowerPoint Presentation</vt:lpstr>
      <vt:lpstr>PowerPoint Presentation</vt:lpstr>
      <vt:lpstr>PowerPoint Presentation</vt:lpstr>
      <vt:lpstr>Bài chia làm 4 đoạn:  </vt:lpstr>
      <vt:lpstr>Lưu ý cách đọc</vt:lpstr>
      <vt:lpstr>PowerPoint Presentation</vt:lpstr>
      <vt:lpstr>PowerPoint Presentation</vt:lpstr>
      <vt:lpstr>PowerPoint Presentation</vt:lpstr>
      <vt:lpstr>Tìm hiểu bài</vt:lpstr>
      <vt:lpstr> Tìm hiểu bài  Đọc thầm đoạn 1 :Trả lời câu hỏi dưới đây</vt:lpstr>
      <vt:lpstr>PowerPoint Presentation</vt:lpstr>
      <vt:lpstr>PowerPoint Presentation</vt:lpstr>
      <vt:lpstr>Đọc thầm đoạn 2 :Trả lời câu hỏi dưới đây</vt:lpstr>
      <vt:lpstr>Em có nhận xét gì về Chúa Trịnh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74</cp:revision>
  <dcterms:created xsi:type="dcterms:W3CDTF">2021-01-06T13:11:07Z</dcterms:created>
  <dcterms:modified xsi:type="dcterms:W3CDTF">2022-04-24T04:41:17Z</dcterms:modified>
</cp:coreProperties>
</file>