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rial Black" pitchFamily="34" charset="0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xRGcqVvkGw/N7qgHyTqCvVyJP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4193" t="2191" r="2693" b="6031"/>
          <a:stretch/>
        </p:blipFill>
        <p:spPr>
          <a:xfrm>
            <a:off x="84296" y="3790951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7025f93bab81e29a45dfc8ebfbf481b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623" y="2457450"/>
            <a:ext cx="2681339" cy="50526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88" name="Google Shape;88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name="adj" fmla="val 16667"/>
              </a:avLst>
            </a:prstGeom>
            <a:solidFill>
              <a:srgbClr val="CCC0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249024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 - THÁNG</a:t>
            </a:r>
            <a:endParaRPr sz="7200" b="0" i="0" u="none" strike="noStrike" cap="none">
              <a:solidFill>
                <a:srgbClr val="249024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 pitchFamily="18" charset="0"/>
                <a:ea typeface="Arial Black"/>
                <a:cs typeface="Times New Roman" pitchFamily="18" charset="0"/>
                <a:sym typeface="Arial Black"/>
              </a:rPr>
              <a:t>Bài 30</a:t>
            </a:r>
            <a:endParaRPr sz="4000" b="1">
              <a:solidFill>
                <a:schemeClr val="lt1"/>
              </a:solidFill>
              <a:latin typeface="Times New Roman" pitchFamily="18" charset="0"/>
              <a:ea typeface="Arial Black"/>
              <a:cs typeface="Times New Roman" pitchFamily="18" charset="0"/>
              <a:sym typeface="Arial Black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133600" y="3413051"/>
            <a:ext cx="536396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Tiết 1: Khám phá</a:t>
            </a:r>
            <a:endParaRPr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		Hoạt động</a:t>
            </a:r>
            <a:endParaRPr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75187" y="6433940"/>
            <a:ext cx="7836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 quyền : FB Đặng Nhật Linh- https://www.facebook.com/nhat.linh.3557440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5" y="554636"/>
            <a:ext cx="77798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Đọc được giờ trên đồng hồ khi kim dài(kim phút) chỉ số 3,số 6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HS thực hành</a:t>
            </a:r>
            <a:r>
              <a:rPr lang="de-DE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đọc được giờ trên đồng hồ.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Rèn phẩm chất chăm chỉ, trách nhiệm.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Qua thực hành, luyện tập sẽ phát triển năng lực tư duy và lập luận, năng lực giải quyết vấn đề.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Qua quan sát, nhận xét, khái quát hóa để giải bài toán sẽ hình thành và phát triển năng lực giải quyết vấn đề và sáng tạo.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l="21745" t="25707" r="10361" b="11792"/>
          <a:stretch/>
        </p:blipFill>
        <p:spPr>
          <a:xfrm>
            <a:off x="381000" y="381000"/>
            <a:ext cx="7878791" cy="40778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52400" y="5533262"/>
            <a:ext cx="90242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Tháng 4, tháng 6, tháng 9, tháng 11 có 30 ngày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11994" y="4435414"/>
            <a:ext cx="83400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1,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3,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5,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7,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8,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10,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12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31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66224" y="6118037"/>
            <a:ext cx="5701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Tháng 2 có 28 hoặc 29 ngày.</a:t>
            </a:r>
            <a:endParaRPr sz="320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21" name="Google Shape;121;p3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3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124;p3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 l="11773" t="25426" r="61018" b="51783"/>
          <a:stretch/>
        </p:blipFill>
        <p:spPr>
          <a:xfrm>
            <a:off x="211994" y="79414"/>
            <a:ext cx="2455006" cy="1156686"/>
          </a:xfrm>
          <a:prstGeom prst="bracketPair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1073325" y="196334"/>
            <a:ext cx="85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l="23470" t="27829" r="22959" b="19811"/>
          <a:stretch/>
        </p:blipFill>
        <p:spPr>
          <a:xfrm>
            <a:off x="967727" y="1766724"/>
            <a:ext cx="6970143" cy="3830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135" name="Google Shape;135;p4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7048" y="4909664"/>
            <a:ext cx="1879504" cy="17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850378">
            <a:off x="6651493" y="184323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2528252">
            <a:off x="7117179" y="515865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6949" y="5258625"/>
            <a:ext cx="1721224" cy="15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967727" y="1111852"/>
            <a:ext cx="6201597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Tìm hai con vật có cùng ngày sinh:</a:t>
            </a:r>
            <a:endParaRPr sz="28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1" y="87078"/>
            <a:ext cx="2590799" cy="96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182821" y="1042337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 flipH="1">
            <a:off x="2438400" y="3398859"/>
            <a:ext cx="2514600" cy="94454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5257800" y="3398859"/>
            <a:ext cx="1219201" cy="55272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8" name="Google Shape;148;p4"/>
          <p:cNvCxnSpPr/>
          <p:nvPr/>
        </p:nvCxnSpPr>
        <p:spPr>
          <a:xfrm rot="10800000">
            <a:off x="3581400" y="3398859"/>
            <a:ext cx="3276600" cy="55272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9" name="Google Shape;149;p4"/>
          <p:cNvSpPr/>
          <p:nvPr/>
        </p:nvSpPr>
        <p:spPr>
          <a:xfrm>
            <a:off x="1295400" y="6432163"/>
            <a:ext cx="967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l="50255" t="40330" r="6384" b="17687"/>
          <a:stretch/>
        </p:blipFill>
        <p:spPr>
          <a:xfrm>
            <a:off x="1066800" y="1403805"/>
            <a:ext cx="7504595" cy="408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156" name="Google Shape;156;p5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2528252">
            <a:off x="7590017" y="515865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6590" y="5488876"/>
            <a:ext cx="1574390" cy="14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934084" y="520949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a) Nêu các ngày còn thiếu trong tờ lịch tháng 12 dưới đây:</a:t>
            </a:r>
            <a:endParaRPr sz="28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182821" y="312145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505200" y="3530025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14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5867400" y="3072825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069059" y="3537059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16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2726788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20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4276578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22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7391400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26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498166" y="45720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28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4366302" y="2539425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877558" y="4561820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7048" y="4909664"/>
            <a:ext cx="1879504" cy="1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>
            <a:off x="1495278" y="6307132"/>
            <a:ext cx="10287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l="50255" t="40330" r="6384" b="17687"/>
          <a:stretch/>
        </p:blipFill>
        <p:spPr>
          <a:xfrm>
            <a:off x="1066800" y="1009752"/>
            <a:ext cx="7504595" cy="408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6"/>
          <p:cNvGrpSpPr/>
          <p:nvPr/>
        </p:nvGrpSpPr>
        <p:grpSpPr>
          <a:xfrm>
            <a:off x="134471" y="92673"/>
            <a:ext cx="8933329" cy="6689127"/>
            <a:chOff x="134471" y="121024"/>
            <a:chExt cx="11944115" cy="6602506"/>
          </a:xfrm>
        </p:grpSpPr>
        <p:cxnSp>
          <p:nvCxnSpPr>
            <p:cNvPr id="182" name="Google Shape;182;p6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6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6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86" name="Google Shape;186;p6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850378">
            <a:off x="7081812" y="367736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2528252">
            <a:off x="7339255" y="593648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6590" y="5395064"/>
            <a:ext cx="1574390" cy="14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934084" y="427137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b) Xem tờ lịch tháng 12 và trả lời:</a:t>
            </a:r>
            <a:endParaRPr sz="28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82821" y="21833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3505200" y="3135972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14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5867400" y="2678772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069059" y="3143006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16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2726788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20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4276578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22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7391400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26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3498166" y="41779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28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4366302" y="2145372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877558" y="4167767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480930" y="5486400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Ngày đầu tiên của tháng 12 là thứ mấy?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447800" y="5029200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Tháng 12 có bao nhiêu ngày?</a:t>
            </a:r>
            <a:endParaRPr sz="28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540476" y="5029200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Tháng 12 có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31 ngày.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443794" y="6072583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Ngày cuối cùng của tháng 12 là thứ mấy?</a:t>
            </a:r>
            <a:endParaRPr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480930" y="5530410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Ngày đầu tiên của tháng 12 là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 tư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447800" y="6028891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Ngày cuối cùng của tháng 12 là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 sáu.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066800" y="92673"/>
            <a:ext cx="1295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134471" y="92673"/>
            <a:ext cx="8933329" cy="6689127"/>
            <a:chOff x="134471" y="121024"/>
            <a:chExt cx="11944115" cy="6602506"/>
          </a:xfrm>
        </p:grpSpPr>
        <p:cxnSp>
          <p:nvCxnSpPr>
            <p:cNvPr id="212" name="Google Shape;212;p7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16" name="Google Shape;216;p7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7081812" y="367736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7339255" y="593648"/>
            <a:ext cx="2215728" cy="6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/>
          <p:nvPr/>
        </p:nvSpPr>
        <p:spPr>
          <a:xfrm>
            <a:off x="934084" y="427137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b) Xem tờ lịch tháng 1 và trả lời:</a:t>
            </a:r>
            <a:endParaRPr sz="28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182821" y="21833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912" y="5175037"/>
            <a:ext cx="1628957" cy="153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5">
            <a:alphaModFix/>
          </a:blip>
          <a:srcRect l="36982" t="29348" r="6854" b="16250"/>
          <a:stretch/>
        </p:blipFill>
        <p:spPr>
          <a:xfrm>
            <a:off x="903808" y="990600"/>
            <a:ext cx="7275443" cy="39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/>
          <p:nvPr/>
        </p:nvSpPr>
        <p:spPr>
          <a:xfrm>
            <a:off x="332357" y="5175038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Tháng 1 có bao nhiêu ngày?</a:t>
            </a:r>
            <a:endParaRPr sz="2800" b="1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305290" y="5181125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Tháng 1 có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31 ngày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305290" y="5718852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Ngày Tết Dương lich 1 tháng 1 là thứ mấy?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316372" y="571500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Ngày Tết Dương lich 1 tháng 1 là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 bảy.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6096000" y="1944850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316491" y="621621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Ngày 1 tháng 2 cùng năm là thứ mấy?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305291" y="621621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Ngày 1 tháng 2 cùng năm là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 ba.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3124200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1066800" y="169894"/>
            <a:ext cx="11658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8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l="15806" t="12258" r="11253" b="65141"/>
          <a:stretch/>
        </p:blipFill>
        <p:spPr>
          <a:xfrm>
            <a:off x="1796623" y="1"/>
            <a:ext cx="5490002" cy="227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-23129" y="2938717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211" y="1652794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8"/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244" name="Google Shape;244;p8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8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8"/>
          <p:cNvSpPr txBox="1"/>
          <p:nvPr/>
        </p:nvSpPr>
        <p:spPr>
          <a:xfrm>
            <a:off x="1143385" y="1813252"/>
            <a:ext cx="726231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Rèn kĩ năng xem ngày - tháng</a:t>
            </a:r>
            <a:endParaRPr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 trước bài sau :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“Luyện tập” trang 117 - 118</a:t>
            </a:r>
            <a:endParaRPr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2503511" y="100040"/>
            <a:ext cx="407622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536366" y="6488668"/>
            <a:ext cx="10287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254" name="Google Shape;254;p9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9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9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85060" y="2938717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7497" y="1835122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9"/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263" name="Google Shape;263;p9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9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14066">
            <a:off x="151424" y="471816"/>
            <a:ext cx="1524347" cy="7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948736" y="1664284"/>
            <a:ext cx="75255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Tạm biệt và hẹn gặp lại các con vào những tiết học sau!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1569496" y="6330791"/>
            <a:ext cx="9829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On-screen Show (4:3)</PresentationFormat>
  <Paragraphs>62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Arial Black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7</cp:lastModifiedBy>
  <cp:revision>1</cp:revision>
  <dcterms:created xsi:type="dcterms:W3CDTF">2021-06-08T08:50:02Z</dcterms:created>
  <dcterms:modified xsi:type="dcterms:W3CDTF">2022-12-18T07:26:08Z</dcterms:modified>
</cp:coreProperties>
</file>