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90" r:id="rId3"/>
    <p:sldId id="302" r:id="rId4"/>
    <p:sldId id="299" r:id="rId5"/>
    <p:sldId id="300" r:id="rId6"/>
    <p:sldId id="301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6" d="100"/>
          <a:sy n="66" d="100"/>
        </p:scale>
        <p:origin x="-37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pPr/>
              <a:t>11/02/2023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</a:p>
        </p:txBody>
      </p:sp>
    </p:spTree>
    <p:extLst>
      <p:ext uri="{BB962C8B-B14F-4D97-AF65-F5344CB8AC3E}">
        <p14:creationId xmlns:p14="http://schemas.microsoft.com/office/powerpoint/2010/main" xmlns="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5170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9676" y="833377"/>
            <a:ext cx="100456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 qua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?”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3057C0-9010-45F1-BAF2-FB9D4A560B91}"/>
              </a:ext>
            </a:extLst>
          </p:cNvPr>
          <p:cNvSpPr txBox="1"/>
          <p:nvPr/>
        </p:nvSpPr>
        <p:spPr>
          <a:xfrm>
            <a:off x="884753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AD0B34-F6AB-4631-B4DF-CEF5111A3110}"/>
              </a:ext>
            </a:extLst>
          </p:cNvPr>
          <p:cNvSpPr txBox="1"/>
          <p:nvPr/>
        </p:nvSpPr>
        <p:spPr>
          <a:xfrm>
            <a:off x="6124136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18EB52-F128-42E8-92B2-193707C44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995" y="1192305"/>
            <a:ext cx="4860141" cy="1271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E5AC20-22E4-4B12-BCB3-D2E5812B9A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6664" y="1113881"/>
            <a:ext cx="4832483" cy="1259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AB83D23-1CE8-4383-9FB9-6481C185DA07}"/>
              </a:ext>
            </a:extLst>
          </p:cNvPr>
          <p:cNvSpPr txBox="1"/>
          <p:nvPr/>
        </p:nvSpPr>
        <p:spPr>
          <a:xfrm>
            <a:off x="3467371" y="16087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6106E1-5364-4A83-96CB-C64F9D30E717}"/>
              </a:ext>
            </a:extLst>
          </p:cNvPr>
          <p:cNvSpPr txBox="1"/>
          <p:nvPr/>
        </p:nvSpPr>
        <p:spPr>
          <a:xfrm>
            <a:off x="5158696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321413A-8438-4D86-AB7E-ADD0A7F2469D}"/>
              </a:ext>
            </a:extLst>
          </p:cNvPr>
          <p:cNvSpPr txBox="1"/>
          <p:nvPr/>
        </p:nvSpPr>
        <p:spPr>
          <a:xfrm>
            <a:off x="8586529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59CACD-4BEE-4E27-A567-3B72F83A79EC}"/>
              </a:ext>
            </a:extLst>
          </p:cNvPr>
          <p:cNvSpPr txBox="1"/>
          <p:nvPr/>
        </p:nvSpPr>
        <p:spPr>
          <a:xfrm>
            <a:off x="10314451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D565DF3-47B1-431A-8E27-7C3B21EB1F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6769" y="2373411"/>
            <a:ext cx="4860142" cy="257168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7A1010E-F69F-4C66-BA1D-2CBD86000BAA}"/>
              </a:ext>
            </a:extLst>
          </p:cNvPr>
          <p:cNvSpPr/>
          <p:nvPr/>
        </p:nvSpPr>
        <p:spPr>
          <a:xfrm>
            <a:off x="884753" y="26441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A2B50C-014E-442D-B384-0477101A2233}"/>
              </a:ext>
            </a:extLst>
          </p:cNvPr>
          <p:cNvSpPr txBox="1"/>
          <p:nvPr/>
        </p:nvSpPr>
        <p:spPr>
          <a:xfrm>
            <a:off x="1322076" y="2644170"/>
            <a:ext cx="4773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Bạn Nam đã cắt 30 hình tròn để trang trí đèn ông sao, mỗi chiếc đèn cần 5 hình. Hỏi bạn Nam trang trí được bao nhiêu chiếc đèn ông sao?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AF86389-7F08-419A-B2DF-5B58AE9BB601}"/>
              </a:ext>
            </a:extLst>
          </p:cNvPr>
          <p:cNvSpPr txBox="1"/>
          <p:nvPr/>
        </p:nvSpPr>
        <p:spPr>
          <a:xfrm>
            <a:off x="4667735" y="4489618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905D835-25F2-4D45-B56E-F63DDBF2CDED}"/>
              </a:ext>
            </a:extLst>
          </p:cNvPr>
          <p:cNvSpPr txBox="1"/>
          <p:nvPr/>
        </p:nvSpPr>
        <p:spPr>
          <a:xfrm>
            <a:off x="1274777" y="4945095"/>
            <a:ext cx="833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Bạn Nam trang trí được số chiếc đèn ông sao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F9F420-107B-4846-8B5C-CB3AD64B3D1C}"/>
              </a:ext>
            </a:extLst>
          </p:cNvPr>
          <p:cNvSpPr txBox="1"/>
          <p:nvPr/>
        </p:nvSpPr>
        <p:spPr>
          <a:xfrm>
            <a:off x="2585242" y="540057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: 5 = 6 (chiếc)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57486B-77FA-4196-85EF-2A05A9B5FA29}"/>
              </a:ext>
            </a:extLst>
          </p:cNvPr>
          <p:cNvSpPr txBox="1"/>
          <p:nvPr/>
        </p:nvSpPr>
        <p:spPr>
          <a:xfrm>
            <a:off x="4331246" y="585604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6 chiếc đèn ông sao.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19122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xmlns="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F29173-8642-4E2B-AECC-99D1A0EB4A89}"/>
              </a:ext>
            </a:extLst>
          </p:cNvPr>
          <p:cNvSpPr txBox="1"/>
          <p:nvPr/>
        </p:nvSpPr>
        <p:spPr>
          <a:xfrm flipH="1">
            <a:off x="399824" y="1401839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CHỌN TẤM THẺ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7274" y="362800"/>
            <a:ext cx="1693179" cy="142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ECBDCC-D103-4AEE-9E74-7EC602666E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8258" y="401912"/>
            <a:ext cx="4954612" cy="213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511141-ABBB-4090-8494-5FC8A8966B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178" y="2285747"/>
            <a:ext cx="5360771" cy="4170341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xmlns="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677"/>
          <a:stretch/>
        </p:blipFill>
        <p:spPr bwMode="auto">
          <a:xfrm>
            <a:off x="2379743" y="1920055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BA850B-F3A9-4299-AB3B-128F04205DB6}"/>
              </a:ext>
            </a:extLst>
          </p:cNvPr>
          <p:cNvSpPr txBox="1"/>
          <p:nvPr/>
        </p:nvSpPr>
        <p:spPr>
          <a:xfrm>
            <a:off x="932484" y="3142064"/>
            <a:ext cx="5152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Đặt 12 tấm thẻ trên mặt bàn. Khi đến lượt, người chơi gieo xúc xắc, úp một tấm thẻ ghi phép tính có kết quả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úp được 6 tấm thẻ.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BBB178D-D38B-46AE-BD22-4EF6952FD2D9}"/>
              </a:ext>
            </a:extLst>
          </p:cNvPr>
          <p:cNvSpPr/>
          <p:nvPr/>
        </p:nvSpPr>
        <p:spPr>
          <a:xfrm>
            <a:off x="859722" y="2153156"/>
            <a:ext cx="5360771" cy="417034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7.40741E-7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251</Words>
  <Application>Microsoft Office PowerPoint</Application>
  <PresentationFormat>Custom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7</cp:lastModifiedBy>
  <cp:revision>179</cp:revision>
  <dcterms:created xsi:type="dcterms:W3CDTF">2021-06-02T01:34:28Z</dcterms:created>
  <dcterms:modified xsi:type="dcterms:W3CDTF">2023-02-11T08:27:06Z</dcterms:modified>
</cp:coreProperties>
</file>