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90" r:id="rId3"/>
    <p:sldId id="306" r:id="rId4"/>
    <p:sldId id="299" r:id="rId5"/>
    <p:sldId id="304" r:id="rId6"/>
    <p:sldId id="305" r:id="rId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0D1"/>
    <a:srgbClr val="E4EAD1"/>
    <a:srgbClr val="BFF88C"/>
    <a:srgbClr val="FFFAC2"/>
    <a:srgbClr val="F7941E"/>
    <a:srgbClr val="8CC63F"/>
    <a:srgbClr val="FDDEEB"/>
    <a:srgbClr val="D34CD6"/>
    <a:srgbClr val="FCDFDC"/>
    <a:srgbClr val="FFFBC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2" autoAdjust="0"/>
    <p:restoredTop sz="94249" autoAdjust="0"/>
  </p:normalViewPr>
  <p:slideViewPr>
    <p:cSldViewPr snapToGrid="0">
      <p:cViewPr varScale="1">
        <p:scale>
          <a:sx n="66" d="100"/>
          <a:sy n="66" d="100"/>
        </p:scale>
        <p:origin x="-451"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pPr/>
              <a:t>11/02/2023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pPr/>
              <a:t>‹#›</a:t>
            </a:fld>
            <a:endParaRPr lang="vi-VN"/>
          </a:p>
        </p:txBody>
      </p:sp>
    </p:spTree>
    <p:extLst>
      <p:ext uri="{BB962C8B-B14F-4D97-AF65-F5344CB8AC3E}">
        <p14:creationId xmlns:p14="http://schemas.microsoft.com/office/powerpoint/2010/main" xmlns=""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xmlns=""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xmlns=""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xmlns=""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xmlns=""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a16="http://schemas.microsoft.com/office/drawing/2014/main" xmlns=""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xmlns=""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a16="http://schemas.microsoft.com/office/drawing/2014/main" xmlns=""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xmlns=""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a16="http://schemas.microsoft.com/office/drawing/2014/main" xmlns=""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a16="http://schemas.microsoft.com/office/drawing/2014/main" xmlns=""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a16="http://schemas.microsoft.com/office/drawing/2014/main" xmlns=""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a16="http://schemas.microsoft.com/office/drawing/2014/main" xmlns=""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a16="http://schemas.microsoft.com/office/drawing/2014/main" xmlns=""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a16="http://schemas.microsoft.com/office/drawing/2014/main" xmlns=""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a16="http://schemas.microsoft.com/office/drawing/2014/main" xmlns=""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a16="http://schemas.microsoft.com/office/drawing/2014/main" xmlns=""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a16="http://schemas.microsoft.com/office/drawing/2014/main" xmlns=""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a16="http://schemas.microsoft.com/office/drawing/2014/main" xmlns=""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a16="http://schemas.microsoft.com/office/drawing/2014/main" xmlns=""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a16="http://schemas.microsoft.com/office/drawing/2014/main" xmlns=""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a16="http://schemas.microsoft.com/office/drawing/2014/main" xmlns=""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a16="http://schemas.microsoft.com/office/drawing/2014/main" xmlns=""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a16="http://schemas.microsoft.com/office/drawing/2014/main" xmlns=""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a16="http://schemas.microsoft.com/office/drawing/2014/main" xmlns=""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a16="http://schemas.microsoft.com/office/drawing/2014/main" xmlns=""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a16="http://schemas.microsoft.com/office/drawing/2014/main" xmlns=""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a16="http://schemas.microsoft.com/office/drawing/2014/main" xmlns=""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a16="http://schemas.microsoft.com/office/drawing/2014/main" xmlns=""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a16="http://schemas.microsoft.com/office/drawing/2014/main" xmlns=""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a16="http://schemas.microsoft.com/office/drawing/2014/main" xmlns=""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a16="http://schemas.microsoft.com/office/drawing/2014/main" xmlns=""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a16="http://schemas.microsoft.com/office/drawing/2014/main" xmlns=""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a16="http://schemas.microsoft.com/office/drawing/2014/main" xmlns=""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a16="http://schemas.microsoft.com/office/drawing/2014/main" xmlns=""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a16="http://schemas.microsoft.com/office/drawing/2014/main" xmlns=""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a16="http://schemas.microsoft.com/office/drawing/2014/main" xmlns=""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a16="http://schemas.microsoft.com/office/drawing/2014/main" xmlns=""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a16="http://schemas.microsoft.com/office/drawing/2014/main" xmlns=""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a16="http://schemas.microsoft.com/office/drawing/2014/main" xmlns=""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a16="http://schemas.microsoft.com/office/drawing/2014/main" xmlns=""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a16="http://schemas.microsoft.com/office/drawing/2014/main" xmlns=""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a16="http://schemas.microsoft.com/office/drawing/2014/main" xmlns=""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a16="http://schemas.microsoft.com/office/drawing/2014/main" xmlns=""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a16="http://schemas.microsoft.com/office/drawing/2014/main" xmlns=""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a16="http://schemas.microsoft.com/office/drawing/2014/main" xmlns=""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a16="http://schemas.microsoft.com/office/drawing/2014/main" xmlns=""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a16="http://schemas.microsoft.com/office/drawing/2014/main" xmlns=""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a16="http://schemas.microsoft.com/office/drawing/2014/main" xmlns=""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xmlns="" val="225166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xmlns=""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9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openxmlformats.org/officeDocument/2006/relationships/image" Target="../media/image11.png"/><Relationship Id="rId3" Type="http://schemas.openxmlformats.org/officeDocument/2006/relationships/image" Target="../media/image3.png"/><Relationship Id="rId21" Type="http://schemas.openxmlformats.org/officeDocument/2006/relationships/image" Target="../media/image1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1.png"/><Relationship Id="rId16" Type="http://schemas.microsoft.com/office/2007/relationships/hdphoto" Target="../media/hdphoto8.wdp"/><Relationship Id="rId20" Type="http://schemas.microsoft.com/office/2007/relationships/hdphoto" Target="../media/hdphoto9.wdp"/><Relationship Id="rId1" Type="http://schemas.openxmlformats.org/officeDocument/2006/relationships/slideLayout" Target="../slideLayouts/slideLayout6.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2.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6.xml"/><Relationship Id="rId5" Type="http://schemas.microsoft.com/office/2007/relationships/hdphoto" Target="../media/hdphoto10.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xmlns=""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xmlns=""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xmlns=""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xmlns=""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8</a:t>
              </a:r>
            </a:p>
          </p:txBody>
        </p:sp>
      </p:grpSp>
      <p:sp>
        <p:nvSpPr>
          <p:cNvPr id="7" name="TextBox 6">
            <a:extLst>
              <a:ext uri="{FF2B5EF4-FFF2-40B4-BE49-F238E27FC236}">
                <a16:creationId xmlns:a16="http://schemas.microsoft.com/office/drawing/2014/main" xmlns="" id="{D049F577-F92A-4405-A19E-48EB947980F5}"/>
              </a:ext>
            </a:extLst>
          </p:cNvPr>
          <p:cNvSpPr txBox="1"/>
          <p:nvPr/>
        </p:nvSpPr>
        <p:spPr>
          <a:xfrm>
            <a:off x="2651702" y="417360"/>
            <a:ext cx="6888595" cy="707886"/>
          </a:xfrm>
          <a:prstGeom prst="rect">
            <a:avLst/>
          </a:prstGeom>
          <a:noFill/>
        </p:spPr>
        <p:txBody>
          <a:bodyPr wrap="square" rtlCol="0">
            <a:spAutoFit/>
          </a:bodyPr>
          <a:lstStyle/>
          <a:p>
            <a:pPr algn="ctr"/>
            <a:r>
              <a:rPr lang="vi-VN" sz="4000">
                <a:solidFill>
                  <a:schemeClr val="accent6">
                    <a:lumMod val="75000"/>
                  </a:schemeClr>
                </a:solidFill>
                <a:latin typeface="+mj-lt"/>
              </a:rPr>
              <a:t>PHÉP NHÂN, PHÉP CHIA</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xmlns="" id="{D05E2FA4-701D-4C92-898E-7EE4AF07FEBA}"/>
              </a:ext>
            </a:extLst>
          </p:cNvPr>
          <p:cNvSpPr txBox="1"/>
          <p:nvPr/>
        </p:nvSpPr>
        <p:spPr>
          <a:xfrm>
            <a:off x="1544987" y="2191642"/>
            <a:ext cx="8612872" cy="2474716"/>
          </a:xfrm>
          <a:prstGeom prst="rect">
            <a:avLst/>
          </a:prstGeom>
          <a:noFill/>
          <a:ln>
            <a:noFill/>
          </a:ln>
        </p:spPr>
        <p:txBody>
          <a:bodyPr wrap="none" rtlCol="0">
            <a:spAutoFit/>
          </a:bodyPr>
          <a:lstStyle/>
          <a:p>
            <a:pPr algn="ctr">
              <a:lnSpc>
                <a:spcPct val="120000"/>
              </a:lnSpc>
            </a:pPr>
            <a:r>
              <a:rPr lang="vi-VN" sz="6000" dirty="0">
                <a:ln>
                  <a:solidFill>
                    <a:schemeClr val="accent6">
                      <a:lumMod val="50000"/>
                    </a:schemeClr>
                  </a:solidFill>
                </a:ln>
                <a:solidFill>
                  <a:schemeClr val="bg1"/>
                </a:solidFill>
                <a:latin typeface="+mj-lt"/>
              </a:rPr>
              <a:t>BÀI 45</a:t>
            </a:r>
          </a:p>
          <a:p>
            <a:pPr algn="ctr">
              <a:lnSpc>
                <a:spcPct val="120000"/>
              </a:lnSpc>
            </a:pPr>
            <a:r>
              <a:rPr lang="vi-VN" sz="8000" dirty="0">
                <a:ln>
                  <a:solidFill>
                    <a:schemeClr val="accent6">
                      <a:lumMod val="50000"/>
                    </a:schemeClr>
                  </a:solidFill>
                </a:ln>
                <a:solidFill>
                  <a:schemeClr val="bg1"/>
                </a:solidFill>
                <a:latin typeface="+mj-lt"/>
              </a:rPr>
              <a:t>LUYỆN TẬP CHUNG</a:t>
            </a:r>
          </a:p>
        </p:txBody>
      </p:sp>
    </p:spTree>
    <p:extLst>
      <p:ext uri="{BB962C8B-B14F-4D97-AF65-F5344CB8AC3E}">
        <p14:creationId xmlns:p14="http://schemas.microsoft.com/office/powerpoint/2010/main" xmlns=""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51704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9596" y="1030147"/>
            <a:ext cx="9671324" cy="5016758"/>
          </a:xfrm>
          <a:prstGeom prst="rect">
            <a:avLst/>
          </a:prstGeom>
          <a:noFill/>
        </p:spPr>
        <p:txBody>
          <a:bodyPr wrap="square" rtlCol="0">
            <a:spAutoFit/>
          </a:bodyPr>
          <a:lstStyle/>
          <a:p>
            <a:pPr algn="ctr"/>
            <a:r>
              <a:rPr lang="pl-PL" sz="3200" b="1" dirty="0" smtClean="0">
                <a:latin typeface="Times New Roman" pitchFamily="18" charset="0"/>
                <a:cs typeface="Times New Roman" pitchFamily="18" charset="0"/>
              </a:rPr>
              <a:t>YÊU CẦU CẦN ĐẠT:</a:t>
            </a:r>
            <a:endParaRPr lang="vi-VN" sz="3200" dirty="0" smtClean="0">
              <a:latin typeface="Times New Roman" pitchFamily="18" charset="0"/>
              <a:cs typeface="Times New Roman" pitchFamily="18" charset="0"/>
            </a:endParaRPr>
          </a:p>
          <a:p>
            <a:r>
              <a:rPr lang="pl-PL" sz="3200" dirty="0" smtClean="0">
                <a:latin typeface="Times New Roman" pitchFamily="18" charset="0"/>
                <a:cs typeface="Times New Roman" pitchFamily="18" charset="0"/>
              </a:rPr>
              <a:t>- Nhận biết được ý nghĩa của phép nhân, thực hiện được phép phép nhân, phép chia đã học.</a:t>
            </a:r>
            <a:endParaRPr lang="vi-VN" sz="3200" dirty="0" smtClean="0">
              <a:latin typeface="Times New Roman" pitchFamily="18" charset="0"/>
              <a:cs typeface="Times New Roman" pitchFamily="18" charset="0"/>
            </a:endParaRPr>
          </a:p>
          <a:p>
            <a:r>
              <a:rPr lang="pl-PL" sz="3200" dirty="0" smtClean="0">
                <a:latin typeface="Times New Roman" pitchFamily="18" charset="0"/>
                <a:cs typeface="Times New Roman" pitchFamily="18" charset="0"/>
              </a:rPr>
              <a:t>- Giải được bài toán có lời văn liên quan đến phép chia.</a:t>
            </a:r>
            <a:endParaRPr lang="vi-VN" sz="3200" dirty="0" smtClean="0">
              <a:latin typeface="Times New Roman" pitchFamily="18" charset="0"/>
              <a:cs typeface="Times New Roman" pitchFamily="18" charset="0"/>
            </a:endParaRPr>
          </a:p>
          <a:p>
            <a:r>
              <a:rPr lang="pl-PL" sz="3200" b="1" dirty="0" smtClean="0">
                <a:latin typeface="Times New Roman" pitchFamily="18" charset="0"/>
                <a:cs typeface="Times New Roman" pitchFamily="18" charset="0"/>
              </a:rPr>
              <a:t>- </a:t>
            </a:r>
            <a:r>
              <a:rPr lang="pl-PL" sz="3200" dirty="0" smtClean="0">
                <a:latin typeface="Times New Roman" pitchFamily="18" charset="0"/>
                <a:cs typeface="Times New Roman" pitchFamily="18" charset="0"/>
              </a:rPr>
              <a:t>Qua thực hành, luyện tập sẽ phát triển năng lực sử dụng phương tiện toán học, năng lực giao tiếp Toán học. Qua giải bài toán thực tế sẽ phát triển năng lực giải quyết vấn đề Toán học</a:t>
            </a:r>
            <a:endParaRPr lang="vi-VN" sz="3200" dirty="0" smtClean="0">
              <a:latin typeface="Times New Roman" pitchFamily="18" charset="0"/>
              <a:cs typeface="Times New Roman" pitchFamily="18" charset="0"/>
            </a:endParaRPr>
          </a:p>
          <a:p>
            <a:r>
              <a:rPr lang="pl-PL" sz="3200" b="1" dirty="0" smtClean="0">
                <a:latin typeface="Times New Roman" pitchFamily="18" charset="0"/>
                <a:cs typeface="Times New Roman" pitchFamily="18" charset="0"/>
              </a:rPr>
              <a:t>- </a:t>
            </a:r>
            <a:r>
              <a:rPr lang="pl-PL" sz="3200" dirty="0" smtClean="0">
                <a:latin typeface="Times New Roman" pitchFamily="18" charset="0"/>
                <a:cs typeface="Times New Roman" pitchFamily="18" charset="0"/>
              </a:rPr>
              <a:t>Góp phần phát triển phẩm chất: chăm chỉ, trách nhiệm, nhân ái, có tinh thần hợp tác trong khi làm việc nhóm</a:t>
            </a:r>
            <a:endParaRPr lang="vi-VN" sz="32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A599B812-4801-4BE4-911B-CA757092FF9B}"/>
              </a:ext>
            </a:extLst>
          </p:cNvPr>
          <p:cNvSpPr/>
          <p:nvPr/>
        </p:nvSpPr>
        <p:spPr>
          <a:xfrm>
            <a:off x="2967936" y="61854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3" name="TextBox 2">
            <a:extLst>
              <a:ext uri="{FF2B5EF4-FFF2-40B4-BE49-F238E27FC236}">
                <a16:creationId xmlns:a16="http://schemas.microsoft.com/office/drawing/2014/main" xmlns="" id="{AC7BE8C2-B457-4A5C-8458-AB56C969DF68}"/>
              </a:ext>
            </a:extLst>
          </p:cNvPr>
          <p:cNvSpPr txBox="1"/>
          <p:nvPr/>
        </p:nvSpPr>
        <p:spPr>
          <a:xfrm>
            <a:off x="3405258" y="618543"/>
            <a:ext cx="1741182" cy="461665"/>
          </a:xfrm>
          <a:prstGeom prst="rect">
            <a:avLst/>
          </a:prstGeom>
          <a:solidFill>
            <a:schemeClr val="bg1"/>
          </a:solidFill>
          <a:effectLst>
            <a:softEdge rad="63500"/>
          </a:effectLst>
        </p:spPr>
        <p:txBody>
          <a:bodyPr wrap="none" rtlCol="0">
            <a:spAutoFit/>
          </a:bodyPr>
          <a:lstStyle/>
          <a:p>
            <a:r>
              <a:rPr lang="vi-VN" sz="2400" dirty="0"/>
              <a:t>Tính nhẩm.</a:t>
            </a:r>
          </a:p>
        </p:txBody>
      </p:sp>
      <p:pic>
        <p:nvPicPr>
          <p:cNvPr id="4" name="Picture 3" descr="C:\Users\TUAN\Downloads\Luyện tập 1.png">
            <a:extLst>
              <a:ext uri="{FF2B5EF4-FFF2-40B4-BE49-F238E27FC236}">
                <a16:creationId xmlns:a16="http://schemas.microsoft.com/office/drawing/2014/main" xmlns="" id="{CFDA6AC3-EA7E-41AD-8570-326376CD306A}"/>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20" name="Picture 19">
            <a:extLst>
              <a:ext uri="{FF2B5EF4-FFF2-40B4-BE49-F238E27FC236}">
                <a16:creationId xmlns:a16="http://schemas.microsoft.com/office/drawing/2014/main" xmlns="" id="{7E4BAC3C-38B9-4D41-A372-260530070589}"/>
              </a:ext>
            </a:extLst>
          </p:cNvPr>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25000"/>
                    </a14:imgEffect>
                    <a14:imgEffect>
                      <a14:saturation sat="300000"/>
                    </a14:imgEffect>
                  </a14:imgLayer>
                </a14:imgProps>
              </a:ext>
            </a:extLst>
          </a:blip>
          <a:stretch>
            <a:fillRect/>
          </a:stretch>
        </p:blipFill>
        <p:spPr>
          <a:xfrm>
            <a:off x="730152" y="835413"/>
            <a:ext cx="10452983" cy="5277432"/>
          </a:xfrm>
          <a:prstGeom prst="rect">
            <a:avLst/>
          </a:prstGeom>
        </p:spPr>
      </p:pic>
      <p:grpSp>
        <p:nvGrpSpPr>
          <p:cNvPr id="21" name="Group 20">
            <a:extLst>
              <a:ext uri="{FF2B5EF4-FFF2-40B4-BE49-F238E27FC236}">
                <a16:creationId xmlns:a16="http://schemas.microsoft.com/office/drawing/2014/main" xmlns="" id="{CAEB2BA8-B977-437B-B478-B7DEC1BA0F6D}"/>
              </a:ext>
            </a:extLst>
          </p:cNvPr>
          <p:cNvGrpSpPr/>
          <p:nvPr/>
        </p:nvGrpSpPr>
        <p:grpSpPr>
          <a:xfrm>
            <a:off x="4073448" y="1732230"/>
            <a:ext cx="662828" cy="662828"/>
            <a:chOff x="1750173" y="2926500"/>
            <a:chExt cx="662828" cy="662828"/>
          </a:xfrm>
        </p:grpSpPr>
        <p:sp>
          <p:nvSpPr>
            <p:cNvPr id="22" name="Oval 21">
              <a:extLst>
                <a:ext uri="{FF2B5EF4-FFF2-40B4-BE49-F238E27FC236}">
                  <a16:creationId xmlns:a16="http://schemas.microsoft.com/office/drawing/2014/main" xmlns="" id="{9C2173C0-E950-496B-8C20-842F0027B72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3" name="TextBox 22">
              <a:extLst>
                <a:ext uri="{FF2B5EF4-FFF2-40B4-BE49-F238E27FC236}">
                  <a16:creationId xmlns:a16="http://schemas.microsoft.com/office/drawing/2014/main" xmlns="" id="{3EFF5A9B-D18B-43EA-BE68-BD41CFCD00D7}"/>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24" name="Group 23">
            <a:extLst>
              <a:ext uri="{FF2B5EF4-FFF2-40B4-BE49-F238E27FC236}">
                <a16:creationId xmlns:a16="http://schemas.microsoft.com/office/drawing/2014/main" xmlns="" id="{9E40F690-D73C-4AFE-9B32-A05F0C391E0F}"/>
              </a:ext>
            </a:extLst>
          </p:cNvPr>
          <p:cNvGrpSpPr/>
          <p:nvPr/>
        </p:nvGrpSpPr>
        <p:grpSpPr>
          <a:xfrm>
            <a:off x="5433172" y="1547006"/>
            <a:ext cx="662828" cy="662828"/>
            <a:chOff x="1750173" y="2926500"/>
            <a:chExt cx="662828" cy="662828"/>
          </a:xfrm>
        </p:grpSpPr>
        <p:sp>
          <p:nvSpPr>
            <p:cNvPr id="25" name="Oval 24">
              <a:extLst>
                <a:ext uri="{FF2B5EF4-FFF2-40B4-BE49-F238E27FC236}">
                  <a16:creationId xmlns:a16="http://schemas.microsoft.com/office/drawing/2014/main" xmlns="" id="{273B5B9B-A96F-47FA-AA9F-6474374613E0}"/>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6" name="TextBox 25">
              <a:extLst>
                <a:ext uri="{FF2B5EF4-FFF2-40B4-BE49-F238E27FC236}">
                  <a16:creationId xmlns:a16="http://schemas.microsoft.com/office/drawing/2014/main" xmlns="" id="{E04CFC96-66FE-479F-98D3-1C1DE8FACE42}"/>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3</a:t>
              </a:r>
              <a:endParaRPr lang="vi-VN" sz="3200" b="1" dirty="0">
                <a:solidFill>
                  <a:srgbClr val="FF0000"/>
                </a:solidFill>
              </a:endParaRPr>
            </a:p>
          </p:txBody>
        </p:sp>
      </p:grpSp>
      <p:grpSp>
        <p:nvGrpSpPr>
          <p:cNvPr id="27" name="Group 26">
            <a:extLst>
              <a:ext uri="{FF2B5EF4-FFF2-40B4-BE49-F238E27FC236}">
                <a16:creationId xmlns:a16="http://schemas.microsoft.com/office/drawing/2014/main" xmlns="" id="{88E62FAE-316E-4991-837C-88B839D873F2}"/>
              </a:ext>
            </a:extLst>
          </p:cNvPr>
          <p:cNvGrpSpPr/>
          <p:nvPr/>
        </p:nvGrpSpPr>
        <p:grpSpPr>
          <a:xfrm>
            <a:off x="6792896" y="1400816"/>
            <a:ext cx="662828" cy="662828"/>
            <a:chOff x="1750173" y="2926500"/>
            <a:chExt cx="662828" cy="662828"/>
          </a:xfrm>
        </p:grpSpPr>
        <p:sp>
          <p:nvSpPr>
            <p:cNvPr id="28" name="Oval 27">
              <a:extLst>
                <a:ext uri="{FF2B5EF4-FFF2-40B4-BE49-F238E27FC236}">
                  <a16:creationId xmlns:a16="http://schemas.microsoft.com/office/drawing/2014/main" xmlns="" id="{8783FE1A-4F0B-4648-9B2F-BBBAE1770F9C}"/>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9" name="TextBox 28">
              <a:extLst>
                <a:ext uri="{FF2B5EF4-FFF2-40B4-BE49-F238E27FC236}">
                  <a16:creationId xmlns:a16="http://schemas.microsoft.com/office/drawing/2014/main" xmlns="" id="{36D8CB7B-916C-4D60-BBBD-74C811EF46AD}"/>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14</a:t>
              </a:r>
              <a:endParaRPr lang="vi-VN" sz="3200" b="1" dirty="0">
                <a:solidFill>
                  <a:srgbClr val="FF0000"/>
                </a:solidFill>
              </a:endParaRPr>
            </a:p>
          </p:txBody>
        </p:sp>
      </p:grpSp>
      <p:grpSp>
        <p:nvGrpSpPr>
          <p:cNvPr id="30" name="Group 29">
            <a:extLst>
              <a:ext uri="{FF2B5EF4-FFF2-40B4-BE49-F238E27FC236}">
                <a16:creationId xmlns:a16="http://schemas.microsoft.com/office/drawing/2014/main" xmlns="" id="{BE2D9647-AED2-4635-91D9-BE31EB14ED5E}"/>
              </a:ext>
            </a:extLst>
          </p:cNvPr>
          <p:cNvGrpSpPr/>
          <p:nvPr/>
        </p:nvGrpSpPr>
        <p:grpSpPr>
          <a:xfrm>
            <a:off x="8464607" y="1501916"/>
            <a:ext cx="662828" cy="662828"/>
            <a:chOff x="1750173" y="2926500"/>
            <a:chExt cx="662828" cy="662828"/>
          </a:xfrm>
        </p:grpSpPr>
        <p:sp>
          <p:nvSpPr>
            <p:cNvPr id="31" name="Oval 30">
              <a:extLst>
                <a:ext uri="{FF2B5EF4-FFF2-40B4-BE49-F238E27FC236}">
                  <a16:creationId xmlns:a16="http://schemas.microsoft.com/office/drawing/2014/main" xmlns="" id="{821CE982-E664-4186-AAE6-6D788115170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2" name="TextBox 31">
              <a:extLst>
                <a:ext uri="{FF2B5EF4-FFF2-40B4-BE49-F238E27FC236}">
                  <a16:creationId xmlns:a16="http://schemas.microsoft.com/office/drawing/2014/main" xmlns="" id="{F9E9C6B5-9626-41CA-9278-E0BD31A65356}"/>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5</a:t>
              </a:r>
              <a:endParaRPr lang="vi-VN" sz="3200" b="1" dirty="0">
                <a:solidFill>
                  <a:srgbClr val="FF0000"/>
                </a:solidFill>
              </a:endParaRPr>
            </a:p>
          </p:txBody>
        </p:sp>
      </p:grpSp>
      <p:grpSp>
        <p:nvGrpSpPr>
          <p:cNvPr id="33" name="Group 32">
            <a:extLst>
              <a:ext uri="{FF2B5EF4-FFF2-40B4-BE49-F238E27FC236}">
                <a16:creationId xmlns:a16="http://schemas.microsoft.com/office/drawing/2014/main" xmlns="" id="{BA85D2F5-ACEF-4ECC-B504-C5E353EF7B88}"/>
              </a:ext>
            </a:extLst>
          </p:cNvPr>
          <p:cNvGrpSpPr/>
          <p:nvPr/>
        </p:nvGrpSpPr>
        <p:grpSpPr>
          <a:xfrm>
            <a:off x="9439296" y="2133564"/>
            <a:ext cx="662828" cy="662828"/>
            <a:chOff x="1750173" y="2926500"/>
            <a:chExt cx="662828" cy="662828"/>
          </a:xfrm>
        </p:grpSpPr>
        <p:sp>
          <p:nvSpPr>
            <p:cNvPr id="34" name="Oval 33">
              <a:extLst>
                <a:ext uri="{FF2B5EF4-FFF2-40B4-BE49-F238E27FC236}">
                  <a16:creationId xmlns:a16="http://schemas.microsoft.com/office/drawing/2014/main" xmlns="" id="{8A2A4A4E-8EFC-4033-B516-F0BBA3C35E27}"/>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5" name="TextBox 34">
              <a:extLst>
                <a:ext uri="{FF2B5EF4-FFF2-40B4-BE49-F238E27FC236}">
                  <a16:creationId xmlns:a16="http://schemas.microsoft.com/office/drawing/2014/main" xmlns="" id="{B4DFF409-DA4B-4C8D-B9ED-E222C0AF2B19}"/>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5</a:t>
              </a:r>
              <a:endParaRPr lang="vi-VN" sz="3200" b="1" dirty="0">
                <a:solidFill>
                  <a:srgbClr val="FF0000"/>
                </a:solidFill>
              </a:endParaRPr>
            </a:p>
          </p:txBody>
        </p:sp>
      </p:grpSp>
      <p:grpSp>
        <p:nvGrpSpPr>
          <p:cNvPr id="36" name="Group 35">
            <a:extLst>
              <a:ext uri="{FF2B5EF4-FFF2-40B4-BE49-F238E27FC236}">
                <a16:creationId xmlns:a16="http://schemas.microsoft.com/office/drawing/2014/main" xmlns="" id="{985236B0-29D5-4D23-BE52-D4DCCE36980C}"/>
              </a:ext>
            </a:extLst>
          </p:cNvPr>
          <p:cNvGrpSpPr/>
          <p:nvPr/>
        </p:nvGrpSpPr>
        <p:grpSpPr>
          <a:xfrm>
            <a:off x="8491110" y="2970974"/>
            <a:ext cx="662828" cy="662828"/>
            <a:chOff x="1750173" y="2926500"/>
            <a:chExt cx="662828" cy="662828"/>
          </a:xfrm>
        </p:grpSpPr>
        <p:sp>
          <p:nvSpPr>
            <p:cNvPr id="37" name="Oval 36">
              <a:extLst>
                <a:ext uri="{FF2B5EF4-FFF2-40B4-BE49-F238E27FC236}">
                  <a16:creationId xmlns:a16="http://schemas.microsoft.com/office/drawing/2014/main" xmlns="" id="{CA633082-8DD1-42DC-876B-0BB7B8023FAD}"/>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8" name="TextBox 37">
              <a:extLst>
                <a:ext uri="{FF2B5EF4-FFF2-40B4-BE49-F238E27FC236}">
                  <a16:creationId xmlns:a16="http://schemas.microsoft.com/office/drawing/2014/main" xmlns="" id="{48ED8ABD-698D-4E5A-81EE-44379432630E}"/>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3</a:t>
              </a:r>
              <a:endParaRPr lang="vi-VN" sz="3200" b="1" dirty="0">
                <a:solidFill>
                  <a:srgbClr val="FF0000"/>
                </a:solidFill>
              </a:endParaRPr>
            </a:p>
          </p:txBody>
        </p:sp>
      </p:grpSp>
      <p:grpSp>
        <p:nvGrpSpPr>
          <p:cNvPr id="39" name="Group 38">
            <a:extLst>
              <a:ext uri="{FF2B5EF4-FFF2-40B4-BE49-F238E27FC236}">
                <a16:creationId xmlns:a16="http://schemas.microsoft.com/office/drawing/2014/main" xmlns="" id="{28A082FF-FC03-4CF4-8ADC-5E457A2A5563}"/>
              </a:ext>
            </a:extLst>
          </p:cNvPr>
          <p:cNvGrpSpPr/>
          <p:nvPr/>
        </p:nvGrpSpPr>
        <p:grpSpPr>
          <a:xfrm>
            <a:off x="7124310" y="3145311"/>
            <a:ext cx="662828" cy="662828"/>
            <a:chOff x="1750173" y="2926500"/>
            <a:chExt cx="662828" cy="662828"/>
          </a:xfrm>
        </p:grpSpPr>
        <p:sp>
          <p:nvSpPr>
            <p:cNvPr id="40" name="Oval 39">
              <a:extLst>
                <a:ext uri="{FF2B5EF4-FFF2-40B4-BE49-F238E27FC236}">
                  <a16:creationId xmlns:a16="http://schemas.microsoft.com/office/drawing/2014/main" xmlns="" id="{C5DB6378-680E-455B-ABB8-F2EB69CD1BF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41" name="TextBox 40">
              <a:extLst>
                <a:ext uri="{FF2B5EF4-FFF2-40B4-BE49-F238E27FC236}">
                  <a16:creationId xmlns:a16="http://schemas.microsoft.com/office/drawing/2014/main" xmlns="" id="{C45F5AF2-F524-438A-B7F2-CA98176DFF1E}"/>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45</a:t>
              </a:r>
              <a:endParaRPr lang="vi-VN" sz="3200" b="1" dirty="0">
                <a:solidFill>
                  <a:srgbClr val="FF0000"/>
                </a:solidFill>
              </a:endParaRPr>
            </a:p>
          </p:txBody>
        </p:sp>
      </p:grpSp>
      <p:grpSp>
        <p:nvGrpSpPr>
          <p:cNvPr id="42" name="Group 41">
            <a:extLst>
              <a:ext uri="{FF2B5EF4-FFF2-40B4-BE49-F238E27FC236}">
                <a16:creationId xmlns:a16="http://schemas.microsoft.com/office/drawing/2014/main" xmlns="" id="{EF797ACE-A15F-44C7-BADD-4086568935DF}"/>
              </a:ext>
            </a:extLst>
          </p:cNvPr>
          <p:cNvGrpSpPr/>
          <p:nvPr/>
        </p:nvGrpSpPr>
        <p:grpSpPr>
          <a:xfrm>
            <a:off x="5433172" y="3302388"/>
            <a:ext cx="662828" cy="662828"/>
            <a:chOff x="1750173" y="2926500"/>
            <a:chExt cx="662828" cy="662828"/>
          </a:xfrm>
        </p:grpSpPr>
        <p:sp>
          <p:nvSpPr>
            <p:cNvPr id="43" name="Oval 42">
              <a:extLst>
                <a:ext uri="{FF2B5EF4-FFF2-40B4-BE49-F238E27FC236}">
                  <a16:creationId xmlns:a16="http://schemas.microsoft.com/office/drawing/2014/main" xmlns="" id="{10E5DC6D-91E6-4470-8F8E-BE5030F03BBB}"/>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44" name="TextBox 43">
              <a:extLst>
                <a:ext uri="{FF2B5EF4-FFF2-40B4-BE49-F238E27FC236}">
                  <a16:creationId xmlns:a16="http://schemas.microsoft.com/office/drawing/2014/main" xmlns="" id="{6829BEA9-63C3-418E-B58D-94B905051CF2}"/>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6</a:t>
              </a:r>
              <a:endParaRPr lang="vi-VN" sz="3200" b="1" dirty="0">
                <a:solidFill>
                  <a:srgbClr val="FF0000"/>
                </a:solidFill>
              </a:endParaRPr>
            </a:p>
          </p:txBody>
        </p:sp>
      </p:grpSp>
      <p:grpSp>
        <p:nvGrpSpPr>
          <p:cNvPr id="45" name="Group 44">
            <a:extLst>
              <a:ext uri="{FF2B5EF4-FFF2-40B4-BE49-F238E27FC236}">
                <a16:creationId xmlns:a16="http://schemas.microsoft.com/office/drawing/2014/main" xmlns="" id="{84AD4CDA-2BA1-40A9-A29D-3CB5A2558423}"/>
              </a:ext>
            </a:extLst>
          </p:cNvPr>
          <p:cNvGrpSpPr/>
          <p:nvPr/>
        </p:nvGrpSpPr>
        <p:grpSpPr>
          <a:xfrm>
            <a:off x="3437123" y="3546891"/>
            <a:ext cx="662828" cy="662828"/>
            <a:chOff x="1750173" y="2926500"/>
            <a:chExt cx="662828" cy="662828"/>
          </a:xfrm>
        </p:grpSpPr>
        <p:sp>
          <p:nvSpPr>
            <p:cNvPr id="46" name="Oval 45">
              <a:extLst>
                <a:ext uri="{FF2B5EF4-FFF2-40B4-BE49-F238E27FC236}">
                  <a16:creationId xmlns:a16="http://schemas.microsoft.com/office/drawing/2014/main" xmlns="" id="{130C2E5A-3E96-4789-8BA4-2B60E494F3D2}"/>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47" name="TextBox 46">
              <a:extLst>
                <a:ext uri="{FF2B5EF4-FFF2-40B4-BE49-F238E27FC236}">
                  <a16:creationId xmlns:a16="http://schemas.microsoft.com/office/drawing/2014/main" xmlns="" id="{E132959A-ACFD-4E69-8800-9C7429DFDD34}"/>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7</a:t>
              </a:r>
              <a:endParaRPr lang="vi-VN" sz="3200" b="1" dirty="0">
                <a:solidFill>
                  <a:srgbClr val="FF0000"/>
                </a:solidFill>
              </a:endParaRPr>
            </a:p>
          </p:txBody>
        </p:sp>
      </p:grpSp>
      <p:grpSp>
        <p:nvGrpSpPr>
          <p:cNvPr id="48" name="Group 47">
            <a:extLst>
              <a:ext uri="{FF2B5EF4-FFF2-40B4-BE49-F238E27FC236}">
                <a16:creationId xmlns:a16="http://schemas.microsoft.com/office/drawing/2014/main" xmlns="" id="{6B000701-B9C0-4ECB-A672-2CF1A151B099}"/>
              </a:ext>
            </a:extLst>
          </p:cNvPr>
          <p:cNvGrpSpPr/>
          <p:nvPr/>
        </p:nvGrpSpPr>
        <p:grpSpPr>
          <a:xfrm>
            <a:off x="3799162" y="5437949"/>
            <a:ext cx="662828" cy="662828"/>
            <a:chOff x="1750173" y="2926500"/>
            <a:chExt cx="662828" cy="662828"/>
          </a:xfrm>
        </p:grpSpPr>
        <p:sp>
          <p:nvSpPr>
            <p:cNvPr id="49" name="Oval 48">
              <a:extLst>
                <a:ext uri="{FF2B5EF4-FFF2-40B4-BE49-F238E27FC236}">
                  <a16:creationId xmlns:a16="http://schemas.microsoft.com/office/drawing/2014/main" xmlns="" id="{BBEA266D-5409-43E4-BF99-60109B39AC26}"/>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50" name="TextBox 49">
              <a:extLst>
                <a:ext uri="{FF2B5EF4-FFF2-40B4-BE49-F238E27FC236}">
                  <a16:creationId xmlns:a16="http://schemas.microsoft.com/office/drawing/2014/main" xmlns="" id="{0CC61063-A632-413C-91A3-156E0E70F8E8}"/>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35</a:t>
              </a:r>
              <a:endParaRPr lang="vi-VN" sz="3200" b="1" dirty="0">
                <a:solidFill>
                  <a:srgbClr val="FF0000"/>
                </a:solidFill>
              </a:endParaRPr>
            </a:p>
          </p:txBody>
        </p:sp>
      </p:grpSp>
      <p:grpSp>
        <p:nvGrpSpPr>
          <p:cNvPr id="51" name="Group 50">
            <a:extLst>
              <a:ext uri="{FF2B5EF4-FFF2-40B4-BE49-F238E27FC236}">
                <a16:creationId xmlns:a16="http://schemas.microsoft.com/office/drawing/2014/main" xmlns="" id="{C13398B4-7387-40D0-A180-936427DCD023}"/>
              </a:ext>
            </a:extLst>
          </p:cNvPr>
          <p:cNvGrpSpPr/>
          <p:nvPr/>
        </p:nvGrpSpPr>
        <p:grpSpPr>
          <a:xfrm>
            <a:off x="6208305" y="5450017"/>
            <a:ext cx="662828" cy="662828"/>
            <a:chOff x="1750173" y="2926500"/>
            <a:chExt cx="662828" cy="662828"/>
          </a:xfrm>
        </p:grpSpPr>
        <p:sp>
          <p:nvSpPr>
            <p:cNvPr id="52" name="Oval 51">
              <a:extLst>
                <a:ext uri="{FF2B5EF4-FFF2-40B4-BE49-F238E27FC236}">
                  <a16:creationId xmlns:a16="http://schemas.microsoft.com/office/drawing/2014/main" xmlns="" id="{E5ED02B5-0A19-4206-B2D1-B68179F19006}"/>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53" name="TextBox 52">
              <a:extLst>
                <a:ext uri="{FF2B5EF4-FFF2-40B4-BE49-F238E27FC236}">
                  <a16:creationId xmlns:a16="http://schemas.microsoft.com/office/drawing/2014/main" xmlns="" id="{B56F4974-5E11-41BC-8CB8-64F3FEE2B29C}"/>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54" name="Group 53">
            <a:extLst>
              <a:ext uri="{FF2B5EF4-FFF2-40B4-BE49-F238E27FC236}">
                <a16:creationId xmlns:a16="http://schemas.microsoft.com/office/drawing/2014/main" xmlns="" id="{1484D56E-3C4A-43CA-AE73-A03706C607E6}"/>
              </a:ext>
            </a:extLst>
          </p:cNvPr>
          <p:cNvGrpSpPr/>
          <p:nvPr/>
        </p:nvGrpSpPr>
        <p:grpSpPr>
          <a:xfrm>
            <a:off x="7954620" y="5330392"/>
            <a:ext cx="662828" cy="662828"/>
            <a:chOff x="1750173" y="2926500"/>
            <a:chExt cx="662828" cy="662828"/>
          </a:xfrm>
        </p:grpSpPr>
        <p:sp>
          <p:nvSpPr>
            <p:cNvPr id="55" name="Oval 54">
              <a:extLst>
                <a:ext uri="{FF2B5EF4-FFF2-40B4-BE49-F238E27FC236}">
                  <a16:creationId xmlns:a16="http://schemas.microsoft.com/office/drawing/2014/main" xmlns="" id="{9B7F3560-8300-4F10-8491-BAB709B2A1E6}"/>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56" name="TextBox 55">
              <a:extLst>
                <a:ext uri="{FF2B5EF4-FFF2-40B4-BE49-F238E27FC236}">
                  <a16:creationId xmlns:a16="http://schemas.microsoft.com/office/drawing/2014/main" xmlns="" id="{39C55D43-EDC9-4B86-934E-67B9E739A569}"/>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12</a:t>
              </a:r>
              <a:endParaRPr lang="vi-VN" sz="3200" b="1" dirty="0">
                <a:solidFill>
                  <a:srgbClr val="FF0000"/>
                </a:solidFill>
              </a:endParaRPr>
            </a:p>
          </p:txBody>
        </p:sp>
      </p:grpSp>
    </p:spTree>
    <p:extLst>
      <p:ext uri="{BB962C8B-B14F-4D97-AF65-F5344CB8AC3E}">
        <p14:creationId xmlns:p14="http://schemas.microsoft.com/office/powerpoint/2010/main" xmlns="" val="295677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p:tgtEl>
                                          <p:spTgt spid="21"/>
                                        </p:tgtEl>
                                        <p:attrNameLst>
                                          <p:attrName>ppt_y</p:attrName>
                                        </p:attrNameLst>
                                      </p:cBhvr>
                                      <p:tavLst>
                                        <p:tav tm="0">
                                          <p:val>
                                            <p:strVal val="#ppt_y+#ppt_h*1.125000"/>
                                          </p:val>
                                        </p:tav>
                                        <p:tav tm="100000">
                                          <p:val>
                                            <p:strVal val="#ppt_y"/>
                                          </p:val>
                                        </p:tav>
                                      </p:tavLst>
                                    </p:anim>
                                    <p:animEffect transition="in" filter="wipe(up)">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p:tgtEl>
                                          <p:spTgt spid="24"/>
                                        </p:tgtEl>
                                        <p:attrNameLst>
                                          <p:attrName>ppt_y</p:attrName>
                                        </p:attrNameLst>
                                      </p:cBhvr>
                                      <p:tavLst>
                                        <p:tav tm="0">
                                          <p:val>
                                            <p:strVal val="#ppt_y+#ppt_h*1.125000"/>
                                          </p:val>
                                        </p:tav>
                                        <p:tav tm="100000">
                                          <p:val>
                                            <p:strVal val="#ppt_y"/>
                                          </p:val>
                                        </p:tav>
                                      </p:tavLst>
                                    </p:anim>
                                    <p:animEffect transition="in" filter="wipe(up)">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p:tgtEl>
                                          <p:spTgt spid="27"/>
                                        </p:tgtEl>
                                        <p:attrNameLst>
                                          <p:attrName>ppt_y</p:attrName>
                                        </p:attrNameLst>
                                      </p:cBhvr>
                                      <p:tavLst>
                                        <p:tav tm="0">
                                          <p:val>
                                            <p:strVal val="#ppt_y+#ppt_h*1.125000"/>
                                          </p:val>
                                        </p:tav>
                                        <p:tav tm="100000">
                                          <p:val>
                                            <p:strVal val="#ppt_y"/>
                                          </p:val>
                                        </p:tav>
                                      </p:tavLst>
                                    </p:anim>
                                    <p:animEffect transition="in" filter="wipe(up)">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p:tgtEl>
                                          <p:spTgt spid="30"/>
                                        </p:tgtEl>
                                        <p:attrNameLst>
                                          <p:attrName>ppt_y</p:attrName>
                                        </p:attrNameLst>
                                      </p:cBhvr>
                                      <p:tavLst>
                                        <p:tav tm="0">
                                          <p:val>
                                            <p:strVal val="#ppt_y+#ppt_h*1.125000"/>
                                          </p:val>
                                        </p:tav>
                                        <p:tav tm="100000">
                                          <p:val>
                                            <p:strVal val="#ppt_y"/>
                                          </p:val>
                                        </p:tav>
                                      </p:tavLst>
                                    </p:anim>
                                    <p:animEffect transition="in" filter="wipe(up)">
                                      <p:cBhvr>
                                        <p:cTn id="41" dur="50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p:tgtEl>
                                          <p:spTgt spid="33"/>
                                        </p:tgtEl>
                                        <p:attrNameLst>
                                          <p:attrName>ppt_y</p:attrName>
                                        </p:attrNameLst>
                                      </p:cBhvr>
                                      <p:tavLst>
                                        <p:tav tm="0">
                                          <p:val>
                                            <p:strVal val="#ppt_y+#ppt_h*1.125000"/>
                                          </p:val>
                                        </p:tav>
                                        <p:tav tm="100000">
                                          <p:val>
                                            <p:strVal val="#ppt_y"/>
                                          </p:val>
                                        </p:tav>
                                      </p:tavLst>
                                    </p:anim>
                                    <p:animEffect transition="in" filter="wipe(up)">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additive="base">
                                        <p:cTn id="52" dur="500"/>
                                        <p:tgtEl>
                                          <p:spTgt spid="36"/>
                                        </p:tgtEl>
                                        <p:attrNameLst>
                                          <p:attrName>ppt_y</p:attrName>
                                        </p:attrNameLst>
                                      </p:cBhvr>
                                      <p:tavLst>
                                        <p:tav tm="0">
                                          <p:val>
                                            <p:strVal val="#ppt_y+#ppt_h*1.125000"/>
                                          </p:val>
                                        </p:tav>
                                        <p:tav tm="100000">
                                          <p:val>
                                            <p:strVal val="#ppt_y"/>
                                          </p:val>
                                        </p:tav>
                                      </p:tavLst>
                                    </p:anim>
                                    <p:animEffect transition="in" filter="wipe(up)">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nodeType="click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p:tgtEl>
                                          <p:spTgt spid="39"/>
                                        </p:tgtEl>
                                        <p:attrNameLst>
                                          <p:attrName>ppt_y</p:attrName>
                                        </p:attrNameLst>
                                      </p:cBhvr>
                                      <p:tavLst>
                                        <p:tav tm="0">
                                          <p:val>
                                            <p:strVal val="#ppt_y+#ppt_h*1.125000"/>
                                          </p:val>
                                        </p:tav>
                                        <p:tav tm="100000">
                                          <p:val>
                                            <p:strVal val="#ppt_y"/>
                                          </p:val>
                                        </p:tav>
                                      </p:tavLst>
                                    </p:anim>
                                    <p:animEffect transition="in" filter="wipe(up)">
                                      <p:cBhvr>
                                        <p:cTn id="59" dur="500"/>
                                        <p:tgtEl>
                                          <p:spTgt spid="39"/>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4" fill="hold" nodeType="click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p:tgtEl>
                                          <p:spTgt spid="42"/>
                                        </p:tgtEl>
                                        <p:attrNameLst>
                                          <p:attrName>ppt_y</p:attrName>
                                        </p:attrNameLst>
                                      </p:cBhvr>
                                      <p:tavLst>
                                        <p:tav tm="0">
                                          <p:val>
                                            <p:strVal val="#ppt_y+#ppt_h*1.125000"/>
                                          </p:val>
                                        </p:tav>
                                        <p:tav tm="100000">
                                          <p:val>
                                            <p:strVal val="#ppt_y"/>
                                          </p:val>
                                        </p:tav>
                                      </p:tavLst>
                                    </p:anim>
                                    <p:animEffect transition="in" filter="wipe(up)">
                                      <p:cBhvr>
                                        <p:cTn id="65" dur="500"/>
                                        <p:tgtEl>
                                          <p:spTgt spid="42"/>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4" fill="hold" nodeType="click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additive="base">
                                        <p:cTn id="70" dur="500"/>
                                        <p:tgtEl>
                                          <p:spTgt spid="45"/>
                                        </p:tgtEl>
                                        <p:attrNameLst>
                                          <p:attrName>ppt_y</p:attrName>
                                        </p:attrNameLst>
                                      </p:cBhvr>
                                      <p:tavLst>
                                        <p:tav tm="0">
                                          <p:val>
                                            <p:strVal val="#ppt_y+#ppt_h*1.125000"/>
                                          </p:val>
                                        </p:tav>
                                        <p:tav tm="100000">
                                          <p:val>
                                            <p:strVal val="#ppt_y"/>
                                          </p:val>
                                        </p:tav>
                                      </p:tavLst>
                                    </p:anim>
                                    <p:animEffect transition="in" filter="wipe(up)">
                                      <p:cBhvr>
                                        <p:cTn id="71" dur="500"/>
                                        <p:tgtEl>
                                          <p:spTgt spid="45"/>
                                        </p:tgtEl>
                                      </p:cBhvr>
                                    </p:animEffect>
                                  </p:childTnLst>
                                </p:cTn>
                              </p:par>
                            </p:childTnLst>
                          </p:cTn>
                        </p:par>
                      </p:childTnLst>
                    </p:cTn>
                  </p:par>
                  <p:par>
                    <p:cTn id="72" fill="hold">
                      <p:stCondLst>
                        <p:cond delay="indefinite"/>
                      </p:stCondLst>
                      <p:childTnLst>
                        <p:par>
                          <p:cTn id="73" fill="hold">
                            <p:stCondLst>
                              <p:cond delay="0"/>
                            </p:stCondLst>
                            <p:childTnLst>
                              <p:par>
                                <p:cTn id="74" presetID="12" presetClass="entr" presetSubtype="1" fill="hold" nodeType="click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additive="base">
                                        <p:cTn id="76" dur="500"/>
                                        <p:tgtEl>
                                          <p:spTgt spid="48"/>
                                        </p:tgtEl>
                                        <p:attrNameLst>
                                          <p:attrName>ppt_y</p:attrName>
                                        </p:attrNameLst>
                                      </p:cBhvr>
                                      <p:tavLst>
                                        <p:tav tm="0">
                                          <p:val>
                                            <p:strVal val="#ppt_y-#ppt_h*1.125000"/>
                                          </p:val>
                                        </p:tav>
                                        <p:tav tm="100000">
                                          <p:val>
                                            <p:strVal val="#ppt_y"/>
                                          </p:val>
                                        </p:tav>
                                      </p:tavLst>
                                    </p:anim>
                                    <p:animEffect transition="in" filter="wipe(down)">
                                      <p:cBhvr>
                                        <p:cTn id="77" dur="500"/>
                                        <p:tgtEl>
                                          <p:spTgt spid="48"/>
                                        </p:tgtEl>
                                      </p:cBhvr>
                                    </p:animEffect>
                                  </p:childTnLst>
                                </p:cTn>
                              </p:par>
                            </p:childTnLst>
                          </p:cTn>
                        </p:par>
                      </p:childTnLst>
                    </p:cTn>
                  </p:par>
                  <p:par>
                    <p:cTn id="78" fill="hold">
                      <p:stCondLst>
                        <p:cond delay="indefinite"/>
                      </p:stCondLst>
                      <p:childTnLst>
                        <p:par>
                          <p:cTn id="79" fill="hold">
                            <p:stCondLst>
                              <p:cond delay="0"/>
                            </p:stCondLst>
                            <p:childTnLst>
                              <p:par>
                                <p:cTn id="80" presetID="12" presetClass="entr" presetSubtype="1" fill="hold" nodeType="click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additive="base">
                                        <p:cTn id="82" dur="500"/>
                                        <p:tgtEl>
                                          <p:spTgt spid="51"/>
                                        </p:tgtEl>
                                        <p:attrNameLst>
                                          <p:attrName>ppt_y</p:attrName>
                                        </p:attrNameLst>
                                      </p:cBhvr>
                                      <p:tavLst>
                                        <p:tav tm="0">
                                          <p:val>
                                            <p:strVal val="#ppt_y-#ppt_h*1.125000"/>
                                          </p:val>
                                        </p:tav>
                                        <p:tav tm="100000">
                                          <p:val>
                                            <p:strVal val="#ppt_y"/>
                                          </p:val>
                                        </p:tav>
                                      </p:tavLst>
                                    </p:anim>
                                    <p:animEffect transition="in" filter="wipe(down)">
                                      <p:cBhvr>
                                        <p:cTn id="83" dur="500"/>
                                        <p:tgtEl>
                                          <p:spTgt spid="51"/>
                                        </p:tgtEl>
                                      </p:cBhvr>
                                    </p:animEffect>
                                  </p:childTnLst>
                                </p:cTn>
                              </p:par>
                            </p:childTnLst>
                          </p:cTn>
                        </p:par>
                      </p:childTnLst>
                    </p:cTn>
                  </p:par>
                  <p:par>
                    <p:cTn id="84" fill="hold">
                      <p:stCondLst>
                        <p:cond delay="indefinite"/>
                      </p:stCondLst>
                      <p:childTnLst>
                        <p:par>
                          <p:cTn id="85" fill="hold">
                            <p:stCondLst>
                              <p:cond delay="0"/>
                            </p:stCondLst>
                            <p:childTnLst>
                              <p:par>
                                <p:cTn id="86" presetID="12" presetClass="entr" presetSubtype="1" fill="hold" nodeType="clickEffect">
                                  <p:stCondLst>
                                    <p:cond delay="0"/>
                                  </p:stCondLst>
                                  <p:childTnLst>
                                    <p:set>
                                      <p:cBhvr>
                                        <p:cTn id="87" dur="1" fill="hold">
                                          <p:stCondLst>
                                            <p:cond delay="0"/>
                                          </p:stCondLst>
                                        </p:cTn>
                                        <p:tgtEl>
                                          <p:spTgt spid="54"/>
                                        </p:tgtEl>
                                        <p:attrNameLst>
                                          <p:attrName>style.visibility</p:attrName>
                                        </p:attrNameLst>
                                      </p:cBhvr>
                                      <p:to>
                                        <p:strVal val="visible"/>
                                      </p:to>
                                    </p:set>
                                    <p:anim calcmode="lin" valueType="num">
                                      <p:cBhvr additive="base">
                                        <p:cTn id="88" dur="500"/>
                                        <p:tgtEl>
                                          <p:spTgt spid="54"/>
                                        </p:tgtEl>
                                        <p:attrNameLst>
                                          <p:attrName>ppt_y</p:attrName>
                                        </p:attrNameLst>
                                      </p:cBhvr>
                                      <p:tavLst>
                                        <p:tav tm="0">
                                          <p:val>
                                            <p:strVal val="#ppt_y-#ppt_h*1.125000"/>
                                          </p:val>
                                        </p:tav>
                                        <p:tav tm="100000">
                                          <p:val>
                                            <p:strVal val="#ppt_y"/>
                                          </p:val>
                                        </p:tav>
                                      </p:tavLst>
                                    </p:anim>
                                    <p:animEffect transition="in" filter="wipe(down)">
                                      <p:cBhvr>
                                        <p:cTn id="8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xmlns="" id="{4987E807-00A6-4C99-B4A9-7ABAE8546B0E}"/>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grpSp>
        <p:nvGrpSpPr>
          <p:cNvPr id="67" name="Group 66">
            <a:extLst>
              <a:ext uri="{FF2B5EF4-FFF2-40B4-BE49-F238E27FC236}">
                <a16:creationId xmlns:a16="http://schemas.microsoft.com/office/drawing/2014/main" xmlns="" id="{503F9770-5F19-449D-8564-8D07A9AFFDF5}"/>
              </a:ext>
            </a:extLst>
          </p:cNvPr>
          <p:cNvGrpSpPr/>
          <p:nvPr/>
        </p:nvGrpSpPr>
        <p:grpSpPr>
          <a:xfrm>
            <a:off x="1852526" y="2287511"/>
            <a:ext cx="7587524" cy="2863629"/>
            <a:chOff x="1852526" y="2287511"/>
            <a:chExt cx="7587524" cy="2863629"/>
          </a:xfrm>
        </p:grpSpPr>
        <p:sp>
          <p:nvSpPr>
            <p:cNvPr id="20" name="Oval 19">
              <a:extLst>
                <a:ext uri="{FF2B5EF4-FFF2-40B4-BE49-F238E27FC236}">
                  <a16:creationId xmlns:a16="http://schemas.microsoft.com/office/drawing/2014/main" xmlns="" id="{BB587020-FFA1-4F50-9FE0-003F56B8D92D}"/>
                </a:ext>
              </a:extLst>
            </p:cNvPr>
            <p:cNvSpPr/>
            <p:nvPr/>
          </p:nvSpPr>
          <p:spPr>
            <a:xfrm>
              <a:off x="2535460" y="2876778"/>
              <a:ext cx="432476" cy="4039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1" name="Oval 70">
              <a:extLst>
                <a:ext uri="{FF2B5EF4-FFF2-40B4-BE49-F238E27FC236}">
                  <a16:creationId xmlns:a16="http://schemas.microsoft.com/office/drawing/2014/main" xmlns="" id="{01786094-41C3-4485-A834-74A144EAA937}"/>
                </a:ext>
              </a:extLst>
            </p:cNvPr>
            <p:cNvSpPr/>
            <p:nvPr/>
          </p:nvSpPr>
          <p:spPr>
            <a:xfrm>
              <a:off x="5261514" y="2876778"/>
              <a:ext cx="432476" cy="4039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2" name="Oval 71">
              <a:extLst>
                <a:ext uri="{FF2B5EF4-FFF2-40B4-BE49-F238E27FC236}">
                  <a16:creationId xmlns:a16="http://schemas.microsoft.com/office/drawing/2014/main" xmlns="" id="{1FC1B57F-0053-4F9E-B3E1-4E3273B6620A}"/>
                </a:ext>
              </a:extLst>
            </p:cNvPr>
            <p:cNvSpPr/>
            <p:nvPr/>
          </p:nvSpPr>
          <p:spPr>
            <a:xfrm>
              <a:off x="8167577" y="2876778"/>
              <a:ext cx="432476" cy="4039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3" name="Oval 72">
              <a:extLst>
                <a:ext uri="{FF2B5EF4-FFF2-40B4-BE49-F238E27FC236}">
                  <a16:creationId xmlns:a16="http://schemas.microsoft.com/office/drawing/2014/main" xmlns="" id="{7C104E2E-E83B-4E77-958E-68FF03703911}"/>
                </a:ext>
              </a:extLst>
            </p:cNvPr>
            <p:cNvSpPr/>
            <p:nvPr/>
          </p:nvSpPr>
          <p:spPr>
            <a:xfrm>
              <a:off x="4005030" y="4388105"/>
              <a:ext cx="432476" cy="4039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Oval 73">
              <a:extLst>
                <a:ext uri="{FF2B5EF4-FFF2-40B4-BE49-F238E27FC236}">
                  <a16:creationId xmlns:a16="http://schemas.microsoft.com/office/drawing/2014/main" xmlns="" id="{13D55049-8220-4642-94AE-67A8E669EB17}"/>
                </a:ext>
              </a:extLst>
            </p:cNvPr>
            <p:cNvSpPr/>
            <p:nvPr/>
          </p:nvSpPr>
          <p:spPr>
            <a:xfrm>
              <a:off x="6917272" y="4314423"/>
              <a:ext cx="432476" cy="4039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 name="Picture 2">
              <a:extLst>
                <a:ext uri="{FF2B5EF4-FFF2-40B4-BE49-F238E27FC236}">
                  <a16:creationId xmlns:a16="http://schemas.microsoft.com/office/drawing/2014/main" xmlns="" id="{2A150CB9-A369-473B-9F36-7C46EA287BA7}"/>
                </a:ext>
              </a:extLst>
            </p:cNvPr>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25000"/>
                      </a14:imgEffect>
                      <a14:imgEffect>
                        <a14:saturation sat="200000"/>
                      </a14:imgEffect>
                    </a14:imgLayer>
                  </a14:imgProps>
                </a:ext>
              </a:extLst>
            </a:blip>
            <a:stretch>
              <a:fillRect/>
            </a:stretch>
          </p:blipFill>
          <p:spPr>
            <a:xfrm>
              <a:off x="1852526" y="2394070"/>
              <a:ext cx="1801114" cy="1248140"/>
            </a:xfrm>
            <a:prstGeom prst="rect">
              <a:avLst/>
            </a:prstGeom>
          </p:spPr>
        </p:pic>
        <p:pic>
          <p:nvPicPr>
            <p:cNvPr id="7" name="Picture 6">
              <a:extLst>
                <a:ext uri="{FF2B5EF4-FFF2-40B4-BE49-F238E27FC236}">
                  <a16:creationId xmlns:a16="http://schemas.microsoft.com/office/drawing/2014/main" xmlns="" id="{4C277901-43B1-4465-98CD-4DCF38747399}"/>
                </a:ext>
              </a:extLst>
            </p:cNvPr>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xmlns="">
                    <a14:imgLayer r:embed="rId6">
                      <a14:imgEffect>
                        <a14:saturation sat="200000"/>
                      </a14:imgEffect>
                    </a14:imgLayer>
                  </a14:imgProps>
                </a:ext>
              </a:extLst>
            </a:blip>
            <a:stretch>
              <a:fillRect/>
            </a:stretch>
          </p:blipFill>
          <p:spPr>
            <a:xfrm>
              <a:off x="4595248" y="2336528"/>
              <a:ext cx="1842649" cy="1305681"/>
            </a:xfrm>
            <a:prstGeom prst="rect">
              <a:avLst/>
            </a:prstGeom>
          </p:spPr>
        </p:pic>
        <p:pic>
          <p:nvPicPr>
            <p:cNvPr id="8" name="Picture 7">
              <a:extLst>
                <a:ext uri="{FF2B5EF4-FFF2-40B4-BE49-F238E27FC236}">
                  <a16:creationId xmlns:a16="http://schemas.microsoft.com/office/drawing/2014/main" xmlns="" id="{656E8CB4-030A-4A96-9769-7FC315D64596}"/>
                </a:ext>
              </a:extLst>
            </p:cNvPr>
            <p:cNvPicPr>
              <a:picLocks noChangeAspect="1"/>
            </p:cNvPicPr>
            <p:nvPr/>
          </p:nvPicPr>
          <p:blipFill>
            <a:blip r:embed="rId7" cstate="print">
              <a:clrChange>
                <a:clrFrom>
                  <a:srgbClr val="FFFFFF"/>
                </a:clrFrom>
                <a:clrTo>
                  <a:srgbClr val="FFFFFF">
                    <a:alpha val="0"/>
                  </a:srgbClr>
                </a:clrTo>
              </a:clrChange>
              <a:extLst>
                <a:ext uri="{BEBA8EAE-BF5A-486C-A8C5-ECC9F3942E4B}">
                  <a14:imgProps xmlns:a14="http://schemas.microsoft.com/office/drawing/2010/main" xmlns="">
                    <a14:imgLayer r:embed="rId8">
                      <a14:imgEffect>
                        <a14:saturation sat="200000"/>
                      </a14:imgEffect>
                    </a14:imgLayer>
                  </a14:imgProps>
                </a:ext>
              </a:extLst>
            </a:blip>
            <a:stretch>
              <a:fillRect/>
            </a:stretch>
          </p:blipFill>
          <p:spPr>
            <a:xfrm>
              <a:off x="7636966" y="2287511"/>
              <a:ext cx="1803084" cy="1354698"/>
            </a:xfrm>
            <a:prstGeom prst="rect">
              <a:avLst/>
            </a:prstGeom>
          </p:spPr>
        </p:pic>
        <p:pic>
          <p:nvPicPr>
            <p:cNvPr id="9" name="Picture 8">
              <a:extLst>
                <a:ext uri="{FF2B5EF4-FFF2-40B4-BE49-F238E27FC236}">
                  <a16:creationId xmlns:a16="http://schemas.microsoft.com/office/drawing/2014/main" xmlns="" id="{C79B314D-A634-459C-9C8F-730EEAF9C8B0}"/>
                </a:ext>
              </a:extLst>
            </p:cNvPr>
            <p:cNvPicPr>
              <a:picLocks noChangeAspect="1"/>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xmlns="">
                    <a14:imgLayer r:embed="rId10">
                      <a14:imgEffect>
                        <a14:saturation sat="200000"/>
                      </a14:imgEffect>
                    </a14:imgLayer>
                  </a14:imgProps>
                </a:ext>
              </a:extLst>
            </a:blip>
            <a:stretch>
              <a:fillRect/>
            </a:stretch>
          </p:blipFill>
          <p:spPr>
            <a:xfrm>
              <a:off x="6437897" y="3748863"/>
              <a:ext cx="1550290" cy="1346176"/>
            </a:xfrm>
            <a:prstGeom prst="rect">
              <a:avLst/>
            </a:prstGeom>
          </p:spPr>
        </p:pic>
        <p:pic>
          <p:nvPicPr>
            <p:cNvPr id="10" name="Picture 9">
              <a:extLst>
                <a:ext uri="{FF2B5EF4-FFF2-40B4-BE49-F238E27FC236}">
                  <a16:creationId xmlns:a16="http://schemas.microsoft.com/office/drawing/2014/main" xmlns="" id="{6B935C9E-A978-455D-8D2A-E48D0F356113}"/>
                </a:ext>
              </a:extLst>
            </p:cNvPr>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xmlns="">
                    <a14:imgLayer r:embed="rId12">
                      <a14:imgEffect>
                        <a14:sharpenSoften amount="25000"/>
                      </a14:imgEffect>
                      <a14:imgEffect>
                        <a14:saturation sat="200000"/>
                      </a14:imgEffect>
                    </a14:imgLayer>
                  </a14:imgProps>
                </a:ext>
              </a:extLst>
            </a:blip>
            <a:stretch>
              <a:fillRect/>
            </a:stretch>
          </p:blipFill>
          <p:spPr>
            <a:xfrm>
              <a:off x="3405258" y="3924300"/>
              <a:ext cx="1803083" cy="1226840"/>
            </a:xfrm>
            <a:prstGeom prst="rect">
              <a:avLst/>
            </a:prstGeom>
          </p:spPr>
        </p:pic>
      </p:grpSp>
      <p:sp>
        <p:nvSpPr>
          <p:cNvPr id="12" name="Oval 11">
            <a:extLst>
              <a:ext uri="{FF2B5EF4-FFF2-40B4-BE49-F238E27FC236}">
                <a16:creationId xmlns:a16="http://schemas.microsoft.com/office/drawing/2014/main" xmlns="" id="{38DAADCA-A13D-447B-AB17-75F7824A0225}"/>
              </a:ext>
            </a:extLst>
          </p:cNvPr>
          <p:cNvSpPr/>
          <p:nvPr/>
        </p:nvSpPr>
        <p:spPr>
          <a:xfrm>
            <a:off x="2967936" y="61854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13" name="TextBox 12">
            <a:extLst>
              <a:ext uri="{FF2B5EF4-FFF2-40B4-BE49-F238E27FC236}">
                <a16:creationId xmlns:a16="http://schemas.microsoft.com/office/drawing/2014/main" xmlns="" id="{7F4D03E9-597D-413E-B024-BE135C52D99D}"/>
              </a:ext>
            </a:extLst>
          </p:cNvPr>
          <p:cNvSpPr txBox="1"/>
          <p:nvPr/>
        </p:nvSpPr>
        <p:spPr>
          <a:xfrm>
            <a:off x="3405258" y="618543"/>
            <a:ext cx="4222631" cy="461665"/>
          </a:xfrm>
          <a:prstGeom prst="rect">
            <a:avLst/>
          </a:prstGeom>
          <a:solidFill>
            <a:schemeClr val="bg1"/>
          </a:solidFill>
          <a:effectLst>
            <a:softEdge rad="63500"/>
          </a:effectLst>
        </p:spPr>
        <p:txBody>
          <a:bodyPr wrap="none" rtlCol="0">
            <a:spAutoFit/>
          </a:bodyPr>
          <a:lstStyle/>
          <a:p>
            <a:r>
              <a:rPr lang="vi-VN" sz="2400" dirty="0"/>
              <a:t>Tìm chuồng cho chim bồ câu.</a:t>
            </a:r>
          </a:p>
        </p:txBody>
      </p:sp>
      <p:pic>
        <p:nvPicPr>
          <p:cNvPr id="5" name="Picture 4">
            <a:extLst>
              <a:ext uri="{FF2B5EF4-FFF2-40B4-BE49-F238E27FC236}">
                <a16:creationId xmlns:a16="http://schemas.microsoft.com/office/drawing/2014/main" xmlns="" id="{A8D72AE7-C67D-41AD-941F-A9AA871A5992}"/>
              </a:ext>
            </a:extLst>
          </p:cNvPr>
          <p:cNvPicPr>
            <a:picLocks noChangeAspect="1"/>
          </p:cNvPicPr>
          <p:nvPr/>
        </p:nvPicPr>
        <p:blipFill rotWithShape="1">
          <a:blip r:embed="rId13" cstate="print">
            <a:clrChange>
              <a:clrFrom>
                <a:srgbClr val="FFFFFF"/>
              </a:clrFrom>
              <a:clrTo>
                <a:srgbClr val="FFFFFF">
                  <a:alpha val="0"/>
                </a:srgbClr>
              </a:clrTo>
            </a:clrChange>
            <a:extLst>
              <a:ext uri="{BEBA8EAE-BF5A-486C-A8C5-ECC9F3942E4B}">
                <a14:imgProps xmlns:a14="http://schemas.microsoft.com/office/drawing/2010/main" xmlns="">
                  <a14:imgLayer r:embed="rId14">
                    <a14:imgEffect>
                      <a14:sharpenSoften amount="25000"/>
                    </a14:imgEffect>
                    <a14:imgEffect>
                      <a14:saturation sat="200000"/>
                    </a14:imgEffect>
                  </a14:imgLayer>
                </a14:imgProps>
              </a:ext>
            </a:extLst>
          </a:blip>
          <a:srcRect r="80715"/>
          <a:stretch/>
        </p:blipFill>
        <p:spPr>
          <a:xfrm>
            <a:off x="9421874" y="3114675"/>
            <a:ext cx="1748087" cy="1619249"/>
          </a:xfrm>
          <a:prstGeom prst="rect">
            <a:avLst/>
          </a:prstGeom>
        </p:spPr>
      </p:pic>
      <p:pic>
        <p:nvPicPr>
          <p:cNvPr id="6" name="Picture 5">
            <a:extLst>
              <a:ext uri="{FF2B5EF4-FFF2-40B4-BE49-F238E27FC236}">
                <a16:creationId xmlns:a16="http://schemas.microsoft.com/office/drawing/2014/main" xmlns="" id="{1421AA4C-C949-4B5F-89C8-04EE2D85EC09}"/>
              </a:ext>
            </a:extLst>
          </p:cNvPr>
          <p:cNvPicPr>
            <a:picLocks noChangeAspect="1"/>
          </p:cNvPicPr>
          <p:nvPr/>
        </p:nvPicPr>
        <p:blipFill>
          <a:blip r:embed="rId15" cstate="print">
            <a:clrChange>
              <a:clrFrom>
                <a:srgbClr val="FFFFFF"/>
              </a:clrFrom>
              <a:clrTo>
                <a:srgbClr val="FFFFFF">
                  <a:alpha val="0"/>
                </a:srgbClr>
              </a:clrTo>
            </a:clrChange>
            <a:extLst>
              <a:ext uri="{BEBA8EAE-BF5A-486C-A8C5-ECC9F3942E4B}">
                <a14:imgProps xmlns:a14="http://schemas.microsoft.com/office/drawing/2010/main" xmlns="">
                  <a14:imgLayer r:embed="rId16">
                    <a14:imgEffect>
                      <a14:sharpenSoften amount="25000"/>
                    </a14:imgEffect>
                    <a14:imgEffect>
                      <a14:saturation sat="200000"/>
                    </a14:imgEffect>
                  </a14:imgLayer>
                </a14:imgProps>
              </a:ext>
            </a:extLst>
          </a:blip>
          <a:stretch>
            <a:fillRect/>
          </a:stretch>
        </p:blipFill>
        <p:spPr>
          <a:xfrm>
            <a:off x="813645" y="3613986"/>
            <a:ext cx="1785014" cy="1354698"/>
          </a:xfrm>
          <a:prstGeom prst="rect">
            <a:avLst/>
          </a:prstGeom>
        </p:spPr>
      </p:pic>
      <p:pic>
        <p:nvPicPr>
          <p:cNvPr id="14" name="Picture 13">
            <a:extLst>
              <a:ext uri="{FF2B5EF4-FFF2-40B4-BE49-F238E27FC236}">
                <a16:creationId xmlns:a16="http://schemas.microsoft.com/office/drawing/2014/main" xmlns="" id="{6C4F05A9-5F14-425F-85B3-3FA64C422D76}"/>
              </a:ext>
            </a:extLst>
          </p:cNvPr>
          <p:cNvPicPr>
            <a:picLocks noChangeAspect="1"/>
          </p:cNvPicPr>
          <p:nvPr/>
        </p:nvPicPr>
        <p:blipFill rotWithShape="1">
          <a:blip r:embed="rId17" cstate="print">
            <a:clrChange>
              <a:clrFrom>
                <a:srgbClr val="FFFFFF"/>
              </a:clrFrom>
              <a:clrTo>
                <a:srgbClr val="FFFFFF">
                  <a:alpha val="0"/>
                </a:srgbClr>
              </a:clrTo>
            </a:clrChange>
            <a:extLst>
              <a:ext uri="{BEBA8EAE-BF5A-486C-A8C5-ECC9F3942E4B}">
                <a14:imgProps xmlns:a14="http://schemas.microsoft.com/office/drawing/2010/main" xmlns="">
                  <a14:imgLayer r:embed="rId14">
                    <a14:imgEffect>
                      <a14:sharpenSoften amount="25000"/>
                    </a14:imgEffect>
                  </a14:imgLayer>
                </a14:imgProps>
              </a:ext>
            </a:extLst>
          </a:blip>
          <a:srcRect l="27481" t="1719" r="53234" b="-1719"/>
          <a:stretch/>
        </p:blipFill>
        <p:spPr>
          <a:xfrm>
            <a:off x="8176504" y="4825285"/>
            <a:ext cx="1742150" cy="1613750"/>
          </a:xfrm>
          <a:prstGeom prst="rect">
            <a:avLst/>
          </a:prstGeom>
        </p:spPr>
      </p:pic>
      <p:pic>
        <p:nvPicPr>
          <p:cNvPr id="15" name="Picture 14">
            <a:extLst>
              <a:ext uri="{FF2B5EF4-FFF2-40B4-BE49-F238E27FC236}">
                <a16:creationId xmlns:a16="http://schemas.microsoft.com/office/drawing/2014/main" xmlns="" id="{21D16D24-E89F-4DBA-A78D-056F289A5B22}"/>
              </a:ext>
            </a:extLst>
          </p:cNvPr>
          <p:cNvPicPr>
            <a:picLocks noChangeAspect="1"/>
          </p:cNvPicPr>
          <p:nvPr/>
        </p:nvPicPr>
        <p:blipFill rotWithShape="1">
          <a:blip r:embed="rId17" cstate="print">
            <a:clrChange>
              <a:clrFrom>
                <a:srgbClr val="FFFFFF"/>
              </a:clrFrom>
              <a:clrTo>
                <a:srgbClr val="FFFFFF">
                  <a:alpha val="0"/>
                </a:srgbClr>
              </a:clrTo>
            </a:clrChange>
            <a:extLst>
              <a:ext uri="{BEBA8EAE-BF5A-486C-A8C5-ECC9F3942E4B}">
                <a14:imgProps xmlns:a14="http://schemas.microsoft.com/office/drawing/2010/main" xmlns="">
                  <a14:imgLayer r:embed="rId14">
                    <a14:imgEffect>
                      <a14:sharpenSoften amount="25000"/>
                    </a14:imgEffect>
                  </a14:imgLayer>
                </a14:imgProps>
              </a:ext>
            </a:extLst>
          </a:blip>
          <a:srcRect l="53586" t="-3212" r="27129" b="3212"/>
          <a:stretch/>
        </p:blipFill>
        <p:spPr>
          <a:xfrm>
            <a:off x="5040078" y="4976811"/>
            <a:ext cx="1652344" cy="1530563"/>
          </a:xfrm>
          <a:prstGeom prst="rect">
            <a:avLst/>
          </a:prstGeom>
        </p:spPr>
      </p:pic>
      <p:pic>
        <p:nvPicPr>
          <p:cNvPr id="16" name="Picture 15">
            <a:extLst>
              <a:ext uri="{FF2B5EF4-FFF2-40B4-BE49-F238E27FC236}">
                <a16:creationId xmlns:a16="http://schemas.microsoft.com/office/drawing/2014/main" xmlns="" id="{A3C56203-B28F-4456-8A23-ECE099C1B30C}"/>
              </a:ext>
            </a:extLst>
          </p:cNvPr>
          <p:cNvPicPr>
            <a:picLocks noChangeAspect="1"/>
          </p:cNvPicPr>
          <p:nvPr/>
        </p:nvPicPr>
        <p:blipFill rotWithShape="1">
          <a:blip r:embed="rId18" cstate="print">
            <a:clrChange>
              <a:clrFrom>
                <a:srgbClr val="FFFFFF"/>
              </a:clrFrom>
              <a:clrTo>
                <a:srgbClr val="FFFFFF">
                  <a:alpha val="0"/>
                </a:srgbClr>
              </a:clrTo>
            </a:clrChange>
            <a:extLst>
              <a:ext uri="{BEBA8EAE-BF5A-486C-A8C5-ECC9F3942E4B}">
                <a14:imgProps xmlns:a14="http://schemas.microsoft.com/office/drawing/2010/main" xmlns="">
                  <a14:imgLayer r:embed="rId14">
                    <a14:imgEffect>
                      <a14:saturation sat="200000"/>
                    </a14:imgEffect>
                  </a14:imgLayer>
                </a14:imgProps>
              </a:ext>
            </a:extLst>
          </a:blip>
          <a:srcRect l="80503" r="212"/>
          <a:stretch/>
        </p:blipFill>
        <p:spPr>
          <a:xfrm>
            <a:off x="2126929" y="4778018"/>
            <a:ext cx="1844205" cy="1708283"/>
          </a:xfrm>
          <a:prstGeom prst="rect">
            <a:avLst/>
          </a:prstGeom>
        </p:spPr>
      </p:pic>
      <p:pic>
        <p:nvPicPr>
          <p:cNvPr id="4" name="Picture 3">
            <a:extLst>
              <a:ext uri="{FF2B5EF4-FFF2-40B4-BE49-F238E27FC236}">
                <a16:creationId xmlns:a16="http://schemas.microsoft.com/office/drawing/2014/main" xmlns="" id="{C55845E1-00C1-4E86-8C3D-20ABBD4DD915}"/>
              </a:ext>
            </a:extLst>
          </p:cNvPr>
          <p:cNvPicPr>
            <a:picLocks noChangeAspect="1"/>
          </p:cNvPicPr>
          <p:nvPr/>
        </p:nvPicPr>
        <p:blipFill rotWithShape="1">
          <a:blip r:embed="rId19" cstate="print">
            <a:clrChange>
              <a:clrFrom>
                <a:srgbClr val="FFFFFF"/>
              </a:clrFrom>
              <a:clrTo>
                <a:srgbClr val="FFFFFF">
                  <a:alpha val="0"/>
                </a:srgbClr>
              </a:clrTo>
            </a:clrChange>
            <a:extLst>
              <a:ext uri="{BEBA8EAE-BF5A-486C-A8C5-ECC9F3942E4B}">
                <a14:imgProps xmlns:a14="http://schemas.microsoft.com/office/drawing/2010/main" xmlns="">
                  <a14:imgLayer r:embed="rId20">
                    <a14:imgEffect>
                      <a14:saturation sat="200000"/>
                    </a14:imgEffect>
                  </a14:imgLayer>
                </a14:imgProps>
              </a:ext>
            </a:extLst>
          </a:blip>
          <a:srcRect r="79094"/>
          <a:stretch/>
        </p:blipFill>
        <p:spPr>
          <a:xfrm>
            <a:off x="730152" y="1100099"/>
            <a:ext cx="1849898" cy="1752600"/>
          </a:xfrm>
          <a:prstGeom prst="rect">
            <a:avLst/>
          </a:prstGeom>
        </p:spPr>
      </p:pic>
      <p:pic>
        <p:nvPicPr>
          <p:cNvPr id="17" name="Picture 16">
            <a:extLst>
              <a:ext uri="{FF2B5EF4-FFF2-40B4-BE49-F238E27FC236}">
                <a16:creationId xmlns:a16="http://schemas.microsoft.com/office/drawing/2014/main" xmlns="" id="{6D9640EA-4EF9-4A7D-9AA1-5273DDCB1038}"/>
              </a:ext>
            </a:extLst>
          </p:cNvPr>
          <p:cNvPicPr>
            <a:picLocks noChangeAspect="1"/>
          </p:cNvPicPr>
          <p:nvPr/>
        </p:nvPicPr>
        <p:blipFill rotWithShape="1">
          <a:blip r:embed="rId21" cstate="print">
            <a:clrChange>
              <a:clrFrom>
                <a:srgbClr val="FFFFFF"/>
              </a:clrFrom>
              <a:clrTo>
                <a:srgbClr val="FFFFFF">
                  <a:alpha val="0"/>
                </a:srgbClr>
              </a:clrTo>
            </a:clrChange>
            <a:extLst>
              <a:ext uri="{BEBA8EAE-BF5A-486C-A8C5-ECC9F3942E4B}">
                <a14:imgProps xmlns:a14="http://schemas.microsoft.com/office/drawing/2010/main" xmlns="">
                  <a14:imgLayer r:embed="rId20">
                    <a14:imgEffect>
                      <a14:sharpenSoften amount="25000"/>
                    </a14:imgEffect>
                    <a14:imgEffect>
                      <a14:saturation sat="200000"/>
                    </a14:imgEffect>
                  </a14:imgLayer>
                </a14:imgProps>
              </a:ext>
            </a:extLst>
          </a:blip>
          <a:srcRect l="25791" t="926" r="50336" b="-926"/>
          <a:stretch/>
        </p:blipFill>
        <p:spPr>
          <a:xfrm>
            <a:off x="3460559" y="809309"/>
            <a:ext cx="2112470" cy="1752600"/>
          </a:xfrm>
          <a:prstGeom prst="rect">
            <a:avLst/>
          </a:prstGeom>
        </p:spPr>
      </p:pic>
      <p:pic>
        <p:nvPicPr>
          <p:cNvPr id="18" name="Picture 17">
            <a:extLst>
              <a:ext uri="{FF2B5EF4-FFF2-40B4-BE49-F238E27FC236}">
                <a16:creationId xmlns:a16="http://schemas.microsoft.com/office/drawing/2014/main" xmlns="" id="{ABC7A873-E393-47F0-9BA2-CC339BF136C2}"/>
              </a:ext>
            </a:extLst>
          </p:cNvPr>
          <p:cNvPicPr>
            <a:picLocks noChangeAspect="1"/>
          </p:cNvPicPr>
          <p:nvPr/>
        </p:nvPicPr>
        <p:blipFill rotWithShape="1">
          <a:blip r:embed="rId21" cstate="print">
            <a:clrChange>
              <a:clrFrom>
                <a:srgbClr val="FFFFFF"/>
              </a:clrFrom>
              <a:clrTo>
                <a:srgbClr val="FFFFFF">
                  <a:alpha val="0"/>
                </a:srgbClr>
              </a:clrTo>
            </a:clrChange>
            <a:extLst>
              <a:ext uri="{BEBA8EAE-BF5A-486C-A8C5-ECC9F3942E4B}">
                <a14:imgProps xmlns:a14="http://schemas.microsoft.com/office/drawing/2010/main" xmlns="">
                  <a14:imgLayer r:embed="rId20">
                    <a14:imgEffect>
                      <a14:sharpenSoften amount="25000"/>
                    </a14:imgEffect>
                    <a14:imgEffect>
                      <a14:saturation sat="200000"/>
                    </a14:imgEffect>
                  </a14:imgLayer>
                </a14:imgProps>
              </a:ext>
            </a:extLst>
          </a:blip>
          <a:srcRect l="51772" t="-2314" r="24355" b="2314"/>
          <a:stretch/>
        </p:blipFill>
        <p:spPr>
          <a:xfrm>
            <a:off x="6271345" y="628756"/>
            <a:ext cx="2112470" cy="1752600"/>
          </a:xfrm>
          <a:prstGeom prst="rect">
            <a:avLst/>
          </a:prstGeom>
        </p:spPr>
      </p:pic>
      <p:pic>
        <p:nvPicPr>
          <p:cNvPr id="19" name="Picture 18">
            <a:extLst>
              <a:ext uri="{FF2B5EF4-FFF2-40B4-BE49-F238E27FC236}">
                <a16:creationId xmlns:a16="http://schemas.microsoft.com/office/drawing/2014/main" xmlns="" id="{FC250638-271E-4235-B29F-30ECDD0D9FAB}"/>
              </a:ext>
            </a:extLst>
          </p:cNvPr>
          <p:cNvPicPr>
            <a:picLocks noChangeAspect="1"/>
          </p:cNvPicPr>
          <p:nvPr/>
        </p:nvPicPr>
        <p:blipFill rotWithShape="1">
          <a:blip r:embed="rId21" cstate="print">
            <a:clrChange>
              <a:clrFrom>
                <a:srgbClr val="FFFFFF"/>
              </a:clrFrom>
              <a:clrTo>
                <a:srgbClr val="FFFFFF">
                  <a:alpha val="0"/>
                </a:srgbClr>
              </a:clrTo>
            </a:clrChange>
            <a:extLst>
              <a:ext uri="{BEBA8EAE-BF5A-486C-A8C5-ECC9F3942E4B}">
                <a14:imgProps xmlns:a14="http://schemas.microsoft.com/office/drawing/2010/main" xmlns="">
                  <a14:imgLayer r:embed="rId20">
                    <a14:imgEffect>
                      <a14:sharpenSoften amount="25000"/>
                    </a14:imgEffect>
                    <a14:imgEffect>
                      <a14:saturation sat="200000"/>
                    </a14:imgEffect>
                  </a14:imgLayer>
                </a14:imgProps>
              </a:ext>
            </a:extLst>
          </a:blip>
          <a:srcRect l="75741" t="-540" r="386" b="540"/>
          <a:stretch/>
        </p:blipFill>
        <p:spPr>
          <a:xfrm>
            <a:off x="8897502" y="910757"/>
            <a:ext cx="2112470" cy="1752600"/>
          </a:xfrm>
          <a:prstGeom prst="rect">
            <a:avLst/>
          </a:prstGeom>
        </p:spPr>
      </p:pic>
    </p:spTree>
    <p:extLst>
      <p:ext uri="{BB962C8B-B14F-4D97-AF65-F5344CB8AC3E}">
        <p14:creationId xmlns:p14="http://schemas.microsoft.com/office/powerpoint/2010/main" xmlns="" val="364854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p:cTn id="15" dur="500" fill="hold"/>
                                        <p:tgtEl>
                                          <p:spTgt spid="67"/>
                                        </p:tgtEl>
                                        <p:attrNameLst>
                                          <p:attrName>ppt_w</p:attrName>
                                        </p:attrNameLst>
                                      </p:cBhvr>
                                      <p:tavLst>
                                        <p:tav tm="0">
                                          <p:val>
                                            <p:fltVal val="0"/>
                                          </p:val>
                                        </p:tav>
                                        <p:tav tm="100000">
                                          <p:val>
                                            <p:strVal val="#ppt_w"/>
                                          </p:val>
                                        </p:tav>
                                      </p:tavLst>
                                    </p:anim>
                                    <p:anim calcmode="lin" valueType="num">
                                      <p:cBhvr>
                                        <p:cTn id="16" dur="500" fill="hold"/>
                                        <p:tgtEl>
                                          <p:spTgt spid="67"/>
                                        </p:tgtEl>
                                        <p:attrNameLst>
                                          <p:attrName>ppt_h</p:attrName>
                                        </p:attrNameLst>
                                      </p:cBhvr>
                                      <p:tavLst>
                                        <p:tav tm="0">
                                          <p:val>
                                            <p:fltVal val="0"/>
                                          </p:val>
                                        </p:tav>
                                        <p:tav tm="100000">
                                          <p:val>
                                            <p:strVal val="#ppt_h"/>
                                          </p:val>
                                        </p:tav>
                                      </p:tavLst>
                                    </p:anim>
                                    <p:animEffect transition="in" filter="fade">
                                      <p:cBhvr>
                                        <p:cTn id="17" dur="500"/>
                                        <p:tgtEl>
                                          <p:spTgt spid="67"/>
                                        </p:tgtEl>
                                      </p:cBhvr>
                                    </p:animEffect>
                                  </p:childTnLst>
                                </p:cTn>
                              </p:par>
                            </p:childTnLst>
                          </p:cTn>
                        </p:par>
                        <p:par>
                          <p:cTn id="18" fill="hold">
                            <p:stCondLst>
                              <p:cond delay="500"/>
                            </p:stCondLst>
                            <p:childTnLst>
                              <p:par>
                                <p:cTn id="19" presetID="2" presetClass="entr" presetSubtype="9"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0-#ppt_h/2"/>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12"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6"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1+#ppt_w/2"/>
                                          </p:val>
                                        </p:tav>
                                        <p:tav tm="100000">
                                          <p:val>
                                            <p:strVal val="#ppt_x"/>
                                          </p:val>
                                        </p:tav>
                                      </p:tavLst>
                                    </p:anim>
                                    <p:anim calcmode="lin" valueType="num">
                                      <p:cBhvr additive="base">
                                        <p:cTn id="42" dur="500" fill="hold"/>
                                        <p:tgtEl>
                                          <p:spTgt spid="5"/>
                                        </p:tgtEl>
                                        <p:attrNameLst>
                                          <p:attrName>ppt_y</p:attrName>
                                        </p:attrNameLst>
                                      </p:cBhvr>
                                      <p:tavLst>
                                        <p:tav tm="0">
                                          <p:val>
                                            <p:strVal val="#ppt_y"/>
                                          </p:val>
                                        </p:tav>
                                        <p:tav tm="100000">
                                          <p:val>
                                            <p:strVal val="#ppt_y"/>
                                          </p:val>
                                        </p:tav>
                                      </p:tavLst>
                                    </p:anim>
                                  </p:childTnLst>
                                </p:cTn>
                              </p:par>
                              <p:par>
                                <p:cTn id="43" presetID="2" presetClass="entr" presetSubtype="3"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1+#ppt_w/2"/>
                                          </p:val>
                                        </p:tav>
                                        <p:tav tm="100000">
                                          <p:val>
                                            <p:strVal val="#ppt_x"/>
                                          </p:val>
                                        </p:tav>
                                      </p:tavLst>
                                    </p:anim>
                                    <p:anim calcmode="lin" valueType="num">
                                      <p:cBhvr additive="base">
                                        <p:cTn id="46" dur="500" fill="hold"/>
                                        <p:tgtEl>
                                          <p:spTgt spid="19"/>
                                        </p:tgtEl>
                                        <p:attrNameLst>
                                          <p:attrName>ppt_y</p:attrName>
                                        </p:attrNameLst>
                                      </p:cBhvr>
                                      <p:tavLst>
                                        <p:tav tm="0">
                                          <p:val>
                                            <p:strVal val="0-#ppt_h/2"/>
                                          </p:val>
                                        </p:tav>
                                        <p:tav tm="100000">
                                          <p:val>
                                            <p:strVal val="#ppt_y"/>
                                          </p:val>
                                        </p:tav>
                                      </p:tavLst>
                                    </p:anim>
                                  </p:childTnLst>
                                </p:cTn>
                              </p:par>
                              <p:par>
                                <p:cTn id="47" presetID="2" presetClass="entr" presetSubtype="1"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0-#ppt_h/2"/>
                                          </p:val>
                                        </p:tav>
                                        <p:tav tm="100000">
                                          <p:val>
                                            <p:strVal val="#ppt_y"/>
                                          </p:val>
                                        </p:tav>
                                      </p:tavLst>
                                    </p:anim>
                                  </p:childTnLst>
                                </p:cTn>
                              </p:par>
                              <p:par>
                                <p:cTn id="51" presetID="2" presetClass="entr" presetSubtype="1"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3.95833E-6 -4.44444E-6 L 0.02631 -0.26018 " pathEditMode="relative" rAng="0" ptsTypes="AA">
                                      <p:cBhvr>
                                        <p:cTn id="58" dur="2000" fill="hold"/>
                                        <p:tgtEl>
                                          <p:spTgt spid="6"/>
                                        </p:tgtEl>
                                        <p:attrNameLst>
                                          <p:attrName>ppt_x</p:attrName>
                                          <p:attrName>ppt_y</p:attrName>
                                        </p:attrNameLst>
                                      </p:cBhvr>
                                      <p:rCtr x="1315" y="-13009"/>
                                    </p:animMotion>
                                  </p:childTnLst>
                                </p:cTn>
                              </p:par>
                              <p:par>
                                <p:cTn id="59" presetID="42" presetClass="path" presetSubtype="0" accel="50000" decel="50000" fill="hold" nodeType="withEffect">
                                  <p:stCondLst>
                                    <p:cond delay="0"/>
                                  </p:stCondLst>
                                  <p:childTnLst>
                                    <p:animMotion origin="layout" path="M -2.70833E-6 -3.33333E-6 L -0.10416 0.24074 " pathEditMode="relative" rAng="0" ptsTypes="AA">
                                      <p:cBhvr>
                                        <p:cTn id="60" dur="2000" fill="hold"/>
                                        <p:tgtEl>
                                          <p:spTgt spid="17"/>
                                        </p:tgtEl>
                                        <p:attrNameLst>
                                          <p:attrName>ppt_x</p:attrName>
                                          <p:attrName>ppt_y</p:attrName>
                                        </p:attrNameLst>
                                      </p:cBhvr>
                                      <p:rCtr x="-5208" y="12037"/>
                                    </p:animMotion>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nodeType="clickEffect">
                                  <p:stCondLst>
                                    <p:cond delay="0"/>
                                  </p:stCondLst>
                                  <p:childTnLst>
                                    <p:animMotion origin="layout" path="M 2.91667E-6 -4.44444E-6 L 0.25 0.08264 " pathEditMode="relative" rAng="0" ptsTypes="AA">
                                      <p:cBhvr>
                                        <p:cTn id="64" dur="2000" fill="hold"/>
                                        <p:tgtEl>
                                          <p:spTgt spid="4"/>
                                        </p:tgtEl>
                                        <p:attrNameLst>
                                          <p:attrName>ppt_x</p:attrName>
                                          <p:attrName>ppt_y</p:attrName>
                                        </p:attrNameLst>
                                      </p:cBhvr>
                                      <p:rCtr x="12500" y="4120"/>
                                    </p:animMotion>
                                  </p:childTnLst>
                                </p:cTn>
                              </p:par>
                              <p:par>
                                <p:cTn id="65" presetID="42" presetClass="path" presetSubtype="0" accel="50000" decel="50000" fill="hold" nodeType="withEffect">
                                  <p:stCondLst>
                                    <p:cond delay="0"/>
                                  </p:stCondLst>
                                  <p:childTnLst>
                                    <p:animMotion origin="layout" path="M 3.75E-6 1.85185E-6 L -0.32149 0.21782 " pathEditMode="relative" rAng="0" ptsTypes="AA">
                                      <p:cBhvr>
                                        <p:cTn id="66" dur="2000" fill="hold"/>
                                        <p:tgtEl>
                                          <p:spTgt spid="19"/>
                                        </p:tgtEl>
                                        <p:attrNameLst>
                                          <p:attrName>ppt_x</p:attrName>
                                          <p:attrName>ppt_y</p:attrName>
                                        </p:attrNameLst>
                                      </p:cBhvr>
                                      <p:rCtr x="-16081" y="10880"/>
                                    </p:animMotion>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nodeType="clickEffect">
                                  <p:stCondLst>
                                    <p:cond delay="0"/>
                                  </p:stCondLst>
                                  <p:childTnLst>
                                    <p:animMotion origin="layout" path="M 2.70833E-6 3.7037E-6 L -0.09232 -0.42408 " pathEditMode="relative" rAng="0" ptsTypes="AA">
                                      <p:cBhvr>
                                        <p:cTn id="70" dur="2000" fill="hold"/>
                                        <p:tgtEl>
                                          <p:spTgt spid="14"/>
                                        </p:tgtEl>
                                        <p:attrNameLst>
                                          <p:attrName>ppt_x</p:attrName>
                                          <p:attrName>ppt_y</p:attrName>
                                        </p:attrNameLst>
                                      </p:cBhvr>
                                      <p:rCtr x="-4622" y="-21204"/>
                                    </p:animMotion>
                                  </p:childTnLst>
                                </p:cTn>
                              </p:par>
                              <p:par>
                                <p:cTn id="71" presetID="42" presetClass="path" presetSubtype="0" accel="50000" decel="50000" fill="hold" nodeType="withEffect">
                                  <p:stCondLst>
                                    <p:cond delay="0"/>
                                  </p:stCondLst>
                                  <p:childTnLst>
                                    <p:animMotion origin="layout" path="M -1.45833E-6 -4.44444E-6 L 0.14401 0.21366 " pathEditMode="relative" rAng="0" ptsTypes="AA">
                                      <p:cBhvr>
                                        <p:cTn id="72" dur="2000" fill="hold"/>
                                        <p:tgtEl>
                                          <p:spTgt spid="18"/>
                                        </p:tgtEl>
                                        <p:attrNameLst>
                                          <p:attrName>ppt_x</p:attrName>
                                          <p:attrName>ppt_y</p:attrName>
                                        </p:attrNameLst>
                                      </p:cBhvr>
                                      <p:rCtr x="7201" y="10671"/>
                                    </p:animMotion>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nodeType="clickEffect">
                                  <p:stCondLst>
                                    <p:cond delay="0"/>
                                  </p:stCondLst>
                                  <p:childTnLst>
                                    <p:animMotion origin="layout" path="M -2.08333E-7 3.7037E-6 L 0.04154 -0.09861 " pathEditMode="relative" rAng="0" ptsTypes="AA">
                                      <p:cBhvr>
                                        <p:cTn id="76" dur="2000" fill="hold"/>
                                        <p:tgtEl>
                                          <p:spTgt spid="16"/>
                                        </p:tgtEl>
                                        <p:attrNameLst>
                                          <p:attrName>ppt_x</p:attrName>
                                          <p:attrName>ppt_y</p:attrName>
                                        </p:attrNameLst>
                                      </p:cBhvr>
                                      <p:rCtr x="2070" y="-4931"/>
                                    </p:animMotion>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nodeType="clickEffect">
                                  <p:stCondLst>
                                    <p:cond delay="0"/>
                                  </p:stCondLst>
                                  <p:childTnLst>
                                    <p:animMotion origin="layout" path="M 2.08333E-7 1.48148E-6 L 0.17409 -0.14699 " pathEditMode="relative" rAng="0" ptsTypes="AA">
                                      <p:cBhvr>
                                        <p:cTn id="80" dur="2000" fill="hold"/>
                                        <p:tgtEl>
                                          <p:spTgt spid="15"/>
                                        </p:tgtEl>
                                        <p:attrNameLst>
                                          <p:attrName>ppt_x</p:attrName>
                                          <p:attrName>ppt_y</p:attrName>
                                        </p:attrNameLst>
                                      </p:cBhvr>
                                      <p:rCtr x="8698" y="-7361"/>
                                    </p:animMotion>
                                  </p:childTnLst>
                                </p:cTn>
                              </p:par>
                              <p:par>
                                <p:cTn id="81" presetID="42" presetClass="path" presetSubtype="0" accel="50000" decel="50000" fill="hold" nodeType="withEffect">
                                  <p:stCondLst>
                                    <p:cond delay="0"/>
                                  </p:stCondLst>
                                  <p:childTnLst>
                                    <p:animMotion origin="layout" path="M -1.04167E-6 -2.22222E-6 L -0.31862 0.11806 " pathEditMode="relative" rAng="0" ptsTypes="AA">
                                      <p:cBhvr>
                                        <p:cTn id="82" dur="2000" fill="hold"/>
                                        <p:tgtEl>
                                          <p:spTgt spid="5"/>
                                        </p:tgtEl>
                                        <p:attrNameLst>
                                          <p:attrName>ppt_x</p:attrName>
                                          <p:attrName>ppt_y</p:attrName>
                                        </p:attrNameLst>
                                      </p:cBhvr>
                                      <p:rCtr x="-15937" y="59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xmlns="" id="{4987E807-00A6-4C99-B4A9-7ABAE8546B0E}"/>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grpSp>
        <p:nvGrpSpPr>
          <p:cNvPr id="50" name="Group 49">
            <a:extLst>
              <a:ext uri="{FF2B5EF4-FFF2-40B4-BE49-F238E27FC236}">
                <a16:creationId xmlns:a16="http://schemas.microsoft.com/office/drawing/2014/main" xmlns="" id="{BC29F768-2E4B-4387-ADDE-E3AF51868107}"/>
              </a:ext>
            </a:extLst>
          </p:cNvPr>
          <p:cNvGrpSpPr/>
          <p:nvPr/>
        </p:nvGrpSpPr>
        <p:grpSpPr>
          <a:xfrm>
            <a:off x="778941" y="1192305"/>
            <a:ext cx="4556906" cy="2504316"/>
            <a:chOff x="3367894" y="1579117"/>
            <a:chExt cx="5962650" cy="3190875"/>
          </a:xfrm>
        </p:grpSpPr>
        <p:sp>
          <p:nvSpPr>
            <p:cNvPr id="49" name="Oval 48">
              <a:extLst>
                <a:ext uri="{FF2B5EF4-FFF2-40B4-BE49-F238E27FC236}">
                  <a16:creationId xmlns:a16="http://schemas.microsoft.com/office/drawing/2014/main" xmlns="" id="{704F7660-2F92-4E3C-A445-0FEF337106D7}"/>
                </a:ext>
              </a:extLst>
            </p:cNvPr>
            <p:cNvSpPr/>
            <p:nvPr/>
          </p:nvSpPr>
          <p:spPr>
            <a:xfrm>
              <a:off x="4048124" y="2681289"/>
              <a:ext cx="504825" cy="304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Oval 50">
              <a:extLst>
                <a:ext uri="{FF2B5EF4-FFF2-40B4-BE49-F238E27FC236}">
                  <a16:creationId xmlns:a16="http://schemas.microsoft.com/office/drawing/2014/main" xmlns="" id="{EC186718-99E1-4B78-B072-93BEA223E083}"/>
                </a:ext>
              </a:extLst>
            </p:cNvPr>
            <p:cNvSpPr/>
            <p:nvPr/>
          </p:nvSpPr>
          <p:spPr>
            <a:xfrm>
              <a:off x="5389888" y="2684226"/>
              <a:ext cx="504825" cy="304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Oval 51">
              <a:extLst>
                <a:ext uri="{FF2B5EF4-FFF2-40B4-BE49-F238E27FC236}">
                  <a16:creationId xmlns:a16="http://schemas.microsoft.com/office/drawing/2014/main" xmlns="" id="{D3162043-9FF1-4F91-A795-98D3AEBA6734}"/>
                </a:ext>
              </a:extLst>
            </p:cNvPr>
            <p:cNvSpPr/>
            <p:nvPr/>
          </p:nvSpPr>
          <p:spPr>
            <a:xfrm>
              <a:off x="6841601" y="2571978"/>
              <a:ext cx="504825" cy="304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Oval 52">
              <a:extLst>
                <a:ext uri="{FF2B5EF4-FFF2-40B4-BE49-F238E27FC236}">
                  <a16:creationId xmlns:a16="http://schemas.microsoft.com/office/drawing/2014/main" xmlns="" id="{FF7DE257-763B-4598-A28D-F1E92FFA6A58}"/>
                </a:ext>
              </a:extLst>
            </p:cNvPr>
            <p:cNvSpPr/>
            <p:nvPr/>
          </p:nvSpPr>
          <p:spPr>
            <a:xfrm>
              <a:off x="8251301" y="2636758"/>
              <a:ext cx="504825" cy="304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050" name="Picture 2" descr="Happy cute kids at camp set Premium Vector">
              <a:extLst>
                <a:ext uri="{FF2B5EF4-FFF2-40B4-BE49-F238E27FC236}">
                  <a16:creationId xmlns:a16="http://schemas.microsoft.com/office/drawing/2014/main" xmlns="" id="{E43AD618-12B4-42B0-BC6F-EE315BEBAB63}"/>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367894" y="1579117"/>
              <a:ext cx="5962650" cy="3190875"/>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56" name="Oval 55">
            <a:extLst>
              <a:ext uri="{FF2B5EF4-FFF2-40B4-BE49-F238E27FC236}">
                <a16:creationId xmlns:a16="http://schemas.microsoft.com/office/drawing/2014/main" xmlns="" id="{017944D6-915B-4E56-AC29-631482113CAB}"/>
              </a:ext>
            </a:extLst>
          </p:cNvPr>
          <p:cNvSpPr/>
          <p:nvPr/>
        </p:nvSpPr>
        <p:spPr>
          <a:xfrm>
            <a:off x="3115095" y="591872"/>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7" name="TextBox 56">
            <a:extLst>
              <a:ext uri="{FF2B5EF4-FFF2-40B4-BE49-F238E27FC236}">
                <a16:creationId xmlns:a16="http://schemas.microsoft.com/office/drawing/2014/main" xmlns="" id="{423ADBEC-20D0-4B0A-85F8-C03CC1C09BE6}"/>
              </a:ext>
            </a:extLst>
          </p:cNvPr>
          <p:cNvSpPr txBox="1"/>
          <p:nvPr/>
        </p:nvSpPr>
        <p:spPr>
          <a:xfrm>
            <a:off x="3552417" y="591872"/>
            <a:ext cx="7420383" cy="830997"/>
          </a:xfrm>
          <a:prstGeom prst="rect">
            <a:avLst/>
          </a:prstGeom>
          <a:solidFill>
            <a:schemeClr val="bg1"/>
          </a:solidFill>
          <a:effectLst>
            <a:softEdge rad="63500"/>
          </a:effectLst>
        </p:spPr>
        <p:txBody>
          <a:bodyPr wrap="square" rtlCol="0">
            <a:spAutoFit/>
          </a:bodyPr>
          <a:lstStyle/>
          <a:p>
            <a:pPr algn="just"/>
            <a:r>
              <a:rPr lang="vi-VN" sz="2400" dirty="0"/>
              <a:t>Có 35 bạn tham gia đi cắm trại. Cô giáo chia đều các bạn thành 5 nhóm. Hỏi mỗi nhóm có bao nhiêu bạn?</a:t>
            </a:r>
          </a:p>
        </p:txBody>
      </p:sp>
      <p:sp>
        <p:nvSpPr>
          <p:cNvPr id="58" name="TextBox 57">
            <a:extLst>
              <a:ext uri="{FF2B5EF4-FFF2-40B4-BE49-F238E27FC236}">
                <a16:creationId xmlns:a16="http://schemas.microsoft.com/office/drawing/2014/main" xmlns="" id="{2847BE76-741D-4F77-92AE-EBD8878323D5}"/>
              </a:ext>
            </a:extLst>
          </p:cNvPr>
          <p:cNvSpPr txBox="1"/>
          <p:nvPr/>
        </p:nvSpPr>
        <p:spPr>
          <a:xfrm>
            <a:off x="7717941" y="1378361"/>
            <a:ext cx="1551369" cy="523220"/>
          </a:xfrm>
          <a:prstGeom prst="rect">
            <a:avLst/>
          </a:prstGeom>
          <a:noFill/>
        </p:spPr>
        <p:txBody>
          <a:bodyPr wrap="square" rtlCol="0">
            <a:spAutoFit/>
          </a:bodyPr>
          <a:lstStyle/>
          <a:p>
            <a:pPr algn="ctr"/>
            <a:r>
              <a:rPr lang="vi-VN" sz="2800" i="1" dirty="0"/>
              <a:t>Bài giải</a:t>
            </a:r>
          </a:p>
        </p:txBody>
      </p:sp>
      <p:sp>
        <p:nvSpPr>
          <p:cNvPr id="59" name="TextBox 58">
            <a:extLst>
              <a:ext uri="{FF2B5EF4-FFF2-40B4-BE49-F238E27FC236}">
                <a16:creationId xmlns:a16="http://schemas.microsoft.com/office/drawing/2014/main" xmlns="" id="{9B40BD9C-0F55-436D-8785-ADBAA9910085}"/>
              </a:ext>
            </a:extLst>
          </p:cNvPr>
          <p:cNvSpPr txBox="1"/>
          <p:nvPr/>
        </p:nvSpPr>
        <p:spPr>
          <a:xfrm>
            <a:off x="5076940" y="1867014"/>
            <a:ext cx="6263924" cy="523220"/>
          </a:xfrm>
          <a:prstGeom prst="rect">
            <a:avLst/>
          </a:prstGeom>
          <a:noFill/>
        </p:spPr>
        <p:txBody>
          <a:bodyPr wrap="square" rtlCol="0">
            <a:spAutoFit/>
          </a:bodyPr>
          <a:lstStyle/>
          <a:p>
            <a:pPr algn="ctr"/>
            <a:r>
              <a:rPr lang="vi-VN" sz="2800" dirty="0">
                <a:solidFill>
                  <a:srgbClr val="FF0000"/>
                </a:solidFill>
              </a:rPr>
              <a:t>Mỗi nhóm như vậy có số bạn là:</a:t>
            </a:r>
          </a:p>
        </p:txBody>
      </p:sp>
      <p:sp>
        <p:nvSpPr>
          <p:cNvPr id="60" name="TextBox 59">
            <a:extLst>
              <a:ext uri="{FF2B5EF4-FFF2-40B4-BE49-F238E27FC236}">
                <a16:creationId xmlns:a16="http://schemas.microsoft.com/office/drawing/2014/main" xmlns="" id="{CB95230C-195D-4731-A3C9-8838E95A2A3B}"/>
              </a:ext>
            </a:extLst>
          </p:cNvPr>
          <p:cNvSpPr txBox="1"/>
          <p:nvPr/>
        </p:nvSpPr>
        <p:spPr>
          <a:xfrm>
            <a:off x="5620504" y="2394198"/>
            <a:ext cx="5065485" cy="523220"/>
          </a:xfrm>
          <a:prstGeom prst="rect">
            <a:avLst/>
          </a:prstGeom>
          <a:noFill/>
        </p:spPr>
        <p:txBody>
          <a:bodyPr wrap="square" rtlCol="0">
            <a:spAutoFit/>
          </a:bodyPr>
          <a:lstStyle/>
          <a:p>
            <a:pPr algn="ctr"/>
            <a:r>
              <a:rPr lang="vi-VN" sz="2800" dirty="0">
                <a:solidFill>
                  <a:srgbClr val="FF0000"/>
                </a:solidFill>
              </a:rPr>
              <a:t>35 : 5 = 7 (bạn)</a:t>
            </a:r>
          </a:p>
        </p:txBody>
      </p:sp>
      <p:sp>
        <p:nvSpPr>
          <p:cNvPr id="61" name="TextBox 60">
            <a:extLst>
              <a:ext uri="{FF2B5EF4-FFF2-40B4-BE49-F238E27FC236}">
                <a16:creationId xmlns:a16="http://schemas.microsoft.com/office/drawing/2014/main" xmlns="" id="{A7D9E9BC-A3D6-4EBD-8FBD-FD0624345992}"/>
              </a:ext>
            </a:extLst>
          </p:cNvPr>
          <p:cNvSpPr txBox="1"/>
          <p:nvPr/>
        </p:nvSpPr>
        <p:spPr>
          <a:xfrm>
            <a:off x="6577263" y="2917418"/>
            <a:ext cx="4010835"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7 bạn.</a:t>
            </a:r>
            <a:endParaRPr lang="vi-VN" sz="2800" dirty="0">
              <a:solidFill>
                <a:srgbClr val="FF0000"/>
              </a:solidFill>
            </a:endParaRPr>
          </a:p>
        </p:txBody>
      </p:sp>
      <p:sp>
        <p:nvSpPr>
          <p:cNvPr id="62" name="Oval 61">
            <a:extLst>
              <a:ext uri="{FF2B5EF4-FFF2-40B4-BE49-F238E27FC236}">
                <a16:creationId xmlns:a16="http://schemas.microsoft.com/office/drawing/2014/main" xmlns="" id="{A3442089-156C-46A1-81E9-B1DAE5B65565}"/>
              </a:ext>
            </a:extLst>
          </p:cNvPr>
          <p:cNvSpPr/>
          <p:nvPr/>
        </p:nvSpPr>
        <p:spPr>
          <a:xfrm>
            <a:off x="975922" y="3478064"/>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grpSp>
        <p:nvGrpSpPr>
          <p:cNvPr id="63" name="Group 62">
            <a:extLst>
              <a:ext uri="{FF2B5EF4-FFF2-40B4-BE49-F238E27FC236}">
                <a16:creationId xmlns:a16="http://schemas.microsoft.com/office/drawing/2014/main" xmlns="" id="{1357A94E-76D0-4663-BD62-A9DB08D07631}"/>
              </a:ext>
            </a:extLst>
          </p:cNvPr>
          <p:cNvGrpSpPr/>
          <p:nvPr/>
        </p:nvGrpSpPr>
        <p:grpSpPr>
          <a:xfrm>
            <a:off x="1593729" y="3498028"/>
            <a:ext cx="1116312" cy="472051"/>
            <a:chOff x="1870518" y="1440653"/>
            <a:chExt cx="1116312" cy="461666"/>
          </a:xfrm>
        </p:grpSpPr>
        <p:grpSp>
          <p:nvGrpSpPr>
            <p:cNvPr id="64" name="Group 63">
              <a:extLst>
                <a:ext uri="{FF2B5EF4-FFF2-40B4-BE49-F238E27FC236}">
                  <a16:creationId xmlns:a16="http://schemas.microsoft.com/office/drawing/2014/main" xmlns="" id="{4156658C-D2C6-4C11-AD01-60AEFEC64881}"/>
                </a:ext>
              </a:extLst>
            </p:cNvPr>
            <p:cNvGrpSpPr/>
            <p:nvPr/>
          </p:nvGrpSpPr>
          <p:grpSpPr>
            <a:xfrm>
              <a:off x="1870518" y="1440654"/>
              <a:ext cx="758382" cy="461665"/>
              <a:chOff x="1870518" y="1440654"/>
              <a:chExt cx="758382" cy="461665"/>
            </a:xfrm>
          </p:grpSpPr>
          <p:sp>
            <p:nvSpPr>
              <p:cNvPr id="66" name="Rectangle: Rounded Corners 65">
                <a:extLst>
                  <a:ext uri="{FF2B5EF4-FFF2-40B4-BE49-F238E27FC236}">
                    <a16:creationId xmlns:a16="http://schemas.microsoft.com/office/drawing/2014/main" xmlns="" id="{94223F3A-003C-4EE9-A832-BFE0C9F6B567}"/>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7" name="TextBox 66">
                <a:extLst>
                  <a:ext uri="{FF2B5EF4-FFF2-40B4-BE49-F238E27FC236}">
                    <a16:creationId xmlns:a16="http://schemas.microsoft.com/office/drawing/2014/main" xmlns="" id="{E8DDBAF3-1453-46C5-BFEF-E16C0756DEA3}"/>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65" name="TextBox 64">
              <a:extLst>
                <a:ext uri="{FF2B5EF4-FFF2-40B4-BE49-F238E27FC236}">
                  <a16:creationId xmlns:a16="http://schemas.microsoft.com/office/drawing/2014/main" xmlns="" id="{05CD22E6-9D0D-4F41-8969-28250D0B2022}"/>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68" name="TextBox 67">
            <a:extLst>
              <a:ext uri="{FF2B5EF4-FFF2-40B4-BE49-F238E27FC236}">
                <a16:creationId xmlns:a16="http://schemas.microsoft.com/office/drawing/2014/main" xmlns="" id="{BB1C7AF9-E7F1-4C21-B735-0EAA454100B9}"/>
              </a:ext>
            </a:extLst>
          </p:cNvPr>
          <p:cNvSpPr txBox="1"/>
          <p:nvPr/>
        </p:nvSpPr>
        <p:spPr>
          <a:xfrm>
            <a:off x="2324233" y="3970078"/>
            <a:ext cx="505267" cy="523220"/>
          </a:xfrm>
          <a:prstGeom prst="rect">
            <a:avLst/>
          </a:prstGeom>
          <a:noFill/>
        </p:spPr>
        <p:txBody>
          <a:bodyPr wrap="none" rtlCol="0">
            <a:spAutoFit/>
          </a:bodyPr>
          <a:lstStyle/>
          <a:p>
            <a:r>
              <a:rPr lang="en-US" sz="2800" dirty="0"/>
              <a:t>a)</a:t>
            </a:r>
            <a:endParaRPr lang="vi-VN" sz="2800" dirty="0"/>
          </a:p>
        </p:txBody>
      </p:sp>
      <p:sp>
        <p:nvSpPr>
          <p:cNvPr id="69" name="TextBox 68">
            <a:extLst>
              <a:ext uri="{FF2B5EF4-FFF2-40B4-BE49-F238E27FC236}">
                <a16:creationId xmlns:a16="http://schemas.microsoft.com/office/drawing/2014/main" xmlns="" id="{738A2C13-138D-4EE0-A5C2-B628076D90CA}"/>
              </a:ext>
            </a:extLst>
          </p:cNvPr>
          <p:cNvSpPr txBox="1"/>
          <p:nvPr/>
        </p:nvSpPr>
        <p:spPr>
          <a:xfrm>
            <a:off x="2324233" y="5447320"/>
            <a:ext cx="505267" cy="523220"/>
          </a:xfrm>
          <a:prstGeom prst="rect">
            <a:avLst/>
          </a:prstGeom>
          <a:noFill/>
        </p:spPr>
        <p:txBody>
          <a:bodyPr wrap="none" rtlCol="0">
            <a:spAutoFit/>
          </a:bodyPr>
          <a:lstStyle/>
          <a:p>
            <a:r>
              <a:rPr lang="en-US" sz="2800" dirty="0"/>
              <a:t>b)</a:t>
            </a:r>
            <a:endParaRPr lang="vi-VN" sz="2800" dirty="0"/>
          </a:p>
        </p:txBody>
      </p:sp>
      <p:pic>
        <p:nvPicPr>
          <p:cNvPr id="55" name="Picture 54">
            <a:extLst>
              <a:ext uri="{FF2B5EF4-FFF2-40B4-BE49-F238E27FC236}">
                <a16:creationId xmlns:a16="http://schemas.microsoft.com/office/drawing/2014/main" xmlns="" id="{A97804E2-E27F-42B2-9C43-9038FC5EE83D}"/>
              </a:ext>
            </a:extLst>
          </p:cNvPr>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xmlns="">
                  <a14:imgLayer r:embed="rId5">
                    <a14:imgEffect>
                      <a14:sharpenSoften amount="50000"/>
                    </a14:imgEffect>
                    <a14:imgEffect>
                      <a14:saturation sat="200000"/>
                    </a14:imgEffect>
                  </a14:imgLayer>
                </a14:imgProps>
              </a:ext>
            </a:extLst>
          </a:blip>
          <a:stretch>
            <a:fillRect/>
          </a:stretch>
        </p:blipFill>
        <p:spPr>
          <a:xfrm>
            <a:off x="3186538" y="3615255"/>
            <a:ext cx="6361897" cy="2860309"/>
          </a:xfrm>
          <a:prstGeom prst="rect">
            <a:avLst/>
          </a:prstGeom>
        </p:spPr>
      </p:pic>
      <p:sp>
        <p:nvSpPr>
          <p:cNvPr id="71" name="TextBox 70">
            <a:extLst>
              <a:ext uri="{FF2B5EF4-FFF2-40B4-BE49-F238E27FC236}">
                <a16:creationId xmlns:a16="http://schemas.microsoft.com/office/drawing/2014/main" xmlns="" id="{039D52B7-5724-4701-9B1B-C60197965F28}"/>
              </a:ext>
            </a:extLst>
          </p:cNvPr>
          <p:cNvSpPr txBox="1"/>
          <p:nvPr/>
        </p:nvSpPr>
        <p:spPr>
          <a:xfrm>
            <a:off x="6110427" y="4031739"/>
            <a:ext cx="441147" cy="646331"/>
          </a:xfrm>
          <a:prstGeom prst="rect">
            <a:avLst/>
          </a:prstGeom>
          <a:solidFill>
            <a:schemeClr val="bg1"/>
          </a:solidFill>
          <a:effectLst>
            <a:softEdge rad="63500"/>
          </a:effectLst>
        </p:spPr>
        <p:txBody>
          <a:bodyPr wrap="none" rtlCol="0">
            <a:spAutoFit/>
          </a:bodyPr>
          <a:lstStyle/>
          <a:p>
            <a:pPr algn="ctr"/>
            <a:r>
              <a:rPr lang="vi-VN" sz="3600" b="1" dirty="0">
                <a:solidFill>
                  <a:srgbClr val="FF0000"/>
                </a:solidFill>
              </a:rPr>
              <a:t>2</a:t>
            </a:r>
          </a:p>
        </p:txBody>
      </p:sp>
      <p:sp>
        <p:nvSpPr>
          <p:cNvPr id="72" name="TextBox 71">
            <a:extLst>
              <a:ext uri="{FF2B5EF4-FFF2-40B4-BE49-F238E27FC236}">
                <a16:creationId xmlns:a16="http://schemas.microsoft.com/office/drawing/2014/main" xmlns="" id="{CDB024BC-0EF6-4B4B-B89A-F03FEE78A949}"/>
              </a:ext>
            </a:extLst>
          </p:cNvPr>
          <p:cNvSpPr txBox="1"/>
          <p:nvPr/>
        </p:nvSpPr>
        <p:spPr>
          <a:xfrm>
            <a:off x="8582680" y="3987340"/>
            <a:ext cx="441147" cy="646331"/>
          </a:xfrm>
          <a:prstGeom prst="rect">
            <a:avLst/>
          </a:prstGeom>
          <a:solidFill>
            <a:schemeClr val="bg1"/>
          </a:solidFill>
          <a:effectLst>
            <a:softEdge rad="63500"/>
          </a:effectLst>
        </p:spPr>
        <p:txBody>
          <a:bodyPr wrap="none" rtlCol="0">
            <a:spAutoFit/>
          </a:bodyPr>
          <a:lstStyle/>
          <a:p>
            <a:pPr algn="ctr"/>
            <a:r>
              <a:rPr lang="vi-VN" sz="3600" b="1" dirty="0">
                <a:solidFill>
                  <a:srgbClr val="FF0000"/>
                </a:solidFill>
              </a:rPr>
              <a:t>2</a:t>
            </a:r>
          </a:p>
        </p:txBody>
      </p:sp>
      <p:sp>
        <p:nvSpPr>
          <p:cNvPr id="73" name="TextBox 72">
            <a:extLst>
              <a:ext uri="{FF2B5EF4-FFF2-40B4-BE49-F238E27FC236}">
                <a16:creationId xmlns:a16="http://schemas.microsoft.com/office/drawing/2014/main" xmlns="" id="{AA632D80-CB5B-4781-BD10-A8FC45B6810A}"/>
              </a:ext>
            </a:extLst>
          </p:cNvPr>
          <p:cNvSpPr txBox="1"/>
          <p:nvPr/>
        </p:nvSpPr>
        <p:spPr>
          <a:xfrm>
            <a:off x="6077113" y="5428716"/>
            <a:ext cx="441147" cy="646331"/>
          </a:xfrm>
          <a:prstGeom prst="rect">
            <a:avLst/>
          </a:prstGeom>
          <a:solidFill>
            <a:schemeClr val="bg1"/>
          </a:solidFill>
          <a:effectLst>
            <a:softEdge rad="63500"/>
          </a:effectLst>
        </p:spPr>
        <p:txBody>
          <a:bodyPr wrap="none" rtlCol="0">
            <a:spAutoFit/>
          </a:bodyPr>
          <a:lstStyle/>
          <a:p>
            <a:pPr algn="ctr"/>
            <a:r>
              <a:rPr lang="vi-VN" sz="3600" b="1" dirty="0">
                <a:solidFill>
                  <a:srgbClr val="FF0000"/>
                </a:solidFill>
              </a:rPr>
              <a:t>5</a:t>
            </a:r>
          </a:p>
        </p:txBody>
      </p:sp>
      <p:sp>
        <p:nvSpPr>
          <p:cNvPr id="74" name="TextBox 73">
            <a:extLst>
              <a:ext uri="{FF2B5EF4-FFF2-40B4-BE49-F238E27FC236}">
                <a16:creationId xmlns:a16="http://schemas.microsoft.com/office/drawing/2014/main" xmlns="" id="{3329C8F6-DC32-43A2-9B24-4631CF7289C7}"/>
              </a:ext>
            </a:extLst>
          </p:cNvPr>
          <p:cNvSpPr txBox="1"/>
          <p:nvPr/>
        </p:nvSpPr>
        <p:spPr>
          <a:xfrm>
            <a:off x="8326199" y="5535387"/>
            <a:ext cx="697628" cy="646331"/>
          </a:xfrm>
          <a:prstGeom prst="rect">
            <a:avLst/>
          </a:prstGeom>
          <a:solidFill>
            <a:schemeClr val="bg1"/>
          </a:solidFill>
          <a:effectLst>
            <a:softEdge rad="63500"/>
          </a:effectLst>
        </p:spPr>
        <p:txBody>
          <a:bodyPr wrap="none" rtlCol="0">
            <a:spAutoFit/>
          </a:bodyPr>
          <a:lstStyle/>
          <a:p>
            <a:pPr algn="ctr"/>
            <a:r>
              <a:rPr lang="vi-VN" sz="3600" b="1" dirty="0">
                <a:solidFill>
                  <a:srgbClr val="FF0000"/>
                </a:solidFill>
              </a:rPr>
              <a:t>40</a:t>
            </a:r>
          </a:p>
        </p:txBody>
      </p:sp>
    </p:spTree>
    <p:extLst>
      <p:ext uri="{BB962C8B-B14F-4D97-AF65-F5344CB8AC3E}">
        <p14:creationId xmlns:p14="http://schemas.microsoft.com/office/powerpoint/2010/main" xmlns="" val="249691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barn(inVertical)">
                                      <p:cBhvr>
                                        <p:cTn id="21" dur="500"/>
                                        <p:tgtEl>
                                          <p:spTgt spid="5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barn(inVertical)">
                                      <p:cBhvr>
                                        <p:cTn id="26" dur="500"/>
                                        <p:tgtEl>
                                          <p:spTgt spid="5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barn(inVertical)">
                                      <p:cBhvr>
                                        <p:cTn id="31" dur="500"/>
                                        <p:tgtEl>
                                          <p:spTgt spid="6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barn(inVertical)">
                                      <p:cBhvr>
                                        <p:cTn id="36" dur="500"/>
                                        <p:tgtEl>
                                          <p:spTgt spid="6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500"/>
                                        <p:tgtEl>
                                          <p:spTgt spid="62"/>
                                        </p:tgtEl>
                                      </p:cBhvr>
                                    </p:animEffect>
                                  </p:childTnLst>
                                </p:cTn>
                              </p:par>
                              <p:par>
                                <p:cTn id="42" presetID="10" presetClass="entr" presetSubtype="0" fill="hold"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500"/>
                                        <p:tgtEl>
                                          <p:spTgt spid="6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fade">
                                      <p:cBhvr>
                                        <p:cTn id="49" dur="500"/>
                                        <p:tgtEl>
                                          <p:spTgt spid="6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500"/>
                                        <p:tgtEl>
                                          <p:spTgt spid="69"/>
                                        </p:tgtEl>
                                      </p:cBhvr>
                                    </p:animEffect>
                                  </p:childTnLst>
                                </p:cTn>
                              </p:par>
                              <p:par>
                                <p:cTn id="53" presetID="10" presetClass="entr" presetSubtype="0"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71"/>
                                        </p:tgtEl>
                                        <p:attrNameLst>
                                          <p:attrName>style.visibility</p:attrName>
                                        </p:attrNameLst>
                                      </p:cBhvr>
                                      <p:to>
                                        <p:strVal val="visible"/>
                                      </p:to>
                                    </p:set>
                                    <p:anim calcmode="lin" valueType="num">
                                      <p:cBhvr>
                                        <p:cTn id="60" dur="500" fill="hold"/>
                                        <p:tgtEl>
                                          <p:spTgt spid="71"/>
                                        </p:tgtEl>
                                        <p:attrNameLst>
                                          <p:attrName>ppt_w</p:attrName>
                                        </p:attrNameLst>
                                      </p:cBhvr>
                                      <p:tavLst>
                                        <p:tav tm="0">
                                          <p:val>
                                            <p:fltVal val="0"/>
                                          </p:val>
                                        </p:tav>
                                        <p:tav tm="100000">
                                          <p:val>
                                            <p:strVal val="#ppt_w"/>
                                          </p:val>
                                        </p:tav>
                                      </p:tavLst>
                                    </p:anim>
                                    <p:anim calcmode="lin" valueType="num">
                                      <p:cBhvr>
                                        <p:cTn id="61" dur="500" fill="hold"/>
                                        <p:tgtEl>
                                          <p:spTgt spid="71"/>
                                        </p:tgtEl>
                                        <p:attrNameLst>
                                          <p:attrName>ppt_h</p:attrName>
                                        </p:attrNameLst>
                                      </p:cBhvr>
                                      <p:tavLst>
                                        <p:tav tm="0">
                                          <p:val>
                                            <p:fltVal val="0"/>
                                          </p:val>
                                        </p:tav>
                                        <p:tav tm="100000">
                                          <p:val>
                                            <p:strVal val="#ppt_h"/>
                                          </p:val>
                                        </p:tav>
                                      </p:tavLst>
                                    </p:anim>
                                    <p:animEffect transition="in" filter="fade">
                                      <p:cBhvr>
                                        <p:cTn id="62" dur="500"/>
                                        <p:tgtEl>
                                          <p:spTgt spid="71"/>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72"/>
                                        </p:tgtEl>
                                        <p:attrNameLst>
                                          <p:attrName>style.visibility</p:attrName>
                                        </p:attrNameLst>
                                      </p:cBhvr>
                                      <p:to>
                                        <p:strVal val="visible"/>
                                      </p:to>
                                    </p:set>
                                    <p:anim calcmode="lin" valueType="num">
                                      <p:cBhvr>
                                        <p:cTn id="67" dur="500" fill="hold"/>
                                        <p:tgtEl>
                                          <p:spTgt spid="72"/>
                                        </p:tgtEl>
                                        <p:attrNameLst>
                                          <p:attrName>ppt_w</p:attrName>
                                        </p:attrNameLst>
                                      </p:cBhvr>
                                      <p:tavLst>
                                        <p:tav tm="0">
                                          <p:val>
                                            <p:fltVal val="0"/>
                                          </p:val>
                                        </p:tav>
                                        <p:tav tm="100000">
                                          <p:val>
                                            <p:strVal val="#ppt_w"/>
                                          </p:val>
                                        </p:tav>
                                      </p:tavLst>
                                    </p:anim>
                                    <p:anim calcmode="lin" valueType="num">
                                      <p:cBhvr>
                                        <p:cTn id="68" dur="500" fill="hold"/>
                                        <p:tgtEl>
                                          <p:spTgt spid="72"/>
                                        </p:tgtEl>
                                        <p:attrNameLst>
                                          <p:attrName>ppt_h</p:attrName>
                                        </p:attrNameLst>
                                      </p:cBhvr>
                                      <p:tavLst>
                                        <p:tav tm="0">
                                          <p:val>
                                            <p:fltVal val="0"/>
                                          </p:val>
                                        </p:tav>
                                        <p:tav tm="100000">
                                          <p:val>
                                            <p:strVal val="#ppt_h"/>
                                          </p:val>
                                        </p:tav>
                                      </p:tavLst>
                                    </p:anim>
                                    <p:animEffect transition="in" filter="fade">
                                      <p:cBhvr>
                                        <p:cTn id="69" dur="500"/>
                                        <p:tgtEl>
                                          <p:spTgt spid="72"/>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73"/>
                                        </p:tgtEl>
                                        <p:attrNameLst>
                                          <p:attrName>style.visibility</p:attrName>
                                        </p:attrNameLst>
                                      </p:cBhvr>
                                      <p:to>
                                        <p:strVal val="visible"/>
                                      </p:to>
                                    </p:set>
                                    <p:anim calcmode="lin" valueType="num">
                                      <p:cBhvr>
                                        <p:cTn id="74" dur="500" fill="hold"/>
                                        <p:tgtEl>
                                          <p:spTgt spid="73"/>
                                        </p:tgtEl>
                                        <p:attrNameLst>
                                          <p:attrName>ppt_w</p:attrName>
                                        </p:attrNameLst>
                                      </p:cBhvr>
                                      <p:tavLst>
                                        <p:tav tm="0">
                                          <p:val>
                                            <p:fltVal val="0"/>
                                          </p:val>
                                        </p:tav>
                                        <p:tav tm="100000">
                                          <p:val>
                                            <p:strVal val="#ppt_w"/>
                                          </p:val>
                                        </p:tav>
                                      </p:tavLst>
                                    </p:anim>
                                    <p:anim calcmode="lin" valueType="num">
                                      <p:cBhvr>
                                        <p:cTn id="75" dur="500" fill="hold"/>
                                        <p:tgtEl>
                                          <p:spTgt spid="73"/>
                                        </p:tgtEl>
                                        <p:attrNameLst>
                                          <p:attrName>ppt_h</p:attrName>
                                        </p:attrNameLst>
                                      </p:cBhvr>
                                      <p:tavLst>
                                        <p:tav tm="0">
                                          <p:val>
                                            <p:fltVal val="0"/>
                                          </p:val>
                                        </p:tav>
                                        <p:tav tm="100000">
                                          <p:val>
                                            <p:strVal val="#ppt_h"/>
                                          </p:val>
                                        </p:tav>
                                      </p:tavLst>
                                    </p:anim>
                                    <p:animEffect transition="in" filter="fade">
                                      <p:cBhvr>
                                        <p:cTn id="76" dur="500"/>
                                        <p:tgtEl>
                                          <p:spTgt spid="73"/>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74"/>
                                        </p:tgtEl>
                                        <p:attrNameLst>
                                          <p:attrName>style.visibility</p:attrName>
                                        </p:attrNameLst>
                                      </p:cBhvr>
                                      <p:to>
                                        <p:strVal val="visible"/>
                                      </p:to>
                                    </p:set>
                                    <p:anim calcmode="lin" valueType="num">
                                      <p:cBhvr>
                                        <p:cTn id="81" dur="500" fill="hold"/>
                                        <p:tgtEl>
                                          <p:spTgt spid="74"/>
                                        </p:tgtEl>
                                        <p:attrNameLst>
                                          <p:attrName>ppt_w</p:attrName>
                                        </p:attrNameLst>
                                      </p:cBhvr>
                                      <p:tavLst>
                                        <p:tav tm="0">
                                          <p:val>
                                            <p:fltVal val="0"/>
                                          </p:val>
                                        </p:tav>
                                        <p:tav tm="100000">
                                          <p:val>
                                            <p:strVal val="#ppt_w"/>
                                          </p:val>
                                        </p:tav>
                                      </p:tavLst>
                                    </p:anim>
                                    <p:anim calcmode="lin" valueType="num">
                                      <p:cBhvr>
                                        <p:cTn id="82" dur="500" fill="hold"/>
                                        <p:tgtEl>
                                          <p:spTgt spid="74"/>
                                        </p:tgtEl>
                                        <p:attrNameLst>
                                          <p:attrName>ppt_h</p:attrName>
                                        </p:attrNameLst>
                                      </p:cBhvr>
                                      <p:tavLst>
                                        <p:tav tm="0">
                                          <p:val>
                                            <p:fltVal val="0"/>
                                          </p:val>
                                        </p:tav>
                                        <p:tav tm="100000">
                                          <p:val>
                                            <p:strVal val="#ppt_h"/>
                                          </p:val>
                                        </p:tav>
                                      </p:tavLst>
                                    </p:anim>
                                    <p:animEffect transition="in" filter="fade">
                                      <p:cBhvr>
                                        <p:cTn id="83"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p:bldP spid="59" grpId="0"/>
      <p:bldP spid="60" grpId="0"/>
      <p:bldP spid="61" grpId="0"/>
      <p:bldP spid="62" grpId="0" animBg="1"/>
      <p:bldP spid="68" grpId="0"/>
      <p:bldP spid="69" grpId="0"/>
      <p:bldP spid="71" grpId="0" animBg="1"/>
      <p:bldP spid="72" grpId="0" animBg="1"/>
      <p:bldP spid="73" grpId="0" animBg="1"/>
      <p:bldP spid="74"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2206</TotalTime>
  <Words>224</Words>
  <Application>Microsoft Office PowerPoint</Application>
  <PresentationFormat>Custom</PresentationFormat>
  <Paragraphs>52</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Windows 7</cp:lastModifiedBy>
  <cp:revision>204</cp:revision>
  <dcterms:created xsi:type="dcterms:W3CDTF">2021-06-02T01:34:28Z</dcterms:created>
  <dcterms:modified xsi:type="dcterms:W3CDTF">2023-02-11T08:50:48Z</dcterms:modified>
</cp:coreProperties>
</file>