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5" r:id="rId3"/>
    <p:sldId id="286" r:id="rId4"/>
    <p:sldId id="287" r:id="rId5"/>
    <p:sldId id="289" r:id="rId6"/>
    <p:sldId id="290" r:id="rId7"/>
    <p:sldId id="304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341" y="1171977"/>
            <a:ext cx="9852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YÊU CẦU CẦN ĐẠT: 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, </a:t>
            </a:r>
            <a:r>
              <a:rPr lang="en-US" dirty="0" err="1"/>
              <a:t>viết</a:t>
            </a:r>
            <a:r>
              <a:rPr lang="en-US" dirty="0"/>
              <a:t>,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vi 1000.</a:t>
            </a:r>
          </a:p>
          <a:p>
            <a:r>
              <a:rPr lang="en-US" dirty="0"/>
              <a:t>-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(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4 </a:t>
            </a:r>
            <a:r>
              <a:rPr lang="en-US" dirty="0" err="1"/>
              <a:t>số</a:t>
            </a:r>
            <a:r>
              <a:rPr lang="en-US" dirty="0"/>
              <a:t>).</a:t>
            </a:r>
          </a:p>
          <a:p>
            <a:r>
              <a:rPr lang="en-US" dirty="0"/>
              <a:t>-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, </a:t>
            </a:r>
            <a:r>
              <a:rPr lang="en-US" dirty="0" err="1"/>
              <a:t>viết</a:t>
            </a:r>
            <a:r>
              <a:rPr lang="en-US" dirty="0"/>
              <a:t>,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vi 1000.</a:t>
            </a:r>
          </a:p>
          <a:p>
            <a:r>
              <a:rPr lang="en-US" dirty="0"/>
              <a:t>-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(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4 </a:t>
            </a:r>
            <a:r>
              <a:rPr lang="en-US" dirty="0" err="1"/>
              <a:t>số</a:t>
            </a:r>
            <a:r>
              <a:rPr lang="en-US" dirty="0"/>
              <a:t>).</a:t>
            </a:r>
          </a:p>
          <a:p>
            <a:r>
              <a:rPr lang="en-US" dirty="0"/>
              <a:t>-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4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trăm</a:t>
            </a:r>
            <a:r>
              <a:rPr lang="en-US" dirty="0"/>
              <a:t>, </a:t>
            </a:r>
            <a:r>
              <a:rPr lang="en-US" dirty="0" err="1"/>
              <a:t>chục</a:t>
            </a:r>
            <a:r>
              <a:rPr lang="en-US" dirty="0"/>
              <a:t>,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. </a:t>
            </a:r>
          </a:p>
          <a:p>
            <a:r>
              <a:rPr lang="en-US" dirty="0"/>
              <a:t>-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,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,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,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cẩn</a:t>
            </a:r>
            <a:r>
              <a:rPr lang="en-US" dirty="0"/>
              <a:t> </a:t>
            </a:r>
            <a:r>
              <a:rPr lang="en-US" dirty="0" err="1"/>
              <a:t>thận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hứng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, say </a:t>
            </a:r>
            <a:r>
              <a:rPr lang="en-US" dirty="0" err="1"/>
              <a:t>mê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,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3540259" y="66908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3977582" y="669085"/>
            <a:ext cx="11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xmlns="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xmlns="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xmlns="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xmlns="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xmlns="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xmlns="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xmlns="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xmlns="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xmlns="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xmlns="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xmlns="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xmlns="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xmlns="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xmlns="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xmlns="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xmlns="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xmlns="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xmlns="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xmlns="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xmlns="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xmlns="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xmlns="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xmlns="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xmlns="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xmlns="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xmlns="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xmlns="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xmlns="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xmlns="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xmlns="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F24DA8D-AEA6-4848-80D6-82989DEB8547}"/>
              </a:ext>
            </a:extLst>
          </p:cNvPr>
          <p:cNvSpPr/>
          <p:nvPr/>
        </p:nvSpPr>
        <p:spPr>
          <a:xfrm>
            <a:off x="3328528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2C216E2-23B0-4F2A-A2B5-3FA978882D9C}"/>
              </a:ext>
            </a:extLst>
          </p:cNvPr>
          <p:cNvGrpSpPr/>
          <p:nvPr/>
        </p:nvGrpSpPr>
        <p:grpSpPr>
          <a:xfrm>
            <a:off x="3897446" y="730639"/>
            <a:ext cx="1444980" cy="461666"/>
            <a:chOff x="1931814" y="1440653"/>
            <a:chExt cx="1444980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3D88FEC-2244-4D42-BF5D-1D1B8AE3049D}"/>
                </a:ext>
              </a:extLst>
            </p:cNvPr>
            <p:cNvGrpSpPr/>
            <p:nvPr/>
          </p:nvGrpSpPr>
          <p:grpSpPr>
            <a:xfrm>
              <a:off x="1931814" y="1440654"/>
              <a:ext cx="1125244" cy="461665"/>
              <a:chOff x="1931814" y="1440654"/>
              <a:chExt cx="1125244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ADA5AD4C-A913-4158-B36B-99CA66C686C1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1125244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&gt;, &lt;, =</a:t>
                </a:r>
                <a:endParaRPr lang="vi-VN" sz="24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5A397AB-9FE3-4070-93ED-3321E28CAFAE}"/>
                </a:ext>
              </a:extLst>
            </p:cNvPr>
            <p:cNvSpPr txBox="1"/>
            <p:nvPr/>
          </p:nvSpPr>
          <p:spPr>
            <a:xfrm>
              <a:off x="3020606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45F82-1058-451D-94B1-7D6A7A21C61D}"/>
              </a:ext>
            </a:extLst>
          </p:cNvPr>
          <p:cNvSpPr/>
          <p:nvPr/>
        </p:nvSpPr>
        <p:spPr>
          <a:xfrm>
            <a:off x="984219" y="29916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59C7DF8-559C-4DD7-B27C-7FE966AA4406}"/>
              </a:ext>
            </a:extLst>
          </p:cNvPr>
          <p:cNvSpPr txBox="1"/>
          <p:nvPr/>
        </p:nvSpPr>
        <p:spPr>
          <a:xfrm>
            <a:off x="1524668" y="2948729"/>
            <a:ext cx="731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46D427A-F1DF-4E3F-83E5-CF645FF2C44D}"/>
              </a:ext>
            </a:extLst>
          </p:cNvPr>
          <p:cNvSpPr txBox="1"/>
          <p:nvPr/>
        </p:nvSpPr>
        <p:spPr>
          <a:xfrm>
            <a:off x="7247852" y="3595648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3ECAE3B-746D-4065-BD2C-D8E88580A496}"/>
              </a:ext>
            </a:extLst>
          </p:cNvPr>
          <p:cNvSpPr txBox="1"/>
          <p:nvPr/>
        </p:nvSpPr>
        <p:spPr>
          <a:xfrm>
            <a:off x="1524668" y="2958427"/>
            <a:ext cx="9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xmlns="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xmlns="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347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154</cp:revision>
  <dcterms:created xsi:type="dcterms:W3CDTF">2021-06-02T01:34:28Z</dcterms:created>
  <dcterms:modified xsi:type="dcterms:W3CDTF">2023-04-23T17:31:31Z</dcterms:modified>
</cp:coreProperties>
</file>