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0" r:id="rId3"/>
    <p:sldId id="286" r:id="rId4"/>
    <p:sldId id="307" r:id="rId5"/>
    <p:sldId id="289" r:id="rId6"/>
    <p:sldId id="308" r:id="rId7"/>
    <p:sldId id="309" r:id="rId8"/>
    <p:sldId id="304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52" y="1146220"/>
            <a:ext cx="91826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YÊU CẦU CẦN ĐẠT: </a:t>
            </a:r>
            <a:endParaRPr lang="en-US"/>
          </a:p>
          <a:p>
            <a:r>
              <a:rPr lang="en-US"/>
              <a:t>- HS thực hiện được phép cộng, phép trừ các số trong phạm vi 100.</a:t>
            </a:r>
          </a:p>
          <a:p>
            <a:r>
              <a:rPr lang="en-US"/>
              <a:t>- Ôn tập cách tính toán trong trường hợp có hai dấu phép tính cộng, trừ (theo thứ tự từ trái sang phải).</a:t>
            </a:r>
          </a:p>
          <a:p>
            <a:r>
              <a:rPr lang="en-US"/>
              <a:t>- Ôn lại cách cộng, trừ nhẩm (có số tròn chục) trong phạm vi 100.  </a:t>
            </a:r>
          </a:p>
          <a:p>
            <a:r>
              <a:rPr lang="en-US"/>
              <a:t>- Ôn cách so sánh đựợc các số trong phạm vi 100. </a:t>
            </a:r>
          </a:p>
          <a:p>
            <a:r>
              <a:rPr lang="en-US"/>
              <a:t>- Ôn tập giải đựợc bài toán có nội dung thực tiễn liên quan đến phép công, phép trừ trong phạm vi 100</a:t>
            </a:r>
          </a:p>
          <a:p>
            <a:r>
              <a:rPr lang="en-US" b="1"/>
              <a:t>- </a:t>
            </a:r>
            <a:r>
              <a:rPr lang="en-US"/>
              <a:t>Thực hiện được tính toán trong trường hợp có hai dấu phép tính cộng, trừ (theo thứ tự từ trái sang phải).</a:t>
            </a:r>
          </a:p>
          <a:p>
            <a:r>
              <a:rPr lang="en-US"/>
              <a:t>- Thực hiện đựợc cộng, trừ nhẩm (có số tròn chục) trong phạm vi 100.  </a:t>
            </a:r>
          </a:p>
          <a:p>
            <a:r>
              <a:rPr lang="en-US"/>
              <a:t>- So sánh đựợc các số trong phạm vi 100. </a:t>
            </a:r>
          </a:p>
          <a:p>
            <a:r>
              <a:rPr lang="en-US"/>
              <a:t>- Giải đựợc bài toán có nội dung thực tiễn liên quan đến phép công, phép trừ trong</a:t>
            </a:r>
          </a:p>
          <a:p>
            <a:r>
              <a:rPr lang="en-US"/>
              <a:t>- Qua thực hành, luyện tập phát triển năng lực, tư duy và lập luận toán học.</a:t>
            </a:r>
          </a:p>
          <a:p>
            <a:r>
              <a:rPr lang="en-US"/>
              <a:t>- Phát triển năng lực giao tiếp và hợp tác.</a:t>
            </a:r>
          </a:p>
          <a:p>
            <a:r>
              <a:rPr lang="en-US"/>
              <a:t>- Yêu thích môn học, có niềm hứng thú, say mê các con số để lập biểu đồ tranh.</a:t>
            </a:r>
          </a:p>
          <a:p>
            <a:r>
              <a:rPr lang="en-US"/>
              <a:t>- Rèn Học sinh hình thành được chăm chỉ, trách nhiệm.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4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xmlns="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xmlns="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466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216</cp:revision>
  <dcterms:created xsi:type="dcterms:W3CDTF">2021-06-02T01:34:28Z</dcterms:created>
  <dcterms:modified xsi:type="dcterms:W3CDTF">2023-04-23T17:35:26Z</dcterms:modified>
</cp:coreProperties>
</file>