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8" r:id="rId4"/>
    <p:sldId id="259" r:id="rId5"/>
    <p:sldId id="264" r:id="rId6"/>
    <p:sldId id="265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FF3399"/>
    <a:srgbClr val="CCFF3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93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32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54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xmlns="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xmlns="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xmlns="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xmlns="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1394085"/>
            <a:ext cx="116623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có khả năng nhận dạng được hình tứ giác, đoạn thẳng, ba điểm thẳng hàng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Đo được độ dài đoạn thẳng nhận biết được đoạn thẳng dài nhất, đoạn thẳng ngắn nhất.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Vẽ được hình vuông, hình chữ nhật, hình tứ giác trên giấy ôli.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năng lực giao tiếp toán học.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kĩ năng hợp tác.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Rèn tính cẩn thận.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D15D36-4F61-4251-B918-F70343C77747}"/>
              </a:ext>
            </a:extLst>
          </p:cNvPr>
          <p:cNvGrpSpPr/>
          <p:nvPr/>
        </p:nvGrpSpPr>
        <p:grpSpPr>
          <a:xfrm>
            <a:off x="1288752" y="210924"/>
            <a:ext cx="1518464" cy="634982"/>
            <a:chOff x="73037" y="1434373"/>
            <a:chExt cx="1518464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FAA4A2F0-52AF-4FF0-80AB-8F2D0B85219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40631D5-BB1C-4211-8943-2F9CE75CB723}"/>
                </a:ext>
              </a:extLst>
            </p:cNvPr>
            <p:cNvSpPr txBox="1"/>
            <p:nvPr/>
          </p:nvSpPr>
          <p:spPr>
            <a:xfrm>
              <a:off x="666248" y="1484580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2C77D227-84CD-42B3-B201-99FFD8164F42}"/>
              </a:ext>
            </a:extLst>
          </p:cNvPr>
          <p:cNvSpPr/>
          <p:nvPr/>
        </p:nvSpPr>
        <p:spPr>
          <a:xfrm>
            <a:off x="3412050" y="1407622"/>
            <a:ext cx="2734733" cy="1337732"/>
          </a:xfrm>
          <a:prstGeom prst="triangle">
            <a:avLst>
              <a:gd name="adj" fmla="val 31780"/>
            </a:avLst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F96925-D36C-4EA4-B88F-0CD0A060DAAF}"/>
              </a:ext>
            </a:extLst>
          </p:cNvPr>
          <p:cNvSpPr/>
          <p:nvPr/>
        </p:nvSpPr>
        <p:spPr>
          <a:xfrm>
            <a:off x="6920477" y="1146851"/>
            <a:ext cx="1540934" cy="1540934"/>
          </a:xfrm>
          <a:prstGeom prst="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5199F8-A6F1-4A0A-94F0-FB5D4E5D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5580" b="73432" l="28796" r="48879"/>
                    </a14:imgEffect>
                  </a14:imgLayer>
                </a14:imgProps>
              </a:ext>
            </a:extLst>
          </a:blip>
          <a:srcRect l="29636" t="44514" r="51197" b="30486"/>
          <a:stretch/>
        </p:blipFill>
        <p:spPr>
          <a:xfrm>
            <a:off x="9484659" y="799169"/>
            <a:ext cx="2707341" cy="19863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441BEC5-1615-4E18-8C09-1E0044735DCB}"/>
              </a:ext>
            </a:extLst>
          </p:cNvPr>
          <p:cNvGrpSpPr/>
          <p:nvPr/>
        </p:nvGrpSpPr>
        <p:grpSpPr>
          <a:xfrm>
            <a:off x="238205" y="1435100"/>
            <a:ext cx="3082845" cy="1393990"/>
            <a:chOff x="238205" y="1378843"/>
            <a:chExt cx="3273382" cy="14502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5523DA4-CC5A-4CA0-9B9A-1188467A4755}"/>
                </a:ext>
              </a:extLst>
            </p:cNvPr>
            <p:cNvSpPr/>
            <p:nvPr/>
          </p:nvSpPr>
          <p:spPr>
            <a:xfrm>
              <a:off x="281763" y="1405468"/>
              <a:ext cx="3200400" cy="1380065"/>
            </a:xfrm>
            <a:custGeom>
              <a:avLst/>
              <a:gdLst>
                <a:gd name="connsiteX0" fmla="*/ 0 w 1888067"/>
                <a:gd name="connsiteY0" fmla="*/ 1066800 h 1066800"/>
                <a:gd name="connsiteX1" fmla="*/ 567267 w 1888067"/>
                <a:gd name="connsiteY1" fmla="*/ 245533 h 1066800"/>
                <a:gd name="connsiteX2" fmla="*/ 914400 w 1888067"/>
                <a:gd name="connsiteY2" fmla="*/ 855133 h 1066800"/>
                <a:gd name="connsiteX3" fmla="*/ 1888067 w 1888067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067" h="1066800">
                  <a:moveTo>
                    <a:pt x="0" y="1066800"/>
                  </a:moveTo>
                  <a:lnTo>
                    <a:pt x="567267" y="245533"/>
                  </a:lnTo>
                  <a:lnTo>
                    <a:pt x="914400" y="855133"/>
                  </a:lnTo>
                  <a:lnTo>
                    <a:pt x="1888067" y="0"/>
                  </a:lnTo>
                </a:path>
              </a:pathLst>
            </a:custGeom>
            <a:noFill/>
            <a:ln w="28575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E2DCDCB-170B-4634-99B0-8C52DF9441BA}"/>
                </a:ext>
              </a:extLst>
            </p:cNvPr>
            <p:cNvSpPr/>
            <p:nvPr/>
          </p:nvSpPr>
          <p:spPr>
            <a:xfrm>
              <a:off x="238205" y="2741975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7D3C57-99C3-48F3-AE45-389963DD2520}"/>
                </a:ext>
              </a:extLst>
            </p:cNvPr>
            <p:cNvSpPr/>
            <p:nvPr/>
          </p:nvSpPr>
          <p:spPr>
            <a:xfrm>
              <a:off x="1204000" y="1681525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0B7D88F-826A-42E2-838E-267435F97E1A}"/>
                </a:ext>
              </a:extLst>
            </p:cNvPr>
            <p:cNvSpPr/>
            <p:nvPr/>
          </p:nvSpPr>
          <p:spPr>
            <a:xfrm>
              <a:off x="1794848" y="2459400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1FDF513-532D-48DD-AD8E-AADC7EFD940D}"/>
                </a:ext>
              </a:extLst>
            </p:cNvPr>
            <p:cNvSpPr/>
            <p:nvPr/>
          </p:nvSpPr>
          <p:spPr>
            <a:xfrm>
              <a:off x="3424472" y="1378843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xmlns="" id="{C91B6CFB-18AE-47C0-9729-70EED32A7A52}"/>
              </a:ext>
            </a:extLst>
          </p:cNvPr>
          <p:cNvSpPr txBox="1"/>
          <p:nvPr/>
        </p:nvSpPr>
        <p:spPr>
          <a:xfrm>
            <a:off x="338760" y="3130645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xmlns="" id="{AF284D4E-2AC9-406A-B430-E852DE4F12EC}"/>
              </a:ext>
            </a:extLst>
          </p:cNvPr>
          <p:cNvSpPr txBox="1"/>
          <p:nvPr/>
        </p:nvSpPr>
        <p:spPr>
          <a:xfrm>
            <a:off x="244748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a)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4" name="文本框 22">
            <a:extLst>
              <a:ext uri="{FF2B5EF4-FFF2-40B4-BE49-F238E27FC236}">
                <a16:creationId xmlns:a16="http://schemas.microsoft.com/office/drawing/2014/main" xmlns="" id="{121EA546-21C5-4957-B11E-E4305BBC30C5}"/>
              </a:ext>
            </a:extLst>
          </p:cNvPr>
          <p:cNvSpPr txBox="1"/>
          <p:nvPr/>
        </p:nvSpPr>
        <p:spPr>
          <a:xfrm>
            <a:off x="3573806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b)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xmlns="" id="{75BD538B-F581-41D4-B08C-AFE9F15A291F}"/>
              </a:ext>
            </a:extLst>
          </p:cNvPr>
          <p:cNvSpPr txBox="1"/>
          <p:nvPr/>
        </p:nvSpPr>
        <p:spPr>
          <a:xfrm>
            <a:off x="6212336" y="731937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c)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5949D4B9-D059-4A8E-B6B1-881B9336BB09}"/>
              </a:ext>
            </a:extLst>
          </p:cNvPr>
          <p:cNvSpPr txBox="1"/>
          <p:nvPr/>
        </p:nvSpPr>
        <p:spPr>
          <a:xfrm>
            <a:off x="9337518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d)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7" name="Rounded Rectangle 18">
            <a:extLst>
              <a:ext uri="{FF2B5EF4-FFF2-40B4-BE49-F238E27FC236}">
                <a16:creationId xmlns:a16="http://schemas.microsoft.com/office/drawing/2014/main" xmlns="" id="{BD121071-7DDD-419D-9C0A-EF72D33D10C6}"/>
              </a:ext>
            </a:extLst>
          </p:cNvPr>
          <p:cNvSpPr/>
          <p:nvPr/>
        </p:nvSpPr>
        <p:spPr>
          <a:xfrm>
            <a:off x="1229827" y="3083575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xmlns="" id="{75BE8431-82BE-437B-9C47-AEA9F1D4C34A}"/>
              </a:ext>
            </a:extLst>
          </p:cNvPr>
          <p:cNvSpPr/>
          <p:nvPr/>
        </p:nvSpPr>
        <p:spPr>
          <a:xfrm>
            <a:off x="1168072" y="305547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xmlns="" id="{0D32D583-E2D2-4BEF-A608-8B368C9895C1}"/>
              </a:ext>
            </a:extLst>
          </p:cNvPr>
          <p:cNvSpPr/>
          <p:nvPr/>
        </p:nvSpPr>
        <p:spPr>
          <a:xfrm>
            <a:off x="4281963" y="3100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xmlns="" id="{6F06048C-3B09-439B-AB13-DC8CB672D405}"/>
              </a:ext>
            </a:extLst>
          </p:cNvPr>
          <p:cNvSpPr/>
          <p:nvPr/>
        </p:nvSpPr>
        <p:spPr>
          <a:xfrm>
            <a:off x="7358010" y="305547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C85E2F10-07C0-4C01-A562-98122ACE4E05}"/>
              </a:ext>
            </a:extLst>
          </p:cNvPr>
          <p:cNvSpPr/>
          <p:nvPr/>
        </p:nvSpPr>
        <p:spPr>
          <a:xfrm>
            <a:off x="10303799" y="303881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文本框 22">
            <a:extLst>
              <a:ext uri="{FF2B5EF4-FFF2-40B4-BE49-F238E27FC236}">
                <a16:creationId xmlns:a16="http://schemas.microsoft.com/office/drawing/2014/main" xmlns="" id="{6C728CE2-4A24-4D4B-BEED-A82978B0A79E}"/>
              </a:ext>
            </a:extLst>
          </p:cNvPr>
          <p:cNvSpPr txBox="1"/>
          <p:nvPr/>
        </p:nvSpPr>
        <p:spPr>
          <a:xfrm>
            <a:off x="3439761" y="3192067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3" name="Rounded Rectangle 18">
            <a:extLst>
              <a:ext uri="{FF2B5EF4-FFF2-40B4-BE49-F238E27FC236}">
                <a16:creationId xmlns:a16="http://schemas.microsoft.com/office/drawing/2014/main" xmlns="" id="{F19A30A7-44DA-47A7-850A-F93B289BD89E}"/>
              </a:ext>
            </a:extLst>
          </p:cNvPr>
          <p:cNvSpPr/>
          <p:nvPr/>
        </p:nvSpPr>
        <p:spPr>
          <a:xfrm>
            <a:off x="4330828" y="3144997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文本框 22">
            <a:extLst>
              <a:ext uri="{FF2B5EF4-FFF2-40B4-BE49-F238E27FC236}">
                <a16:creationId xmlns:a16="http://schemas.microsoft.com/office/drawing/2014/main" xmlns="" id="{14A3C7D1-C299-4409-8815-6847C43A9138}"/>
              </a:ext>
            </a:extLst>
          </p:cNvPr>
          <p:cNvSpPr txBox="1"/>
          <p:nvPr/>
        </p:nvSpPr>
        <p:spPr>
          <a:xfrm>
            <a:off x="6538870" y="3134498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xmlns="" id="{1223AD61-D6FC-4437-8272-A1C26807A619}"/>
              </a:ext>
            </a:extLst>
          </p:cNvPr>
          <p:cNvSpPr/>
          <p:nvPr/>
        </p:nvSpPr>
        <p:spPr>
          <a:xfrm>
            <a:off x="7429937" y="3087428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文本框 22">
            <a:extLst>
              <a:ext uri="{FF2B5EF4-FFF2-40B4-BE49-F238E27FC236}">
                <a16:creationId xmlns:a16="http://schemas.microsoft.com/office/drawing/2014/main" xmlns="" id="{6CBA13BC-1161-46FC-98D5-85B3B1B2B07C}"/>
              </a:ext>
            </a:extLst>
          </p:cNvPr>
          <p:cNvSpPr txBox="1"/>
          <p:nvPr/>
        </p:nvSpPr>
        <p:spPr>
          <a:xfrm>
            <a:off x="9484659" y="3130645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xmlns="" id="{F4669D4C-EB45-4CD8-BBDA-BF9703486F2D}"/>
              </a:ext>
            </a:extLst>
          </p:cNvPr>
          <p:cNvSpPr/>
          <p:nvPr/>
        </p:nvSpPr>
        <p:spPr>
          <a:xfrm>
            <a:off x="10375726" y="3083575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371F7F2-1C4C-476B-9CA2-2D6986AB01CA}"/>
              </a:ext>
            </a:extLst>
          </p:cNvPr>
          <p:cNvSpPr txBox="1"/>
          <p:nvPr/>
        </p:nvSpPr>
        <p:spPr>
          <a:xfrm>
            <a:off x="3630603" y="5157990"/>
            <a:ext cx="6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48A3C15-6C45-459E-8009-61514521E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643" y="4915115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30F094-7401-480C-86BC-AAEF0760EBD6}"/>
              </a:ext>
            </a:extLst>
          </p:cNvPr>
          <p:cNvGrpSpPr/>
          <p:nvPr/>
        </p:nvGrpSpPr>
        <p:grpSpPr>
          <a:xfrm>
            <a:off x="1288752" y="210924"/>
            <a:ext cx="5085146" cy="634982"/>
            <a:chOff x="73037" y="1434373"/>
            <a:chExt cx="5085146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75737028-9BAF-4C84-A9C5-6E72C750F3A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FCF6119-C47E-494F-85E0-0D78BF14E852}"/>
                </a:ext>
              </a:extLst>
            </p:cNvPr>
            <p:cNvSpPr txBox="1"/>
            <p:nvPr/>
          </p:nvSpPr>
          <p:spPr>
            <a:xfrm>
              <a:off x="666248" y="1484580"/>
              <a:ext cx="4491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10674C40-8526-44B1-B2D2-68BF86BD30DB}"/>
              </a:ext>
            </a:extLst>
          </p:cNvPr>
          <p:cNvSpPr txBox="1"/>
          <p:nvPr/>
        </p:nvSpPr>
        <p:spPr>
          <a:xfrm>
            <a:off x="686210" y="4317082"/>
            <a:ext cx="1179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độ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mỗi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 </a:t>
            </a:r>
          </a:p>
          <a:p>
            <a:pPr marL="514350" indent="-514350">
              <a:buAutoNum type="alphaLcParenR"/>
            </a:pP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bằng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nhau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nhất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ngắn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nhất</a:t>
            </a:r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C51205D7-C8BF-4DE7-90D4-AB1E2C20B039}"/>
              </a:ext>
            </a:extLst>
          </p:cNvPr>
          <p:cNvSpPr txBox="1"/>
          <p:nvPr/>
        </p:nvSpPr>
        <p:spPr>
          <a:xfrm>
            <a:off x="7756969" y="713524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5 cm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07E486CC-8219-4562-88B0-6A0823A9FE2B}"/>
              </a:ext>
            </a:extLst>
          </p:cNvPr>
          <p:cNvSpPr txBox="1"/>
          <p:nvPr/>
        </p:nvSpPr>
        <p:spPr>
          <a:xfrm>
            <a:off x="2415332" y="1481646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7 cm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7B43442A-7703-4AC6-9116-1F1C9B374B07}"/>
              </a:ext>
            </a:extLst>
          </p:cNvPr>
          <p:cNvSpPr txBox="1"/>
          <p:nvPr/>
        </p:nvSpPr>
        <p:spPr>
          <a:xfrm>
            <a:off x="8094731" y="2063748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7 cm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F7D18798-3D0B-4864-B2A8-503DD0033F56}"/>
              </a:ext>
            </a:extLst>
          </p:cNvPr>
          <p:cNvSpPr txBox="1"/>
          <p:nvPr/>
        </p:nvSpPr>
        <p:spPr>
          <a:xfrm>
            <a:off x="3105691" y="2966441"/>
            <a:ext cx="135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9 cm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42C9CE2-7423-421F-A0A0-42F1B4631225}"/>
              </a:ext>
            </a:extLst>
          </p:cNvPr>
          <p:cNvGrpSpPr/>
          <p:nvPr/>
        </p:nvGrpSpPr>
        <p:grpSpPr>
          <a:xfrm>
            <a:off x="1168814" y="2054562"/>
            <a:ext cx="3857759" cy="83736"/>
            <a:chOff x="1168814" y="2054562"/>
            <a:chExt cx="3857759" cy="837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BF0A837-AD45-40EF-84F5-96BBFE056CE5}"/>
                </a:ext>
              </a:extLst>
            </p:cNvPr>
            <p:cNvCxnSpPr/>
            <p:nvPr/>
          </p:nvCxnSpPr>
          <p:spPr>
            <a:xfrm>
              <a:off x="1209836" y="2096430"/>
              <a:ext cx="378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ADC8B81-8DAD-4CE4-8F68-6221A86B874B}"/>
                </a:ext>
              </a:extLst>
            </p:cNvPr>
            <p:cNvSpPr/>
            <p:nvPr/>
          </p:nvSpPr>
          <p:spPr>
            <a:xfrm>
              <a:off x="1168814" y="205456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B9E86D4-D03B-4A3A-A21E-FB2F86CC6454}"/>
                </a:ext>
              </a:extLst>
            </p:cNvPr>
            <p:cNvSpPr/>
            <p:nvPr/>
          </p:nvSpPr>
          <p:spPr>
            <a:xfrm>
              <a:off x="4944529" y="205456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A48E895-AC52-446D-9F34-9CBF59F5A94D}"/>
              </a:ext>
            </a:extLst>
          </p:cNvPr>
          <p:cNvGrpSpPr/>
          <p:nvPr/>
        </p:nvGrpSpPr>
        <p:grpSpPr>
          <a:xfrm>
            <a:off x="1168814" y="3547913"/>
            <a:ext cx="4927186" cy="83736"/>
            <a:chOff x="1168814" y="3547913"/>
            <a:chExt cx="4927186" cy="837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3DC5C29-ED72-4EF8-80EE-AEFDA683FBC7}"/>
                </a:ext>
              </a:extLst>
            </p:cNvPr>
            <p:cNvCxnSpPr/>
            <p:nvPr/>
          </p:nvCxnSpPr>
          <p:spPr>
            <a:xfrm>
              <a:off x="1209836" y="3599171"/>
              <a:ext cx="486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44FE710-C848-4965-91FB-428C68E4EC78}"/>
                </a:ext>
              </a:extLst>
            </p:cNvPr>
            <p:cNvSpPr/>
            <p:nvPr/>
          </p:nvSpPr>
          <p:spPr>
            <a:xfrm>
              <a:off x="1168814" y="354791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2C1BE34-E97A-4DD8-9A48-2715D49B70E3}"/>
                </a:ext>
              </a:extLst>
            </p:cNvPr>
            <p:cNvSpPr/>
            <p:nvPr/>
          </p:nvSpPr>
          <p:spPr>
            <a:xfrm>
              <a:off x="6013956" y="354791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13B17B8-ED18-4E60-8E56-6C36AC0C9DDB}"/>
              </a:ext>
            </a:extLst>
          </p:cNvPr>
          <p:cNvGrpSpPr/>
          <p:nvPr/>
        </p:nvGrpSpPr>
        <p:grpSpPr>
          <a:xfrm>
            <a:off x="6848213" y="2660293"/>
            <a:ext cx="3858354" cy="83736"/>
            <a:chOff x="6848213" y="2660293"/>
            <a:chExt cx="3858354" cy="837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53F2E3A-B996-495F-973E-C04AB30D9C23}"/>
                </a:ext>
              </a:extLst>
            </p:cNvPr>
            <p:cNvCxnSpPr/>
            <p:nvPr/>
          </p:nvCxnSpPr>
          <p:spPr>
            <a:xfrm>
              <a:off x="6889235" y="2702161"/>
              <a:ext cx="378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34CB9B0-AAC7-443C-A7DE-421E155AE400}"/>
                </a:ext>
              </a:extLst>
            </p:cNvPr>
            <p:cNvSpPr/>
            <p:nvPr/>
          </p:nvSpPr>
          <p:spPr>
            <a:xfrm>
              <a:off x="6848213" y="266029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2AC7B31-7BC4-4D98-873F-3B8835A728B8}"/>
                </a:ext>
              </a:extLst>
            </p:cNvPr>
            <p:cNvSpPr/>
            <p:nvPr/>
          </p:nvSpPr>
          <p:spPr>
            <a:xfrm>
              <a:off x="10624523" y="266029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4F24CDF-306D-414A-B017-96B9D5208E9F}"/>
              </a:ext>
            </a:extLst>
          </p:cNvPr>
          <p:cNvGrpSpPr/>
          <p:nvPr/>
        </p:nvGrpSpPr>
        <p:grpSpPr>
          <a:xfrm>
            <a:off x="6901420" y="1256430"/>
            <a:ext cx="2774551" cy="86218"/>
            <a:chOff x="6901420" y="1256430"/>
            <a:chExt cx="2774551" cy="862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0E86619-32C2-4303-AFC0-49978CA92348}"/>
                </a:ext>
              </a:extLst>
            </p:cNvPr>
            <p:cNvCxnSpPr/>
            <p:nvPr/>
          </p:nvCxnSpPr>
          <p:spPr>
            <a:xfrm>
              <a:off x="6934949" y="1298298"/>
              <a:ext cx="270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C077BD3-F98E-4FCE-8015-093B80824E76}"/>
                </a:ext>
              </a:extLst>
            </p:cNvPr>
            <p:cNvSpPr/>
            <p:nvPr/>
          </p:nvSpPr>
          <p:spPr>
            <a:xfrm>
              <a:off x="6901420" y="125891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2C09C64-D5EA-4809-A449-182FE3C54198}"/>
                </a:ext>
              </a:extLst>
            </p:cNvPr>
            <p:cNvSpPr/>
            <p:nvPr/>
          </p:nvSpPr>
          <p:spPr>
            <a:xfrm>
              <a:off x="9593927" y="1256430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1F5B75F6-CF65-4E62-A817-9461D8B578BC}"/>
              </a:ext>
            </a:extLst>
          </p:cNvPr>
          <p:cNvSpPr txBox="1"/>
          <p:nvPr/>
        </p:nvSpPr>
        <p:spPr>
          <a:xfrm>
            <a:off x="6394802" y="946564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06E1DA16-C38D-4FA5-A8C0-729BD90D313E}"/>
              </a:ext>
            </a:extLst>
          </p:cNvPr>
          <p:cNvSpPr txBox="1"/>
          <p:nvPr/>
        </p:nvSpPr>
        <p:spPr>
          <a:xfrm>
            <a:off x="9658850" y="946564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文本框 22">
            <a:extLst>
              <a:ext uri="{FF2B5EF4-FFF2-40B4-BE49-F238E27FC236}">
                <a16:creationId xmlns:a16="http://schemas.microsoft.com/office/drawing/2014/main" xmlns="" id="{17D75C79-4BC1-4AC2-85E3-D0FB2804271F}"/>
              </a:ext>
            </a:extLst>
          </p:cNvPr>
          <p:cNvSpPr txBox="1"/>
          <p:nvPr/>
        </p:nvSpPr>
        <p:spPr>
          <a:xfrm>
            <a:off x="10775380" y="2350528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Q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84C7FD5B-8271-49DF-8EA7-080CC7E26D2B}"/>
              </a:ext>
            </a:extLst>
          </p:cNvPr>
          <p:cNvSpPr txBox="1"/>
          <p:nvPr/>
        </p:nvSpPr>
        <p:spPr>
          <a:xfrm>
            <a:off x="6361751" y="2350528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1" name="文本框 22">
            <a:extLst>
              <a:ext uri="{FF2B5EF4-FFF2-40B4-BE49-F238E27FC236}">
                <a16:creationId xmlns:a16="http://schemas.microsoft.com/office/drawing/2014/main" xmlns="" id="{216DF6A0-C248-4631-8E35-224D047364CF}"/>
              </a:ext>
            </a:extLst>
          </p:cNvPr>
          <p:cNvSpPr txBox="1"/>
          <p:nvPr/>
        </p:nvSpPr>
        <p:spPr>
          <a:xfrm>
            <a:off x="5099839" y="1756210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2" name="文本框 22">
            <a:extLst>
              <a:ext uri="{FF2B5EF4-FFF2-40B4-BE49-F238E27FC236}">
                <a16:creationId xmlns:a16="http://schemas.microsoft.com/office/drawing/2014/main" xmlns="" id="{04FD46DD-0D83-47BD-9FF6-114E542FCD6E}"/>
              </a:ext>
            </a:extLst>
          </p:cNvPr>
          <p:cNvSpPr txBox="1"/>
          <p:nvPr/>
        </p:nvSpPr>
        <p:spPr>
          <a:xfrm>
            <a:off x="686210" y="1756210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xmlns="" id="{407E4DE0-DB8D-4F26-9C58-167C50B22AB3}"/>
              </a:ext>
            </a:extLst>
          </p:cNvPr>
          <p:cNvSpPr txBox="1"/>
          <p:nvPr/>
        </p:nvSpPr>
        <p:spPr>
          <a:xfrm>
            <a:off x="6235620" y="3287255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4" name="文本框 22">
            <a:extLst>
              <a:ext uri="{FF2B5EF4-FFF2-40B4-BE49-F238E27FC236}">
                <a16:creationId xmlns:a16="http://schemas.microsoft.com/office/drawing/2014/main" xmlns="" id="{F1C1D10E-4880-4C9A-B717-204CBAF534C3}"/>
              </a:ext>
            </a:extLst>
          </p:cNvPr>
          <p:cNvSpPr txBox="1"/>
          <p:nvPr/>
        </p:nvSpPr>
        <p:spPr>
          <a:xfrm>
            <a:off x="629145" y="3287255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</a:t>
            </a:r>
            <a:endParaRPr lang="zh-CN" altLang="en-US" sz="3200" b="1" dirty="0">
              <a:solidFill>
                <a:srgbClr val="00823B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5B85AFC-5934-4D60-A69C-4D929E8795A7}"/>
              </a:ext>
            </a:extLst>
          </p:cNvPr>
          <p:cNvGrpSpPr/>
          <p:nvPr/>
        </p:nvGrpSpPr>
        <p:grpSpPr>
          <a:xfrm>
            <a:off x="1166811" y="2053115"/>
            <a:ext cx="3857759" cy="83736"/>
            <a:chOff x="1168814" y="2054562"/>
            <a:chExt cx="3857759" cy="83736"/>
          </a:xfrm>
          <a:solidFill>
            <a:srgbClr val="7030A0"/>
          </a:solidFill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6CDEA50-2E2C-4EFE-AE3D-E745BC2D1DAD}"/>
                </a:ext>
              </a:extLst>
            </p:cNvPr>
            <p:cNvCxnSpPr/>
            <p:nvPr/>
          </p:nvCxnSpPr>
          <p:spPr>
            <a:xfrm>
              <a:off x="1209836" y="2096430"/>
              <a:ext cx="3780000" cy="0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28579D1-E5D7-47C7-BA77-5EECC1F23C23}"/>
                </a:ext>
              </a:extLst>
            </p:cNvPr>
            <p:cNvSpPr/>
            <p:nvPr/>
          </p:nvSpPr>
          <p:spPr>
            <a:xfrm>
              <a:off x="1168814" y="2054562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59B15722-C45B-46DC-976B-BBD4684CB37A}"/>
                </a:ext>
              </a:extLst>
            </p:cNvPr>
            <p:cNvSpPr/>
            <p:nvPr/>
          </p:nvSpPr>
          <p:spPr>
            <a:xfrm>
              <a:off x="4944529" y="2054562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A6D6FEE-536C-43FB-BCF8-6147363543C7}"/>
              </a:ext>
            </a:extLst>
          </p:cNvPr>
          <p:cNvGrpSpPr/>
          <p:nvPr/>
        </p:nvGrpSpPr>
        <p:grpSpPr>
          <a:xfrm>
            <a:off x="6846210" y="2659729"/>
            <a:ext cx="3858354" cy="83736"/>
            <a:chOff x="6848213" y="2660293"/>
            <a:chExt cx="3858354" cy="83736"/>
          </a:xfrm>
          <a:solidFill>
            <a:srgbClr val="7030A0"/>
          </a:solidFill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DC42BD0-51EE-400F-A0B8-7AA73B6E6DC3}"/>
                </a:ext>
              </a:extLst>
            </p:cNvPr>
            <p:cNvCxnSpPr/>
            <p:nvPr/>
          </p:nvCxnSpPr>
          <p:spPr>
            <a:xfrm>
              <a:off x="6889235" y="2702161"/>
              <a:ext cx="3780000" cy="0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AD8E251-73BF-48F0-827B-3112B8C80B6C}"/>
                </a:ext>
              </a:extLst>
            </p:cNvPr>
            <p:cNvSpPr/>
            <p:nvPr/>
          </p:nvSpPr>
          <p:spPr>
            <a:xfrm>
              <a:off x="6848213" y="2660293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6634793-70B8-4D33-83AF-CCC744355E4C}"/>
                </a:ext>
              </a:extLst>
            </p:cNvPr>
            <p:cNvSpPr/>
            <p:nvPr/>
          </p:nvSpPr>
          <p:spPr>
            <a:xfrm>
              <a:off x="10624523" y="2660293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97A0647-9E30-4428-9F35-7D611FAD414C}"/>
              </a:ext>
            </a:extLst>
          </p:cNvPr>
          <p:cNvGrpSpPr/>
          <p:nvPr/>
        </p:nvGrpSpPr>
        <p:grpSpPr>
          <a:xfrm>
            <a:off x="1166811" y="3550409"/>
            <a:ext cx="4927186" cy="83736"/>
            <a:chOff x="1168814" y="3547913"/>
            <a:chExt cx="4927186" cy="83736"/>
          </a:xfrm>
          <a:solidFill>
            <a:schemeClr val="accent2">
              <a:lumMod val="75000"/>
            </a:schemeClr>
          </a:solidFill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F5FF4CB-6821-455F-B885-55BD3210BD49}"/>
                </a:ext>
              </a:extLst>
            </p:cNvPr>
            <p:cNvCxnSpPr/>
            <p:nvPr/>
          </p:nvCxnSpPr>
          <p:spPr>
            <a:xfrm>
              <a:off x="1209836" y="3599171"/>
              <a:ext cx="4860000" cy="0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E9EEE7A-9D78-4B79-A225-4D4AFDEB9A00}"/>
                </a:ext>
              </a:extLst>
            </p:cNvPr>
            <p:cNvSpPr/>
            <p:nvPr/>
          </p:nvSpPr>
          <p:spPr>
            <a:xfrm>
              <a:off x="1168814" y="3547913"/>
              <a:ext cx="82044" cy="83736"/>
            </a:xfrm>
            <a:prstGeom prst="ellips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5DDD206E-C262-4D82-B938-329D5B63FF93}"/>
                </a:ext>
              </a:extLst>
            </p:cNvPr>
            <p:cNvSpPr/>
            <p:nvPr/>
          </p:nvSpPr>
          <p:spPr>
            <a:xfrm>
              <a:off x="6013956" y="3547913"/>
              <a:ext cx="82044" cy="83736"/>
            </a:xfrm>
            <a:prstGeom prst="ellips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9C5A4CD-0441-4C7C-88FD-5BBD65ECC8BF}"/>
              </a:ext>
            </a:extLst>
          </p:cNvPr>
          <p:cNvGrpSpPr/>
          <p:nvPr/>
        </p:nvGrpSpPr>
        <p:grpSpPr>
          <a:xfrm>
            <a:off x="6899417" y="1256655"/>
            <a:ext cx="2774551" cy="86218"/>
            <a:chOff x="6901420" y="1256430"/>
            <a:chExt cx="2774551" cy="86218"/>
          </a:xfrm>
          <a:solidFill>
            <a:srgbClr val="002060"/>
          </a:solidFill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C71D482-A151-4E28-84C3-8FEE8C30DAED}"/>
                </a:ext>
              </a:extLst>
            </p:cNvPr>
            <p:cNvCxnSpPr/>
            <p:nvPr/>
          </p:nvCxnSpPr>
          <p:spPr>
            <a:xfrm>
              <a:off x="6934949" y="1298298"/>
              <a:ext cx="2700000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3B9FB9B2-7BCE-40FF-9DE7-EEE53E05E7D0}"/>
                </a:ext>
              </a:extLst>
            </p:cNvPr>
            <p:cNvSpPr/>
            <p:nvPr/>
          </p:nvSpPr>
          <p:spPr>
            <a:xfrm>
              <a:off x="6901420" y="1258912"/>
              <a:ext cx="82044" cy="83736"/>
            </a:xfrm>
            <a:prstGeom prst="ellips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DC86976-0610-4364-ADDB-07BD468F6CD1}"/>
                </a:ext>
              </a:extLst>
            </p:cNvPr>
            <p:cNvSpPr/>
            <p:nvPr/>
          </p:nvSpPr>
          <p:spPr>
            <a:xfrm>
              <a:off x="9593927" y="1256430"/>
              <a:ext cx="82044" cy="83736"/>
            </a:xfrm>
            <a:prstGeom prst="ellips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6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56920C-8373-4475-8BFD-C848914C0182}"/>
              </a:ext>
            </a:extLst>
          </p:cNvPr>
          <p:cNvGrpSpPr/>
          <p:nvPr/>
        </p:nvGrpSpPr>
        <p:grpSpPr>
          <a:xfrm>
            <a:off x="1288752" y="210924"/>
            <a:ext cx="8101998" cy="600692"/>
            <a:chOff x="73037" y="1434373"/>
            <a:chExt cx="8101998" cy="600692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xmlns="" id="{0A1781E1-9D1E-4DD6-A9EF-8981FB7153C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CC38A61-8350-442E-B5AF-9B6C31220310}"/>
                </a:ext>
              </a:extLst>
            </p:cNvPr>
            <p:cNvSpPr txBox="1"/>
            <p:nvPr/>
          </p:nvSpPr>
          <p:spPr>
            <a:xfrm>
              <a:off x="666248" y="1450290"/>
              <a:ext cx="75087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73D29C4-7BBA-4C52-B67C-4D692459248F}"/>
              </a:ext>
            </a:extLst>
          </p:cNvPr>
          <p:cNvGrpSpPr/>
          <p:nvPr/>
        </p:nvGrpSpPr>
        <p:grpSpPr>
          <a:xfrm>
            <a:off x="1147240" y="1488802"/>
            <a:ext cx="2640330" cy="1588770"/>
            <a:chOff x="561798" y="2286000"/>
            <a:chExt cx="2640330" cy="1588770"/>
          </a:xfrm>
        </p:grpSpPr>
        <p:sp>
          <p:nvSpPr>
            <p:cNvPr id="3" name="Flowchart: Manual Input 2">
              <a:extLst>
                <a:ext uri="{FF2B5EF4-FFF2-40B4-BE49-F238E27FC236}">
                  <a16:creationId xmlns:a16="http://schemas.microsoft.com/office/drawing/2014/main" xmlns="" id="{2E2E9F8E-B4D7-41F3-98B8-EC7C604ECA78}"/>
                </a:ext>
              </a:extLst>
            </p:cNvPr>
            <p:cNvSpPr/>
            <p:nvPr/>
          </p:nvSpPr>
          <p:spPr>
            <a:xfrm rot="5400000">
              <a:off x="1087578" y="1760220"/>
              <a:ext cx="1588770" cy="2640330"/>
            </a:xfrm>
            <a:prstGeom prst="flowChartManualInp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9291BB5-E522-40C2-B4EF-C663CE4BE624}"/>
                </a:ext>
              </a:extLst>
            </p:cNvPr>
            <p:cNvSpPr txBox="1"/>
            <p:nvPr/>
          </p:nvSpPr>
          <p:spPr>
            <a:xfrm>
              <a:off x="1400741" y="283851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C4B2DA7-9E10-4BEA-B785-A858C4685CCE}"/>
              </a:ext>
            </a:extLst>
          </p:cNvPr>
          <p:cNvGrpSpPr/>
          <p:nvPr/>
        </p:nvGrpSpPr>
        <p:grpSpPr>
          <a:xfrm>
            <a:off x="6531474" y="1488802"/>
            <a:ext cx="2960370" cy="1588770"/>
            <a:chOff x="3674745" y="2286000"/>
            <a:chExt cx="2960370" cy="158877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48EF54F4-E3C1-4EAD-AF3B-0A431EADEE0B}"/>
                </a:ext>
              </a:extLst>
            </p:cNvPr>
            <p:cNvSpPr/>
            <p:nvPr/>
          </p:nvSpPr>
          <p:spPr>
            <a:xfrm>
              <a:off x="3674745" y="2286000"/>
              <a:ext cx="2960370" cy="1588770"/>
            </a:xfrm>
            <a:prstGeom prst="triangle">
              <a:avLst>
                <a:gd name="adj" fmla="val 2915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A197A4A-26C0-4047-994F-1A88D300E625}"/>
                </a:ext>
              </a:extLst>
            </p:cNvPr>
            <p:cNvSpPr txBox="1"/>
            <p:nvPr/>
          </p:nvSpPr>
          <p:spPr>
            <a:xfrm>
              <a:off x="4524941" y="286137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B43854-33E4-4B70-B4D4-56868492B594}"/>
              </a:ext>
            </a:extLst>
          </p:cNvPr>
          <p:cNvGrpSpPr/>
          <p:nvPr/>
        </p:nvGrpSpPr>
        <p:grpSpPr>
          <a:xfrm>
            <a:off x="3553133" y="3651086"/>
            <a:ext cx="2036268" cy="2045970"/>
            <a:chOff x="7107732" y="1828800"/>
            <a:chExt cx="2036268" cy="2045970"/>
          </a:xfrm>
        </p:grpSpPr>
        <p:sp>
          <p:nvSpPr>
            <p:cNvPr id="2" name="Rectangle: Single Corner Snipped 1">
              <a:extLst>
                <a:ext uri="{FF2B5EF4-FFF2-40B4-BE49-F238E27FC236}">
                  <a16:creationId xmlns:a16="http://schemas.microsoft.com/office/drawing/2014/main" xmlns="" id="{47165AC7-A06C-40D1-989F-1576355E3504}"/>
                </a:ext>
              </a:extLst>
            </p:cNvPr>
            <p:cNvSpPr/>
            <p:nvPr/>
          </p:nvSpPr>
          <p:spPr>
            <a:xfrm flipH="1">
              <a:off x="7107732" y="1828800"/>
              <a:ext cx="2036268" cy="2045970"/>
            </a:xfrm>
            <a:prstGeom prst="snip1Rect">
              <a:avLst>
                <a:gd name="adj" fmla="val 37337"/>
              </a:avLst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049BD7-AE14-45EE-8B3E-4DF2F278A653}"/>
                </a:ext>
              </a:extLst>
            </p:cNvPr>
            <p:cNvSpPr txBox="1"/>
            <p:nvPr/>
          </p:nvSpPr>
          <p:spPr>
            <a:xfrm>
              <a:off x="7885255" y="284152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B84D26A-972A-41DB-B477-9F4DD53AD58D}"/>
              </a:ext>
            </a:extLst>
          </p:cNvPr>
          <p:cNvGrpSpPr/>
          <p:nvPr/>
        </p:nvGrpSpPr>
        <p:grpSpPr>
          <a:xfrm>
            <a:off x="8165244" y="3846195"/>
            <a:ext cx="2373453" cy="1805940"/>
            <a:chOff x="9616617" y="2205990"/>
            <a:chExt cx="2057400" cy="16687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D583F82-D33A-4CA7-A903-7DD1E76F992F}"/>
                </a:ext>
              </a:extLst>
            </p:cNvPr>
            <p:cNvSpPr/>
            <p:nvPr/>
          </p:nvSpPr>
          <p:spPr>
            <a:xfrm>
              <a:off x="9616617" y="2205990"/>
              <a:ext cx="2057400" cy="1668780"/>
            </a:xfrm>
            <a:custGeom>
              <a:avLst/>
              <a:gdLst>
                <a:gd name="connsiteX0" fmla="*/ 0 w 2057400"/>
                <a:gd name="connsiteY0" fmla="*/ 1668780 h 1668780"/>
                <a:gd name="connsiteX1" fmla="*/ 2057400 w 2057400"/>
                <a:gd name="connsiteY1" fmla="*/ 1668780 h 1668780"/>
                <a:gd name="connsiteX2" fmla="*/ 1577340 w 2057400"/>
                <a:gd name="connsiteY2" fmla="*/ 0 h 1668780"/>
                <a:gd name="connsiteX3" fmla="*/ 411480 w 2057400"/>
                <a:gd name="connsiteY3" fmla="*/ 171450 h 1668780"/>
                <a:gd name="connsiteX4" fmla="*/ 0 w 2057400"/>
                <a:gd name="connsiteY4" fmla="*/ 1668780 h 16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668780">
                  <a:moveTo>
                    <a:pt x="0" y="1668780"/>
                  </a:moveTo>
                  <a:lnTo>
                    <a:pt x="2057400" y="1668780"/>
                  </a:lnTo>
                  <a:lnTo>
                    <a:pt x="1577340" y="0"/>
                  </a:lnTo>
                  <a:lnTo>
                    <a:pt x="411480" y="171450"/>
                  </a:lnTo>
                  <a:lnTo>
                    <a:pt x="0" y="166878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F6BBDB-38C0-4B8C-B506-295B860452AC}"/>
                </a:ext>
              </a:extLst>
            </p:cNvPr>
            <p:cNvSpPr txBox="1"/>
            <p:nvPr/>
          </p:nvSpPr>
          <p:spPr>
            <a:xfrm>
              <a:off x="10404706" y="2908356"/>
              <a:ext cx="417142" cy="54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20" name="do 2">
            <a:extLst>
              <a:ext uri="{FF2B5EF4-FFF2-40B4-BE49-F238E27FC236}">
                <a16:creationId xmlns:a16="http://schemas.microsoft.com/office/drawing/2014/main" xmlns="" id="{EF59E70B-49A4-4CAE-B1E2-759C4B1896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9489269" y="2356559"/>
            <a:ext cx="1196915" cy="808108"/>
          </a:xfrm>
          <a:prstGeom prst="rect">
            <a:avLst/>
          </a:prstGeom>
        </p:spPr>
      </p:pic>
      <p:pic>
        <p:nvPicPr>
          <p:cNvPr id="21" name="xanh 1">
            <a:extLst>
              <a:ext uri="{FF2B5EF4-FFF2-40B4-BE49-F238E27FC236}">
                <a16:creationId xmlns:a16="http://schemas.microsoft.com/office/drawing/2014/main" xmlns="" id="{669B74C9-FC0C-444A-9D84-4AD5447C37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055" y="2089675"/>
            <a:ext cx="1072823" cy="1072823"/>
          </a:xfrm>
          <a:prstGeom prst="rect">
            <a:avLst/>
          </a:prstGeom>
        </p:spPr>
      </p:pic>
      <p:pic>
        <p:nvPicPr>
          <p:cNvPr id="22" name="xanh 1">
            <a:extLst>
              <a:ext uri="{FF2B5EF4-FFF2-40B4-BE49-F238E27FC236}">
                <a16:creationId xmlns:a16="http://schemas.microsoft.com/office/drawing/2014/main" xmlns="" id="{EB5FBCCF-0C9D-4B15-B03E-90ACCED00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7770" y="4892962"/>
            <a:ext cx="1072823" cy="1072823"/>
          </a:xfrm>
          <a:prstGeom prst="rect">
            <a:avLst/>
          </a:prstGeom>
        </p:spPr>
      </p:pic>
      <p:pic>
        <p:nvPicPr>
          <p:cNvPr id="23" name="do 2">
            <a:extLst>
              <a:ext uri="{FF2B5EF4-FFF2-40B4-BE49-F238E27FC236}">
                <a16:creationId xmlns:a16="http://schemas.microsoft.com/office/drawing/2014/main" xmlns="" id="{B4A52320-EC75-4124-8086-A581FC503C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5629721" y="5191065"/>
            <a:ext cx="1196915" cy="8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ADFEFF3-86E1-46C5-B126-CB11BD15385D}"/>
              </a:ext>
            </a:extLst>
          </p:cNvPr>
          <p:cNvGrpSpPr/>
          <p:nvPr/>
        </p:nvGrpSpPr>
        <p:grpSpPr>
          <a:xfrm>
            <a:off x="918892" y="144017"/>
            <a:ext cx="9389786" cy="634982"/>
            <a:chOff x="73037" y="1434373"/>
            <a:chExt cx="9389786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37883557-49CC-4AB5-A09B-3D9945065BE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855B8D7-108D-4A15-AF99-F1991E8307B1}"/>
                </a:ext>
              </a:extLst>
            </p:cNvPr>
            <p:cNvSpPr txBox="1"/>
            <p:nvPr/>
          </p:nvSpPr>
          <p:spPr>
            <a:xfrm>
              <a:off x="666248" y="1484580"/>
              <a:ext cx="8796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D8A7DBA-A87F-41C3-BD14-6B05990856DB}"/>
              </a:ext>
            </a:extLst>
          </p:cNvPr>
          <p:cNvGrpSpPr/>
          <p:nvPr/>
        </p:nvGrpSpPr>
        <p:grpSpPr>
          <a:xfrm>
            <a:off x="5868373" y="778999"/>
            <a:ext cx="5104334" cy="3045331"/>
            <a:chOff x="2917610" y="898819"/>
            <a:chExt cx="5996982" cy="35779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286C62A6-BE3F-41F6-B57C-92AD337AF445}"/>
                </a:ext>
              </a:extLst>
            </p:cNvPr>
            <p:cNvGrpSpPr/>
            <p:nvPr/>
          </p:nvGrpSpPr>
          <p:grpSpPr>
            <a:xfrm>
              <a:off x="3416841" y="1385208"/>
              <a:ext cx="5000195" cy="2846400"/>
              <a:chOff x="3592015" y="1187070"/>
              <a:chExt cx="5000195" cy="2846400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xmlns="" id="{B128D850-F846-451F-9130-CC6097089D6B}"/>
                  </a:ext>
                </a:extLst>
              </p:cNvPr>
              <p:cNvSpPr/>
              <p:nvPr/>
            </p:nvSpPr>
            <p:spPr>
              <a:xfrm>
                <a:off x="3638550" y="1245870"/>
                <a:ext cx="4914900" cy="2743200"/>
              </a:xfrm>
              <a:prstGeom prst="trapezoid">
                <a:avLst>
                  <a:gd name="adj" fmla="val 38333"/>
                </a:avLst>
              </a:prstGeom>
              <a:noFill/>
              <a:ln w="38100"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D69C819A-2063-4AB6-A002-C98CD2044B37}"/>
                  </a:ext>
                </a:extLst>
              </p:cNvPr>
              <p:cNvSpPr/>
              <p:nvPr/>
            </p:nvSpPr>
            <p:spPr>
              <a:xfrm>
                <a:off x="6013956" y="11870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57BB12CA-15A6-48AC-9D3E-ADA86553C880}"/>
                  </a:ext>
                </a:extLst>
              </p:cNvPr>
              <p:cNvSpPr/>
              <p:nvPr/>
            </p:nvSpPr>
            <p:spPr>
              <a:xfrm>
                <a:off x="7950428" y="250039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EE9EB48B-E38B-4227-8E67-C0C21C545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8680" y="1241070"/>
                <a:ext cx="3874770" cy="274800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300BB87F-3DE6-4605-ACDB-48D24C75A2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8550" y="1245870"/>
                <a:ext cx="3866995" cy="274320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F527EEA6-1A55-43AB-B1C5-651599B26DA7}"/>
                  </a:ext>
                </a:extLst>
              </p:cNvPr>
              <p:cNvSpPr/>
              <p:nvPr/>
            </p:nvSpPr>
            <p:spPr>
              <a:xfrm>
                <a:off x="3592015" y="39254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46C5F82-1615-4894-B2C1-33F4F5D07332}"/>
                  </a:ext>
                </a:extLst>
              </p:cNvPr>
              <p:cNvSpPr/>
              <p:nvPr/>
            </p:nvSpPr>
            <p:spPr>
              <a:xfrm>
                <a:off x="8484210" y="391531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E1F9A0AE-28C4-4E8D-A566-3C8F62991C9B}"/>
                  </a:ext>
                </a:extLst>
              </p:cNvPr>
              <p:cNvSpPr/>
              <p:nvPr/>
            </p:nvSpPr>
            <p:spPr>
              <a:xfrm>
                <a:off x="6042000" y="2175153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D9551B54-6754-4F15-84C6-6D07089A70AF}"/>
                  </a:ext>
                </a:extLst>
              </p:cNvPr>
              <p:cNvSpPr/>
              <p:nvPr/>
            </p:nvSpPr>
            <p:spPr>
              <a:xfrm>
                <a:off x="4639920" y="11966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56A38423-76FB-4357-B314-AB6A1E898E98}"/>
                  </a:ext>
                </a:extLst>
              </p:cNvPr>
              <p:cNvSpPr/>
              <p:nvPr/>
            </p:nvSpPr>
            <p:spPr>
              <a:xfrm>
                <a:off x="7436305" y="1203009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BCC5570-F10D-4C2A-8DDC-0B130C826845}"/>
                </a:ext>
              </a:extLst>
            </p:cNvPr>
            <p:cNvSpPr txBox="1"/>
            <p:nvPr/>
          </p:nvSpPr>
          <p:spPr>
            <a:xfrm>
              <a:off x="3975542" y="979589"/>
              <a:ext cx="614345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751125D-BC62-4767-9985-60A3D7A15ACF}"/>
                </a:ext>
              </a:extLst>
            </p:cNvPr>
            <p:cNvSpPr txBox="1"/>
            <p:nvPr/>
          </p:nvSpPr>
          <p:spPr>
            <a:xfrm>
              <a:off x="7310599" y="979589"/>
              <a:ext cx="522060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F1DD186-D425-4620-B4AB-F33C5DA51725}"/>
                </a:ext>
              </a:extLst>
            </p:cNvPr>
            <p:cNvSpPr txBox="1"/>
            <p:nvPr/>
          </p:nvSpPr>
          <p:spPr>
            <a:xfrm>
              <a:off x="7932609" y="2481291"/>
              <a:ext cx="452378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8A61D30-6C24-4D3C-BAE3-C005350AB438}"/>
                </a:ext>
              </a:extLst>
            </p:cNvPr>
            <p:cNvSpPr txBox="1"/>
            <p:nvPr/>
          </p:nvSpPr>
          <p:spPr>
            <a:xfrm>
              <a:off x="8439614" y="3861998"/>
              <a:ext cx="474978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1823EBA-3B5B-426A-A7D4-8FFCA2D36E7C}"/>
                </a:ext>
              </a:extLst>
            </p:cNvPr>
            <p:cNvSpPr txBox="1"/>
            <p:nvPr/>
          </p:nvSpPr>
          <p:spPr>
            <a:xfrm>
              <a:off x="2917610" y="3861998"/>
              <a:ext cx="544660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87FA8F8-3DBC-40DE-8435-6B487CA51A6B}"/>
                </a:ext>
              </a:extLst>
            </p:cNvPr>
            <p:cNvSpPr txBox="1"/>
            <p:nvPr/>
          </p:nvSpPr>
          <p:spPr>
            <a:xfrm>
              <a:off x="5704567" y="2578196"/>
              <a:ext cx="544660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780468C-1424-40C6-A306-192F0E121909}"/>
                </a:ext>
              </a:extLst>
            </p:cNvPr>
            <p:cNvSpPr txBox="1"/>
            <p:nvPr/>
          </p:nvSpPr>
          <p:spPr>
            <a:xfrm>
              <a:off x="5674724" y="898819"/>
              <a:ext cx="522060" cy="61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2A9648D-DEBF-48F2-8877-1EE6849A8673}"/>
              </a:ext>
            </a:extLst>
          </p:cNvPr>
          <p:cNvSpPr txBox="1"/>
          <p:nvPr/>
        </p:nvSpPr>
        <p:spPr>
          <a:xfrm>
            <a:off x="1686492" y="3797292"/>
            <a:ext cx="83637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 R, 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N, S, P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 O, P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N, O, 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F2A417-4A96-4218-8B64-701CE9124F2B}"/>
              </a:ext>
            </a:extLst>
          </p:cNvPr>
          <p:cNvSpPr txBox="1"/>
          <p:nvPr/>
        </p:nvSpPr>
        <p:spPr>
          <a:xfrm>
            <a:off x="1029830" y="1613896"/>
            <a:ext cx="549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A684A1A-9554-461D-865D-243A44CB5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85" y="1613896"/>
            <a:ext cx="618307" cy="6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3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B8BFDE-8017-44B7-861F-B0815E59862C}"/>
              </a:ext>
            </a:extLst>
          </p:cNvPr>
          <p:cNvGrpSpPr/>
          <p:nvPr/>
        </p:nvGrpSpPr>
        <p:grpSpPr>
          <a:xfrm>
            <a:off x="1288752" y="210924"/>
            <a:ext cx="3397184" cy="634982"/>
            <a:chOff x="73037" y="1434373"/>
            <a:chExt cx="3397184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565FEE13-97BB-4380-A8BF-8C708A42BEF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F489F80-3E17-493C-A3E0-9E5E69338957}"/>
                </a:ext>
              </a:extLst>
            </p:cNvPr>
            <p:cNvSpPr txBox="1"/>
            <p:nvPr/>
          </p:nvSpPr>
          <p:spPr>
            <a:xfrm>
              <a:off x="666248" y="1484580"/>
              <a:ext cx="2803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99FF8F-8EAF-4843-8E18-CB623731D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2" t="5690" r="22627" b="6735"/>
          <a:stretch/>
        </p:blipFill>
        <p:spPr>
          <a:xfrm>
            <a:off x="2114550" y="1125361"/>
            <a:ext cx="7909560" cy="4919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9B49EB-8B8C-463C-89C9-6AD93A8FC644}"/>
              </a:ext>
            </a:extLst>
          </p:cNvPr>
          <p:cNvSpPr/>
          <p:nvPr/>
        </p:nvSpPr>
        <p:spPr>
          <a:xfrm>
            <a:off x="3572933" y="1837267"/>
            <a:ext cx="1430867" cy="1405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2D750B-4AAC-4835-A63B-714C490597EC}"/>
              </a:ext>
            </a:extLst>
          </p:cNvPr>
          <p:cNvSpPr/>
          <p:nvPr/>
        </p:nvSpPr>
        <p:spPr>
          <a:xfrm>
            <a:off x="5723467" y="1837267"/>
            <a:ext cx="2142066" cy="1405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5FC56183-FE95-45B8-94ED-1D9AC660E601}"/>
              </a:ext>
            </a:extLst>
          </p:cNvPr>
          <p:cNvSpPr/>
          <p:nvPr/>
        </p:nvSpPr>
        <p:spPr>
          <a:xfrm>
            <a:off x="2878666" y="3924299"/>
            <a:ext cx="2844801" cy="1405466"/>
          </a:xfrm>
          <a:prstGeom prst="triangle">
            <a:avLst>
              <a:gd name="adj" fmla="val 250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A3B986F-ABC6-461D-9DA2-471AE649048E}"/>
              </a:ext>
            </a:extLst>
          </p:cNvPr>
          <p:cNvSpPr/>
          <p:nvPr/>
        </p:nvSpPr>
        <p:spPr>
          <a:xfrm>
            <a:off x="6434667" y="3954639"/>
            <a:ext cx="2878667" cy="1375126"/>
          </a:xfrm>
          <a:custGeom>
            <a:avLst/>
            <a:gdLst>
              <a:gd name="connsiteX0" fmla="*/ 719666 w 2861733"/>
              <a:gd name="connsiteY0" fmla="*/ 0 h 1380067"/>
              <a:gd name="connsiteX1" fmla="*/ 0 w 2861733"/>
              <a:gd name="connsiteY1" fmla="*/ 1380067 h 1380067"/>
              <a:gd name="connsiteX2" fmla="*/ 2861733 w 2861733"/>
              <a:gd name="connsiteY2" fmla="*/ 1380067 h 1380067"/>
              <a:gd name="connsiteX3" fmla="*/ 2844800 w 2861733"/>
              <a:gd name="connsiteY3" fmla="*/ 668867 h 1380067"/>
              <a:gd name="connsiteX4" fmla="*/ 719666 w 2861733"/>
              <a:gd name="connsiteY4" fmla="*/ 0 h 13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733" h="1380067">
                <a:moveTo>
                  <a:pt x="719666" y="0"/>
                </a:moveTo>
                <a:lnTo>
                  <a:pt x="0" y="1380067"/>
                </a:lnTo>
                <a:lnTo>
                  <a:pt x="2861733" y="1380067"/>
                </a:lnTo>
                <a:lnTo>
                  <a:pt x="2844800" y="668867"/>
                </a:lnTo>
                <a:lnTo>
                  <a:pt x="71966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9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xmlns="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xmlns="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130,131”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xmlns="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xmlns="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351</Words>
  <Application>Microsoft Office PowerPoint</Application>
  <PresentationFormat>Custom</PresentationFormat>
  <Paragraphs>83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58</cp:revision>
  <dcterms:created xsi:type="dcterms:W3CDTF">2021-05-29T04:05:18Z</dcterms:created>
  <dcterms:modified xsi:type="dcterms:W3CDTF">2022-12-26T23:14:18Z</dcterms:modified>
</cp:coreProperties>
</file>