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1"/>
    <p:sldMasterId id="2147483660" r:id="rId2"/>
  </p:sldMasterIdLst>
  <p:notesMasterIdLst>
    <p:notesMasterId r:id="rId9"/>
  </p:notesMasterIdLst>
  <p:sldIdLst>
    <p:sldId id="302" r:id="rId3"/>
    <p:sldId id="308" r:id="rId4"/>
    <p:sldId id="286" r:id="rId5"/>
    <p:sldId id="307" r:id="rId6"/>
    <p:sldId id="305" r:id="rId7"/>
    <p:sldId id="301" r:id="rId8"/>
  </p:sldIdLst>
  <p:sldSz cx="15727363" cy="9693275"/>
  <p:notesSz cx="6858000" cy="9144000"/>
  <p:defaultTextStyle>
    <a:defPPr>
      <a:defRPr lang="en-US"/>
    </a:defPPr>
    <a:lvl1pPr marL="0" algn="l" defTabSz="1625840" rtl="0" eaLnBrk="1" latinLnBrk="0" hangingPunct="1">
      <a:defRPr sz="3200" kern="1200">
        <a:solidFill>
          <a:schemeClr val="tx1"/>
        </a:solidFill>
        <a:latin typeface="+mn-lt"/>
        <a:ea typeface="+mn-ea"/>
        <a:cs typeface="+mn-cs"/>
      </a:defRPr>
    </a:lvl1pPr>
    <a:lvl2pPr marL="812919" algn="l" defTabSz="1625840" rtl="0" eaLnBrk="1" latinLnBrk="0" hangingPunct="1">
      <a:defRPr sz="3200" kern="1200">
        <a:solidFill>
          <a:schemeClr val="tx1"/>
        </a:solidFill>
        <a:latin typeface="+mn-lt"/>
        <a:ea typeface="+mn-ea"/>
        <a:cs typeface="+mn-cs"/>
      </a:defRPr>
    </a:lvl2pPr>
    <a:lvl3pPr marL="1625840" algn="l" defTabSz="1625840" rtl="0" eaLnBrk="1" latinLnBrk="0" hangingPunct="1">
      <a:defRPr sz="3200" kern="1200">
        <a:solidFill>
          <a:schemeClr val="tx1"/>
        </a:solidFill>
        <a:latin typeface="+mn-lt"/>
        <a:ea typeface="+mn-ea"/>
        <a:cs typeface="+mn-cs"/>
      </a:defRPr>
    </a:lvl3pPr>
    <a:lvl4pPr marL="2438757" algn="l" defTabSz="1625840" rtl="0" eaLnBrk="1" latinLnBrk="0" hangingPunct="1">
      <a:defRPr sz="3200" kern="1200">
        <a:solidFill>
          <a:schemeClr val="tx1"/>
        </a:solidFill>
        <a:latin typeface="+mn-lt"/>
        <a:ea typeface="+mn-ea"/>
        <a:cs typeface="+mn-cs"/>
      </a:defRPr>
    </a:lvl4pPr>
    <a:lvl5pPr marL="3251678" algn="l" defTabSz="1625840" rtl="0" eaLnBrk="1" latinLnBrk="0" hangingPunct="1">
      <a:defRPr sz="3200" kern="1200">
        <a:solidFill>
          <a:schemeClr val="tx1"/>
        </a:solidFill>
        <a:latin typeface="+mn-lt"/>
        <a:ea typeface="+mn-ea"/>
        <a:cs typeface="+mn-cs"/>
      </a:defRPr>
    </a:lvl5pPr>
    <a:lvl6pPr marL="4064598" algn="l" defTabSz="1625840" rtl="0" eaLnBrk="1" latinLnBrk="0" hangingPunct="1">
      <a:defRPr sz="3200" kern="1200">
        <a:solidFill>
          <a:schemeClr val="tx1"/>
        </a:solidFill>
        <a:latin typeface="+mn-lt"/>
        <a:ea typeface="+mn-ea"/>
        <a:cs typeface="+mn-cs"/>
      </a:defRPr>
    </a:lvl6pPr>
    <a:lvl7pPr marL="4877519" algn="l" defTabSz="1625840" rtl="0" eaLnBrk="1" latinLnBrk="0" hangingPunct="1">
      <a:defRPr sz="3200" kern="1200">
        <a:solidFill>
          <a:schemeClr val="tx1"/>
        </a:solidFill>
        <a:latin typeface="+mn-lt"/>
        <a:ea typeface="+mn-ea"/>
        <a:cs typeface="+mn-cs"/>
      </a:defRPr>
    </a:lvl7pPr>
    <a:lvl8pPr marL="5690438" algn="l" defTabSz="1625840" rtl="0" eaLnBrk="1" latinLnBrk="0" hangingPunct="1">
      <a:defRPr sz="3200" kern="1200">
        <a:solidFill>
          <a:schemeClr val="tx1"/>
        </a:solidFill>
        <a:latin typeface="+mn-lt"/>
        <a:ea typeface="+mn-ea"/>
        <a:cs typeface="+mn-cs"/>
      </a:defRPr>
    </a:lvl8pPr>
    <a:lvl9pPr marL="6503357" algn="l" defTabSz="1625840" rtl="0" eaLnBrk="1" latinLnBrk="0" hangingPunct="1">
      <a:defRPr sz="3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200"/>
    <a:srgbClr val="50AEC8"/>
    <a:srgbClr val="93CDDD"/>
    <a:srgbClr val="FCEC8E"/>
    <a:srgbClr val="00863D"/>
    <a:srgbClr val="F68426"/>
    <a:srgbClr val="FFC611"/>
    <a:srgbClr val="FFD347"/>
    <a:srgbClr val="FFD243"/>
    <a:srgbClr val="EBF6F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649" autoAdjust="0"/>
  </p:normalViewPr>
  <p:slideViewPr>
    <p:cSldViewPr>
      <p:cViewPr varScale="1">
        <p:scale>
          <a:sx n="48" d="100"/>
          <a:sy n="48" d="100"/>
        </p:scale>
        <p:origin x="-782" y="-77"/>
      </p:cViewPr>
      <p:guideLst>
        <p:guide orient="horz" pos="3053"/>
        <p:guide pos="4954"/>
      </p:guideLst>
    </p:cSldViewPr>
  </p:slideViewPr>
  <p:notesTextViewPr>
    <p:cViewPr>
      <p:scale>
        <a:sx n="50" d="100"/>
        <a:sy n="5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11/20/2022</a:t>
            </a:fld>
            <a:endParaRPr lang="en-US"/>
          </a:p>
        </p:txBody>
      </p:sp>
      <p:sp>
        <p:nvSpPr>
          <p:cNvPr id="4" name="Slide Image Placeholder 3"/>
          <p:cNvSpPr>
            <a:spLocks noGrp="1" noRot="1" noChangeAspect="1"/>
          </p:cNvSpPr>
          <p:nvPr>
            <p:ph type="sldImg" idx="2"/>
          </p:nvPr>
        </p:nvSpPr>
        <p:spPr>
          <a:xfrm>
            <a:off x="647700" y="685800"/>
            <a:ext cx="55626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xmlns="" val="2254272202"/>
      </p:ext>
    </p:extLst>
  </p:cSld>
  <p:clrMap bg1="lt1" tx1="dk1" bg2="lt2" tx2="dk2" accent1="accent1" accent2="accent2" accent3="accent3" accent4="accent4" accent5="accent5" accent6="accent6" hlink="hlink" folHlink="folHlink"/>
  <p:notesStyle>
    <a:lvl1pPr marL="0" algn="l" defTabSz="1626060" rtl="0" eaLnBrk="1" latinLnBrk="0" hangingPunct="1">
      <a:defRPr sz="2200" kern="1200">
        <a:solidFill>
          <a:schemeClr val="tx1"/>
        </a:solidFill>
        <a:latin typeface="+mn-lt"/>
        <a:ea typeface="+mn-ea"/>
        <a:cs typeface="+mn-cs"/>
      </a:defRPr>
    </a:lvl1pPr>
    <a:lvl2pPr marL="813031" algn="l" defTabSz="1626060" rtl="0" eaLnBrk="1" latinLnBrk="0" hangingPunct="1">
      <a:defRPr sz="2200" kern="1200">
        <a:solidFill>
          <a:schemeClr val="tx1"/>
        </a:solidFill>
        <a:latin typeface="+mn-lt"/>
        <a:ea typeface="+mn-ea"/>
        <a:cs typeface="+mn-cs"/>
      </a:defRPr>
    </a:lvl2pPr>
    <a:lvl3pPr marL="1626060" algn="l" defTabSz="1626060" rtl="0" eaLnBrk="1" latinLnBrk="0" hangingPunct="1">
      <a:defRPr sz="2200" kern="1200">
        <a:solidFill>
          <a:schemeClr val="tx1"/>
        </a:solidFill>
        <a:latin typeface="+mn-lt"/>
        <a:ea typeface="+mn-ea"/>
        <a:cs typeface="+mn-cs"/>
      </a:defRPr>
    </a:lvl3pPr>
    <a:lvl4pPr marL="2439089" algn="l" defTabSz="1626060" rtl="0" eaLnBrk="1" latinLnBrk="0" hangingPunct="1">
      <a:defRPr sz="2200" kern="1200">
        <a:solidFill>
          <a:schemeClr val="tx1"/>
        </a:solidFill>
        <a:latin typeface="+mn-lt"/>
        <a:ea typeface="+mn-ea"/>
        <a:cs typeface="+mn-cs"/>
      </a:defRPr>
    </a:lvl4pPr>
    <a:lvl5pPr marL="3252119" algn="l" defTabSz="1626060" rtl="0" eaLnBrk="1" latinLnBrk="0" hangingPunct="1">
      <a:defRPr sz="2200" kern="1200">
        <a:solidFill>
          <a:schemeClr val="tx1"/>
        </a:solidFill>
        <a:latin typeface="+mn-lt"/>
        <a:ea typeface="+mn-ea"/>
        <a:cs typeface="+mn-cs"/>
      </a:defRPr>
    </a:lvl5pPr>
    <a:lvl6pPr marL="4065151" algn="l" defTabSz="1626060" rtl="0" eaLnBrk="1" latinLnBrk="0" hangingPunct="1">
      <a:defRPr sz="2200" kern="1200">
        <a:solidFill>
          <a:schemeClr val="tx1"/>
        </a:solidFill>
        <a:latin typeface="+mn-lt"/>
        <a:ea typeface="+mn-ea"/>
        <a:cs typeface="+mn-cs"/>
      </a:defRPr>
    </a:lvl6pPr>
    <a:lvl7pPr marL="4878179" algn="l" defTabSz="1626060" rtl="0" eaLnBrk="1" latinLnBrk="0" hangingPunct="1">
      <a:defRPr sz="2200" kern="1200">
        <a:solidFill>
          <a:schemeClr val="tx1"/>
        </a:solidFill>
        <a:latin typeface="+mn-lt"/>
        <a:ea typeface="+mn-ea"/>
        <a:cs typeface="+mn-cs"/>
      </a:defRPr>
    </a:lvl7pPr>
    <a:lvl8pPr marL="5691209" algn="l" defTabSz="1626060" rtl="0" eaLnBrk="1" latinLnBrk="0" hangingPunct="1">
      <a:defRPr sz="2200" kern="1200">
        <a:solidFill>
          <a:schemeClr val="tx1"/>
        </a:solidFill>
        <a:latin typeface="+mn-lt"/>
        <a:ea typeface="+mn-ea"/>
        <a:cs typeface="+mn-cs"/>
      </a:defRPr>
    </a:lvl8pPr>
    <a:lvl9pPr marL="6504239" algn="l" defTabSz="1626060" rtl="0" eaLnBrk="1" latinLnBrk="0" hangingPunct="1">
      <a:defRPr sz="2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685800"/>
            <a:ext cx="55626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pPr/>
              <a:t>3</a:t>
            </a:fld>
            <a:endParaRPr lang="en-US"/>
          </a:p>
        </p:txBody>
      </p:sp>
    </p:spTree>
    <p:extLst>
      <p:ext uri="{BB962C8B-B14F-4D97-AF65-F5344CB8AC3E}">
        <p14:creationId xmlns:p14="http://schemas.microsoft.com/office/powerpoint/2010/main" xmlns="" val="31246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685800"/>
            <a:ext cx="55626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pPr/>
              <a:t>5</a:t>
            </a:fld>
            <a:endParaRPr lang="en-US"/>
          </a:p>
        </p:txBody>
      </p:sp>
    </p:spTree>
    <p:extLst>
      <p:ext uri="{BB962C8B-B14F-4D97-AF65-F5344CB8AC3E}">
        <p14:creationId xmlns:p14="http://schemas.microsoft.com/office/powerpoint/2010/main" xmlns="" val="206659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79552" y="3011203"/>
            <a:ext cx="13368259" cy="2077773"/>
          </a:xfrm>
        </p:spPr>
        <p:txBody>
          <a:bodyPr/>
          <a:lstStyle/>
          <a:p>
            <a:r>
              <a:rPr lang="en-US" smtClean="0"/>
              <a:t>Click to edit Master title style</a:t>
            </a:r>
            <a:endParaRPr lang="en-US"/>
          </a:p>
        </p:txBody>
      </p:sp>
      <p:sp>
        <p:nvSpPr>
          <p:cNvPr id="3" name="Subtitle 2"/>
          <p:cNvSpPr>
            <a:spLocks noGrp="1"/>
          </p:cNvSpPr>
          <p:nvPr>
            <p:ph type="subTitle" idx="1"/>
          </p:nvPr>
        </p:nvSpPr>
        <p:spPr>
          <a:xfrm>
            <a:off x="2359105" y="5492856"/>
            <a:ext cx="11009154" cy="2477170"/>
          </a:xfrm>
        </p:spPr>
        <p:txBody>
          <a:bodyPr/>
          <a:lstStyle>
            <a:lvl1pPr marL="0" indent="0" algn="ctr">
              <a:buNone/>
              <a:defRPr>
                <a:solidFill>
                  <a:schemeClr val="tx1">
                    <a:tint val="75000"/>
                  </a:schemeClr>
                </a:solidFill>
              </a:defRPr>
            </a:lvl1pPr>
            <a:lvl2pPr marL="812919" indent="0" algn="ctr">
              <a:buNone/>
              <a:defRPr>
                <a:solidFill>
                  <a:schemeClr val="tx1">
                    <a:tint val="75000"/>
                  </a:schemeClr>
                </a:solidFill>
              </a:defRPr>
            </a:lvl2pPr>
            <a:lvl3pPr marL="1625840" indent="0" algn="ctr">
              <a:buNone/>
              <a:defRPr>
                <a:solidFill>
                  <a:schemeClr val="tx1">
                    <a:tint val="75000"/>
                  </a:schemeClr>
                </a:solidFill>
              </a:defRPr>
            </a:lvl3pPr>
            <a:lvl4pPr marL="2438757" indent="0" algn="ctr">
              <a:buNone/>
              <a:defRPr>
                <a:solidFill>
                  <a:schemeClr val="tx1">
                    <a:tint val="75000"/>
                  </a:schemeClr>
                </a:solidFill>
              </a:defRPr>
            </a:lvl4pPr>
            <a:lvl5pPr marL="3251678" indent="0" algn="ctr">
              <a:buNone/>
              <a:defRPr>
                <a:solidFill>
                  <a:schemeClr val="tx1">
                    <a:tint val="75000"/>
                  </a:schemeClr>
                </a:solidFill>
              </a:defRPr>
            </a:lvl5pPr>
            <a:lvl6pPr marL="4064598" indent="0" algn="ctr">
              <a:buNone/>
              <a:defRPr>
                <a:solidFill>
                  <a:schemeClr val="tx1">
                    <a:tint val="75000"/>
                  </a:schemeClr>
                </a:solidFill>
              </a:defRPr>
            </a:lvl6pPr>
            <a:lvl7pPr marL="4877519" indent="0" algn="ctr">
              <a:buNone/>
              <a:defRPr>
                <a:solidFill>
                  <a:schemeClr val="tx1">
                    <a:tint val="75000"/>
                  </a:schemeClr>
                </a:solidFill>
              </a:defRPr>
            </a:lvl7pPr>
            <a:lvl8pPr marL="5690438" indent="0" algn="ctr">
              <a:buNone/>
              <a:defRPr>
                <a:solidFill>
                  <a:schemeClr val="tx1">
                    <a:tint val="75000"/>
                  </a:schemeClr>
                </a:solidFill>
              </a:defRPr>
            </a:lvl8pPr>
            <a:lvl9pPr marL="650335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02338" y="388182"/>
            <a:ext cx="3538657" cy="827069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6368" y="388182"/>
            <a:ext cx="10353847" cy="82706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65921" y="1586378"/>
            <a:ext cx="11795522" cy="3374696"/>
          </a:xfrm>
        </p:spPr>
        <p:txBody>
          <a:bodyPr anchor="b"/>
          <a:lstStyle>
            <a:lvl1pPr algn="ctr">
              <a:defRPr sz="8000"/>
            </a:lvl1pPr>
          </a:lstStyle>
          <a:p>
            <a:r>
              <a:rPr lang="en-US" smtClean="0"/>
              <a:t>Click to edit Master title style</a:t>
            </a:r>
            <a:endParaRPr lang="en-US"/>
          </a:p>
        </p:txBody>
      </p:sp>
      <p:sp>
        <p:nvSpPr>
          <p:cNvPr id="3" name="Subtitle 2"/>
          <p:cNvSpPr>
            <a:spLocks noGrp="1"/>
          </p:cNvSpPr>
          <p:nvPr>
            <p:ph type="subTitle" idx="1"/>
          </p:nvPr>
        </p:nvSpPr>
        <p:spPr>
          <a:xfrm>
            <a:off x="1965921" y="5091214"/>
            <a:ext cx="11795522" cy="2340297"/>
          </a:xfrm>
        </p:spPr>
        <p:txBody>
          <a:bodyPr/>
          <a:lstStyle>
            <a:lvl1pPr marL="0" indent="0" algn="ctr">
              <a:buNone/>
              <a:defRPr sz="3200"/>
            </a:lvl1pPr>
            <a:lvl2pPr marL="610088" indent="0" algn="ctr">
              <a:buNone/>
              <a:defRPr sz="2700"/>
            </a:lvl2pPr>
            <a:lvl3pPr marL="1220175" indent="0" algn="ctr">
              <a:buNone/>
              <a:defRPr sz="2400"/>
            </a:lvl3pPr>
            <a:lvl4pPr marL="1830263" indent="0" algn="ctr">
              <a:buNone/>
              <a:defRPr sz="2100"/>
            </a:lvl4pPr>
            <a:lvl5pPr marL="2440351" indent="0" algn="ctr">
              <a:buNone/>
              <a:defRPr sz="2100"/>
            </a:lvl5pPr>
            <a:lvl6pPr marL="3050438" indent="0" algn="ctr">
              <a:buNone/>
              <a:defRPr sz="2100"/>
            </a:lvl6pPr>
            <a:lvl7pPr marL="3660526" indent="0" algn="ctr">
              <a:buNone/>
              <a:defRPr sz="2100"/>
            </a:lvl7pPr>
            <a:lvl8pPr marL="4270614" indent="0" algn="ctr">
              <a:buNone/>
              <a:defRPr sz="2100"/>
            </a:lvl8pPr>
            <a:lvl9pPr marL="4880701" indent="0" algn="ctr">
              <a:buNone/>
              <a:defRPr sz="21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85003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6128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3064" y="2416590"/>
            <a:ext cx="13564851" cy="4032132"/>
          </a:xfrm>
        </p:spPr>
        <p:txBody>
          <a:bodyPr anchor="b"/>
          <a:lstStyle>
            <a:lvl1pPr>
              <a:defRPr sz="8000"/>
            </a:lvl1pPr>
          </a:lstStyle>
          <a:p>
            <a:r>
              <a:rPr lang="en-US" smtClean="0"/>
              <a:t>Click to edit Master title style</a:t>
            </a:r>
            <a:endParaRPr lang="en-US"/>
          </a:p>
        </p:txBody>
      </p:sp>
      <p:sp>
        <p:nvSpPr>
          <p:cNvPr id="3" name="Text Placeholder 2"/>
          <p:cNvSpPr>
            <a:spLocks noGrp="1"/>
          </p:cNvSpPr>
          <p:nvPr>
            <p:ph type="body" idx="1"/>
          </p:nvPr>
        </p:nvSpPr>
        <p:spPr>
          <a:xfrm>
            <a:off x="1073064" y="6486868"/>
            <a:ext cx="13564851" cy="2120403"/>
          </a:xfrm>
        </p:spPr>
        <p:txBody>
          <a:bodyPr/>
          <a:lstStyle>
            <a:lvl1pPr marL="0" indent="0">
              <a:buNone/>
              <a:defRPr sz="3200">
                <a:solidFill>
                  <a:schemeClr val="tx1">
                    <a:tint val="75000"/>
                  </a:schemeClr>
                </a:solidFill>
              </a:defRPr>
            </a:lvl1pPr>
            <a:lvl2pPr marL="610088" indent="0">
              <a:buNone/>
              <a:defRPr sz="2700">
                <a:solidFill>
                  <a:schemeClr val="tx1">
                    <a:tint val="75000"/>
                  </a:schemeClr>
                </a:solidFill>
              </a:defRPr>
            </a:lvl2pPr>
            <a:lvl3pPr marL="1220175" indent="0">
              <a:buNone/>
              <a:defRPr sz="2400">
                <a:solidFill>
                  <a:schemeClr val="tx1">
                    <a:tint val="75000"/>
                  </a:schemeClr>
                </a:solidFill>
              </a:defRPr>
            </a:lvl3pPr>
            <a:lvl4pPr marL="1830263" indent="0">
              <a:buNone/>
              <a:defRPr sz="2100">
                <a:solidFill>
                  <a:schemeClr val="tx1">
                    <a:tint val="75000"/>
                  </a:schemeClr>
                </a:solidFill>
              </a:defRPr>
            </a:lvl4pPr>
            <a:lvl5pPr marL="2440351" indent="0">
              <a:buNone/>
              <a:defRPr sz="2100">
                <a:solidFill>
                  <a:schemeClr val="tx1">
                    <a:tint val="75000"/>
                  </a:schemeClr>
                </a:solidFill>
              </a:defRPr>
            </a:lvl5pPr>
            <a:lvl6pPr marL="3050438" indent="0">
              <a:buNone/>
              <a:defRPr sz="2100">
                <a:solidFill>
                  <a:schemeClr val="tx1">
                    <a:tint val="75000"/>
                  </a:schemeClr>
                </a:solidFill>
              </a:defRPr>
            </a:lvl6pPr>
            <a:lvl7pPr marL="3660526" indent="0">
              <a:buNone/>
              <a:defRPr sz="2100">
                <a:solidFill>
                  <a:schemeClr val="tx1">
                    <a:tint val="75000"/>
                  </a:schemeClr>
                </a:solidFill>
              </a:defRPr>
            </a:lvl7pPr>
            <a:lvl8pPr marL="4270614" indent="0">
              <a:buNone/>
              <a:defRPr sz="2100">
                <a:solidFill>
                  <a:schemeClr val="tx1">
                    <a:tint val="75000"/>
                  </a:schemeClr>
                </a:solidFill>
              </a:defRPr>
            </a:lvl8pPr>
            <a:lvl9pPr marL="4880701" indent="0">
              <a:buNone/>
              <a:defRPr sz="2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76300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81256" y="2580386"/>
            <a:ext cx="6684129" cy="6150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61978" y="2580386"/>
            <a:ext cx="6684129" cy="6150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11/20/2022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3418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3305" y="516078"/>
            <a:ext cx="13564851" cy="187358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83305" y="2376200"/>
            <a:ext cx="6653411" cy="1164538"/>
          </a:xfrm>
        </p:spPr>
        <p:txBody>
          <a:bodyPr anchor="b"/>
          <a:lstStyle>
            <a:lvl1pPr marL="0" indent="0">
              <a:buNone/>
              <a:defRPr sz="3200" b="1"/>
            </a:lvl1pPr>
            <a:lvl2pPr marL="610088" indent="0">
              <a:buNone/>
              <a:defRPr sz="2700" b="1"/>
            </a:lvl2pPr>
            <a:lvl3pPr marL="1220175" indent="0">
              <a:buNone/>
              <a:defRPr sz="2400" b="1"/>
            </a:lvl3pPr>
            <a:lvl4pPr marL="1830263" indent="0">
              <a:buNone/>
              <a:defRPr sz="2100" b="1"/>
            </a:lvl4pPr>
            <a:lvl5pPr marL="2440351" indent="0">
              <a:buNone/>
              <a:defRPr sz="2100" b="1"/>
            </a:lvl5pPr>
            <a:lvl6pPr marL="3050438" indent="0">
              <a:buNone/>
              <a:defRPr sz="2100" b="1"/>
            </a:lvl6pPr>
            <a:lvl7pPr marL="3660526" indent="0">
              <a:buNone/>
              <a:defRPr sz="2100" b="1"/>
            </a:lvl7pPr>
            <a:lvl8pPr marL="4270614" indent="0">
              <a:buNone/>
              <a:defRPr sz="2100" b="1"/>
            </a:lvl8pPr>
            <a:lvl9pPr marL="4880701" indent="0">
              <a:buNone/>
              <a:defRPr sz="2100" b="1"/>
            </a:lvl9pPr>
          </a:lstStyle>
          <a:p>
            <a:pPr lvl="0"/>
            <a:r>
              <a:rPr lang="en-US" smtClean="0"/>
              <a:t>Edit Master text styles</a:t>
            </a:r>
          </a:p>
        </p:txBody>
      </p:sp>
      <p:sp>
        <p:nvSpPr>
          <p:cNvPr id="4" name="Content Placeholder 3"/>
          <p:cNvSpPr>
            <a:spLocks noGrp="1"/>
          </p:cNvSpPr>
          <p:nvPr>
            <p:ph sz="half" idx="2"/>
          </p:nvPr>
        </p:nvSpPr>
        <p:spPr>
          <a:xfrm>
            <a:off x="1083305" y="3540738"/>
            <a:ext cx="6653411" cy="52078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961978" y="2376200"/>
            <a:ext cx="6686178" cy="1164538"/>
          </a:xfrm>
        </p:spPr>
        <p:txBody>
          <a:bodyPr anchor="b"/>
          <a:lstStyle>
            <a:lvl1pPr marL="0" indent="0">
              <a:buNone/>
              <a:defRPr sz="3200" b="1"/>
            </a:lvl1pPr>
            <a:lvl2pPr marL="610088" indent="0">
              <a:buNone/>
              <a:defRPr sz="2700" b="1"/>
            </a:lvl2pPr>
            <a:lvl3pPr marL="1220175" indent="0">
              <a:buNone/>
              <a:defRPr sz="2400" b="1"/>
            </a:lvl3pPr>
            <a:lvl4pPr marL="1830263" indent="0">
              <a:buNone/>
              <a:defRPr sz="2100" b="1"/>
            </a:lvl4pPr>
            <a:lvl5pPr marL="2440351" indent="0">
              <a:buNone/>
              <a:defRPr sz="2100" b="1"/>
            </a:lvl5pPr>
            <a:lvl6pPr marL="3050438" indent="0">
              <a:buNone/>
              <a:defRPr sz="2100" b="1"/>
            </a:lvl6pPr>
            <a:lvl7pPr marL="3660526" indent="0">
              <a:buNone/>
              <a:defRPr sz="2100" b="1"/>
            </a:lvl7pPr>
            <a:lvl8pPr marL="4270614" indent="0">
              <a:buNone/>
              <a:defRPr sz="2100" b="1"/>
            </a:lvl8pPr>
            <a:lvl9pPr marL="4880701"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7961978" y="3540738"/>
            <a:ext cx="6686178" cy="52078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11/20/2022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4265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11/20/2022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45995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11/20/2022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8693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306" y="646218"/>
            <a:ext cx="5072484" cy="2261764"/>
          </a:xfrm>
        </p:spPr>
        <p:txBody>
          <a:bodyPr anchor="b"/>
          <a:lstStyle>
            <a:lvl1pPr>
              <a:defRPr sz="4200"/>
            </a:lvl1pPr>
          </a:lstStyle>
          <a:p>
            <a:r>
              <a:rPr lang="en-US" smtClean="0"/>
              <a:t>Click to edit Master title style</a:t>
            </a:r>
            <a:endParaRPr lang="en-US"/>
          </a:p>
        </p:txBody>
      </p:sp>
      <p:sp>
        <p:nvSpPr>
          <p:cNvPr id="3" name="Content Placeholder 2"/>
          <p:cNvSpPr>
            <a:spLocks noGrp="1"/>
          </p:cNvSpPr>
          <p:nvPr>
            <p:ph idx="1"/>
          </p:nvPr>
        </p:nvSpPr>
        <p:spPr>
          <a:xfrm>
            <a:off x="6686179" y="1395653"/>
            <a:ext cx="7961978" cy="6888508"/>
          </a:xfrm>
        </p:spPr>
        <p:txBody>
          <a:bodyPr/>
          <a:lstStyle>
            <a:lvl1pPr>
              <a:defRPr sz="42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83306" y="2907983"/>
            <a:ext cx="5072484" cy="5387397"/>
          </a:xfrm>
        </p:spPr>
        <p:txBody>
          <a:bodyPr/>
          <a:lstStyle>
            <a:lvl1pPr marL="0" indent="0">
              <a:buNone/>
              <a:defRPr sz="2100"/>
            </a:lvl1pPr>
            <a:lvl2pPr marL="610088" indent="0">
              <a:buNone/>
              <a:defRPr sz="1900"/>
            </a:lvl2pPr>
            <a:lvl3pPr marL="1220175" indent="0">
              <a:buNone/>
              <a:defRPr sz="1600"/>
            </a:lvl3pPr>
            <a:lvl4pPr marL="1830263" indent="0">
              <a:buNone/>
              <a:defRPr sz="1300"/>
            </a:lvl4pPr>
            <a:lvl5pPr marL="2440351" indent="0">
              <a:buNone/>
              <a:defRPr sz="1300"/>
            </a:lvl5pPr>
            <a:lvl6pPr marL="3050438" indent="0">
              <a:buNone/>
              <a:defRPr sz="1300"/>
            </a:lvl6pPr>
            <a:lvl7pPr marL="3660526" indent="0">
              <a:buNone/>
              <a:defRPr sz="1300"/>
            </a:lvl7pPr>
            <a:lvl8pPr marL="4270614" indent="0">
              <a:buNone/>
              <a:defRPr sz="1300"/>
            </a:lvl8pPr>
            <a:lvl9pPr marL="4880701" indent="0">
              <a:buNone/>
              <a:defRPr sz="13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11/20/2022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9506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306" y="646218"/>
            <a:ext cx="5072484" cy="2261764"/>
          </a:xfrm>
        </p:spPr>
        <p:txBody>
          <a:bodyPr anchor="b"/>
          <a:lstStyle>
            <a:lvl1pPr>
              <a:defRPr sz="4200"/>
            </a:lvl1pPr>
          </a:lstStyle>
          <a:p>
            <a:r>
              <a:rPr lang="en-US" smtClean="0"/>
              <a:t>Click to edit Master title style</a:t>
            </a:r>
            <a:endParaRPr lang="en-US"/>
          </a:p>
        </p:txBody>
      </p:sp>
      <p:sp>
        <p:nvSpPr>
          <p:cNvPr id="3" name="Picture Placeholder 2"/>
          <p:cNvSpPr>
            <a:spLocks noGrp="1"/>
          </p:cNvSpPr>
          <p:nvPr>
            <p:ph type="pic" idx="1"/>
          </p:nvPr>
        </p:nvSpPr>
        <p:spPr>
          <a:xfrm>
            <a:off x="6686179" y="1395653"/>
            <a:ext cx="7961978" cy="6888508"/>
          </a:xfrm>
        </p:spPr>
        <p:txBody>
          <a:bodyPr/>
          <a:lstStyle>
            <a:lvl1pPr marL="0" indent="0">
              <a:buNone/>
              <a:defRPr sz="4200"/>
            </a:lvl1pPr>
            <a:lvl2pPr marL="610088" indent="0">
              <a:buNone/>
              <a:defRPr sz="3800"/>
            </a:lvl2pPr>
            <a:lvl3pPr marL="1220175" indent="0">
              <a:buNone/>
              <a:defRPr sz="3200"/>
            </a:lvl3pPr>
            <a:lvl4pPr marL="1830263" indent="0">
              <a:buNone/>
              <a:defRPr sz="2700"/>
            </a:lvl4pPr>
            <a:lvl5pPr marL="2440351" indent="0">
              <a:buNone/>
              <a:defRPr sz="2700"/>
            </a:lvl5pPr>
            <a:lvl6pPr marL="3050438" indent="0">
              <a:buNone/>
              <a:defRPr sz="2700"/>
            </a:lvl6pPr>
            <a:lvl7pPr marL="3660526" indent="0">
              <a:buNone/>
              <a:defRPr sz="2700"/>
            </a:lvl7pPr>
            <a:lvl8pPr marL="4270614" indent="0">
              <a:buNone/>
              <a:defRPr sz="2700"/>
            </a:lvl8pPr>
            <a:lvl9pPr marL="4880701" indent="0">
              <a:buNone/>
              <a:defRPr sz="2700"/>
            </a:lvl9pPr>
          </a:lstStyle>
          <a:p>
            <a:endParaRPr lang="en-US"/>
          </a:p>
        </p:txBody>
      </p:sp>
      <p:sp>
        <p:nvSpPr>
          <p:cNvPr id="4" name="Text Placeholder 3"/>
          <p:cNvSpPr>
            <a:spLocks noGrp="1"/>
          </p:cNvSpPr>
          <p:nvPr>
            <p:ph type="body" sz="half" idx="2"/>
          </p:nvPr>
        </p:nvSpPr>
        <p:spPr>
          <a:xfrm>
            <a:off x="1083306" y="2907983"/>
            <a:ext cx="5072484" cy="5387397"/>
          </a:xfrm>
        </p:spPr>
        <p:txBody>
          <a:bodyPr/>
          <a:lstStyle>
            <a:lvl1pPr marL="0" indent="0">
              <a:buNone/>
              <a:defRPr sz="2100"/>
            </a:lvl1pPr>
            <a:lvl2pPr marL="610088" indent="0">
              <a:buNone/>
              <a:defRPr sz="1900"/>
            </a:lvl2pPr>
            <a:lvl3pPr marL="1220175" indent="0">
              <a:buNone/>
              <a:defRPr sz="1600"/>
            </a:lvl3pPr>
            <a:lvl4pPr marL="1830263" indent="0">
              <a:buNone/>
              <a:defRPr sz="1300"/>
            </a:lvl4pPr>
            <a:lvl5pPr marL="2440351" indent="0">
              <a:buNone/>
              <a:defRPr sz="1300"/>
            </a:lvl5pPr>
            <a:lvl6pPr marL="3050438" indent="0">
              <a:buNone/>
              <a:defRPr sz="1300"/>
            </a:lvl6pPr>
            <a:lvl7pPr marL="3660526" indent="0">
              <a:buNone/>
              <a:defRPr sz="1300"/>
            </a:lvl7pPr>
            <a:lvl8pPr marL="4270614" indent="0">
              <a:buNone/>
              <a:defRPr sz="1300"/>
            </a:lvl8pPr>
            <a:lvl9pPr marL="4880701" indent="0">
              <a:buNone/>
              <a:defRPr sz="13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11/20/2022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6685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03198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54894" y="516078"/>
            <a:ext cx="3391213" cy="8214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81256" y="516078"/>
            <a:ext cx="9977046" cy="821460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0710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1"/>
            <a:ext cx="15727363" cy="9693276"/>
          </a:xfrm>
          <a:prstGeom prst="rect">
            <a:avLst/>
          </a:prstGeom>
        </p:spPr>
      </p:pic>
    </p:spTree>
    <p:extLst>
      <p:ext uri="{BB962C8B-B14F-4D97-AF65-F5344CB8AC3E}">
        <p14:creationId xmlns:p14="http://schemas.microsoft.com/office/powerpoint/2010/main" xmlns="" val="398587370"/>
      </p:ext>
    </p:extLst>
  </p:cSld>
  <p:clrMapOvr>
    <a:masterClrMapping/>
  </p:clrMapOvr>
  <mc:AlternateContent xmlns:mc="http://schemas.openxmlformats.org/markup-compatibility/2006">
    <mc:Choice xmlns:p14="http://schemas.microsoft.com/office/powerpoint/2010/main" xmlns="" Requires="p14">
      <p:transition p14:dur="10" advTm="3000"/>
    </mc:Choice>
    <mc:Fallback>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20829467"/>
      </p:ext>
    </p:extLst>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2354" y="6228831"/>
            <a:ext cx="13368259" cy="1925192"/>
          </a:xfrm>
        </p:spPr>
        <p:txBody>
          <a:bodyPr anchor="t"/>
          <a:lstStyle>
            <a:lvl1pPr algn="l">
              <a:defRPr sz="7100" b="1" cap="all"/>
            </a:lvl1pPr>
          </a:lstStyle>
          <a:p>
            <a:r>
              <a:rPr lang="en-US" smtClean="0"/>
              <a:t>Click to edit Master title style</a:t>
            </a:r>
            <a:endParaRPr lang="en-US"/>
          </a:p>
        </p:txBody>
      </p:sp>
      <p:sp>
        <p:nvSpPr>
          <p:cNvPr id="3" name="Text Placeholder 2"/>
          <p:cNvSpPr>
            <a:spLocks noGrp="1"/>
          </p:cNvSpPr>
          <p:nvPr>
            <p:ph type="body" idx="1"/>
          </p:nvPr>
        </p:nvSpPr>
        <p:spPr>
          <a:xfrm>
            <a:off x="1242354" y="4108427"/>
            <a:ext cx="13368259" cy="2120403"/>
          </a:xfrm>
        </p:spPr>
        <p:txBody>
          <a:bodyPr anchor="b"/>
          <a:lstStyle>
            <a:lvl1pPr marL="0" indent="0">
              <a:buNone/>
              <a:defRPr sz="3400">
                <a:solidFill>
                  <a:schemeClr val="tx1">
                    <a:tint val="75000"/>
                  </a:schemeClr>
                </a:solidFill>
              </a:defRPr>
            </a:lvl1pPr>
            <a:lvl2pPr marL="812919" indent="0">
              <a:buNone/>
              <a:defRPr sz="3200">
                <a:solidFill>
                  <a:schemeClr val="tx1">
                    <a:tint val="75000"/>
                  </a:schemeClr>
                </a:solidFill>
              </a:defRPr>
            </a:lvl2pPr>
            <a:lvl3pPr marL="1625840" indent="0">
              <a:buNone/>
              <a:defRPr sz="2900">
                <a:solidFill>
                  <a:schemeClr val="tx1">
                    <a:tint val="75000"/>
                  </a:schemeClr>
                </a:solidFill>
              </a:defRPr>
            </a:lvl3pPr>
            <a:lvl4pPr marL="2438757" indent="0">
              <a:buNone/>
              <a:defRPr sz="2400">
                <a:solidFill>
                  <a:schemeClr val="tx1">
                    <a:tint val="75000"/>
                  </a:schemeClr>
                </a:solidFill>
              </a:defRPr>
            </a:lvl4pPr>
            <a:lvl5pPr marL="3251678" indent="0">
              <a:buNone/>
              <a:defRPr sz="2400">
                <a:solidFill>
                  <a:schemeClr val="tx1">
                    <a:tint val="75000"/>
                  </a:schemeClr>
                </a:solidFill>
              </a:defRPr>
            </a:lvl5pPr>
            <a:lvl6pPr marL="4064598" indent="0">
              <a:buNone/>
              <a:defRPr sz="2400">
                <a:solidFill>
                  <a:schemeClr val="tx1">
                    <a:tint val="75000"/>
                  </a:schemeClr>
                </a:solidFill>
              </a:defRPr>
            </a:lvl6pPr>
            <a:lvl7pPr marL="4877519" indent="0">
              <a:buNone/>
              <a:defRPr sz="2400">
                <a:solidFill>
                  <a:schemeClr val="tx1">
                    <a:tint val="75000"/>
                  </a:schemeClr>
                </a:solidFill>
              </a:defRPr>
            </a:lvl7pPr>
            <a:lvl8pPr marL="5690438" indent="0">
              <a:buNone/>
              <a:defRPr sz="2400">
                <a:solidFill>
                  <a:schemeClr val="tx1">
                    <a:tint val="75000"/>
                  </a:schemeClr>
                </a:solidFill>
              </a:defRPr>
            </a:lvl8pPr>
            <a:lvl9pPr marL="6503357"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6368" y="2261769"/>
            <a:ext cx="6946252" cy="6397113"/>
          </a:xfrm>
        </p:spPr>
        <p:txBody>
          <a:bodyPr/>
          <a:lstStyle>
            <a:lvl1pPr>
              <a:defRPr sz="4900"/>
            </a:lvl1pPr>
            <a:lvl2pPr>
              <a:defRPr sz="4200"/>
            </a:lvl2pPr>
            <a:lvl3pPr>
              <a:defRPr sz="34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94743" y="2261769"/>
            <a:ext cx="6946252" cy="6397113"/>
          </a:xfrm>
        </p:spPr>
        <p:txBody>
          <a:bodyPr/>
          <a:lstStyle>
            <a:lvl1pPr>
              <a:defRPr sz="4900"/>
            </a:lvl1pPr>
            <a:lvl2pPr>
              <a:defRPr sz="4200"/>
            </a:lvl2pPr>
            <a:lvl3pPr>
              <a:defRPr sz="34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pPr/>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6370" y="2169773"/>
            <a:ext cx="6948984" cy="904257"/>
          </a:xfrm>
        </p:spPr>
        <p:txBody>
          <a:bodyPr anchor="b"/>
          <a:lstStyle>
            <a:lvl1pPr marL="0" indent="0">
              <a:buNone/>
              <a:defRPr sz="4200" b="1"/>
            </a:lvl1pPr>
            <a:lvl2pPr marL="812919" indent="0">
              <a:buNone/>
              <a:defRPr sz="3400" b="1"/>
            </a:lvl2pPr>
            <a:lvl3pPr marL="1625840" indent="0">
              <a:buNone/>
              <a:defRPr sz="3200" b="1"/>
            </a:lvl3pPr>
            <a:lvl4pPr marL="2438757" indent="0">
              <a:buNone/>
              <a:defRPr sz="2900" b="1"/>
            </a:lvl4pPr>
            <a:lvl5pPr marL="3251678" indent="0">
              <a:buNone/>
              <a:defRPr sz="2900" b="1"/>
            </a:lvl5pPr>
            <a:lvl6pPr marL="4064598" indent="0">
              <a:buNone/>
              <a:defRPr sz="2900" b="1"/>
            </a:lvl6pPr>
            <a:lvl7pPr marL="4877519" indent="0">
              <a:buNone/>
              <a:defRPr sz="2900" b="1"/>
            </a:lvl7pPr>
            <a:lvl8pPr marL="5690438" indent="0">
              <a:buNone/>
              <a:defRPr sz="2900" b="1"/>
            </a:lvl8pPr>
            <a:lvl9pPr marL="6503357"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786370" y="3074025"/>
            <a:ext cx="6948984" cy="5584854"/>
          </a:xfrm>
        </p:spPr>
        <p:txBody>
          <a:bodyPr/>
          <a:lstStyle>
            <a:lvl1pPr>
              <a:defRPr sz="4200"/>
            </a:lvl1pPr>
            <a:lvl2pPr>
              <a:defRPr sz="34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989287" y="2169773"/>
            <a:ext cx="6951713" cy="904257"/>
          </a:xfrm>
        </p:spPr>
        <p:txBody>
          <a:bodyPr anchor="b"/>
          <a:lstStyle>
            <a:lvl1pPr marL="0" indent="0">
              <a:buNone/>
              <a:defRPr sz="4200" b="1"/>
            </a:lvl1pPr>
            <a:lvl2pPr marL="812919" indent="0">
              <a:buNone/>
              <a:defRPr sz="3400" b="1"/>
            </a:lvl2pPr>
            <a:lvl3pPr marL="1625840" indent="0">
              <a:buNone/>
              <a:defRPr sz="3200" b="1"/>
            </a:lvl3pPr>
            <a:lvl4pPr marL="2438757" indent="0">
              <a:buNone/>
              <a:defRPr sz="2900" b="1"/>
            </a:lvl4pPr>
            <a:lvl5pPr marL="3251678" indent="0">
              <a:buNone/>
              <a:defRPr sz="2900" b="1"/>
            </a:lvl5pPr>
            <a:lvl6pPr marL="4064598" indent="0">
              <a:buNone/>
              <a:defRPr sz="2900" b="1"/>
            </a:lvl6pPr>
            <a:lvl7pPr marL="4877519" indent="0">
              <a:buNone/>
              <a:defRPr sz="2900" b="1"/>
            </a:lvl7pPr>
            <a:lvl8pPr marL="5690438" indent="0">
              <a:buNone/>
              <a:defRPr sz="2900" b="1"/>
            </a:lvl8pPr>
            <a:lvl9pPr marL="6503357"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7989287" y="3074025"/>
            <a:ext cx="6951713" cy="5584854"/>
          </a:xfrm>
        </p:spPr>
        <p:txBody>
          <a:bodyPr/>
          <a:lstStyle>
            <a:lvl1pPr>
              <a:defRPr sz="4200"/>
            </a:lvl1pPr>
            <a:lvl2pPr>
              <a:defRPr sz="34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pPr/>
              <a:t>11/20/2022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pPr/>
              <a:t>11/20/2022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11/20/2022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6373" y="385938"/>
            <a:ext cx="5174195" cy="1642473"/>
          </a:xfrm>
        </p:spPr>
        <p:txBody>
          <a:bodyPr anchor="b"/>
          <a:lstStyle>
            <a:lvl1pPr algn="l">
              <a:defRPr sz="3400" b="1"/>
            </a:lvl1pPr>
          </a:lstStyle>
          <a:p>
            <a:r>
              <a:rPr lang="en-US" smtClean="0"/>
              <a:t>Click to edit Master title style</a:t>
            </a:r>
            <a:endParaRPr lang="en-US"/>
          </a:p>
        </p:txBody>
      </p:sp>
      <p:sp>
        <p:nvSpPr>
          <p:cNvPr id="3" name="Content Placeholder 2"/>
          <p:cNvSpPr>
            <a:spLocks noGrp="1"/>
          </p:cNvSpPr>
          <p:nvPr>
            <p:ph idx="1"/>
          </p:nvPr>
        </p:nvSpPr>
        <p:spPr>
          <a:xfrm>
            <a:off x="6148965" y="385943"/>
            <a:ext cx="8792033" cy="8272942"/>
          </a:xfrm>
        </p:spPr>
        <p:txBody>
          <a:bodyPr/>
          <a:lstStyle>
            <a:lvl1pPr>
              <a:defRPr sz="5600"/>
            </a:lvl1pPr>
            <a:lvl2pPr>
              <a:defRPr sz="4900"/>
            </a:lvl2pPr>
            <a:lvl3pPr>
              <a:defRPr sz="42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86373" y="2028413"/>
            <a:ext cx="5174195" cy="6630470"/>
          </a:xfrm>
        </p:spPr>
        <p:txBody>
          <a:bodyPr/>
          <a:lstStyle>
            <a:lvl1pPr marL="0" indent="0">
              <a:buNone/>
              <a:defRPr sz="2400"/>
            </a:lvl1pPr>
            <a:lvl2pPr marL="812919" indent="0">
              <a:buNone/>
              <a:defRPr sz="2200"/>
            </a:lvl2pPr>
            <a:lvl3pPr marL="1625840" indent="0">
              <a:buNone/>
              <a:defRPr sz="1800"/>
            </a:lvl3pPr>
            <a:lvl4pPr marL="2438757" indent="0">
              <a:buNone/>
              <a:defRPr sz="1600"/>
            </a:lvl4pPr>
            <a:lvl5pPr marL="3251678" indent="0">
              <a:buNone/>
              <a:defRPr sz="1600"/>
            </a:lvl5pPr>
            <a:lvl6pPr marL="4064598" indent="0">
              <a:buNone/>
              <a:defRPr sz="1600"/>
            </a:lvl6pPr>
            <a:lvl7pPr marL="4877519" indent="0">
              <a:buNone/>
              <a:defRPr sz="1600"/>
            </a:lvl7pPr>
            <a:lvl8pPr marL="5690438" indent="0">
              <a:buNone/>
              <a:defRPr sz="1600"/>
            </a:lvl8pPr>
            <a:lvl9pPr marL="6503357"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82674" y="6785296"/>
            <a:ext cx="9436418" cy="801043"/>
          </a:xfrm>
        </p:spPr>
        <p:txBody>
          <a:bodyPr anchor="b"/>
          <a:lstStyle>
            <a:lvl1pPr algn="l">
              <a:defRPr sz="3400" b="1"/>
            </a:lvl1pPr>
          </a:lstStyle>
          <a:p>
            <a:r>
              <a:rPr lang="en-US" smtClean="0"/>
              <a:t>Click to edit Master title style</a:t>
            </a:r>
            <a:endParaRPr lang="en-US"/>
          </a:p>
        </p:txBody>
      </p:sp>
      <p:sp>
        <p:nvSpPr>
          <p:cNvPr id="3" name="Picture Placeholder 2"/>
          <p:cNvSpPr>
            <a:spLocks noGrp="1"/>
          </p:cNvSpPr>
          <p:nvPr>
            <p:ph type="pic" idx="1"/>
          </p:nvPr>
        </p:nvSpPr>
        <p:spPr>
          <a:xfrm>
            <a:off x="3082674" y="866112"/>
            <a:ext cx="9436418" cy="5815965"/>
          </a:xfrm>
        </p:spPr>
        <p:txBody>
          <a:bodyPr/>
          <a:lstStyle>
            <a:lvl1pPr marL="0" indent="0">
              <a:buNone/>
              <a:defRPr sz="5600"/>
            </a:lvl1pPr>
            <a:lvl2pPr marL="812919" indent="0">
              <a:buNone/>
              <a:defRPr sz="4900"/>
            </a:lvl2pPr>
            <a:lvl3pPr marL="1625840" indent="0">
              <a:buNone/>
              <a:defRPr sz="4200"/>
            </a:lvl3pPr>
            <a:lvl4pPr marL="2438757" indent="0">
              <a:buNone/>
              <a:defRPr sz="3400"/>
            </a:lvl4pPr>
            <a:lvl5pPr marL="3251678" indent="0">
              <a:buNone/>
              <a:defRPr sz="3400"/>
            </a:lvl5pPr>
            <a:lvl6pPr marL="4064598" indent="0">
              <a:buNone/>
              <a:defRPr sz="3400"/>
            </a:lvl6pPr>
            <a:lvl7pPr marL="4877519" indent="0">
              <a:buNone/>
              <a:defRPr sz="3400"/>
            </a:lvl7pPr>
            <a:lvl8pPr marL="5690438" indent="0">
              <a:buNone/>
              <a:defRPr sz="3400"/>
            </a:lvl8pPr>
            <a:lvl9pPr marL="6503357" indent="0">
              <a:buNone/>
              <a:defRPr sz="3400"/>
            </a:lvl9pPr>
          </a:lstStyle>
          <a:p>
            <a:endParaRPr lang="en-US"/>
          </a:p>
        </p:txBody>
      </p:sp>
      <p:sp>
        <p:nvSpPr>
          <p:cNvPr id="4" name="Text Placeholder 3"/>
          <p:cNvSpPr>
            <a:spLocks noGrp="1"/>
          </p:cNvSpPr>
          <p:nvPr>
            <p:ph type="body" sz="half" idx="2"/>
          </p:nvPr>
        </p:nvSpPr>
        <p:spPr>
          <a:xfrm>
            <a:off x="3082674" y="7586339"/>
            <a:ext cx="9436418" cy="1137615"/>
          </a:xfrm>
        </p:spPr>
        <p:txBody>
          <a:bodyPr/>
          <a:lstStyle>
            <a:lvl1pPr marL="0" indent="0">
              <a:buNone/>
              <a:defRPr sz="2400"/>
            </a:lvl1pPr>
            <a:lvl2pPr marL="812919" indent="0">
              <a:buNone/>
              <a:defRPr sz="2200"/>
            </a:lvl2pPr>
            <a:lvl3pPr marL="1625840" indent="0">
              <a:buNone/>
              <a:defRPr sz="1800"/>
            </a:lvl3pPr>
            <a:lvl4pPr marL="2438757" indent="0">
              <a:buNone/>
              <a:defRPr sz="1600"/>
            </a:lvl4pPr>
            <a:lvl5pPr marL="3251678" indent="0">
              <a:buNone/>
              <a:defRPr sz="1600"/>
            </a:lvl5pPr>
            <a:lvl6pPr marL="4064598" indent="0">
              <a:buNone/>
              <a:defRPr sz="1600"/>
            </a:lvl6pPr>
            <a:lvl7pPr marL="4877519" indent="0">
              <a:buNone/>
              <a:defRPr sz="1600"/>
            </a:lvl7pPr>
            <a:lvl8pPr marL="5690438" indent="0">
              <a:buNone/>
              <a:defRPr sz="1600"/>
            </a:lvl8pPr>
            <a:lvl9pPr marL="6503357"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6368" y="388181"/>
            <a:ext cx="14154627" cy="1615546"/>
          </a:xfrm>
          <a:prstGeom prst="rect">
            <a:avLst/>
          </a:prstGeom>
        </p:spPr>
        <p:txBody>
          <a:bodyPr vert="horz" lIns="162583" tIns="81293" rIns="162583" bIns="8129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86368" y="2261769"/>
            <a:ext cx="14154627" cy="6397113"/>
          </a:xfrm>
          <a:prstGeom prst="rect">
            <a:avLst/>
          </a:prstGeom>
        </p:spPr>
        <p:txBody>
          <a:bodyPr vert="horz" lIns="162583" tIns="81293" rIns="162583" bIns="812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86368" y="8984230"/>
            <a:ext cx="3669718" cy="516079"/>
          </a:xfrm>
          <a:prstGeom prst="rect">
            <a:avLst/>
          </a:prstGeom>
        </p:spPr>
        <p:txBody>
          <a:bodyPr vert="horz" lIns="162583" tIns="81293" rIns="162583" bIns="81293" rtlCol="0" anchor="ctr"/>
          <a:lstStyle>
            <a:lvl1pPr algn="l">
              <a:defRPr sz="2200">
                <a:solidFill>
                  <a:schemeClr val="tx1">
                    <a:tint val="75000"/>
                  </a:schemeClr>
                </a:solidFill>
              </a:defRPr>
            </a:lvl1pPr>
          </a:lstStyle>
          <a:p>
            <a:fld id="{4CEF851F-4C9B-4ED8-A706-7687066F5A2C}" type="datetimeFigureOut">
              <a:rPr lang="en-US" smtClean="0"/>
              <a:pPr/>
              <a:t>11/20/2022</a:t>
            </a:fld>
            <a:endParaRPr lang="en-US"/>
          </a:p>
        </p:txBody>
      </p:sp>
      <p:sp>
        <p:nvSpPr>
          <p:cNvPr id="5" name="Footer Placeholder 4"/>
          <p:cNvSpPr>
            <a:spLocks noGrp="1"/>
          </p:cNvSpPr>
          <p:nvPr>
            <p:ph type="ftr" sz="quarter" idx="3"/>
          </p:nvPr>
        </p:nvSpPr>
        <p:spPr>
          <a:xfrm>
            <a:off x="5373516" y="8984230"/>
            <a:ext cx="4980332" cy="516079"/>
          </a:xfrm>
          <a:prstGeom prst="rect">
            <a:avLst/>
          </a:prstGeom>
        </p:spPr>
        <p:txBody>
          <a:bodyPr vert="horz" lIns="162583" tIns="81293" rIns="162583" bIns="81293" rtlCol="0" anchor="ctr"/>
          <a:lstStyle>
            <a:lvl1pPr algn="ctr">
              <a:defRPr sz="2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271277" y="8984230"/>
            <a:ext cx="3669718" cy="516079"/>
          </a:xfrm>
          <a:prstGeom prst="rect">
            <a:avLst/>
          </a:prstGeom>
        </p:spPr>
        <p:txBody>
          <a:bodyPr vert="horz" lIns="162583" tIns="81293" rIns="162583" bIns="81293" rtlCol="0" anchor="ctr"/>
          <a:lstStyle>
            <a:lvl1pPr algn="r">
              <a:defRPr sz="22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625840" rtl="0" eaLnBrk="1" latinLnBrk="0" hangingPunct="1">
        <a:spcBef>
          <a:spcPct val="0"/>
        </a:spcBef>
        <a:buNone/>
        <a:defRPr sz="7900" kern="1200">
          <a:solidFill>
            <a:schemeClr val="tx1"/>
          </a:solidFill>
          <a:latin typeface="+mj-lt"/>
          <a:ea typeface="+mj-ea"/>
          <a:cs typeface="+mj-cs"/>
        </a:defRPr>
      </a:lvl1pPr>
    </p:titleStyle>
    <p:bodyStyle>
      <a:lvl1pPr marL="609688" indent="-609688" algn="l" defTabSz="1625840" rtl="0" eaLnBrk="1" latinLnBrk="0" hangingPunct="1">
        <a:spcBef>
          <a:spcPct val="20000"/>
        </a:spcBef>
        <a:buFont typeface="Arial" pitchFamily="34" charset="0"/>
        <a:buChar char="•"/>
        <a:defRPr sz="5600" kern="1200">
          <a:solidFill>
            <a:schemeClr val="tx1"/>
          </a:solidFill>
          <a:latin typeface="+mn-lt"/>
          <a:ea typeface="+mn-ea"/>
          <a:cs typeface="+mn-cs"/>
        </a:defRPr>
      </a:lvl1pPr>
      <a:lvl2pPr marL="1320996" indent="-508074" algn="l" defTabSz="1625840" rtl="0" eaLnBrk="1" latinLnBrk="0" hangingPunct="1">
        <a:spcBef>
          <a:spcPct val="20000"/>
        </a:spcBef>
        <a:buFont typeface="Arial" pitchFamily="34" charset="0"/>
        <a:buChar char="–"/>
        <a:defRPr sz="4900" kern="1200">
          <a:solidFill>
            <a:schemeClr val="tx1"/>
          </a:solidFill>
          <a:latin typeface="+mn-lt"/>
          <a:ea typeface="+mn-ea"/>
          <a:cs typeface="+mn-cs"/>
        </a:defRPr>
      </a:lvl2pPr>
      <a:lvl3pPr marL="2032299" indent="-406460" algn="l" defTabSz="1625840" rtl="0" eaLnBrk="1" latinLnBrk="0" hangingPunct="1">
        <a:spcBef>
          <a:spcPct val="20000"/>
        </a:spcBef>
        <a:buFont typeface="Arial" pitchFamily="34" charset="0"/>
        <a:buChar char="•"/>
        <a:defRPr sz="4200" kern="1200">
          <a:solidFill>
            <a:schemeClr val="tx1"/>
          </a:solidFill>
          <a:latin typeface="+mn-lt"/>
          <a:ea typeface="+mn-ea"/>
          <a:cs typeface="+mn-cs"/>
        </a:defRPr>
      </a:lvl3pPr>
      <a:lvl4pPr marL="2845219"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3658139"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4471056"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283976"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6096898"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909817"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9pPr>
    </p:bodyStyle>
    <p:otherStyle>
      <a:defPPr>
        <a:defRPr lang="en-US"/>
      </a:defPPr>
      <a:lvl1pPr marL="0" algn="l" defTabSz="1625840" rtl="0" eaLnBrk="1" latinLnBrk="0" hangingPunct="1">
        <a:defRPr sz="3200" kern="1200">
          <a:solidFill>
            <a:schemeClr val="tx1"/>
          </a:solidFill>
          <a:latin typeface="+mn-lt"/>
          <a:ea typeface="+mn-ea"/>
          <a:cs typeface="+mn-cs"/>
        </a:defRPr>
      </a:lvl1pPr>
      <a:lvl2pPr marL="812919" algn="l" defTabSz="1625840" rtl="0" eaLnBrk="1" latinLnBrk="0" hangingPunct="1">
        <a:defRPr sz="3200" kern="1200">
          <a:solidFill>
            <a:schemeClr val="tx1"/>
          </a:solidFill>
          <a:latin typeface="+mn-lt"/>
          <a:ea typeface="+mn-ea"/>
          <a:cs typeface="+mn-cs"/>
        </a:defRPr>
      </a:lvl2pPr>
      <a:lvl3pPr marL="1625840" algn="l" defTabSz="1625840" rtl="0" eaLnBrk="1" latinLnBrk="0" hangingPunct="1">
        <a:defRPr sz="3200" kern="1200">
          <a:solidFill>
            <a:schemeClr val="tx1"/>
          </a:solidFill>
          <a:latin typeface="+mn-lt"/>
          <a:ea typeface="+mn-ea"/>
          <a:cs typeface="+mn-cs"/>
        </a:defRPr>
      </a:lvl3pPr>
      <a:lvl4pPr marL="2438757" algn="l" defTabSz="1625840" rtl="0" eaLnBrk="1" latinLnBrk="0" hangingPunct="1">
        <a:defRPr sz="3200" kern="1200">
          <a:solidFill>
            <a:schemeClr val="tx1"/>
          </a:solidFill>
          <a:latin typeface="+mn-lt"/>
          <a:ea typeface="+mn-ea"/>
          <a:cs typeface="+mn-cs"/>
        </a:defRPr>
      </a:lvl4pPr>
      <a:lvl5pPr marL="3251678" algn="l" defTabSz="1625840" rtl="0" eaLnBrk="1" latinLnBrk="0" hangingPunct="1">
        <a:defRPr sz="3200" kern="1200">
          <a:solidFill>
            <a:schemeClr val="tx1"/>
          </a:solidFill>
          <a:latin typeface="+mn-lt"/>
          <a:ea typeface="+mn-ea"/>
          <a:cs typeface="+mn-cs"/>
        </a:defRPr>
      </a:lvl5pPr>
      <a:lvl6pPr marL="4064598" algn="l" defTabSz="1625840" rtl="0" eaLnBrk="1" latinLnBrk="0" hangingPunct="1">
        <a:defRPr sz="3200" kern="1200">
          <a:solidFill>
            <a:schemeClr val="tx1"/>
          </a:solidFill>
          <a:latin typeface="+mn-lt"/>
          <a:ea typeface="+mn-ea"/>
          <a:cs typeface="+mn-cs"/>
        </a:defRPr>
      </a:lvl6pPr>
      <a:lvl7pPr marL="4877519" algn="l" defTabSz="1625840" rtl="0" eaLnBrk="1" latinLnBrk="0" hangingPunct="1">
        <a:defRPr sz="3200" kern="1200">
          <a:solidFill>
            <a:schemeClr val="tx1"/>
          </a:solidFill>
          <a:latin typeface="+mn-lt"/>
          <a:ea typeface="+mn-ea"/>
          <a:cs typeface="+mn-cs"/>
        </a:defRPr>
      </a:lvl7pPr>
      <a:lvl8pPr marL="5690438" algn="l" defTabSz="1625840" rtl="0" eaLnBrk="1" latinLnBrk="0" hangingPunct="1">
        <a:defRPr sz="3200" kern="1200">
          <a:solidFill>
            <a:schemeClr val="tx1"/>
          </a:solidFill>
          <a:latin typeface="+mn-lt"/>
          <a:ea typeface="+mn-ea"/>
          <a:cs typeface="+mn-cs"/>
        </a:defRPr>
      </a:lvl8pPr>
      <a:lvl9pPr marL="6503357" algn="l" defTabSz="1625840"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1256" y="516078"/>
            <a:ext cx="13564851" cy="1873585"/>
          </a:xfrm>
          <a:prstGeom prst="rect">
            <a:avLst/>
          </a:prstGeom>
        </p:spPr>
        <p:txBody>
          <a:bodyPr vert="horz" lIns="122018" tIns="61009" rIns="122018" bIns="6100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81256" y="2580386"/>
            <a:ext cx="13564851" cy="6150294"/>
          </a:xfrm>
          <a:prstGeom prst="rect">
            <a:avLst/>
          </a:prstGeom>
        </p:spPr>
        <p:txBody>
          <a:bodyPr vert="horz" lIns="122018" tIns="61009" rIns="122018" bIns="61009"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81256" y="8984231"/>
            <a:ext cx="3538657" cy="516077"/>
          </a:xfrm>
          <a:prstGeom prst="rect">
            <a:avLst/>
          </a:prstGeom>
        </p:spPr>
        <p:txBody>
          <a:bodyPr vert="horz" lIns="122018" tIns="61009" rIns="122018" bIns="61009" rtlCol="0" anchor="ctr"/>
          <a:lstStyle>
            <a:lvl1pPr algn="l">
              <a:defRPr sz="1600">
                <a:solidFill>
                  <a:schemeClr val="tx1">
                    <a:tint val="75000"/>
                  </a:schemeClr>
                </a:solidFill>
              </a:defRPr>
            </a:lvl1pPr>
          </a:lstStyle>
          <a:p>
            <a:pPr defTabSz="1220175"/>
            <a:fld id="{559C6F32-809B-4A83-821D-D07C0E8E5FD3}" type="datetimeFigureOut">
              <a:rPr lang="en-US" smtClean="0">
                <a:solidFill>
                  <a:prstClr val="black">
                    <a:tint val="75000"/>
                  </a:prstClr>
                </a:solidFill>
              </a:rPr>
              <a:pPr defTabSz="1220175"/>
              <a:t>11/20/2022</a:t>
            </a:fld>
            <a:endParaRPr lang="en-US">
              <a:solidFill>
                <a:prstClr val="black">
                  <a:tint val="75000"/>
                </a:prstClr>
              </a:solidFill>
            </a:endParaRPr>
          </a:p>
        </p:txBody>
      </p:sp>
      <p:sp>
        <p:nvSpPr>
          <p:cNvPr id="5" name="Footer Placeholder 4"/>
          <p:cNvSpPr>
            <a:spLocks noGrp="1"/>
          </p:cNvSpPr>
          <p:nvPr>
            <p:ph type="ftr" sz="quarter" idx="3"/>
          </p:nvPr>
        </p:nvSpPr>
        <p:spPr>
          <a:xfrm>
            <a:off x="5209689" y="8984231"/>
            <a:ext cx="5307985" cy="516077"/>
          </a:xfrm>
          <a:prstGeom prst="rect">
            <a:avLst/>
          </a:prstGeom>
        </p:spPr>
        <p:txBody>
          <a:bodyPr vert="horz" lIns="122018" tIns="61009" rIns="122018" bIns="61009" rtlCol="0" anchor="ctr"/>
          <a:lstStyle>
            <a:lvl1pPr algn="ctr">
              <a:defRPr sz="1600">
                <a:solidFill>
                  <a:schemeClr val="tx1">
                    <a:tint val="75000"/>
                  </a:schemeClr>
                </a:solidFill>
              </a:defRPr>
            </a:lvl1pPr>
          </a:lstStyle>
          <a:p>
            <a:pPr defTabSz="1220175"/>
            <a:endParaRPr lang="en-US">
              <a:solidFill>
                <a:prstClr val="black">
                  <a:tint val="75000"/>
                </a:prstClr>
              </a:solidFill>
            </a:endParaRPr>
          </a:p>
        </p:txBody>
      </p:sp>
      <p:sp>
        <p:nvSpPr>
          <p:cNvPr id="6" name="Slide Number Placeholder 5"/>
          <p:cNvSpPr>
            <a:spLocks noGrp="1"/>
          </p:cNvSpPr>
          <p:nvPr>
            <p:ph type="sldNum" sz="quarter" idx="4"/>
          </p:nvPr>
        </p:nvSpPr>
        <p:spPr>
          <a:xfrm>
            <a:off x="11107450" y="8984231"/>
            <a:ext cx="3538657" cy="516077"/>
          </a:xfrm>
          <a:prstGeom prst="rect">
            <a:avLst/>
          </a:prstGeom>
        </p:spPr>
        <p:txBody>
          <a:bodyPr vert="horz" lIns="122018" tIns="61009" rIns="122018" bIns="61009" rtlCol="0" anchor="ctr"/>
          <a:lstStyle>
            <a:lvl1pPr algn="r">
              <a:defRPr sz="1600">
                <a:solidFill>
                  <a:schemeClr val="tx1">
                    <a:tint val="75000"/>
                  </a:schemeClr>
                </a:solidFill>
              </a:defRPr>
            </a:lvl1pPr>
          </a:lstStyle>
          <a:p>
            <a:pPr defTabSz="1220175"/>
            <a:fld id="{8D247BC8-A6CA-494E-BB60-552F2E01048C}" type="slidenum">
              <a:rPr lang="en-US" smtClean="0">
                <a:solidFill>
                  <a:prstClr val="black">
                    <a:tint val="75000"/>
                  </a:prstClr>
                </a:solidFill>
              </a:rPr>
              <a:pPr defTabSz="1220175"/>
              <a:t>‹#›</a:t>
            </a:fld>
            <a:endParaRPr lang="en-US">
              <a:solidFill>
                <a:prstClr val="black">
                  <a:tint val="75000"/>
                </a:prstClr>
              </a:solidFill>
            </a:endParaRPr>
          </a:p>
        </p:txBody>
      </p:sp>
    </p:spTree>
    <p:extLst>
      <p:ext uri="{BB962C8B-B14F-4D97-AF65-F5344CB8AC3E}">
        <p14:creationId xmlns:p14="http://schemas.microsoft.com/office/powerpoint/2010/main" xmlns="" val="290404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220175"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5044" indent="-305044" algn="l" defTabSz="1220175" rtl="0" eaLnBrk="1" latinLnBrk="0" hangingPunct="1">
        <a:lnSpc>
          <a:spcPct val="90000"/>
        </a:lnSpc>
        <a:spcBef>
          <a:spcPts val="1334"/>
        </a:spcBef>
        <a:buFont typeface="Arial" panose="020B0604020202020204" pitchFamily="34" charset="0"/>
        <a:buChar char="•"/>
        <a:defRPr sz="3800" kern="1200">
          <a:solidFill>
            <a:schemeClr val="tx1"/>
          </a:solidFill>
          <a:latin typeface="+mn-lt"/>
          <a:ea typeface="+mn-ea"/>
          <a:cs typeface="+mn-cs"/>
        </a:defRPr>
      </a:lvl1pPr>
      <a:lvl2pPr marL="915132" indent="-305044" algn="l" defTabSz="1220175"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5219" indent="-305044" algn="l" defTabSz="1220175" rtl="0" eaLnBrk="1" latinLnBrk="0" hangingPunct="1">
        <a:lnSpc>
          <a:spcPct val="90000"/>
        </a:lnSpc>
        <a:spcBef>
          <a:spcPts val="667"/>
        </a:spcBef>
        <a:buFont typeface="Arial" panose="020B0604020202020204" pitchFamily="34" charset="0"/>
        <a:buChar char="•"/>
        <a:defRPr sz="2700" kern="1200">
          <a:solidFill>
            <a:schemeClr val="tx1"/>
          </a:solidFill>
          <a:latin typeface="+mn-lt"/>
          <a:ea typeface="+mn-ea"/>
          <a:cs typeface="+mn-cs"/>
        </a:defRPr>
      </a:lvl3pPr>
      <a:lvl4pPr marL="2135307" indent="-305044" algn="l" defTabSz="122017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5395" indent="-305044" algn="l" defTabSz="122017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5482" indent="-305044" algn="l" defTabSz="122017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5570" indent="-305044" algn="l" defTabSz="122017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5658" indent="-305044" algn="l" defTabSz="122017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5745" indent="-305044" algn="l" defTabSz="122017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20175" rtl="0" eaLnBrk="1" latinLnBrk="0" hangingPunct="1">
        <a:defRPr sz="2400" kern="1200">
          <a:solidFill>
            <a:schemeClr val="tx1"/>
          </a:solidFill>
          <a:latin typeface="+mn-lt"/>
          <a:ea typeface="+mn-ea"/>
          <a:cs typeface="+mn-cs"/>
        </a:defRPr>
      </a:lvl1pPr>
      <a:lvl2pPr marL="610088" algn="l" defTabSz="1220175" rtl="0" eaLnBrk="1" latinLnBrk="0" hangingPunct="1">
        <a:defRPr sz="2400" kern="1200">
          <a:solidFill>
            <a:schemeClr val="tx1"/>
          </a:solidFill>
          <a:latin typeface="+mn-lt"/>
          <a:ea typeface="+mn-ea"/>
          <a:cs typeface="+mn-cs"/>
        </a:defRPr>
      </a:lvl2pPr>
      <a:lvl3pPr marL="1220175" algn="l" defTabSz="1220175" rtl="0" eaLnBrk="1" latinLnBrk="0" hangingPunct="1">
        <a:defRPr sz="2400" kern="1200">
          <a:solidFill>
            <a:schemeClr val="tx1"/>
          </a:solidFill>
          <a:latin typeface="+mn-lt"/>
          <a:ea typeface="+mn-ea"/>
          <a:cs typeface="+mn-cs"/>
        </a:defRPr>
      </a:lvl3pPr>
      <a:lvl4pPr marL="1830263" algn="l" defTabSz="1220175" rtl="0" eaLnBrk="1" latinLnBrk="0" hangingPunct="1">
        <a:defRPr sz="2400" kern="1200">
          <a:solidFill>
            <a:schemeClr val="tx1"/>
          </a:solidFill>
          <a:latin typeface="+mn-lt"/>
          <a:ea typeface="+mn-ea"/>
          <a:cs typeface="+mn-cs"/>
        </a:defRPr>
      </a:lvl4pPr>
      <a:lvl5pPr marL="2440351" algn="l" defTabSz="1220175" rtl="0" eaLnBrk="1" latinLnBrk="0" hangingPunct="1">
        <a:defRPr sz="2400" kern="1200">
          <a:solidFill>
            <a:schemeClr val="tx1"/>
          </a:solidFill>
          <a:latin typeface="+mn-lt"/>
          <a:ea typeface="+mn-ea"/>
          <a:cs typeface="+mn-cs"/>
        </a:defRPr>
      </a:lvl5pPr>
      <a:lvl6pPr marL="3050438" algn="l" defTabSz="1220175" rtl="0" eaLnBrk="1" latinLnBrk="0" hangingPunct="1">
        <a:defRPr sz="2400" kern="1200">
          <a:solidFill>
            <a:schemeClr val="tx1"/>
          </a:solidFill>
          <a:latin typeface="+mn-lt"/>
          <a:ea typeface="+mn-ea"/>
          <a:cs typeface="+mn-cs"/>
        </a:defRPr>
      </a:lvl6pPr>
      <a:lvl7pPr marL="3660526" algn="l" defTabSz="1220175" rtl="0" eaLnBrk="1" latinLnBrk="0" hangingPunct="1">
        <a:defRPr sz="2400" kern="1200">
          <a:solidFill>
            <a:schemeClr val="tx1"/>
          </a:solidFill>
          <a:latin typeface="+mn-lt"/>
          <a:ea typeface="+mn-ea"/>
          <a:cs typeface="+mn-cs"/>
        </a:defRPr>
      </a:lvl7pPr>
      <a:lvl8pPr marL="4270614" algn="l" defTabSz="1220175" rtl="0" eaLnBrk="1" latinLnBrk="0" hangingPunct="1">
        <a:defRPr sz="2400" kern="1200">
          <a:solidFill>
            <a:schemeClr val="tx1"/>
          </a:solidFill>
          <a:latin typeface="+mn-lt"/>
          <a:ea typeface="+mn-ea"/>
          <a:cs typeface="+mn-cs"/>
        </a:defRPr>
      </a:lvl8pPr>
      <a:lvl9pPr marL="4880701" algn="l" defTabSz="122017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30613" y="-27591"/>
            <a:ext cx="15914222" cy="366276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62618" tIns="81309" rIns="162618" bIns="81309" rtlCol="0" anchor="ctr"/>
          <a:lstStyle/>
          <a:p>
            <a:pPr algn="ctr" defTabSz="1220126"/>
            <a:endParaRPr lang="en-US" dirty="0">
              <a:solidFill>
                <a:prstClr val="white"/>
              </a:solidFill>
              <a:latin typeface="Times New Roman" pitchFamily="18" charset="0"/>
              <a:cs typeface="Times New Roman" pitchFamily="18" charset="0"/>
            </a:endParaRPr>
          </a:p>
        </p:txBody>
      </p:sp>
      <p:sp>
        <p:nvSpPr>
          <p:cNvPr id="18" name="Flowchart: Document 17"/>
          <p:cNvSpPr/>
          <p:nvPr/>
        </p:nvSpPr>
        <p:spPr>
          <a:xfrm>
            <a:off x="-74298" y="20278"/>
            <a:ext cx="15914222" cy="334929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62618" tIns="81309" rIns="162618" bIns="81309" rtlCol="0" anchor="ctr"/>
          <a:lstStyle/>
          <a:p>
            <a:pPr algn="ctr" defTabSz="1220126"/>
            <a:endParaRPr lang="en-US" sz="4200" dirty="0">
              <a:solidFill>
                <a:prstClr val="white"/>
              </a:solidFill>
              <a:latin typeface="Times New Roman" pitchFamily="18" charset="0"/>
              <a:cs typeface="Times New Roman" pitchFamily="18" charset="0"/>
            </a:endParaRPr>
          </a:p>
        </p:txBody>
      </p:sp>
      <p:grpSp>
        <p:nvGrpSpPr>
          <p:cNvPr id="2" name="Group 1"/>
          <p:cNvGrpSpPr/>
          <p:nvPr/>
        </p:nvGrpSpPr>
        <p:grpSpPr>
          <a:xfrm>
            <a:off x="3856992" y="4137183"/>
            <a:ext cx="10239757" cy="1837724"/>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220126"/>
              <a:endParaRPr lang="en-US" dirty="0">
                <a:solidFill>
                  <a:prstClr val="white"/>
                </a:solidFill>
                <a:latin typeface="Times New Roman" pitchFamily="18" charset="0"/>
                <a:cs typeface="Times New Roman" pitchFamily="18"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220126"/>
              <a:endParaRPr lang="en-US" dirty="0">
                <a:solidFill>
                  <a:prstClr val="white"/>
                </a:solidFill>
                <a:latin typeface="Times New Roman" pitchFamily="18" charset="0"/>
                <a:cs typeface="Times New Roman" pitchFamily="18"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220126"/>
              <a:endParaRPr lang="en-US" dirty="0">
                <a:solidFill>
                  <a:prstClr val="white"/>
                </a:solidFill>
                <a:latin typeface="Times New Roman" pitchFamily="18" charset="0"/>
                <a:cs typeface="Times New Roman" pitchFamily="18" charset="0"/>
              </a:endParaRPr>
            </a:p>
          </p:txBody>
        </p:sp>
      </p:grpSp>
      <p:grpSp>
        <p:nvGrpSpPr>
          <p:cNvPr id="10" name="Group 9"/>
          <p:cNvGrpSpPr/>
          <p:nvPr/>
        </p:nvGrpSpPr>
        <p:grpSpPr>
          <a:xfrm>
            <a:off x="2184356" y="4052918"/>
            <a:ext cx="1992133" cy="1841722"/>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220126"/>
              <a:endParaRPr lang="en-US" dirty="0">
                <a:solidFill>
                  <a:prstClr val="white"/>
                </a:solidFill>
                <a:latin typeface="Times New Roman" pitchFamily="18" charset="0"/>
                <a:cs typeface="Times New Roman" pitchFamily="18"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220126"/>
              <a:endParaRPr lang="en-US" dirty="0">
                <a:solidFill>
                  <a:prstClr val="white"/>
                </a:solidFill>
                <a:latin typeface="Times New Roman" pitchFamily="18" charset="0"/>
                <a:cs typeface="Times New Roman" pitchFamily="18" charset="0"/>
              </a:endParaRPr>
            </a:p>
          </p:txBody>
        </p:sp>
      </p:grpSp>
      <p:grpSp>
        <p:nvGrpSpPr>
          <p:cNvPr id="21" name="Group 20"/>
          <p:cNvGrpSpPr/>
          <p:nvPr/>
        </p:nvGrpSpPr>
        <p:grpSpPr>
          <a:xfrm>
            <a:off x="-1054033" y="-1005025"/>
            <a:ext cx="4247684" cy="4155341"/>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220126"/>
              <a:endParaRPr lang="en-US" dirty="0">
                <a:solidFill>
                  <a:prstClr val="black"/>
                </a:solidFill>
                <a:latin typeface="Times New Roman" pitchFamily="18" charset="0"/>
                <a:cs typeface="Times New Roman" pitchFamily="18" charset="0"/>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20126"/>
              <a:endParaRPr lang="en-US" dirty="0">
                <a:solidFill>
                  <a:prstClr val="black"/>
                </a:solidFill>
                <a:latin typeface="Times New Roman" pitchFamily="18" charset="0"/>
                <a:cs typeface="Times New Roman" pitchFamily="18" charset="0"/>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220126"/>
              <a:endParaRPr lang="en-US" dirty="0">
                <a:solidFill>
                  <a:prstClr val="black"/>
                </a:solidFill>
                <a:latin typeface="Times New Roman" pitchFamily="18" charset="0"/>
                <a:cs typeface="Times New Roman" pitchFamily="18" charset="0"/>
              </a:endParaRPr>
            </a:p>
          </p:txBody>
        </p:sp>
      </p:grpSp>
      <p:sp>
        <p:nvSpPr>
          <p:cNvPr id="33" name="TextBox 32"/>
          <p:cNvSpPr txBox="1"/>
          <p:nvPr/>
        </p:nvSpPr>
        <p:spPr>
          <a:xfrm>
            <a:off x="2293548" y="4200420"/>
            <a:ext cx="1703798" cy="1672291"/>
          </a:xfrm>
          <a:prstGeom prst="rect">
            <a:avLst/>
          </a:prstGeom>
          <a:noFill/>
        </p:spPr>
        <p:txBody>
          <a:bodyPr wrap="square" lIns="162597" tIns="81299" rIns="162597" bIns="81299" rtlCol="0">
            <a:spAutoFit/>
          </a:bodyPr>
          <a:lstStyle/>
          <a:p>
            <a:pPr algn="ctr" defTabSz="1220126"/>
            <a:r>
              <a:rPr lang="en-US" sz="4200" b="1" dirty="0" err="1">
                <a:solidFill>
                  <a:prstClr val="white"/>
                </a:solidFill>
                <a:latin typeface="Times New Roman" pitchFamily="18" charset="0"/>
                <a:ea typeface="Arial-Rounded" pitchFamily="34" charset="0"/>
                <a:cs typeface="Times New Roman" pitchFamily="18" charset="0"/>
              </a:rPr>
              <a:t>Bài</a:t>
            </a:r>
            <a:endParaRPr lang="en-US" sz="4200" b="1" dirty="0">
              <a:solidFill>
                <a:prstClr val="white"/>
              </a:solidFill>
              <a:latin typeface="Times New Roman" pitchFamily="18" charset="0"/>
              <a:ea typeface="Arial-Rounded" pitchFamily="34" charset="0"/>
              <a:cs typeface="Times New Roman" pitchFamily="18" charset="0"/>
            </a:endParaRPr>
          </a:p>
          <a:p>
            <a:pPr algn="ctr" defTabSz="1220126"/>
            <a:r>
              <a:rPr lang="en-US" sz="5600" b="1" dirty="0">
                <a:solidFill>
                  <a:prstClr val="white"/>
                </a:solidFill>
                <a:latin typeface="Times New Roman" pitchFamily="18" charset="0"/>
                <a:ea typeface="Arial-Rounded" pitchFamily="34" charset="0"/>
                <a:cs typeface="Times New Roman" pitchFamily="18" charset="0"/>
              </a:rPr>
              <a:t>22</a:t>
            </a:r>
          </a:p>
        </p:txBody>
      </p:sp>
      <p:pic>
        <p:nvPicPr>
          <p:cNvPr id="23"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8634198"/>
            <a:ext cx="15727363" cy="1052599"/>
          </a:xfrm>
          <a:prstGeom prst="rect">
            <a:avLst/>
          </a:prstGeom>
        </p:spPr>
      </p:pic>
      <p:sp>
        <p:nvSpPr>
          <p:cNvPr id="27" name="Text Box 1"/>
          <p:cNvSpPr txBox="1"/>
          <p:nvPr/>
        </p:nvSpPr>
        <p:spPr>
          <a:xfrm>
            <a:off x="611621" y="9141442"/>
            <a:ext cx="15683414" cy="615648"/>
          </a:xfrm>
          <a:prstGeom prst="rect">
            <a:avLst/>
          </a:prstGeom>
          <a:noFill/>
        </p:spPr>
        <p:txBody>
          <a:bodyPr wrap="square" lIns="122012" tIns="61007" rIns="122012" bIns="61007" rtlCol="0">
            <a:spAutoFit/>
          </a:bodyPr>
          <a:lstStyle/>
          <a:p>
            <a:pPr defTabSz="1220126"/>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 FB </a:t>
            </a:r>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Đặng</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Nhật</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https://www.facebook.com/nhat.linh.3557440</a:t>
            </a:r>
          </a:p>
        </p:txBody>
      </p:sp>
      <p:sp>
        <p:nvSpPr>
          <p:cNvPr id="22" name="TextBox 21"/>
          <p:cNvSpPr txBox="1"/>
          <p:nvPr/>
        </p:nvSpPr>
        <p:spPr>
          <a:xfrm>
            <a:off x="21846" y="336199"/>
            <a:ext cx="2307385" cy="1980055"/>
          </a:xfrm>
          <a:prstGeom prst="rect">
            <a:avLst/>
          </a:prstGeom>
          <a:noFill/>
        </p:spPr>
        <p:txBody>
          <a:bodyPr wrap="square" lIns="162583" tIns="81293" rIns="162583" bIns="81293" rtlCol="0">
            <a:spAutoFit/>
          </a:bodyPr>
          <a:lstStyle/>
          <a:p>
            <a:pPr algn="ctr"/>
            <a:r>
              <a:rPr lang="en-US" sz="11800" b="1" dirty="0">
                <a:solidFill>
                  <a:srgbClr val="FFC000"/>
                </a:solidFill>
                <a:latin typeface="Times New Roman" pitchFamily="18" charset="0"/>
                <a:ea typeface="Arial-Rounded" pitchFamily="34" charset="0"/>
                <a:cs typeface="Times New Roman" pitchFamily="18" charset="0"/>
              </a:rPr>
              <a:t>12</a:t>
            </a:r>
          </a:p>
        </p:txBody>
      </p:sp>
      <p:sp>
        <p:nvSpPr>
          <p:cNvPr id="30" name="TextBox 29"/>
          <p:cNvSpPr txBox="1"/>
          <p:nvPr/>
        </p:nvSpPr>
        <p:spPr>
          <a:xfrm>
            <a:off x="2883350" y="911936"/>
            <a:ext cx="12319768" cy="1256781"/>
          </a:xfrm>
          <a:prstGeom prst="rect">
            <a:avLst/>
          </a:prstGeom>
          <a:noFill/>
        </p:spPr>
        <p:txBody>
          <a:bodyPr wrap="square" lIns="162583" tIns="81293" rIns="162583" bIns="81293" rtlCol="0">
            <a:spAutoFit/>
          </a:bodyPr>
          <a:lstStyle/>
          <a:p>
            <a:pPr algn="ctr"/>
            <a:r>
              <a:rPr lang="en-US" sz="7100" b="1" dirty="0">
                <a:ln w="3175">
                  <a:solidFill>
                    <a:schemeClr val="bg1"/>
                  </a:solidFill>
                </a:ln>
                <a:solidFill>
                  <a:schemeClr val="bg1"/>
                </a:solidFill>
                <a:latin typeface="Times New Roman" pitchFamily="18" charset="0"/>
                <a:ea typeface="Arial-Rounded" pitchFamily="34" charset="0"/>
                <a:cs typeface="Times New Roman" pitchFamily="18" charset="0"/>
              </a:rPr>
              <a:t>NIỀM VUI TUỔI THƠ</a:t>
            </a:r>
          </a:p>
        </p:txBody>
      </p:sp>
      <p:sp>
        <p:nvSpPr>
          <p:cNvPr id="31" name="TextBox 30"/>
          <p:cNvSpPr txBox="1"/>
          <p:nvPr/>
        </p:nvSpPr>
        <p:spPr>
          <a:xfrm>
            <a:off x="3669718" y="4436636"/>
            <a:ext cx="9523792" cy="1087503"/>
          </a:xfrm>
          <a:prstGeom prst="rect">
            <a:avLst/>
          </a:prstGeom>
          <a:noFill/>
        </p:spPr>
        <p:txBody>
          <a:bodyPr wrap="square" lIns="162583" tIns="81293" rIns="162583" bIns="81293" rtlCol="0">
            <a:spAutoFit/>
          </a:bodyPr>
          <a:lstStyle/>
          <a:p>
            <a:pPr algn="ctr"/>
            <a:r>
              <a:rPr lang="en-US" sz="6000" b="1" dirty="0">
                <a:solidFill>
                  <a:srgbClr val="0070C0"/>
                </a:solidFill>
                <a:latin typeface="Times New Roman" pitchFamily="18" charset="0"/>
                <a:ea typeface="Arial-Rounded" pitchFamily="34" charset="0"/>
                <a:cs typeface="Times New Roman" pitchFamily="18" charset="0"/>
              </a:rPr>
              <a:t>TỚ LÀ LÊ - GÔ</a:t>
            </a:r>
          </a:p>
        </p:txBody>
      </p:sp>
      <p:sp>
        <p:nvSpPr>
          <p:cNvPr id="34" name="Rectangle 33"/>
          <p:cNvSpPr/>
          <p:nvPr/>
        </p:nvSpPr>
        <p:spPr>
          <a:xfrm>
            <a:off x="5468825" y="6172465"/>
            <a:ext cx="6437562" cy="1149146"/>
          </a:xfrm>
          <a:prstGeom prst="rect">
            <a:avLst/>
          </a:prstGeom>
          <a:noFill/>
        </p:spPr>
        <p:txBody>
          <a:bodyPr wrap="none" lIns="162670" tIns="81336" rIns="162670" bIns="81336">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400" b="1" cap="all" dirty="0" err="1">
                <a:ln w="0">
                  <a:solidFill>
                    <a:srgbClr val="FF0000"/>
                  </a:solidFill>
                </a:ln>
                <a:solidFill>
                  <a:srgbClr val="FF0000"/>
                </a:solidFill>
                <a:effectLst>
                  <a:reflection blurRad="12700" stA="50000" endPos="50000" dist="5000" dir="5400000" sy="-100000" rotWithShape="0"/>
                </a:effectLst>
                <a:latin typeface="Times New Roman" pitchFamily="18" charset="0"/>
                <a:cs typeface="Times New Roman" pitchFamily="18" charset="0"/>
              </a:rPr>
              <a:t>Đọc</a:t>
            </a:r>
            <a:r>
              <a:rPr lang="en-US" sz="6400" b="1" cap="all" dirty="0">
                <a:ln w="0">
                  <a:solidFill>
                    <a:srgbClr val="FF0000"/>
                  </a:solidFill>
                </a:ln>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6400" b="1" cap="all" dirty="0" err="1">
                <a:ln w="0">
                  <a:solidFill>
                    <a:srgbClr val="FF0000"/>
                  </a:solidFill>
                </a:ln>
                <a:solidFill>
                  <a:srgbClr val="FF0000"/>
                </a:solidFill>
                <a:effectLst>
                  <a:reflection blurRad="12700" stA="50000" endPos="50000" dist="5000" dir="5400000" sy="-100000" rotWithShape="0"/>
                </a:effectLst>
                <a:latin typeface="Times New Roman" pitchFamily="18" charset="0"/>
                <a:cs typeface="Times New Roman" pitchFamily="18" charset="0"/>
              </a:rPr>
              <a:t>mở</a:t>
            </a:r>
            <a:r>
              <a:rPr lang="en-US" sz="6400" b="1" cap="all" dirty="0">
                <a:ln w="0">
                  <a:solidFill>
                    <a:srgbClr val="FF0000"/>
                  </a:solidFill>
                </a:ln>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6400" b="1" cap="all" dirty="0" err="1">
                <a:ln w="0">
                  <a:solidFill>
                    <a:srgbClr val="FF0000"/>
                  </a:solidFill>
                </a:ln>
                <a:solidFill>
                  <a:srgbClr val="FF0000"/>
                </a:solidFill>
                <a:effectLst>
                  <a:reflection blurRad="12700" stA="50000" endPos="50000" dist="5000" dir="5400000" sy="-100000" rotWithShape="0"/>
                </a:effectLst>
                <a:latin typeface="Times New Roman" pitchFamily="18" charset="0"/>
                <a:cs typeface="Times New Roman" pitchFamily="18" charset="0"/>
              </a:rPr>
              <a:t>rộng</a:t>
            </a:r>
            <a:endParaRPr lang="en-US" sz="6400" b="1" cap="all" dirty="0">
              <a:ln w="0">
                <a:solidFill>
                  <a:srgbClr val="FF0000"/>
                </a:solidFill>
              </a:ln>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1679" y="6777674"/>
            <a:ext cx="2771249" cy="2363768"/>
          </a:xfrm>
          <a:prstGeom prst="rect">
            <a:avLst/>
          </a:prstGeom>
        </p:spPr>
      </p:pic>
    </p:spTree>
    <p:extLst>
      <p:ext uri="{BB962C8B-B14F-4D97-AF65-F5344CB8AC3E}">
        <p14:creationId xmlns:p14="http://schemas.microsoft.com/office/powerpoint/2010/main" xmlns="" val="2352845950"/>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1256" y="731837"/>
            <a:ext cx="13564851" cy="7998843"/>
          </a:xfrm>
        </p:spPr>
        <p:txBody>
          <a:bodyPr/>
          <a:lstStyle/>
          <a:p>
            <a:pPr algn="ctr">
              <a:buNone/>
            </a:pPr>
            <a:r>
              <a:rPr lang="vi-VN" b="1" dirty="0" smtClean="0">
                <a:latin typeface="+mj-lt"/>
              </a:rPr>
              <a:t>YÊU CẦU CẦN ĐẠT</a:t>
            </a:r>
            <a:endParaRPr lang="vi-VN" dirty="0" smtClean="0">
              <a:latin typeface="+mj-lt"/>
            </a:endParaRPr>
          </a:p>
          <a:p>
            <a:pPr>
              <a:buNone/>
            </a:pPr>
            <a:r>
              <a:rPr lang="vi-VN" dirty="0" smtClean="0">
                <a:latin typeface="+mj-lt"/>
              </a:rPr>
              <a:t>- Tìm và đọc mở rộng được một bài thơ hoặc bài văn, câu chuyện về hoạt động của học sinh ở trường.</a:t>
            </a:r>
          </a:p>
          <a:p>
            <a:pPr>
              <a:buNone/>
            </a:pPr>
            <a:r>
              <a:rPr lang="vi-VN" dirty="0" smtClean="0">
                <a:latin typeface="+mj-lt"/>
              </a:rPr>
              <a:t>- Đọc đúng, rõ ràng bài đọc mở rộng về hoạt động của HS ở trường do Gv hoặc HS chuẩn bị, biết ngắt nghỉ, nhấn giọng phù hợp.</a:t>
            </a:r>
          </a:p>
          <a:p>
            <a:pPr>
              <a:buNone/>
            </a:pPr>
            <a:r>
              <a:rPr lang="vi-VN" dirty="0" smtClean="0">
                <a:latin typeface="+mj-lt"/>
              </a:rPr>
              <a:t>- Trả lời được các câu hỏi có liên quan đến bài đọc. </a:t>
            </a:r>
          </a:p>
          <a:p>
            <a:pPr>
              <a:buNone/>
            </a:pPr>
            <a:r>
              <a:rPr lang="vi-VN" dirty="0" smtClean="0">
                <a:latin typeface="+mj-lt"/>
              </a:rPr>
              <a:t>- Biết chia sẻ những trải nghiệm, suy nghĩ, cảm xúc có liên quan đến bài đọc; trao đổi về nội dung của bài đọc và các chi tiết trong tranh. </a:t>
            </a:r>
          </a:p>
          <a:p>
            <a:pPr>
              <a:buNone/>
            </a:pPr>
            <a:r>
              <a:rPr lang="vi-VN" dirty="0" smtClean="0">
                <a:latin typeface="+mj-lt"/>
              </a:rPr>
              <a:t>- Yêu thích môn học.</a:t>
            </a:r>
          </a:p>
          <a:p>
            <a:endParaRPr lang="vi-VN"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182588" y="7334158"/>
            <a:ext cx="2544775" cy="2352639"/>
          </a:xfrm>
          <a:prstGeom prst="rect">
            <a:avLst/>
          </a:prstGeom>
        </p:spPr>
      </p:pic>
      <p:sp>
        <p:nvSpPr>
          <p:cNvPr id="38" name="TextBox 37"/>
          <p:cNvSpPr txBox="1"/>
          <p:nvPr/>
        </p:nvSpPr>
        <p:spPr>
          <a:xfrm>
            <a:off x="1703798" y="459631"/>
            <a:ext cx="13499320" cy="895592"/>
          </a:xfrm>
          <a:prstGeom prst="rect">
            <a:avLst/>
          </a:prstGeom>
          <a:noFill/>
        </p:spPr>
        <p:txBody>
          <a:bodyPr wrap="square" lIns="162583" tIns="81293" rIns="162583" bIns="8129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hướng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dẫn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tổ</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chức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trò</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hoặc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tổ</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chức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tập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grpSp>
        <p:nvGrpSpPr>
          <p:cNvPr id="24" name="Group 23">
            <a:extLst>
              <a:ext uri="{FF2B5EF4-FFF2-40B4-BE49-F238E27FC236}">
                <a16:creationId xmlns:a16="http://schemas.microsoft.com/office/drawing/2014/main" xmlns="" id="{7A807A5E-B68A-410C-AB0D-1D86BD6E42C7}"/>
              </a:ext>
            </a:extLst>
          </p:cNvPr>
          <p:cNvGrpSpPr/>
          <p:nvPr/>
        </p:nvGrpSpPr>
        <p:grpSpPr>
          <a:xfrm>
            <a:off x="0" y="0"/>
            <a:ext cx="15727363" cy="491397"/>
            <a:chOff x="0" y="-127508"/>
            <a:chExt cx="12192000" cy="1361811"/>
          </a:xfrm>
        </p:grpSpPr>
        <p:sp>
          <p:nvSpPr>
            <p:cNvPr id="25"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6"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37" name="Oval 36"/>
          <p:cNvSpPr/>
          <p:nvPr/>
        </p:nvSpPr>
        <p:spPr>
          <a:xfrm>
            <a:off x="393184" y="367747"/>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606" tIns="81303" rIns="162606" bIns="81303" rtlCol="0" anchor="ctr"/>
          <a:lstStyle/>
          <a:p>
            <a:pPr algn="ctr"/>
            <a:r>
              <a:rPr lang="en-US" sz="4900" b="1" dirty="0">
                <a:solidFill>
                  <a:schemeClr val="bg1"/>
                </a:solidFill>
                <a:latin typeface="Times New Roman" pitchFamily="18" charset="0"/>
                <a:cs typeface="Times New Roman" pitchFamily="18" charset="0"/>
              </a:rPr>
              <a:t>1</a:t>
            </a:r>
          </a:p>
        </p:txBody>
      </p:sp>
      <p:pic>
        <p:nvPicPr>
          <p:cNvPr id="12"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4" cstate="print">
            <a:extLst>
              <a:ext uri="{BEBA8EAE-BF5A-486C-A8C5-ECC9F3942E4B}">
                <a14:imgProps xmlns:a14="http://schemas.microsoft.com/office/drawing/2010/main" xmlns="">
                  <a14:imgLayer r:embed="rId5">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8634198"/>
            <a:ext cx="15727363" cy="1052599"/>
          </a:xfrm>
          <a:prstGeom prst="rect">
            <a:avLst/>
          </a:prstGeom>
        </p:spPr>
      </p:pic>
      <p:sp>
        <p:nvSpPr>
          <p:cNvPr id="13" name="Text Box 1"/>
          <p:cNvSpPr txBox="1"/>
          <p:nvPr/>
        </p:nvSpPr>
        <p:spPr>
          <a:xfrm>
            <a:off x="611621" y="9141442"/>
            <a:ext cx="15683414" cy="615648"/>
          </a:xfrm>
          <a:prstGeom prst="rect">
            <a:avLst/>
          </a:prstGeom>
          <a:noFill/>
        </p:spPr>
        <p:txBody>
          <a:bodyPr wrap="square" lIns="122012" tIns="61007" rIns="122012" bIns="61007" rtlCol="0">
            <a:spAutoFit/>
          </a:bodyPr>
          <a:lstStyle/>
          <a:p>
            <a:pPr defTabSz="1220126"/>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 FB </a:t>
            </a:r>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Đặng</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Nhật</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https://www.facebook.com/nhat.linh.3557440</a:t>
            </a:r>
          </a:p>
        </p:txBody>
      </p:sp>
      <p:grpSp>
        <p:nvGrpSpPr>
          <p:cNvPr id="4" name="Group 3"/>
          <p:cNvGrpSpPr/>
          <p:nvPr/>
        </p:nvGrpSpPr>
        <p:grpSpPr>
          <a:xfrm>
            <a:off x="393185" y="1550557"/>
            <a:ext cx="14943890" cy="7410880"/>
            <a:chOff x="393185" y="1550557"/>
            <a:chExt cx="14943890" cy="7410880"/>
          </a:xfrm>
        </p:grpSpPr>
        <p:sp>
          <p:nvSpPr>
            <p:cNvPr id="2" name="Rectangle 1"/>
            <p:cNvSpPr/>
            <p:nvPr/>
          </p:nvSpPr>
          <p:spPr>
            <a:xfrm>
              <a:off x="393185" y="1550557"/>
              <a:ext cx="14940994" cy="7396980"/>
            </a:xfrm>
            <a:prstGeom prst="rect">
              <a:avLst/>
            </a:prstGeom>
          </p:spPr>
          <p:txBody>
            <a:bodyPr wrap="square" lIns="101681" tIns="50841" rIns="101681" bIns="50841">
              <a:spAutoFit/>
            </a:bodyPr>
            <a:lstStyle/>
            <a:p>
              <a:pPr algn="ctr"/>
              <a:r>
                <a:rPr lang="vi-VN" sz="4000" b="1" dirty="0" smtClean="0">
                  <a:solidFill>
                    <a:srgbClr val="002060"/>
                  </a:solidFill>
                  <a:effectLst>
                    <a:reflection blurRad="6350" stA="55000" endA="300" endPos="45500" dir="5400000" sy="-100000" algn="bl" rotWithShape="0"/>
                  </a:effectLst>
                  <a:latin typeface="Times New Roman" pitchFamily="18" charset="0"/>
                  <a:cs typeface="Times New Roman" pitchFamily="18" charset="0"/>
                </a:rPr>
                <a:t>Trời</a:t>
              </a:r>
              <a:r>
                <a:rPr lang="vi-VN" sz="4000" b="1" dirty="0">
                  <a:solidFill>
                    <a:srgbClr val="002060"/>
                  </a:solidFill>
                  <a:effectLst>
                    <a:reflection blurRad="6350" stA="55000" endA="300" endPos="45500" dir="5400000" sy="-100000" algn="bl" rotWithShape="0"/>
                  </a:effectLst>
                  <a:latin typeface="Times New Roman" pitchFamily="18" charset="0"/>
                  <a:cs typeface="Times New Roman" pitchFamily="18" charset="0"/>
                </a:rPr>
                <a:t>, Đất, Nước</a:t>
              </a:r>
              <a:endParaRPr lang="vi-VN" sz="4000" dirty="0">
                <a:solidFill>
                  <a:srgbClr val="002060"/>
                </a:solidFill>
                <a:effectLst>
                  <a:reflection blurRad="6350" stA="55000" endA="300" endPos="45500" dir="5400000" sy="-100000" algn="bl" rotWithShape="0"/>
                </a:effectLst>
                <a:latin typeface="Times New Roman" pitchFamily="18" charset="0"/>
                <a:cs typeface="Times New Roman" pitchFamily="18" charset="0"/>
              </a:endParaRPr>
            </a:p>
            <a:p>
              <a:pPr algn="just"/>
              <a:r>
                <a:rPr lang="vi-VN" sz="3100" dirty="0">
                  <a:solidFill>
                    <a:srgbClr val="002060"/>
                  </a:solidFill>
                  <a:latin typeface="Times New Roman" pitchFamily="18" charset="0"/>
                  <a:cs typeface="Times New Roman" pitchFamily="18" charset="0"/>
                </a:rPr>
                <a:t> </a:t>
              </a:r>
              <a:r>
                <a:rPr lang="en-US" sz="3100" dirty="0">
                  <a:solidFill>
                    <a:schemeClr val="accent6">
                      <a:lumMod val="50000"/>
                    </a:schemeClr>
                  </a:solidFill>
                  <a:latin typeface="Times New Roman" pitchFamily="18" charset="0"/>
                  <a:cs typeface="Times New Roman" pitchFamily="18" charset="0"/>
                </a:rPr>
                <a:t>a</a:t>
              </a:r>
              <a:r>
                <a:rPr lang="vi-VN" sz="3100" dirty="0" smtClean="0">
                  <a:solidFill>
                    <a:schemeClr val="accent6">
                      <a:lumMod val="50000"/>
                    </a:schemeClr>
                  </a:solidFill>
                  <a:latin typeface="Times New Roman" pitchFamily="18" charset="0"/>
                  <a:cs typeface="Times New Roman" pitchFamily="18" charset="0"/>
                </a:rPr>
                <a:t>)Cách </a:t>
              </a:r>
              <a:r>
                <a:rPr lang="vi-VN" sz="3100" dirty="0">
                  <a:solidFill>
                    <a:schemeClr val="accent6">
                      <a:lumMod val="50000"/>
                    </a:schemeClr>
                  </a:solidFill>
                  <a:latin typeface="Times New Roman" pitchFamily="18" charset="0"/>
                  <a:cs typeface="Times New Roman" pitchFamily="18" charset="0"/>
                </a:rPr>
                <a:t>chơi</a:t>
              </a:r>
              <a:r>
                <a:rPr lang="vi-VN" sz="3100" dirty="0" smtClean="0">
                  <a:solidFill>
                    <a:schemeClr val="accent6">
                      <a:lumMod val="50000"/>
                    </a:schemeClr>
                  </a:solidFill>
                  <a:latin typeface="Times New Roman" pitchFamily="18" charset="0"/>
                  <a:cs typeface="Times New Roman" pitchFamily="18" charset="0"/>
                </a:rPr>
                <a:t>:</a:t>
              </a:r>
              <a:endParaRPr lang="en-US" sz="3100" dirty="0" smtClean="0">
                <a:solidFill>
                  <a:schemeClr val="accent6">
                    <a:lumMod val="50000"/>
                  </a:schemeClr>
                </a:solidFill>
                <a:latin typeface="Times New Roman" pitchFamily="18" charset="0"/>
                <a:cs typeface="Times New Roman" pitchFamily="18" charset="0"/>
              </a:endParaRPr>
            </a:p>
            <a:p>
              <a:pPr algn="just"/>
              <a:r>
                <a:rPr lang="vi-VN" sz="3100" dirty="0">
                  <a:latin typeface="Times New Roman" pitchFamily="18" charset="0"/>
                  <a:cs typeface="Times New Roman" pitchFamily="18" charset="0"/>
                </a:rPr>
                <a:t/>
              </a:r>
              <a:br>
                <a:rPr lang="vi-VN" sz="3100" dirty="0">
                  <a:latin typeface="Times New Roman" pitchFamily="18" charset="0"/>
                  <a:cs typeface="Times New Roman" pitchFamily="18" charset="0"/>
                </a:rPr>
              </a:br>
              <a:r>
                <a:rPr lang="en-US" sz="3100" dirty="0" smtClean="0">
                  <a:latin typeface="Times New Roman" pitchFamily="18" charset="0"/>
                  <a:cs typeface="Times New Roman" pitchFamily="18" charset="0"/>
                </a:rPr>
                <a:t>	</a:t>
              </a:r>
              <a:r>
                <a:rPr lang="vi-VN" sz="3100" dirty="0" smtClean="0">
                  <a:latin typeface="Times New Roman" pitchFamily="18" charset="0"/>
                  <a:ea typeface="Arial-Rounded" panose="020B0500000000000000" pitchFamily="34" charset="0"/>
                  <a:cs typeface="Times New Roman" pitchFamily="18" charset="0"/>
                </a:rPr>
                <a:t>Quản </a:t>
              </a:r>
              <a:r>
                <a:rPr lang="vi-VN" sz="3100" dirty="0">
                  <a:latin typeface="Times New Roman" pitchFamily="18" charset="0"/>
                  <a:ea typeface="Arial-Rounded" panose="020B0500000000000000" pitchFamily="34" charset="0"/>
                  <a:cs typeface="Times New Roman" pitchFamily="18" charset="0"/>
                </a:rPr>
                <a:t>trò nói: “Trời” và chỉ ai đó, người đó sẽ trả lời là “Chim</a:t>
              </a:r>
              <a:r>
                <a:rPr lang="vi-VN" sz="3100" dirty="0" smtClean="0">
                  <a:latin typeface="Times New Roman" pitchFamily="18" charset="0"/>
                  <a:ea typeface="Arial-Rounded" panose="020B0500000000000000" pitchFamily="34" charset="0"/>
                  <a:cs typeface="Times New Roman" pitchFamily="18" charset="0"/>
                </a:rPr>
                <a:t>”. </a:t>
              </a:r>
              <a:r>
                <a:rPr lang="vi-VN" sz="3100" dirty="0">
                  <a:latin typeface="Times New Roman" pitchFamily="18" charset="0"/>
                  <a:ea typeface="Arial-Rounded" panose="020B0500000000000000" pitchFamily="34" charset="0"/>
                  <a:cs typeface="Times New Roman" pitchFamily="18" charset="0"/>
                </a:rPr>
                <a:t>Quản trò nói “Nước” và chỉ vào ai đó, người đó sẽ trả lời là “Cá”. Quản trò nói “Đất” và chỉ ai đó, người đó sẽ trả lời là “Cây”. Ngược lại quản trò nói “Chim” thì người được chỉ phải nói là “Trời”... Cứ như thế, nhanh dần tốc độ của trò chơi sẽ có em nhầm, </a:t>
              </a:r>
              <a:r>
                <a:rPr lang="vi-VN" sz="3100" dirty="0" smtClean="0">
                  <a:latin typeface="Times New Roman" pitchFamily="18" charset="0"/>
                  <a:ea typeface="Arial-Rounded" panose="020B0500000000000000" pitchFamily="34" charset="0"/>
                  <a:cs typeface="Times New Roman" pitchFamily="18" charset="0"/>
                </a:rPr>
                <a:t>nh</a:t>
              </a:r>
              <a:r>
                <a:rPr lang="en-US" sz="3100" dirty="0" smtClean="0">
                  <a:latin typeface="Times New Roman" pitchFamily="18" charset="0"/>
                  <a:ea typeface="Arial-Rounded" panose="020B0500000000000000" pitchFamily="34" charset="0"/>
                  <a:cs typeface="Times New Roman" pitchFamily="18" charset="0"/>
                </a:rPr>
                <a:t>ữ</a:t>
              </a:r>
              <a:r>
                <a:rPr lang="vi-VN" sz="3100" dirty="0" smtClean="0">
                  <a:latin typeface="Times New Roman" pitchFamily="18" charset="0"/>
                  <a:ea typeface="Arial-Rounded" panose="020B0500000000000000" pitchFamily="34" charset="0"/>
                  <a:cs typeface="Times New Roman" pitchFamily="18" charset="0"/>
                </a:rPr>
                <a:t>ng </a:t>
              </a:r>
              <a:r>
                <a:rPr lang="vi-VN" sz="3100" dirty="0">
                  <a:latin typeface="Times New Roman" pitchFamily="18" charset="0"/>
                  <a:ea typeface="Arial-Rounded" panose="020B0500000000000000" pitchFamily="34" charset="0"/>
                  <a:cs typeface="Times New Roman" pitchFamily="18" charset="0"/>
                </a:rPr>
                <a:t>em đó sẽ phải làm các động tác bay, bơi cho tập thể xem</a:t>
              </a:r>
              <a:r>
                <a:rPr lang="vi-VN" sz="3100" dirty="0" smtClean="0">
                  <a:latin typeface="Times New Roman" pitchFamily="18" charset="0"/>
                  <a:ea typeface="Arial-Rounded" panose="020B0500000000000000" pitchFamily="34" charset="0"/>
                  <a:cs typeface="Times New Roman" pitchFamily="18" charset="0"/>
                </a:rPr>
                <a:t>.</a:t>
              </a:r>
              <a:endParaRPr lang="en-US" sz="3100" dirty="0" smtClean="0">
                <a:latin typeface="Times New Roman" pitchFamily="18" charset="0"/>
                <a:ea typeface="Arial-Rounded" panose="020B0500000000000000" pitchFamily="34" charset="0"/>
                <a:cs typeface="Times New Roman" pitchFamily="18" charset="0"/>
              </a:endParaRPr>
            </a:p>
            <a:p>
              <a:pPr algn="just"/>
              <a:r>
                <a:rPr lang="vi-VN" sz="3100" dirty="0">
                  <a:latin typeface="Times New Roman" pitchFamily="18" charset="0"/>
                  <a:ea typeface="Arial-Rounded" panose="020B0500000000000000" pitchFamily="34" charset="0"/>
                  <a:cs typeface="Times New Roman" pitchFamily="18" charset="0"/>
                </a:rPr>
                <a:t/>
              </a:r>
              <a:br>
                <a:rPr lang="vi-VN" sz="3100" dirty="0">
                  <a:latin typeface="Times New Roman" pitchFamily="18" charset="0"/>
                  <a:ea typeface="Arial-Rounded" panose="020B0500000000000000" pitchFamily="34" charset="0"/>
                  <a:cs typeface="Times New Roman" pitchFamily="18" charset="0"/>
                </a:rPr>
              </a:br>
              <a:r>
                <a:rPr lang="en-US" sz="3100" dirty="0">
                  <a:solidFill>
                    <a:schemeClr val="accent6">
                      <a:lumMod val="50000"/>
                    </a:schemeClr>
                  </a:solidFill>
                  <a:latin typeface="Times New Roman" pitchFamily="18" charset="0"/>
                  <a:cs typeface="Times New Roman" pitchFamily="18" charset="0"/>
                </a:rPr>
                <a:t>b</a:t>
              </a:r>
              <a:r>
                <a:rPr lang="vi-VN" sz="3100" dirty="0">
                  <a:solidFill>
                    <a:schemeClr val="accent6">
                      <a:lumMod val="50000"/>
                    </a:schemeClr>
                  </a:solidFill>
                  <a:latin typeface="Times New Roman" pitchFamily="18" charset="0"/>
                  <a:cs typeface="Times New Roman" pitchFamily="18" charset="0"/>
                </a:rPr>
                <a:t>) Luật chơi</a:t>
              </a:r>
              <a:r>
                <a:rPr lang="vi-VN" sz="3100" dirty="0" smtClean="0">
                  <a:solidFill>
                    <a:schemeClr val="accent6">
                      <a:lumMod val="50000"/>
                    </a:schemeClr>
                  </a:solidFill>
                  <a:latin typeface="Times New Roman" pitchFamily="18" charset="0"/>
                  <a:cs typeface="Times New Roman" pitchFamily="18" charset="0"/>
                </a:rPr>
                <a:t>:</a:t>
              </a:r>
              <a:endParaRPr lang="en-US" sz="3100" dirty="0" smtClean="0">
                <a:solidFill>
                  <a:schemeClr val="accent6">
                    <a:lumMod val="50000"/>
                  </a:schemeClr>
                </a:solidFill>
                <a:latin typeface="Times New Roman" pitchFamily="18" charset="0"/>
                <a:cs typeface="Times New Roman" pitchFamily="18" charset="0"/>
              </a:endParaRPr>
            </a:p>
            <a:p>
              <a:pPr algn="just"/>
              <a:r>
                <a:rPr lang="vi-VN" sz="3100" dirty="0">
                  <a:latin typeface="Times New Roman" pitchFamily="18" charset="0"/>
                  <a:cs typeface="Times New Roman" pitchFamily="18" charset="0"/>
                </a:rPr>
                <a:t/>
              </a:r>
              <a:br>
                <a:rPr lang="vi-VN" sz="3100" dirty="0">
                  <a:latin typeface="Times New Roman" pitchFamily="18" charset="0"/>
                  <a:cs typeface="Times New Roman" pitchFamily="18" charset="0"/>
                </a:rPr>
              </a:br>
              <a:r>
                <a:rPr lang="vi-VN" sz="3100" dirty="0">
                  <a:latin typeface="Times New Roman" pitchFamily="18" charset="0"/>
                  <a:ea typeface="Arial-Rounded" panose="020B0500000000000000" pitchFamily="34" charset="0"/>
                  <a:cs typeface="Times New Roman" pitchFamily="18" charset="0"/>
                </a:rPr>
                <a:t>- Không nói theo đúng quy định hoặc đến lượt mà  trả lời chậm thì  bị phạt.</a:t>
              </a:r>
              <a:br>
                <a:rPr lang="vi-VN" sz="3100" dirty="0">
                  <a:latin typeface="Times New Roman" pitchFamily="18" charset="0"/>
                  <a:ea typeface="Arial-Rounded" panose="020B0500000000000000" pitchFamily="34" charset="0"/>
                  <a:cs typeface="Times New Roman" pitchFamily="18" charset="0"/>
                </a:rPr>
              </a:br>
              <a:r>
                <a:rPr lang="vi-VN" sz="3100" dirty="0">
                  <a:latin typeface="Times New Roman" pitchFamily="18" charset="0"/>
                  <a:ea typeface="Arial-Rounded" panose="020B0500000000000000" pitchFamily="34" charset="0"/>
                  <a:cs typeface="Times New Roman" pitchFamily="18" charset="0"/>
                </a:rPr>
                <a:t/>
              </a:r>
              <a:br>
                <a:rPr lang="vi-VN" sz="3100" dirty="0">
                  <a:latin typeface="Times New Roman" pitchFamily="18" charset="0"/>
                  <a:ea typeface="Arial-Rounded" panose="020B0500000000000000" pitchFamily="34" charset="0"/>
                  <a:cs typeface="Times New Roman" pitchFamily="18" charset="0"/>
                </a:rPr>
              </a:br>
              <a:r>
                <a:rPr lang="vi-VN" sz="3100" b="1" u="sng" dirty="0">
                  <a:latin typeface="Times New Roman" pitchFamily="18" charset="0"/>
                  <a:ea typeface="Arial-Rounded" panose="020B0500000000000000" pitchFamily="34" charset="0"/>
                  <a:cs typeface="Times New Roman" pitchFamily="18" charset="0"/>
                </a:rPr>
                <a:t>Chú ý: </a:t>
              </a:r>
              <a:r>
                <a:rPr lang="vi-VN" sz="3100" dirty="0">
                  <a:latin typeface="Times New Roman" pitchFamily="18" charset="0"/>
                  <a:ea typeface="Arial-Rounded" panose="020B0500000000000000" pitchFamily="34" charset="0"/>
                  <a:cs typeface="Times New Roman" pitchFamily="18" charset="0"/>
                </a:rPr>
                <a:t>Trước khi thực hiện trò chơi với từng người, quản trò cho tập thể thuộc các từ đó đáp như trên.</a:t>
              </a:r>
            </a:p>
          </p:txBody>
        </p:sp>
        <p:sp>
          <p:nvSpPr>
            <p:cNvPr id="3" name="Rounded Rectangle 2"/>
            <p:cNvSpPr/>
            <p:nvPr/>
          </p:nvSpPr>
          <p:spPr>
            <a:xfrm>
              <a:off x="396081" y="1564457"/>
              <a:ext cx="14940994" cy="7396980"/>
            </a:xfrm>
            <a:prstGeom prst="roundRect">
              <a:avLst>
                <a:gd name="adj" fmla="val 6071"/>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17" name="图片 40964" descr="1-40"/>
          <p:cNvPicPr>
            <a:picLocks noChangeAspect="1"/>
          </p:cNvPicPr>
          <p:nvPr/>
        </p:nvPicPr>
        <p:blipFill>
          <a:blip r:embed="rId6" cstate="print"/>
          <a:stretch>
            <a:fillRect/>
          </a:stretch>
        </p:blipFill>
        <p:spPr>
          <a:xfrm>
            <a:off x="12969081" y="1536036"/>
            <a:ext cx="2195442" cy="1615238"/>
          </a:xfrm>
          <a:prstGeom prst="rect">
            <a:avLst/>
          </a:prstGeom>
          <a:noFill/>
          <a:ln w="9525">
            <a:noFill/>
          </a:ln>
        </p:spPr>
      </p:pic>
    </p:spTree>
    <p:extLst>
      <p:ext uri="{BB962C8B-B14F-4D97-AF65-F5344CB8AC3E}">
        <p14:creationId xmlns:p14="http://schemas.microsoft.com/office/powerpoint/2010/main" xmlns="" val="303693569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798" y="1061212"/>
            <a:ext cx="13499320" cy="1826167"/>
          </a:xfrm>
          <a:prstGeom prst="rect">
            <a:avLst/>
          </a:prstGeom>
          <a:noFill/>
        </p:spPr>
        <p:txBody>
          <a:bodyPr wrap="square" lIns="162583" tIns="81293" rIns="162583" bIns="8129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600" dirty="0" err="1" smtClean="0">
                <a:latin typeface="Times New Roman" pitchFamily="18" charset="0"/>
                <a:cs typeface="Times New Roman" pitchFamily="18" charset="0"/>
              </a:rPr>
              <a:t>Ghi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lạ</a:t>
            </a:r>
            <a:r>
              <a:rPr lang="en-US" sz="3600" dirty="0" err="1">
                <a:latin typeface="Times New Roman" pitchFamily="18" charset="0"/>
                <a:cs typeface="Times New Roman" pitchFamily="18" charset="0"/>
              </a:rPr>
              <a:t>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tổ</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chức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trò</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hoặc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tập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yêu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thích</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5" name="Oval 4"/>
          <p:cNvSpPr/>
          <p:nvPr/>
        </p:nvSpPr>
        <p:spPr>
          <a:xfrm>
            <a:off x="393184" y="969327"/>
            <a:ext cx="1048491" cy="969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606" tIns="81303" rIns="162606" bIns="81303" rtlCol="0" anchor="ctr"/>
          <a:lstStyle/>
          <a:p>
            <a:pPr algn="ctr"/>
            <a:r>
              <a:rPr lang="en-US" sz="4900" b="1" dirty="0">
                <a:solidFill>
                  <a:schemeClr val="bg1"/>
                </a:solidFill>
                <a:latin typeface="Times New Roman" pitchFamily="18" charset="0"/>
                <a:cs typeface="Times New Roman" pitchFamily="18" charset="0"/>
              </a:rPr>
              <a:t>2</a:t>
            </a:r>
          </a:p>
        </p:txBody>
      </p:sp>
      <p:grpSp>
        <p:nvGrpSpPr>
          <p:cNvPr id="6" name="Group 5">
            <a:extLst>
              <a:ext uri="{FF2B5EF4-FFF2-40B4-BE49-F238E27FC236}">
                <a16:creationId xmlns:a16="http://schemas.microsoft.com/office/drawing/2014/main" xmlns="" id="{7A807A5E-B68A-410C-AB0D-1D86BD6E42C7}"/>
              </a:ext>
            </a:extLst>
          </p:cNvPr>
          <p:cNvGrpSpPr/>
          <p:nvPr/>
        </p:nvGrpSpPr>
        <p:grpSpPr>
          <a:xfrm>
            <a:off x="0" y="0"/>
            <a:ext cx="15727363" cy="491397"/>
            <a:chOff x="0" y="-127508"/>
            <a:chExt cx="12192000" cy="1361811"/>
          </a:xfrm>
        </p:grpSpPr>
        <p:sp>
          <p:nvSpPr>
            <p:cNvPr id="7"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8"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9"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8634198"/>
            <a:ext cx="15727363" cy="1052599"/>
          </a:xfrm>
          <a:prstGeom prst="rect">
            <a:avLst/>
          </a:prstGeom>
        </p:spPr>
      </p:pic>
      <p:sp>
        <p:nvSpPr>
          <p:cNvPr id="10" name="Text Box 1"/>
          <p:cNvSpPr txBox="1"/>
          <p:nvPr/>
        </p:nvSpPr>
        <p:spPr>
          <a:xfrm>
            <a:off x="611621" y="9141442"/>
            <a:ext cx="15683414" cy="615648"/>
          </a:xfrm>
          <a:prstGeom prst="rect">
            <a:avLst/>
          </a:prstGeom>
          <a:noFill/>
        </p:spPr>
        <p:txBody>
          <a:bodyPr wrap="square" lIns="122012" tIns="61007" rIns="122012" bIns="61007" rtlCol="0">
            <a:spAutoFit/>
          </a:bodyPr>
          <a:lstStyle/>
          <a:p>
            <a:pPr defTabSz="1220126"/>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 FB </a:t>
            </a:r>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Đặng</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Nhật</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https://www.facebook.com/nhat.linh.3557440</a:t>
            </a:r>
          </a:p>
        </p:txBody>
      </p:sp>
      <p:pic>
        <p:nvPicPr>
          <p:cNvPr id="2" name="Picture 2"/>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sharpenSoften amount="25000"/>
                    </a14:imgEffect>
                  </a14:imgLayer>
                </a14:imgProps>
              </a:ext>
              <a:ext uri="{28A0092B-C50C-407E-A947-70E740481C1C}">
                <a14:useLocalDpi xmlns:a14="http://schemas.microsoft.com/office/drawing/2010/main" xmlns="" val="0"/>
              </a:ext>
            </a:extLst>
          </a:blip>
          <a:srcRect l="30731" t="50000" r="59373" b="28244"/>
          <a:stretch/>
        </p:blipFill>
        <p:spPr bwMode="auto">
          <a:xfrm>
            <a:off x="1620835" y="3170237"/>
            <a:ext cx="3367533" cy="41622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ounded Rectangle 2"/>
          <p:cNvSpPr/>
          <p:nvPr/>
        </p:nvSpPr>
        <p:spPr>
          <a:xfrm>
            <a:off x="6034881" y="3856037"/>
            <a:ext cx="5638800" cy="106680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accent6">
                    <a:lumMod val="50000"/>
                  </a:schemeClr>
                </a:solidFill>
                <a:latin typeface="Times New Roman" pitchFamily="18" charset="0"/>
                <a:cs typeface="Times New Roman" pitchFamily="18" charset="0"/>
              </a:rPr>
              <a:t>Tên</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trò</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chơi</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hoặc</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hoạt</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động</a:t>
            </a:r>
            <a:r>
              <a:rPr lang="en-US" dirty="0">
                <a:solidFill>
                  <a:schemeClr val="accent6">
                    <a:lumMod val="50000"/>
                  </a:schemeClr>
                </a:solidFill>
                <a:latin typeface="Times New Roman" pitchFamily="18" charset="0"/>
                <a:cs typeface="Times New Roman" pitchFamily="18" charset="0"/>
              </a:rPr>
              <a:t>.</a:t>
            </a:r>
          </a:p>
        </p:txBody>
      </p:sp>
      <p:sp>
        <p:nvSpPr>
          <p:cNvPr id="12" name="Rounded Rectangle 11"/>
          <p:cNvSpPr/>
          <p:nvPr/>
        </p:nvSpPr>
        <p:spPr>
          <a:xfrm>
            <a:off x="6034881" y="5422665"/>
            <a:ext cx="5638800" cy="106680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accent6">
                    <a:lumMod val="50000"/>
                  </a:schemeClr>
                </a:solidFill>
                <a:latin typeface="Times New Roman" pitchFamily="18" charset="0"/>
                <a:cs typeface="Times New Roman" pitchFamily="18" charset="0"/>
              </a:rPr>
              <a:t>Các</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bước</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hoạt</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động</a:t>
            </a:r>
            <a:endParaRPr lang="en-US" dirty="0">
              <a:solidFill>
                <a:schemeClr val="accent6">
                  <a:lumMod val="50000"/>
                </a:schemeClr>
              </a:solidFill>
              <a:latin typeface="Times New Roman" pitchFamily="18" charset="0"/>
              <a:cs typeface="Times New Roman" pitchFamily="18" charset="0"/>
            </a:endParaRPr>
          </a:p>
        </p:txBody>
      </p:sp>
      <p:pic>
        <p:nvPicPr>
          <p:cNvPr id="13" name="Picture 12">
            <a:extLst>
              <a:ext uri="{FF2B5EF4-FFF2-40B4-BE49-F238E27FC236}">
                <a16:creationId xmlns="" xmlns:a16="http://schemas.microsoft.com/office/drawing/2014/main" id="{47F7FCC9-1039-46C8-BD0B-1FC7198DA85D}"/>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3803273" y="6814104"/>
            <a:ext cx="1435403" cy="2327338"/>
          </a:xfrm>
          <a:prstGeom prst="rect">
            <a:avLst/>
          </a:prstGeom>
        </p:spPr>
      </p:pic>
    </p:spTree>
    <p:extLst>
      <p:ext uri="{BB962C8B-B14F-4D97-AF65-F5344CB8AC3E}">
        <p14:creationId xmlns:p14="http://schemas.microsoft.com/office/powerpoint/2010/main" xmlns="" val="6420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8634197"/>
            <a:ext cx="15727363" cy="1052599"/>
          </a:xfrm>
          <a:prstGeom prst="rect">
            <a:avLst/>
          </a:prstGeom>
        </p:spPr>
      </p:pic>
      <p:grpSp>
        <p:nvGrpSpPr>
          <p:cNvPr id="17" name="Group 16">
            <a:extLst>
              <a:ext uri="{FF2B5EF4-FFF2-40B4-BE49-F238E27FC236}">
                <a16:creationId xmlns="" xmlns:a16="http://schemas.microsoft.com/office/drawing/2014/main" id="{7A807A5E-B68A-410C-AB0D-1D86BD6E42C7}"/>
              </a:ext>
            </a:extLst>
          </p:cNvPr>
          <p:cNvGrpSpPr/>
          <p:nvPr/>
        </p:nvGrpSpPr>
        <p:grpSpPr>
          <a:xfrm>
            <a:off x="0" y="0"/>
            <a:ext cx="15727363" cy="520566"/>
            <a:chOff x="0" y="-127508"/>
            <a:chExt cx="12192000" cy="1361811"/>
          </a:xfrm>
        </p:grpSpPr>
        <p:sp>
          <p:nvSpPr>
            <p:cNvPr id="18"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9"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6" name="TextBox 5">
            <a:extLst>
              <a:ext uri="{FF2B5EF4-FFF2-40B4-BE49-F238E27FC236}">
                <a16:creationId xmlns="" xmlns:a16="http://schemas.microsoft.com/office/drawing/2014/main" id="{7ACEF646-EF93-4CC8-B63F-673BE5B2BFB0}"/>
              </a:ext>
            </a:extLst>
          </p:cNvPr>
          <p:cNvSpPr txBox="1"/>
          <p:nvPr/>
        </p:nvSpPr>
        <p:spPr>
          <a:xfrm>
            <a:off x="1207311" y="1606784"/>
            <a:ext cx="7010964" cy="938817"/>
          </a:xfrm>
          <a:prstGeom prst="rect">
            <a:avLst/>
          </a:prstGeom>
          <a:noFill/>
        </p:spPr>
        <p:txBody>
          <a:bodyPr wrap="square" lIns="122018" tIns="61009" rIns="122018" bIns="61009"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5300" dirty="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53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củng</a:t>
            </a:r>
            <a:r>
              <a:rPr lang="en-US" sz="5300" dirty="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53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cố</a:t>
            </a:r>
            <a:r>
              <a:rPr lang="en-US" sz="5300" dirty="0">
                <a:solidFill>
                  <a:srgbClr val="FF0000"/>
                </a:solidFill>
                <a:effectLst>
                  <a:reflection blurRad="6350" stA="55000" endA="300" endPos="45500" dir="5400000" sy="-100000" algn="bl" rotWithShape="0"/>
                </a:effectLst>
                <a:latin typeface="Times New Roman" pitchFamily="18" charset="0"/>
                <a:cs typeface="Times New Roman" pitchFamily="18" charset="0"/>
              </a:rPr>
              <a:t> - </a:t>
            </a:r>
            <a:r>
              <a:rPr lang="en-US" sz="53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dặn</a:t>
            </a:r>
            <a:r>
              <a:rPr lang="en-US" sz="5300" dirty="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53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dò</a:t>
            </a:r>
            <a:endParaRPr lang="en-US" sz="5300" dirty="0">
              <a:solidFill>
                <a:srgbClr val="FF0000"/>
              </a:solidFill>
              <a:effectLst>
                <a:reflection blurRad="6350" stA="55000" endA="300" endPos="45500" dir="5400000" sy="-100000" algn="bl" rotWithShape="0"/>
              </a:effectLst>
              <a:latin typeface="Times New Roman" pitchFamily="18" charset="0"/>
              <a:cs typeface="Times New Roman" pitchFamily="18" charset="0"/>
            </a:endParaRPr>
          </a:p>
        </p:txBody>
      </p:sp>
      <p:sp>
        <p:nvSpPr>
          <p:cNvPr id="7" name="TextBox 6">
            <a:extLst>
              <a:ext uri="{FF2B5EF4-FFF2-40B4-BE49-F238E27FC236}">
                <a16:creationId xmlns="" xmlns:a16="http://schemas.microsoft.com/office/drawing/2014/main" id="{D72DA03E-49DD-41F8-B79F-FB60F57AF135}"/>
              </a:ext>
            </a:extLst>
          </p:cNvPr>
          <p:cNvSpPr txBox="1"/>
          <p:nvPr/>
        </p:nvSpPr>
        <p:spPr>
          <a:xfrm>
            <a:off x="2301240" y="3715756"/>
            <a:ext cx="12344241" cy="2062202"/>
          </a:xfrm>
          <a:prstGeom prst="rect">
            <a:avLst/>
          </a:prstGeom>
          <a:noFill/>
        </p:spPr>
        <p:txBody>
          <a:bodyPr wrap="square" lIns="122018" tIns="61009" rIns="122018" bIns="61009">
            <a:spAutoFit/>
          </a:bodyPr>
          <a:lstStyle/>
          <a:p>
            <a:pPr marL="610088" indent="-610088">
              <a:lnSpc>
                <a:spcPct val="150000"/>
              </a:lnSpc>
              <a:buFontTx/>
              <a:buChar char="-"/>
            </a:pPr>
            <a:r>
              <a:rPr lang="en-US" sz="4200" b="1" dirty="0" err="1">
                <a:solidFill>
                  <a:srgbClr val="002060"/>
                </a:solidFill>
                <a:latin typeface="Times New Roman" pitchFamily="18" charset="0"/>
                <a:ea typeface="Arial-Rounded" panose="020B0500000000000000" pitchFamily="34" charset="0"/>
                <a:cs typeface="Times New Roman" pitchFamily="18" charset="0"/>
              </a:rPr>
              <a:t>Tìm</a:t>
            </a:r>
            <a:r>
              <a:rPr lang="en-US" sz="4200" b="1" dirty="0">
                <a:solidFill>
                  <a:srgbClr val="002060"/>
                </a:solidFill>
                <a:latin typeface="Times New Roman" pitchFamily="18" charset="0"/>
                <a:ea typeface="Arial-Rounded" panose="020B0500000000000000" pitchFamily="34" charset="0"/>
                <a:cs typeface="Times New Roman" pitchFamily="18" charset="0"/>
              </a:rPr>
              <a:t> </a:t>
            </a:r>
            <a:r>
              <a:rPr lang="en-US" sz="4200" b="1" dirty="0" err="1">
                <a:solidFill>
                  <a:srgbClr val="002060"/>
                </a:solidFill>
                <a:latin typeface="Times New Roman" pitchFamily="18" charset="0"/>
                <a:ea typeface="Arial-Rounded" panose="020B0500000000000000" pitchFamily="34" charset="0"/>
                <a:cs typeface="Times New Roman" pitchFamily="18" charset="0"/>
              </a:rPr>
              <a:t>đọc</a:t>
            </a:r>
            <a:r>
              <a:rPr lang="en-US" sz="4200" b="1" dirty="0">
                <a:solidFill>
                  <a:srgbClr val="002060"/>
                </a:solidFill>
                <a:latin typeface="Times New Roman" pitchFamily="18" charset="0"/>
                <a:ea typeface="Arial-Rounded" panose="020B0500000000000000" pitchFamily="34" charset="0"/>
                <a:cs typeface="Times New Roman" pitchFamily="18" charset="0"/>
              </a:rPr>
              <a:t> </a:t>
            </a:r>
            <a:r>
              <a:rPr lang="en-US" sz="4200" b="1" dirty="0" err="1" smtClean="0">
                <a:solidFill>
                  <a:srgbClr val="002060"/>
                </a:solidFill>
                <a:latin typeface="Times New Roman" pitchFamily="18" charset="0"/>
                <a:ea typeface="Arial-Rounded" panose="020B0500000000000000" pitchFamily="34" charset="0"/>
                <a:cs typeface="Times New Roman" pitchFamily="18" charset="0"/>
              </a:rPr>
              <a:t>bài</a:t>
            </a:r>
            <a:r>
              <a:rPr lang="en-US" sz="4200" b="1" dirty="0" smtClean="0">
                <a:solidFill>
                  <a:srgbClr val="002060"/>
                </a:solidFill>
                <a:latin typeface="Times New Roman" pitchFamily="18" charset="0"/>
                <a:ea typeface="Arial-Rounded" panose="020B0500000000000000" pitchFamily="34" charset="0"/>
                <a:cs typeface="Times New Roman" pitchFamily="18" charset="0"/>
              </a:rPr>
              <a:t> </a:t>
            </a:r>
            <a:r>
              <a:rPr lang="en-US" sz="4200" b="1" dirty="0" err="1" smtClean="0">
                <a:solidFill>
                  <a:srgbClr val="002060"/>
                </a:solidFill>
                <a:latin typeface="Times New Roman" pitchFamily="18" charset="0"/>
                <a:ea typeface="Arial-Rounded" panose="020B0500000000000000" pitchFamily="34" charset="0"/>
                <a:cs typeface="Times New Roman" pitchFamily="18" charset="0"/>
              </a:rPr>
              <a:t>thơ</a:t>
            </a:r>
            <a:r>
              <a:rPr lang="en-US" sz="4200" b="1" dirty="0" smtClean="0">
                <a:solidFill>
                  <a:srgbClr val="002060"/>
                </a:solidFill>
                <a:latin typeface="Times New Roman" pitchFamily="18" charset="0"/>
                <a:ea typeface="Arial-Rounded" panose="020B0500000000000000" pitchFamily="34" charset="0"/>
                <a:cs typeface="Times New Roman" pitchFamily="18" charset="0"/>
              </a:rPr>
              <a:t>, </a:t>
            </a:r>
            <a:r>
              <a:rPr lang="en-US" sz="4200" b="1" dirty="0" err="1" smtClean="0">
                <a:solidFill>
                  <a:srgbClr val="002060"/>
                </a:solidFill>
                <a:latin typeface="Times New Roman" pitchFamily="18" charset="0"/>
                <a:ea typeface="Arial-Rounded" panose="020B0500000000000000" pitchFamily="34" charset="0"/>
                <a:cs typeface="Times New Roman" pitchFamily="18" charset="0"/>
              </a:rPr>
              <a:t>đồng</a:t>
            </a:r>
            <a:r>
              <a:rPr lang="en-US" sz="4200" b="1" dirty="0" smtClean="0">
                <a:solidFill>
                  <a:srgbClr val="002060"/>
                </a:solidFill>
                <a:latin typeface="Times New Roman" pitchFamily="18" charset="0"/>
                <a:ea typeface="Arial-Rounded" panose="020B0500000000000000" pitchFamily="34" charset="0"/>
                <a:cs typeface="Times New Roman" pitchFamily="18" charset="0"/>
              </a:rPr>
              <a:t> </a:t>
            </a:r>
            <a:r>
              <a:rPr lang="en-US" sz="4200" b="1" dirty="0" err="1" smtClean="0">
                <a:solidFill>
                  <a:srgbClr val="002060"/>
                </a:solidFill>
                <a:latin typeface="Times New Roman" pitchFamily="18" charset="0"/>
                <a:ea typeface="Arial-Rounded" panose="020B0500000000000000" pitchFamily="34" charset="0"/>
                <a:cs typeface="Times New Roman" pitchFamily="18" charset="0"/>
              </a:rPr>
              <a:t>dao</a:t>
            </a:r>
            <a:r>
              <a:rPr lang="en-US" sz="4200" b="1" dirty="0" smtClean="0">
                <a:solidFill>
                  <a:srgbClr val="002060"/>
                </a:solidFill>
                <a:latin typeface="Times New Roman" pitchFamily="18" charset="0"/>
                <a:ea typeface="Arial-Rounded" panose="020B0500000000000000" pitchFamily="34" charset="0"/>
                <a:cs typeface="Times New Roman" pitchFamily="18" charset="0"/>
              </a:rPr>
              <a:t> </a:t>
            </a:r>
            <a:r>
              <a:rPr lang="en-US" sz="4200" b="1" dirty="0" err="1" smtClean="0">
                <a:solidFill>
                  <a:srgbClr val="002060"/>
                </a:solidFill>
                <a:latin typeface="Times New Roman" pitchFamily="18" charset="0"/>
                <a:ea typeface="Arial-Rounded" panose="020B0500000000000000" pitchFamily="34" charset="0"/>
                <a:cs typeface="Times New Roman" pitchFamily="18" charset="0"/>
              </a:rPr>
              <a:t>về</a:t>
            </a:r>
            <a:r>
              <a:rPr lang="en-US" sz="4200" b="1" dirty="0" smtClean="0">
                <a:solidFill>
                  <a:srgbClr val="002060"/>
                </a:solidFill>
                <a:latin typeface="Times New Roman" pitchFamily="18" charset="0"/>
                <a:ea typeface="Arial-Rounded" panose="020B0500000000000000" pitchFamily="34" charset="0"/>
                <a:cs typeface="Times New Roman" pitchFamily="18" charset="0"/>
              </a:rPr>
              <a:t> </a:t>
            </a:r>
            <a:r>
              <a:rPr lang="en-US" sz="4200" b="1" dirty="0" err="1" smtClean="0">
                <a:solidFill>
                  <a:srgbClr val="002060"/>
                </a:solidFill>
                <a:latin typeface="Times New Roman" pitchFamily="18" charset="0"/>
                <a:ea typeface="Arial-Rounded" panose="020B0500000000000000" pitchFamily="34" charset="0"/>
                <a:cs typeface="Times New Roman" pitchFamily="18" charset="0"/>
              </a:rPr>
              <a:t>đồ</a:t>
            </a:r>
            <a:r>
              <a:rPr lang="en-US" sz="4200" b="1" dirty="0" smtClean="0">
                <a:solidFill>
                  <a:srgbClr val="002060"/>
                </a:solidFill>
                <a:latin typeface="Times New Roman" pitchFamily="18" charset="0"/>
                <a:ea typeface="Arial-Rounded" panose="020B0500000000000000" pitchFamily="34" charset="0"/>
                <a:cs typeface="Times New Roman" pitchFamily="18" charset="0"/>
              </a:rPr>
              <a:t> </a:t>
            </a:r>
            <a:r>
              <a:rPr lang="en-US" sz="4200" b="1" dirty="0" err="1" smtClean="0">
                <a:solidFill>
                  <a:srgbClr val="002060"/>
                </a:solidFill>
                <a:latin typeface="Times New Roman" pitchFamily="18" charset="0"/>
                <a:ea typeface="Arial-Rounded" panose="020B0500000000000000" pitchFamily="34" charset="0"/>
                <a:cs typeface="Times New Roman" pitchFamily="18" charset="0"/>
              </a:rPr>
              <a:t>chơi</a:t>
            </a:r>
            <a:r>
              <a:rPr lang="en-US" sz="4200" b="1" dirty="0" smtClean="0">
                <a:solidFill>
                  <a:srgbClr val="002060"/>
                </a:solidFill>
                <a:latin typeface="Times New Roman" pitchFamily="18" charset="0"/>
                <a:ea typeface="Arial-Rounded" panose="020B0500000000000000" pitchFamily="34" charset="0"/>
                <a:cs typeface="Times New Roman" pitchFamily="18" charset="0"/>
              </a:rPr>
              <a:t>, </a:t>
            </a:r>
            <a:r>
              <a:rPr lang="en-US" sz="4200" b="1" dirty="0" err="1" smtClean="0">
                <a:solidFill>
                  <a:srgbClr val="002060"/>
                </a:solidFill>
                <a:latin typeface="Times New Roman" pitchFamily="18" charset="0"/>
                <a:ea typeface="Arial-Rounded" panose="020B0500000000000000" pitchFamily="34" charset="0"/>
                <a:cs typeface="Times New Roman" pitchFamily="18" charset="0"/>
              </a:rPr>
              <a:t>trò</a:t>
            </a:r>
            <a:r>
              <a:rPr lang="en-US" sz="4200" b="1" dirty="0" smtClean="0">
                <a:solidFill>
                  <a:srgbClr val="002060"/>
                </a:solidFill>
                <a:latin typeface="Times New Roman" pitchFamily="18" charset="0"/>
                <a:ea typeface="Arial-Rounded" panose="020B0500000000000000" pitchFamily="34" charset="0"/>
                <a:cs typeface="Times New Roman" pitchFamily="18" charset="0"/>
              </a:rPr>
              <a:t> </a:t>
            </a:r>
            <a:r>
              <a:rPr lang="en-US" sz="4200" b="1" dirty="0" err="1" smtClean="0">
                <a:solidFill>
                  <a:srgbClr val="002060"/>
                </a:solidFill>
                <a:latin typeface="Times New Roman" pitchFamily="18" charset="0"/>
                <a:ea typeface="Arial-Rounded" panose="020B0500000000000000" pitchFamily="34" charset="0"/>
                <a:cs typeface="Times New Roman" pitchFamily="18" charset="0"/>
              </a:rPr>
              <a:t>chơi</a:t>
            </a:r>
            <a:r>
              <a:rPr lang="en-US" sz="42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4200" b="1" dirty="0">
              <a:solidFill>
                <a:srgbClr val="002060"/>
              </a:solidFill>
              <a:latin typeface="Times New Roman" pitchFamily="18" charset="0"/>
              <a:ea typeface="Arial-Rounded" panose="020B0500000000000000" pitchFamily="34" charset="0"/>
              <a:cs typeface="Times New Roman" pitchFamily="18" charset="0"/>
            </a:endParaRPr>
          </a:p>
          <a:p>
            <a:pPr marL="610088" indent="-610088">
              <a:lnSpc>
                <a:spcPct val="150000"/>
              </a:lnSpc>
              <a:buFontTx/>
              <a:buChar char="-"/>
            </a:pPr>
            <a:r>
              <a:rPr lang="en-US" sz="4200" b="1" dirty="0" err="1">
                <a:solidFill>
                  <a:srgbClr val="002060"/>
                </a:solidFill>
                <a:latin typeface="Times New Roman" pitchFamily="18" charset="0"/>
                <a:ea typeface="Arial-Rounded" panose="020B0500000000000000" pitchFamily="34" charset="0"/>
                <a:cs typeface="Times New Roman" pitchFamily="18" charset="0"/>
              </a:rPr>
              <a:t>Xem</a:t>
            </a:r>
            <a:r>
              <a:rPr lang="en-US" sz="4200" b="1" dirty="0">
                <a:solidFill>
                  <a:srgbClr val="002060"/>
                </a:solidFill>
                <a:latin typeface="Times New Roman" pitchFamily="18" charset="0"/>
                <a:ea typeface="Arial-Rounded" panose="020B0500000000000000" pitchFamily="34" charset="0"/>
                <a:cs typeface="Times New Roman" pitchFamily="18" charset="0"/>
              </a:rPr>
              <a:t> </a:t>
            </a:r>
            <a:r>
              <a:rPr lang="en-US" sz="4200" b="1" dirty="0" err="1">
                <a:solidFill>
                  <a:srgbClr val="002060"/>
                </a:solidFill>
                <a:latin typeface="Times New Roman" pitchFamily="18" charset="0"/>
                <a:ea typeface="Arial-Rounded" panose="020B0500000000000000" pitchFamily="34" charset="0"/>
                <a:cs typeface="Times New Roman" pitchFamily="18" charset="0"/>
              </a:rPr>
              <a:t>trước</a:t>
            </a:r>
            <a:r>
              <a:rPr lang="en-US" sz="4200" b="1" dirty="0">
                <a:solidFill>
                  <a:srgbClr val="002060"/>
                </a:solidFill>
                <a:latin typeface="Times New Roman" pitchFamily="18" charset="0"/>
                <a:ea typeface="Arial-Rounded" panose="020B0500000000000000" pitchFamily="34" charset="0"/>
                <a:cs typeface="Times New Roman" pitchFamily="18" charset="0"/>
              </a:rPr>
              <a:t> </a:t>
            </a:r>
            <a:r>
              <a:rPr lang="en-US" sz="4200" b="1" dirty="0" err="1">
                <a:solidFill>
                  <a:srgbClr val="002060"/>
                </a:solidFill>
                <a:latin typeface="Times New Roman" pitchFamily="18" charset="0"/>
                <a:ea typeface="Arial-Rounded" panose="020B0500000000000000" pitchFamily="34" charset="0"/>
                <a:cs typeface="Times New Roman" pitchFamily="18" charset="0"/>
              </a:rPr>
              <a:t>bài</a:t>
            </a:r>
            <a:r>
              <a:rPr lang="en-US" sz="4200" b="1" dirty="0">
                <a:solidFill>
                  <a:srgbClr val="002060"/>
                </a:solidFill>
                <a:latin typeface="Times New Roman" pitchFamily="18" charset="0"/>
                <a:ea typeface="Arial-Rounded" panose="020B0500000000000000" pitchFamily="34" charset="0"/>
                <a:cs typeface="Times New Roman" pitchFamily="18" charset="0"/>
              </a:rPr>
              <a:t> </a:t>
            </a:r>
            <a:r>
              <a:rPr lang="en-US" sz="4200" b="1" dirty="0" err="1">
                <a:solidFill>
                  <a:srgbClr val="002060"/>
                </a:solidFill>
                <a:latin typeface="Times New Roman" pitchFamily="18" charset="0"/>
                <a:ea typeface="Arial-Rounded" panose="020B0500000000000000" pitchFamily="34" charset="0"/>
                <a:cs typeface="Times New Roman" pitchFamily="18" charset="0"/>
              </a:rPr>
              <a:t>sau</a:t>
            </a:r>
            <a:r>
              <a:rPr lang="en-US" sz="4200" b="1" dirty="0">
                <a:solidFill>
                  <a:srgbClr val="002060"/>
                </a:solidFill>
                <a:latin typeface="Times New Roman" pitchFamily="18" charset="0"/>
                <a:ea typeface="Arial-Rounded" panose="020B0500000000000000" pitchFamily="34" charset="0"/>
                <a:cs typeface="Times New Roman" pitchFamily="18" charset="0"/>
              </a:rPr>
              <a:t>.</a:t>
            </a:r>
          </a:p>
        </p:txBody>
      </p:sp>
      <p:pic>
        <p:nvPicPr>
          <p:cNvPr id="8" name="图片 35">
            <a:extLst>
              <a:ext uri="{FF2B5EF4-FFF2-40B4-BE49-F238E27FC236}">
                <a16:creationId xmlns=""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841106" y="2670260"/>
            <a:ext cx="2727981" cy="2290809"/>
          </a:xfrm>
          <a:prstGeom prst="rect">
            <a:avLst/>
          </a:prstGeom>
        </p:spPr>
      </p:pic>
      <p:pic>
        <p:nvPicPr>
          <p:cNvPr id="10" name="图片 39">
            <a:extLst>
              <a:ext uri="{FF2B5EF4-FFF2-40B4-BE49-F238E27FC236}">
                <a16:creationId xmlns="" xmlns:a16="http://schemas.microsoft.com/office/drawing/2014/main" id="{BA3AC262-0CFA-437F-8EEC-1E1473D1C86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5090" y="6892822"/>
            <a:ext cx="3020555" cy="2800453"/>
          </a:xfrm>
          <a:prstGeom prst="rect">
            <a:avLst/>
          </a:prstGeom>
        </p:spPr>
      </p:pic>
      <p:pic>
        <p:nvPicPr>
          <p:cNvPr id="11" name="图片 41">
            <a:extLst>
              <a:ext uri="{FF2B5EF4-FFF2-40B4-BE49-F238E27FC236}">
                <a16:creationId xmlns="" xmlns:a16="http://schemas.microsoft.com/office/drawing/2014/main" id="{F0CA763B-28AA-4F2E-B16E-CEE647F245DB}"/>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801909" y="599096"/>
            <a:ext cx="1718146" cy="3057686"/>
          </a:xfrm>
          <a:prstGeom prst="rect">
            <a:avLst/>
          </a:prstGeom>
        </p:spPr>
      </p:pic>
      <p:pic>
        <p:nvPicPr>
          <p:cNvPr id="12" name="图片 43">
            <a:extLst>
              <a:ext uri="{FF2B5EF4-FFF2-40B4-BE49-F238E27FC236}">
                <a16:creationId xmlns="" xmlns:a16="http://schemas.microsoft.com/office/drawing/2014/main" id="{88688721-FFAF-4DDA-811B-7DEE30BCC51C}"/>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81084" y="5356734"/>
            <a:ext cx="1718146" cy="3037790"/>
          </a:xfrm>
          <a:prstGeom prst="rect">
            <a:avLst/>
          </a:prstGeom>
        </p:spPr>
      </p:pic>
      <p:pic>
        <p:nvPicPr>
          <p:cNvPr id="13" name="Picture 12">
            <a:extLst>
              <a:ext uri="{FF2B5EF4-FFF2-40B4-BE49-F238E27FC236}">
                <a16:creationId xmlns=""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3966918" y="7114279"/>
            <a:ext cx="1435403" cy="2327338"/>
          </a:xfrm>
          <a:prstGeom prst="rect">
            <a:avLst/>
          </a:prstGeom>
        </p:spPr>
      </p:pic>
    </p:spTree>
    <p:extLst>
      <p:ext uri="{BB962C8B-B14F-4D97-AF65-F5344CB8AC3E}">
        <p14:creationId xmlns:p14="http://schemas.microsoft.com/office/powerpoint/2010/main" xmlns="" val="192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41">
            <a:extLst>
              <a:ext uri="{FF2B5EF4-FFF2-40B4-BE49-F238E27FC236}">
                <a16:creationId xmlns="" xmlns:a16="http://schemas.microsoft.com/office/drawing/2014/main" id="{C404B79C-321D-4A2D-AC10-89EBCFCF048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27329" y="602794"/>
            <a:ext cx="804988" cy="1361836"/>
          </a:xfrm>
          <a:prstGeom prst="rect">
            <a:avLst/>
          </a:prstGeom>
        </p:spPr>
      </p:pic>
      <p:pic>
        <p:nvPicPr>
          <p:cNvPr id="10" name="图片 43">
            <a:extLst>
              <a:ext uri="{FF2B5EF4-FFF2-40B4-BE49-F238E27FC236}">
                <a16:creationId xmlns="" xmlns:a16="http://schemas.microsoft.com/office/drawing/2014/main" id="{0203E267-C0F0-4C4D-B171-ADA7286AE0D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77481" y="1160479"/>
            <a:ext cx="564172" cy="948227"/>
          </a:xfrm>
          <a:prstGeom prst="rect">
            <a:avLst/>
          </a:prstGeom>
        </p:spPr>
      </p:pic>
      <p:sp>
        <p:nvSpPr>
          <p:cNvPr id="12" name="TextBox 11">
            <a:extLst>
              <a:ext uri="{FF2B5EF4-FFF2-40B4-BE49-F238E27FC236}">
                <a16:creationId xmlns="" xmlns:a16="http://schemas.microsoft.com/office/drawing/2014/main" id="{CFBB8685-4316-45F5-9929-8BC6BC049418}"/>
              </a:ext>
            </a:extLst>
          </p:cNvPr>
          <p:cNvSpPr txBox="1"/>
          <p:nvPr/>
        </p:nvSpPr>
        <p:spPr>
          <a:xfrm>
            <a:off x="2804016" y="3202231"/>
            <a:ext cx="10736966" cy="2032867"/>
          </a:xfrm>
          <a:prstGeom prst="rect">
            <a:avLst/>
          </a:prstGeom>
          <a:noFill/>
        </p:spPr>
        <p:txBody>
          <a:bodyPr wrap="square" lIns="121984" tIns="60993" rIns="121984" bIns="60993" rtlCol="0">
            <a:spAutoFit/>
          </a:bodyPr>
          <a:lstStyle/>
          <a:p>
            <a:pPr algn="ctr" defTabSz="1219848">
              <a:lnSpc>
                <a:spcPct val="150000"/>
              </a:lnSpc>
            </a:pPr>
            <a:r>
              <a:rPr lang="en-US" sz="4400" dirty="0" err="1">
                <a:solidFill>
                  <a:srgbClr val="FF0000"/>
                </a:solidFill>
                <a:latin typeface="Times New Roman" pitchFamily="18" charset="0"/>
                <a:cs typeface="Times New Roman" pitchFamily="18" charset="0"/>
              </a:rPr>
              <a:t>Tạm</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biệt</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và</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hẹn</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gặp</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lại</a:t>
            </a:r>
            <a:r>
              <a:rPr lang="en-US" sz="4400" dirty="0">
                <a:solidFill>
                  <a:srgbClr val="FF0000"/>
                </a:solidFill>
                <a:latin typeface="Times New Roman" pitchFamily="18" charset="0"/>
                <a:cs typeface="Times New Roman" pitchFamily="18" charset="0"/>
              </a:rPr>
              <a:t> </a:t>
            </a:r>
          </a:p>
          <a:p>
            <a:pPr algn="ctr" defTabSz="1219848">
              <a:lnSpc>
                <a:spcPct val="150000"/>
              </a:lnSpc>
            </a:pPr>
            <a:r>
              <a:rPr lang="en-US" sz="4400" dirty="0" err="1">
                <a:solidFill>
                  <a:srgbClr val="FF0000"/>
                </a:solidFill>
                <a:latin typeface="Times New Roman" pitchFamily="18" charset="0"/>
                <a:cs typeface="Times New Roman" pitchFamily="18" charset="0"/>
              </a:rPr>
              <a:t>các</a:t>
            </a:r>
            <a:r>
              <a:rPr lang="en-US" sz="4400" dirty="0">
                <a:solidFill>
                  <a:srgbClr val="FF0000"/>
                </a:solidFill>
                <a:latin typeface="Times New Roman" pitchFamily="18" charset="0"/>
                <a:cs typeface="Times New Roman" pitchFamily="18" charset="0"/>
              </a:rPr>
              <a:t> con </a:t>
            </a:r>
            <a:r>
              <a:rPr lang="en-US" sz="4400" dirty="0" err="1">
                <a:solidFill>
                  <a:srgbClr val="FF0000"/>
                </a:solidFill>
                <a:latin typeface="Times New Roman" pitchFamily="18" charset="0"/>
                <a:cs typeface="Times New Roman" pitchFamily="18" charset="0"/>
              </a:rPr>
              <a:t>vào</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những</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tiết</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học</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sau</a:t>
            </a:r>
            <a:r>
              <a:rPr lang="en-US" sz="4400" dirty="0">
                <a:solidFill>
                  <a:srgbClr val="FF0000"/>
                </a:solidFill>
                <a:latin typeface="Times New Roman" pitchFamily="18" charset="0"/>
                <a:cs typeface="Times New Roman" pitchFamily="18" charset="0"/>
              </a:rPr>
              <a:t>!</a:t>
            </a:r>
          </a:p>
        </p:txBody>
      </p:sp>
      <p:pic>
        <p:nvPicPr>
          <p:cNvPr id="14" name="图片 14"/>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3717756" y="2763261"/>
            <a:ext cx="1079766" cy="1178715"/>
          </a:xfrm>
          <a:prstGeom prst="rect">
            <a:avLst/>
          </a:prstGeom>
        </p:spPr>
      </p:pic>
      <p:pic>
        <p:nvPicPr>
          <p:cNvPr id="11"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5" cstate="print">
            <a:extLst>
              <a:ext uri="{BEBA8EAE-BF5A-486C-A8C5-ECC9F3942E4B}">
                <a14:imgProps xmlns:a14="http://schemas.microsoft.com/office/drawing/2010/main" xmlns="">
                  <a14:imgLayer r:embed="rId6">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8634197"/>
            <a:ext cx="15727363" cy="1052599"/>
          </a:xfrm>
          <a:prstGeom prst="rect">
            <a:avLst/>
          </a:prstGeom>
        </p:spPr>
      </p:pic>
      <p:grpSp>
        <p:nvGrpSpPr>
          <p:cNvPr id="17" name="Group 16">
            <a:extLst>
              <a:ext uri="{FF2B5EF4-FFF2-40B4-BE49-F238E27FC236}">
                <a16:creationId xmlns="" xmlns:a16="http://schemas.microsoft.com/office/drawing/2014/main" id="{7A807A5E-B68A-410C-AB0D-1D86BD6E42C7}"/>
              </a:ext>
            </a:extLst>
          </p:cNvPr>
          <p:cNvGrpSpPr/>
          <p:nvPr/>
        </p:nvGrpSpPr>
        <p:grpSpPr>
          <a:xfrm>
            <a:off x="0" y="0"/>
            <a:ext cx="15727363" cy="520566"/>
            <a:chOff x="0" y="-127508"/>
            <a:chExt cx="12192000" cy="1361811"/>
          </a:xfrm>
        </p:grpSpPr>
        <p:sp>
          <p:nvSpPr>
            <p:cNvPr id="18"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9"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20" name="图片 35">
            <a:extLst>
              <a:ext uri="{FF2B5EF4-FFF2-40B4-BE49-F238E27FC236}">
                <a16:creationId xmlns="" xmlns:a16="http://schemas.microsoft.com/office/drawing/2014/main" id="{6D336546-DCB4-44A1-9408-72467C3E80A9}"/>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2841106" y="2670260"/>
            <a:ext cx="2727981" cy="2290809"/>
          </a:xfrm>
          <a:prstGeom prst="rect">
            <a:avLst/>
          </a:prstGeom>
        </p:spPr>
      </p:pic>
      <p:pic>
        <p:nvPicPr>
          <p:cNvPr id="21" name="图片 39">
            <a:extLst>
              <a:ext uri="{FF2B5EF4-FFF2-40B4-BE49-F238E27FC236}">
                <a16:creationId xmlns="" xmlns:a16="http://schemas.microsoft.com/office/drawing/2014/main" id="{BA3AC262-0CFA-437F-8EEC-1E1473D1C86F}"/>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5090" y="6892822"/>
            <a:ext cx="3020555" cy="2800453"/>
          </a:xfrm>
          <a:prstGeom prst="rect">
            <a:avLst/>
          </a:prstGeom>
        </p:spPr>
      </p:pic>
      <p:pic>
        <p:nvPicPr>
          <p:cNvPr id="22" name="图片 41">
            <a:extLst>
              <a:ext uri="{FF2B5EF4-FFF2-40B4-BE49-F238E27FC236}">
                <a16:creationId xmlns="" xmlns:a16="http://schemas.microsoft.com/office/drawing/2014/main" id="{F0CA763B-28AA-4F2E-B16E-CEE647F245DB}"/>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2801909" y="599096"/>
            <a:ext cx="1718146" cy="3057686"/>
          </a:xfrm>
          <a:prstGeom prst="rect">
            <a:avLst/>
          </a:prstGeom>
        </p:spPr>
      </p:pic>
      <p:pic>
        <p:nvPicPr>
          <p:cNvPr id="23" name="图片 43">
            <a:extLst>
              <a:ext uri="{FF2B5EF4-FFF2-40B4-BE49-F238E27FC236}">
                <a16:creationId xmlns="" xmlns:a16="http://schemas.microsoft.com/office/drawing/2014/main" id="{88688721-FFAF-4DDA-811B-7DEE30BCC51C}"/>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81084" y="5356734"/>
            <a:ext cx="1718146" cy="3037790"/>
          </a:xfrm>
          <a:prstGeom prst="rect">
            <a:avLst/>
          </a:prstGeom>
        </p:spPr>
      </p:pic>
      <p:pic>
        <p:nvPicPr>
          <p:cNvPr id="24" name="Picture 23">
            <a:extLst>
              <a:ext uri="{FF2B5EF4-FFF2-40B4-BE49-F238E27FC236}">
                <a16:creationId xmlns="" xmlns:a16="http://schemas.microsoft.com/office/drawing/2014/main" id="{47F7FCC9-1039-46C8-BD0B-1FC7198DA85D}"/>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3966918" y="7114279"/>
            <a:ext cx="1435403" cy="2327338"/>
          </a:xfrm>
          <a:prstGeom prst="rect">
            <a:avLst/>
          </a:prstGeom>
        </p:spPr>
      </p:pic>
    </p:spTree>
    <p:extLst>
      <p:ext uri="{BB962C8B-B14F-4D97-AF65-F5344CB8AC3E}">
        <p14:creationId xmlns:p14="http://schemas.microsoft.com/office/powerpoint/2010/main" xmlns="" val="30692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750"/>
                                        <p:tgtEl>
                                          <p:spTgt spid="14"/>
                                        </p:tgtEl>
                                      </p:cBhvr>
                                    </p:animEffect>
                                    <p:anim calcmode="lin" valueType="num">
                                      <p:cBhvr>
                                        <p:cTn id="23" dur="750" fill="hold"/>
                                        <p:tgtEl>
                                          <p:spTgt spid="14"/>
                                        </p:tgtEl>
                                        <p:attrNameLst>
                                          <p:attrName>ppt_x</p:attrName>
                                        </p:attrNameLst>
                                      </p:cBhvr>
                                      <p:tavLst>
                                        <p:tav tm="0">
                                          <p:val>
                                            <p:strVal val="#ppt_x"/>
                                          </p:val>
                                        </p:tav>
                                        <p:tav tm="100000">
                                          <p:val>
                                            <p:strVal val="#ppt_x"/>
                                          </p:val>
                                        </p:tav>
                                      </p:tavLst>
                                    </p:anim>
                                    <p:anim calcmode="lin" valueType="num">
                                      <p:cBhvr>
                                        <p:cTn id="24" dur="750" fill="hold"/>
                                        <p:tgtEl>
                                          <p:spTgt spid="14"/>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750" fill="hold"/>
                                        <p:tgtEl>
                                          <p:spTgt spid="21"/>
                                        </p:tgtEl>
                                        <p:attrNameLst>
                                          <p:attrName>ppt_w</p:attrName>
                                        </p:attrNameLst>
                                      </p:cBhvr>
                                      <p:tavLst>
                                        <p:tav tm="0">
                                          <p:val>
                                            <p:fltVal val="0"/>
                                          </p:val>
                                        </p:tav>
                                        <p:tav tm="100000">
                                          <p:val>
                                            <p:strVal val="#ppt_w"/>
                                          </p:val>
                                        </p:tav>
                                      </p:tavLst>
                                    </p:anim>
                                    <p:anim calcmode="lin" valueType="num">
                                      <p:cBhvr>
                                        <p:cTn id="28" dur="750" fill="hold"/>
                                        <p:tgtEl>
                                          <p:spTgt spid="21"/>
                                        </p:tgtEl>
                                        <p:attrNameLst>
                                          <p:attrName>ppt_h</p:attrName>
                                        </p:attrNameLst>
                                      </p:cBhvr>
                                      <p:tavLst>
                                        <p:tav tm="0">
                                          <p:val>
                                            <p:fltVal val="0"/>
                                          </p:val>
                                        </p:tav>
                                        <p:tav tm="100000">
                                          <p:val>
                                            <p:strVal val="#ppt_h"/>
                                          </p:val>
                                        </p:tav>
                                      </p:tavLst>
                                    </p:anim>
                                    <p:animEffect transition="in" filter="fade">
                                      <p:cBhvr>
                                        <p:cTn id="29" dur="750"/>
                                        <p:tgtEl>
                                          <p:spTgt spid="21"/>
                                        </p:tgtEl>
                                      </p:cBhvr>
                                    </p:animEffect>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750" fill="hold"/>
                                        <p:tgtEl>
                                          <p:spTgt spid="23"/>
                                        </p:tgtEl>
                                        <p:attrNameLst>
                                          <p:attrName>ppt_w</p:attrName>
                                        </p:attrNameLst>
                                      </p:cBhvr>
                                      <p:tavLst>
                                        <p:tav tm="0">
                                          <p:val>
                                            <p:fltVal val="0"/>
                                          </p:val>
                                        </p:tav>
                                        <p:tav tm="100000">
                                          <p:val>
                                            <p:strVal val="#ppt_w"/>
                                          </p:val>
                                        </p:tav>
                                      </p:tavLst>
                                    </p:anim>
                                    <p:anim calcmode="lin" valueType="num">
                                      <p:cBhvr>
                                        <p:cTn id="33" dur="750" fill="hold"/>
                                        <p:tgtEl>
                                          <p:spTgt spid="23"/>
                                        </p:tgtEl>
                                        <p:attrNameLst>
                                          <p:attrName>ppt_h</p:attrName>
                                        </p:attrNameLst>
                                      </p:cBhvr>
                                      <p:tavLst>
                                        <p:tav tm="0">
                                          <p:val>
                                            <p:fltVal val="0"/>
                                          </p:val>
                                        </p:tav>
                                        <p:tav tm="100000">
                                          <p:val>
                                            <p:strVal val="#ppt_h"/>
                                          </p:val>
                                        </p:tav>
                                      </p:tavLst>
                                    </p:anim>
                                    <p:animEffect transition="in" filter="fade">
                                      <p:cBhvr>
                                        <p:cTn id="34" dur="75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750" fill="hold"/>
                                        <p:tgtEl>
                                          <p:spTgt spid="20"/>
                                        </p:tgtEl>
                                        <p:attrNameLst>
                                          <p:attrName>ppt_w</p:attrName>
                                        </p:attrNameLst>
                                      </p:cBhvr>
                                      <p:tavLst>
                                        <p:tav tm="0">
                                          <p:val>
                                            <p:fltVal val="0"/>
                                          </p:val>
                                        </p:tav>
                                        <p:tav tm="100000">
                                          <p:val>
                                            <p:strVal val="#ppt_w"/>
                                          </p:val>
                                        </p:tav>
                                      </p:tavLst>
                                    </p:anim>
                                    <p:anim calcmode="lin" valueType="num">
                                      <p:cBhvr>
                                        <p:cTn id="38" dur="750" fill="hold"/>
                                        <p:tgtEl>
                                          <p:spTgt spid="20"/>
                                        </p:tgtEl>
                                        <p:attrNameLst>
                                          <p:attrName>ppt_h</p:attrName>
                                        </p:attrNameLst>
                                      </p:cBhvr>
                                      <p:tavLst>
                                        <p:tav tm="0">
                                          <p:val>
                                            <p:fltVal val="0"/>
                                          </p:val>
                                        </p:tav>
                                        <p:tav tm="100000">
                                          <p:val>
                                            <p:strVal val="#ppt_h"/>
                                          </p:val>
                                        </p:tav>
                                      </p:tavLst>
                                    </p:anim>
                                    <p:animEffect transition="in" filter="fade">
                                      <p:cBhvr>
                                        <p:cTn id="39" dur="750"/>
                                        <p:tgtEl>
                                          <p:spTgt spid="20"/>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750" fill="hold"/>
                                        <p:tgtEl>
                                          <p:spTgt spid="22"/>
                                        </p:tgtEl>
                                        <p:attrNameLst>
                                          <p:attrName>ppt_w</p:attrName>
                                        </p:attrNameLst>
                                      </p:cBhvr>
                                      <p:tavLst>
                                        <p:tav tm="0">
                                          <p:val>
                                            <p:fltVal val="0"/>
                                          </p:val>
                                        </p:tav>
                                        <p:tav tm="100000">
                                          <p:val>
                                            <p:strVal val="#ppt_w"/>
                                          </p:val>
                                        </p:tav>
                                      </p:tavLst>
                                    </p:anim>
                                    <p:anim calcmode="lin" valueType="num">
                                      <p:cBhvr>
                                        <p:cTn id="43" dur="750" fill="hold"/>
                                        <p:tgtEl>
                                          <p:spTgt spid="22"/>
                                        </p:tgtEl>
                                        <p:attrNameLst>
                                          <p:attrName>ppt_h</p:attrName>
                                        </p:attrNameLst>
                                      </p:cBhvr>
                                      <p:tavLst>
                                        <p:tav tm="0">
                                          <p:val>
                                            <p:fltVal val="0"/>
                                          </p:val>
                                        </p:tav>
                                        <p:tav tm="100000">
                                          <p:val>
                                            <p:strVal val="#ppt_h"/>
                                          </p:val>
                                        </p:tav>
                                      </p:tavLst>
                                    </p:anim>
                                    <p:animEffect transition="in" filter="fade">
                                      <p:cBhvr>
                                        <p:cTn id="44" dur="750"/>
                                        <p:tgtEl>
                                          <p:spTgt spid="22"/>
                                        </p:tgtEl>
                                      </p:cBhvr>
                                    </p:animEffect>
                                  </p:childTnLst>
                                </p:cTn>
                              </p:par>
                              <p:par>
                                <p:cTn id="45" presetID="47"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2199</TotalTime>
  <Words>255</Words>
  <Application>Microsoft Office PowerPoint</Application>
  <PresentationFormat>Custom</PresentationFormat>
  <Paragraphs>33</Paragraphs>
  <Slides>6</Slides>
  <Notes>2</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1_Office Theme</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7</cp:lastModifiedBy>
  <cp:revision>607</cp:revision>
  <dcterms:created xsi:type="dcterms:W3CDTF">2020-12-08T15:48:47Z</dcterms:created>
  <dcterms:modified xsi:type="dcterms:W3CDTF">2022-11-20T14:50:51Z</dcterms:modified>
</cp:coreProperties>
</file>