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0" r:id="rId4"/>
    <p:sldId id="289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098" y="747132"/>
            <a:ext cx="102064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củng cố bảng nhân 5, vận dụng tính nhẩm.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tính trong trường hợp có 2 dấu phép tính.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296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166</cp:revision>
  <dcterms:created xsi:type="dcterms:W3CDTF">2021-06-02T01:34:28Z</dcterms:created>
  <dcterms:modified xsi:type="dcterms:W3CDTF">2023-01-27T05:06:51Z</dcterms:modified>
</cp:coreProperties>
</file>