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2" r:id="rId3"/>
    <p:sldId id="304" r:id="rId4"/>
    <p:sldId id="303" r:id="rId5"/>
    <p:sldId id="295" r:id="rId6"/>
    <p:sldId id="296" r:id="rId7"/>
    <p:sldId id="29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-6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659" y="1135626"/>
            <a:ext cx="1037598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Củng cố khả năng nhận dạng khối trụ và khối cầu;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Củng cố kĩ năng xử lí vấn đề trong bài toán có quy luật hình.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Liên hệ, nhận biết được các đồ vật gần gũi có dạng khối trụ, khối cầu.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Tự chủ - tự học, giao tiếp - hợp tác, giải quyết vấn đề và sáng tạo.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- Phẩm chất: chăm chỉ (chăm học).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xmlns="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261</Words>
  <Application>Microsoft Office PowerPoint</Application>
  <PresentationFormat>Custom</PresentationFormat>
  <Paragraphs>64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219</cp:revision>
  <dcterms:created xsi:type="dcterms:W3CDTF">2021-06-02T01:34:28Z</dcterms:created>
  <dcterms:modified xsi:type="dcterms:W3CDTF">2023-02-18T07:58:25Z</dcterms:modified>
</cp:coreProperties>
</file>