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1562" autoAdjust="0"/>
  </p:normalViewPr>
  <p:slideViewPr>
    <p:cSldViewPr snapToGrid="0" snapToObjects="1">
      <p:cViewPr>
        <p:scale>
          <a:sx n="100" d="100"/>
          <a:sy n="100" d="100"/>
        </p:scale>
        <p:origin x="348" y="-7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23/10/2023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27/10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32327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23/10/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Phở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mỳ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370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70</cp:revision>
  <cp:lastPrinted>2023-08-20T15:03:24Z</cp:lastPrinted>
  <dcterms:created xsi:type="dcterms:W3CDTF">2019-09-26T13:09:45Z</dcterms:created>
  <dcterms:modified xsi:type="dcterms:W3CDTF">2023-10-17T13:19:14Z</dcterms:modified>
</cp:coreProperties>
</file>