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1562" autoAdjust="0"/>
  </p:normalViewPr>
  <p:slideViewPr>
    <p:cSldViewPr snapToGrid="0" snapToObjects="1">
      <p:cViewPr>
        <p:scale>
          <a:sx n="142" d="100"/>
          <a:sy n="142" d="100"/>
        </p:scale>
        <p:origin x="-948" y="-15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30/10/2023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03/11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09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06849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30/10/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01/11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chưng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mỳ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371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79</cp:revision>
  <cp:lastPrinted>2023-08-20T15:03:24Z</cp:lastPrinted>
  <dcterms:created xsi:type="dcterms:W3CDTF">2019-09-26T13:09:45Z</dcterms:created>
  <dcterms:modified xsi:type="dcterms:W3CDTF">2023-10-28T08:28:49Z</dcterms:modified>
</cp:coreProperties>
</file>