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/>
    <p:restoredTop sz="92280" autoAdjust="0"/>
  </p:normalViewPr>
  <p:slideViewPr>
    <p:cSldViewPr snapToGrid="0" snapToObjects="1">
      <p:cViewPr>
        <p:scale>
          <a:sx n="154" d="100"/>
          <a:sy n="154" d="100"/>
        </p:scale>
        <p:origin x="-1308" y="-25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18/12/2023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22/12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16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TIỂU HỌC LÊ QUÝ ĐÔN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760841"/>
              </p:ext>
            </p:extLst>
          </p:nvPr>
        </p:nvGraphicFramePr>
        <p:xfrm>
          <a:off x="574116" y="1421174"/>
          <a:ext cx="8503919" cy="5279349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7217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30.000 VNĐ bao gồm 01 bữa ăn trưa, 01 bữa phụ chiều và thuếhg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16468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64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nhu cầu hằng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 30 -40 %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62429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3617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30%-40%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13.0-20.0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20.0-30.0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6328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18/12/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768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phi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Lạc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tẩm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63289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20/12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phụ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tẩm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xào-Chuối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Kidz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56010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bông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62652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bông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nho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1233</TotalTime>
  <Words>390</Words>
  <Application>Microsoft Office PowerPoint</Application>
  <PresentationFormat>A4 Paper (210x297 mm)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123</cp:revision>
  <cp:lastPrinted>2023-08-20T15:03:24Z</cp:lastPrinted>
  <dcterms:created xsi:type="dcterms:W3CDTF">2019-09-26T13:09:45Z</dcterms:created>
  <dcterms:modified xsi:type="dcterms:W3CDTF">2023-12-13T08:37:56Z</dcterms:modified>
</cp:coreProperties>
</file>