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2280" autoAdjust="0"/>
  </p:normalViewPr>
  <p:slideViewPr>
    <p:cSldViewPr snapToGrid="0" snapToObjects="1">
      <p:cViewPr varScale="1">
        <p:scale>
          <a:sx n="95" d="100"/>
          <a:sy n="95" d="100"/>
        </p:scale>
        <p:origin x="111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76300"/>
            <a:ext cx="34163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25/12/2023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29/12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69036"/>
              </p:ext>
            </p:extLst>
          </p:nvPr>
        </p:nvGraphicFramePr>
        <p:xfrm>
          <a:off x="574116" y="1421174"/>
          <a:ext cx="8630165" cy="5279349"/>
        </p:xfrm>
        <a:graphic>
          <a:graphicData uri="http://schemas.openxmlformats.org/drawingml/2006/table">
            <a:tbl>
              <a:tblPr/>
              <a:tblGrid>
                <a:gridCol w="592980">
                  <a:extLst>
                    <a:ext uri="{9D8B030D-6E8A-4147-A177-3AD203B41FA5}">
                      <a16:colId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xào-Chuối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Phở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374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Techsi.vn</cp:lastModifiedBy>
  <cp:revision>129</cp:revision>
  <cp:lastPrinted>2023-12-26T08:57:07Z</cp:lastPrinted>
  <dcterms:created xsi:type="dcterms:W3CDTF">2019-09-26T13:09:45Z</dcterms:created>
  <dcterms:modified xsi:type="dcterms:W3CDTF">2023-12-26T08:57:42Z</dcterms:modified>
</cp:coreProperties>
</file>