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1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audio" Target="../media/media1.mp3"/><Relationship Id="rId16" Type="http://schemas.openxmlformats.org/officeDocument/2006/relationships/image" Target="../media/image25.emf"/><Relationship Id="rId1" Type="http://schemas.microsoft.com/office/2007/relationships/media" Target="../media/media1.mp3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7" y="131605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trưa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đêm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Thấp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Cao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81" y="609978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5654503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9" y="196156"/>
            <a:ext cx="11113081" cy="2279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0751" y="3243822"/>
            <a:ext cx="10845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 nhiệt độ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 hơn nhiệt độ cơ thể của người bình thường.</a:t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867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97450" cy="1782445"/>
            <a:chOff x="-100" y="795"/>
            <a:chExt cx="7870" cy="2807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678" y="1189"/>
              <a:ext cx="7092" cy="160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820" y="356870"/>
            <a:ext cx="4953635" cy="1782445"/>
            <a:chOff x="-147" y="795"/>
            <a:chExt cx="7801" cy="2807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47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276"/>
              <a:ext cx="7092" cy="160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2445"/>
            <a:chOff x="-100" y="795"/>
            <a:chExt cx="7754" cy="2807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276"/>
              <a:ext cx="7092" cy="160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7738" y="1736143"/>
            <a:ext cx="9352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Bài 33: </a:t>
            </a:r>
            <a:endParaRPr lang="vi-VN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Nhiệt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độ</a:t>
            </a:r>
            <a:r>
              <a:rPr lang="vi-VN" sz="6000" b="1" dirty="0" smtClean="0">
                <a:solidFill>
                  <a:srgbClr val="FF0000"/>
                </a:solidFill>
              </a:rPr>
              <a:t>.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Đơn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vị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nhiệt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độ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02264" y="1998970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109</Words>
  <Application>Microsoft Office PowerPoint</Application>
  <PresentationFormat>Widescreen</PresentationFormat>
  <Paragraphs>33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Lato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2022-08-11T16:31:55Z</dcterms:created>
  <dcterms:modified xsi:type="dcterms:W3CDTF">2022-11-21T14:00:45Z</dcterms:modified>
</cp:coreProperties>
</file>