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emf" ContentType="image/x-emf"/>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Default Extension="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2"/>
  </p:notesMasterIdLst>
  <p:sldIdLst>
    <p:sldId id="257" r:id="rId3"/>
    <p:sldId id="282" r:id="rId4"/>
    <p:sldId id="275" r:id="rId5"/>
    <p:sldId id="276" r:id="rId6"/>
    <p:sldId id="278" r:id="rId7"/>
    <p:sldId id="279" r:id="rId8"/>
    <p:sldId id="280" r:id="rId9"/>
    <p:sldId id="281"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FF"/>
    <a:srgbClr val="FFABFF"/>
    <a:srgbClr val="FFCCCC"/>
    <a:srgbClr val="0066CC"/>
    <a:srgbClr val="0075CC"/>
    <a:srgbClr val="FFFFCC"/>
    <a:srgbClr val="E5F5FF"/>
    <a:srgbClr val="CCECFF"/>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7" autoAdjust="0"/>
    <p:restoredTop sz="96085" autoAdjust="0"/>
  </p:normalViewPr>
  <p:slideViewPr>
    <p:cSldViewPr snapToGrid="0">
      <p:cViewPr>
        <p:scale>
          <a:sx n="66" d="100"/>
          <a:sy n="66" d="100"/>
        </p:scale>
        <p:origin x="-230" y="26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64311-95C2-47AF-945E-3F56414F0795}" type="datetimeFigureOut">
              <a:rPr lang="en-US" smtClean="0"/>
              <a:pPr/>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BB4F9-1C72-4740-BCEE-0A1A069752E0}" type="slidenum">
              <a:rPr lang="en-US" smtClean="0"/>
              <a:pPr/>
              <a:t>‹#›</a:t>
            </a:fld>
            <a:endParaRPr lang="en-US"/>
          </a:p>
        </p:txBody>
      </p:sp>
    </p:spTree>
    <p:extLst>
      <p:ext uri="{BB962C8B-B14F-4D97-AF65-F5344CB8AC3E}">
        <p14:creationId xmlns:p14="http://schemas.microsoft.com/office/powerpoint/2010/main" xmlns="" val="2198924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pPr/>
              <a:t>1</a:t>
            </a:fld>
            <a:endParaRPr lang="zh-CN" altLang="en-US"/>
          </a:p>
        </p:txBody>
      </p:sp>
    </p:spTree>
    <p:extLst>
      <p:ext uri="{BB962C8B-B14F-4D97-AF65-F5344CB8AC3E}">
        <p14:creationId xmlns:p14="http://schemas.microsoft.com/office/powerpoint/2010/main" xmlns="" val="100932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BB4F9-1C72-4740-BCEE-0A1A069752E0}" type="slidenum">
              <a:rPr lang="en-US" smtClean="0"/>
              <a:pPr/>
              <a:t>3</a:t>
            </a:fld>
            <a:endParaRPr lang="en-US"/>
          </a:p>
        </p:txBody>
      </p:sp>
    </p:spTree>
    <p:extLst>
      <p:ext uri="{BB962C8B-B14F-4D97-AF65-F5344CB8AC3E}">
        <p14:creationId xmlns:p14="http://schemas.microsoft.com/office/powerpoint/2010/main" xmlns="" val="436875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a:t>
            </a:r>
            <a:r>
              <a:rPr lang="en-US" baseline="0" dirty="0" smtClean="0"/>
              <a:t> </a:t>
            </a:r>
            <a:r>
              <a:rPr lang="en-US" baseline="0" dirty="0" err="1" smtClean="0"/>
              <a:t>cho</a:t>
            </a:r>
            <a:r>
              <a:rPr lang="en-US" baseline="0" dirty="0" smtClean="0"/>
              <a:t> HS </a:t>
            </a:r>
            <a:r>
              <a:rPr lang="en-US" baseline="0" dirty="0" err="1" smtClean="0"/>
              <a:t>nêu</a:t>
            </a:r>
            <a:r>
              <a:rPr lang="en-US" baseline="0" dirty="0" smtClean="0"/>
              <a:t> </a:t>
            </a:r>
            <a:r>
              <a:rPr lang="en-US" baseline="0" dirty="0" err="1" smtClean="0"/>
              <a:t>bài</a:t>
            </a:r>
            <a:r>
              <a:rPr lang="en-US" baseline="0" dirty="0" smtClean="0"/>
              <a:t> </a:t>
            </a:r>
            <a:r>
              <a:rPr lang="en-US" baseline="0" dirty="0" err="1" smtClean="0"/>
              <a:t>toán</a:t>
            </a:r>
            <a:r>
              <a:rPr lang="en-US" baseline="0" dirty="0" smtClean="0"/>
              <a:t> =&gt; </a:t>
            </a:r>
            <a:r>
              <a:rPr lang="en-US" baseline="0" dirty="0" err="1" smtClean="0"/>
              <a:t>phép</a:t>
            </a:r>
            <a:r>
              <a:rPr lang="en-US" baseline="0" dirty="0" smtClean="0"/>
              <a:t> </a:t>
            </a:r>
            <a:r>
              <a:rPr lang="en-US" baseline="0" dirty="0" err="1" smtClean="0"/>
              <a:t>tính</a:t>
            </a:r>
            <a:r>
              <a:rPr lang="en-US" baseline="0" dirty="0" smtClean="0"/>
              <a:t> </a:t>
            </a:r>
            <a:r>
              <a:rPr lang="en-US" baseline="0" dirty="0" err="1" smtClean="0"/>
              <a:t>cần</a:t>
            </a:r>
            <a:r>
              <a:rPr lang="en-US" baseline="0" dirty="0" smtClean="0"/>
              <a:t> </a:t>
            </a:r>
            <a:r>
              <a:rPr lang="en-US" baseline="0" dirty="0" err="1" smtClean="0"/>
              <a:t>thực</a:t>
            </a:r>
            <a:r>
              <a:rPr lang="en-US" baseline="0" dirty="0" smtClean="0"/>
              <a:t> </a:t>
            </a:r>
            <a:r>
              <a:rPr lang="en-US" baseline="0" dirty="0" err="1" smtClean="0"/>
              <a:t>hiện</a:t>
            </a:r>
            <a:endParaRPr lang="en-US" dirty="0"/>
          </a:p>
        </p:txBody>
      </p:sp>
      <p:sp>
        <p:nvSpPr>
          <p:cNvPr id="4" name="Slide Number Placeholder 3"/>
          <p:cNvSpPr>
            <a:spLocks noGrp="1"/>
          </p:cNvSpPr>
          <p:nvPr>
            <p:ph type="sldNum" sz="quarter" idx="10"/>
          </p:nvPr>
        </p:nvSpPr>
        <p:spPr/>
        <p:txBody>
          <a:bodyPr/>
          <a:lstStyle/>
          <a:p>
            <a:fld id="{F10BB4F9-1C72-4740-BCEE-0A1A069752E0}" type="slidenum">
              <a:rPr lang="en-US" smtClean="0"/>
              <a:pPr/>
              <a:t>4</a:t>
            </a:fld>
            <a:endParaRPr lang="en-US"/>
          </a:p>
        </p:txBody>
      </p:sp>
    </p:spTree>
    <p:extLst>
      <p:ext uri="{BB962C8B-B14F-4D97-AF65-F5344CB8AC3E}">
        <p14:creationId xmlns:p14="http://schemas.microsoft.com/office/powerpoint/2010/main" xmlns="" val="2697535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nhấn</a:t>
            </a:r>
            <a:r>
              <a:rPr lang="en-US" baseline="0" dirty="0" smtClean="0"/>
              <a:t> </a:t>
            </a:r>
            <a:r>
              <a:rPr lang="en-US" baseline="0" dirty="0" err="1" smtClean="0"/>
              <a:t>chuột</a:t>
            </a:r>
            <a:r>
              <a:rPr lang="en-US" baseline="0" dirty="0" smtClean="0"/>
              <a:t> 1 </a:t>
            </a:r>
            <a:r>
              <a:rPr lang="en-US" baseline="0" dirty="0" err="1" smtClean="0"/>
              <a:t>lần</a:t>
            </a:r>
            <a:r>
              <a:rPr lang="en-US" baseline="0" dirty="0" smtClean="0"/>
              <a:t> </a:t>
            </a:r>
            <a:r>
              <a:rPr lang="en-US" baseline="0" dirty="0" err="1" smtClean="0"/>
              <a:t>để</a:t>
            </a:r>
            <a:r>
              <a:rPr lang="en-US" baseline="0" dirty="0" smtClean="0"/>
              <a:t> </a:t>
            </a:r>
            <a:r>
              <a:rPr lang="en-US" baseline="0" dirty="0" err="1" smtClean="0"/>
              <a:t>chạy</a:t>
            </a:r>
            <a:r>
              <a:rPr lang="en-US" baseline="0" dirty="0" smtClean="0"/>
              <a:t> </a:t>
            </a:r>
            <a:r>
              <a:rPr lang="en-US" baseline="0" dirty="0" err="1" smtClean="0"/>
              <a:t>hiệu</a:t>
            </a:r>
            <a:r>
              <a:rPr lang="en-US" baseline="0" dirty="0" smtClean="0"/>
              <a:t> </a:t>
            </a:r>
            <a:r>
              <a:rPr lang="en-US" baseline="0" dirty="0" err="1" smtClean="0"/>
              <a:t>ứng</a:t>
            </a:r>
            <a:r>
              <a:rPr lang="en-US" baseline="0" dirty="0" smtClean="0"/>
              <a:t> </a:t>
            </a:r>
            <a:r>
              <a:rPr lang="en-US" baseline="0" dirty="0" err="1" smtClean="0"/>
              <a:t>câu</a:t>
            </a:r>
            <a:r>
              <a:rPr lang="en-US" baseline="0" dirty="0" smtClean="0"/>
              <a:t> a, </a:t>
            </a:r>
            <a:r>
              <a:rPr lang="en-US" baseline="0" dirty="0" err="1" smtClean="0"/>
              <a:t>câu</a:t>
            </a:r>
            <a:r>
              <a:rPr lang="en-US" baseline="0" dirty="0" smtClean="0"/>
              <a:t> b </a:t>
            </a:r>
            <a:r>
              <a:rPr lang="en-US" baseline="0" dirty="0" err="1" smtClean="0"/>
              <a:t>tương</a:t>
            </a:r>
            <a:r>
              <a:rPr lang="en-US" baseline="0" dirty="0" smtClean="0"/>
              <a:t> </a:t>
            </a:r>
            <a:r>
              <a:rPr lang="en-US" baseline="0" dirty="0" err="1" smtClean="0"/>
              <a:t>tự</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10BB4F9-1C72-4740-BCEE-0A1A069752E0}" type="slidenum">
              <a:rPr lang="en-US" smtClean="0"/>
              <a:pPr/>
              <a:t>8</a:t>
            </a:fld>
            <a:endParaRPr lang="en-US"/>
          </a:p>
        </p:txBody>
      </p:sp>
    </p:spTree>
    <p:extLst>
      <p:ext uri="{BB962C8B-B14F-4D97-AF65-F5344CB8AC3E}">
        <p14:creationId xmlns:p14="http://schemas.microsoft.com/office/powerpoint/2010/main" xmlns="" val="2950499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BB4F9-1C72-4740-BCEE-0A1A069752E0}" type="slidenum">
              <a:rPr lang="en-US" smtClean="0"/>
              <a:pPr/>
              <a:t>9</a:t>
            </a:fld>
            <a:endParaRPr lang="en-US"/>
          </a:p>
        </p:txBody>
      </p:sp>
    </p:spTree>
    <p:extLst>
      <p:ext uri="{BB962C8B-B14F-4D97-AF65-F5344CB8AC3E}">
        <p14:creationId xmlns:p14="http://schemas.microsoft.com/office/powerpoint/2010/main" xmlns="" val="313472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4B8BBD-A89F-4C03-8BF2-F84B38772531}"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pPr/>
              <a:t>‹#›</a:t>
            </a:fld>
            <a:endParaRPr lang="en-US"/>
          </a:p>
        </p:txBody>
      </p:sp>
    </p:spTree>
    <p:extLst>
      <p:ext uri="{BB962C8B-B14F-4D97-AF65-F5344CB8AC3E}">
        <p14:creationId xmlns:p14="http://schemas.microsoft.com/office/powerpoint/2010/main" xmlns="" val="221226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B8BBD-A89F-4C03-8BF2-F84B38772531}"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pPr/>
              <a:t>‹#›</a:t>
            </a:fld>
            <a:endParaRPr lang="en-US"/>
          </a:p>
        </p:txBody>
      </p:sp>
    </p:spTree>
    <p:extLst>
      <p:ext uri="{BB962C8B-B14F-4D97-AF65-F5344CB8AC3E}">
        <p14:creationId xmlns:p14="http://schemas.microsoft.com/office/powerpoint/2010/main" xmlns="" val="119238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B8BBD-A89F-4C03-8BF2-F84B38772531}"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pPr/>
              <a:t>‹#›</a:t>
            </a:fld>
            <a:endParaRPr lang="en-US"/>
          </a:p>
        </p:txBody>
      </p:sp>
    </p:spTree>
    <p:extLst>
      <p:ext uri="{BB962C8B-B14F-4D97-AF65-F5344CB8AC3E}">
        <p14:creationId xmlns:p14="http://schemas.microsoft.com/office/powerpoint/2010/main" xmlns="" val="156340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C7351A-30F0-412C-B057-2A87A61424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2D7766F-0083-4C80-8BFC-91FB57418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629B05D-B614-4D37-9A59-CC50B88FC8BD}"/>
              </a:ext>
            </a:extLst>
          </p:cNvPr>
          <p:cNvSpPr>
            <a:spLocks noGrp="1"/>
          </p:cNvSpPr>
          <p:nvPr>
            <p:ph type="dt" sz="half" idx="10"/>
          </p:nvPr>
        </p:nvSpPr>
        <p:spPr/>
        <p:txBody>
          <a:bodyPr/>
          <a:lstStyle/>
          <a:p>
            <a:fld id="{80E956C0-84CB-4FAB-BED0-64DE07A026AD}" type="datetimeFigureOut">
              <a:rPr lang="en-US" smtClean="0">
                <a:solidFill>
                  <a:prstClr val="black">
                    <a:tint val="75000"/>
                  </a:prstClr>
                </a:solidFill>
              </a:rPr>
              <a:pPr/>
              <a:t>11/7/2022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330B0B7-0F6A-4B28-9096-38B13E9BCEA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5E6A0C1-E3EE-4E77-9CE0-332D2A24F316}"/>
              </a:ext>
            </a:extLst>
          </p:cNvPr>
          <p:cNvSpPr>
            <a:spLocks noGrp="1"/>
          </p:cNvSpPr>
          <p:nvPr>
            <p:ph type="sldNum" sz="quarter" idx="12"/>
          </p:nvPr>
        </p:nvSpPr>
        <p:spPr/>
        <p:txBody>
          <a:bodyPr/>
          <a:lstStyle/>
          <a:p>
            <a:fld id="{94F10A7C-E07B-4F18-92E7-43BF93096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90483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1E6407-74D4-4225-A73B-F34DBA1E5E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28AABE1-E9E8-45CC-9A0C-AC39EA95A7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D2B510-90BA-42AD-A066-D0AB2A881732}"/>
              </a:ext>
            </a:extLst>
          </p:cNvPr>
          <p:cNvSpPr>
            <a:spLocks noGrp="1"/>
          </p:cNvSpPr>
          <p:nvPr>
            <p:ph type="dt" sz="half" idx="10"/>
          </p:nvPr>
        </p:nvSpPr>
        <p:spPr/>
        <p:txBody>
          <a:bodyPr/>
          <a:lstStyle/>
          <a:p>
            <a:fld id="{80E956C0-84CB-4FAB-BED0-64DE07A026AD}" type="datetimeFigureOut">
              <a:rPr lang="en-US" smtClean="0">
                <a:solidFill>
                  <a:prstClr val="black">
                    <a:tint val="75000"/>
                  </a:prstClr>
                </a:solidFill>
              </a:rPr>
              <a:pPr/>
              <a:t>11/7/2022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4898BC8-147A-42CE-B884-9FB83F5EA6A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1AADC36-97AD-46FB-811F-B692BB1F947C}"/>
              </a:ext>
            </a:extLst>
          </p:cNvPr>
          <p:cNvSpPr>
            <a:spLocks noGrp="1"/>
          </p:cNvSpPr>
          <p:nvPr>
            <p:ph type="sldNum" sz="quarter" idx="12"/>
          </p:nvPr>
        </p:nvSpPr>
        <p:spPr/>
        <p:txBody>
          <a:bodyPr/>
          <a:lstStyle/>
          <a:p>
            <a:fld id="{94F10A7C-E07B-4F18-92E7-43BF93096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999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7DEB6B-57C1-4831-A17B-42CE7FAD67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5EDFBD9-5A49-446F-94CE-19852280F4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D22F1DC-95F4-4B63-A71D-0C74E0F636A6}"/>
              </a:ext>
            </a:extLst>
          </p:cNvPr>
          <p:cNvSpPr>
            <a:spLocks noGrp="1"/>
          </p:cNvSpPr>
          <p:nvPr>
            <p:ph type="dt" sz="half" idx="10"/>
          </p:nvPr>
        </p:nvSpPr>
        <p:spPr/>
        <p:txBody>
          <a:bodyPr/>
          <a:lstStyle/>
          <a:p>
            <a:fld id="{80E956C0-84CB-4FAB-BED0-64DE07A026AD}" type="datetimeFigureOut">
              <a:rPr lang="en-US" smtClean="0">
                <a:solidFill>
                  <a:prstClr val="black">
                    <a:tint val="75000"/>
                  </a:prstClr>
                </a:solidFill>
              </a:rPr>
              <a:pPr/>
              <a:t>11/7/2022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7A08B91-155B-4C4B-950F-C3CDD821C8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8EB9974-8456-466B-9E0A-2CE9EAF1D780}"/>
              </a:ext>
            </a:extLst>
          </p:cNvPr>
          <p:cNvSpPr>
            <a:spLocks noGrp="1"/>
          </p:cNvSpPr>
          <p:nvPr>
            <p:ph type="sldNum" sz="quarter" idx="12"/>
          </p:nvPr>
        </p:nvSpPr>
        <p:spPr/>
        <p:txBody>
          <a:bodyPr/>
          <a:lstStyle/>
          <a:p>
            <a:fld id="{94F10A7C-E07B-4F18-92E7-43BF93096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51586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D35D74-B313-410F-8241-24B5978B8A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31F535B-0EA2-45A5-A596-2B809498BF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6D1E4EE-D403-46CA-8665-B2A03857F8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4592B83-2A5F-4991-B765-AD9E4DCF6CB0}"/>
              </a:ext>
            </a:extLst>
          </p:cNvPr>
          <p:cNvSpPr>
            <a:spLocks noGrp="1"/>
          </p:cNvSpPr>
          <p:nvPr>
            <p:ph type="dt" sz="half" idx="10"/>
          </p:nvPr>
        </p:nvSpPr>
        <p:spPr/>
        <p:txBody>
          <a:bodyPr/>
          <a:lstStyle/>
          <a:p>
            <a:fld id="{80E956C0-84CB-4FAB-BED0-64DE07A026AD}" type="datetimeFigureOut">
              <a:rPr lang="en-US" smtClean="0">
                <a:solidFill>
                  <a:prstClr val="black">
                    <a:tint val="75000"/>
                  </a:prstClr>
                </a:solidFill>
              </a:rPr>
              <a:pPr/>
              <a:t>11/7/2022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CC37AB14-278C-4A99-9634-2586F32F56C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72178BA-3086-469B-8D78-8E3EBFB9CBB0}"/>
              </a:ext>
            </a:extLst>
          </p:cNvPr>
          <p:cNvSpPr>
            <a:spLocks noGrp="1"/>
          </p:cNvSpPr>
          <p:nvPr>
            <p:ph type="sldNum" sz="quarter" idx="12"/>
          </p:nvPr>
        </p:nvSpPr>
        <p:spPr/>
        <p:txBody>
          <a:bodyPr/>
          <a:lstStyle/>
          <a:p>
            <a:fld id="{94F10A7C-E07B-4F18-92E7-43BF93096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23017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6DA40A-4CEA-4849-8AC9-694A531BC5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B65A50E-AB8A-47C1-962F-D9863FAEFE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4DAFF9F-322E-40F5-9DFB-41B14AEA5A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0B79A35-E151-4723-9445-FF5622CD7F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81024CB-98A7-4E3D-979A-FF4BF6178D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6B4415C-6491-45FD-84A6-0320C39E8091}"/>
              </a:ext>
            </a:extLst>
          </p:cNvPr>
          <p:cNvSpPr>
            <a:spLocks noGrp="1"/>
          </p:cNvSpPr>
          <p:nvPr>
            <p:ph type="dt" sz="half" idx="10"/>
          </p:nvPr>
        </p:nvSpPr>
        <p:spPr/>
        <p:txBody>
          <a:bodyPr/>
          <a:lstStyle/>
          <a:p>
            <a:fld id="{80E956C0-84CB-4FAB-BED0-64DE07A026AD}" type="datetimeFigureOut">
              <a:rPr lang="en-US" smtClean="0">
                <a:solidFill>
                  <a:prstClr val="black">
                    <a:tint val="75000"/>
                  </a:prstClr>
                </a:solidFill>
              </a:rPr>
              <a:pPr/>
              <a:t>11/7/2022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70AE8464-75FE-47E9-B58B-EEF6628F0FE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D3615216-E7BE-43AC-A702-F0F003632B0E}"/>
              </a:ext>
            </a:extLst>
          </p:cNvPr>
          <p:cNvSpPr>
            <a:spLocks noGrp="1"/>
          </p:cNvSpPr>
          <p:nvPr>
            <p:ph type="sldNum" sz="quarter" idx="12"/>
          </p:nvPr>
        </p:nvSpPr>
        <p:spPr/>
        <p:txBody>
          <a:bodyPr/>
          <a:lstStyle/>
          <a:p>
            <a:fld id="{94F10A7C-E07B-4F18-92E7-43BF93096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41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7C9E4-8C66-4FE3-95D2-6B9F5EB778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265EDD8-69B8-4DB1-B78A-B247B8A5BBCC}"/>
              </a:ext>
            </a:extLst>
          </p:cNvPr>
          <p:cNvSpPr>
            <a:spLocks noGrp="1"/>
          </p:cNvSpPr>
          <p:nvPr>
            <p:ph type="dt" sz="half" idx="10"/>
          </p:nvPr>
        </p:nvSpPr>
        <p:spPr/>
        <p:txBody>
          <a:bodyPr/>
          <a:lstStyle/>
          <a:p>
            <a:fld id="{80E956C0-84CB-4FAB-BED0-64DE07A026AD}" type="datetimeFigureOut">
              <a:rPr lang="en-US" smtClean="0">
                <a:solidFill>
                  <a:prstClr val="black">
                    <a:tint val="75000"/>
                  </a:prstClr>
                </a:solidFill>
              </a:rPr>
              <a:pPr/>
              <a:t>11/7/2022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7937A803-4248-470E-A95A-9D105FDB930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225A1F37-0B78-4088-A962-FF4749F5FCB5}"/>
              </a:ext>
            </a:extLst>
          </p:cNvPr>
          <p:cNvSpPr>
            <a:spLocks noGrp="1"/>
          </p:cNvSpPr>
          <p:nvPr>
            <p:ph type="sldNum" sz="quarter" idx="12"/>
          </p:nvPr>
        </p:nvSpPr>
        <p:spPr/>
        <p:txBody>
          <a:bodyPr/>
          <a:lstStyle/>
          <a:p>
            <a:fld id="{94F10A7C-E07B-4F18-92E7-43BF93096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42273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45928D8-1D35-4798-B218-519BFB2970B6}"/>
              </a:ext>
            </a:extLst>
          </p:cNvPr>
          <p:cNvSpPr>
            <a:spLocks noGrp="1"/>
          </p:cNvSpPr>
          <p:nvPr>
            <p:ph type="dt" sz="half" idx="10"/>
          </p:nvPr>
        </p:nvSpPr>
        <p:spPr/>
        <p:txBody>
          <a:bodyPr/>
          <a:lstStyle/>
          <a:p>
            <a:fld id="{80E956C0-84CB-4FAB-BED0-64DE07A026AD}" type="datetimeFigureOut">
              <a:rPr lang="en-US" smtClean="0">
                <a:solidFill>
                  <a:prstClr val="black">
                    <a:tint val="75000"/>
                  </a:prstClr>
                </a:solidFill>
              </a:rPr>
              <a:pPr/>
              <a:t>11/7/2022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800128F3-C451-4A65-879A-3F77CC62327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692C0F21-D0E5-4F74-81F9-BFDD731D206E}"/>
              </a:ext>
            </a:extLst>
          </p:cNvPr>
          <p:cNvSpPr>
            <a:spLocks noGrp="1"/>
          </p:cNvSpPr>
          <p:nvPr>
            <p:ph type="sldNum" sz="quarter" idx="12"/>
          </p:nvPr>
        </p:nvSpPr>
        <p:spPr/>
        <p:txBody>
          <a:bodyPr/>
          <a:lstStyle/>
          <a:p>
            <a:fld id="{94F10A7C-E07B-4F18-92E7-43BF93096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31236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9EB9B5-B74F-4541-8BE1-696BF39299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9AEB87D-BAA1-432B-BC7A-540D24897A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024872D-1BF0-4C56-8DA2-C76E0B5240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E7F9B2B-DDD5-42B4-ADED-E9A6EBCB8EDD}"/>
              </a:ext>
            </a:extLst>
          </p:cNvPr>
          <p:cNvSpPr>
            <a:spLocks noGrp="1"/>
          </p:cNvSpPr>
          <p:nvPr>
            <p:ph type="dt" sz="half" idx="10"/>
          </p:nvPr>
        </p:nvSpPr>
        <p:spPr/>
        <p:txBody>
          <a:bodyPr/>
          <a:lstStyle/>
          <a:p>
            <a:fld id="{80E956C0-84CB-4FAB-BED0-64DE07A026AD}" type="datetimeFigureOut">
              <a:rPr lang="en-US" smtClean="0">
                <a:solidFill>
                  <a:prstClr val="black">
                    <a:tint val="75000"/>
                  </a:prstClr>
                </a:solidFill>
              </a:rPr>
              <a:pPr/>
              <a:t>11/7/2022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7EB32D7-6B2A-4B81-9C6C-E48EA3AE204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EA66AB7-9732-486A-B38B-3BDB04141074}"/>
              </a:ext>
            </a:extLst>
          </p:cNvPr>
          <p:cNvSpPr>
            <a:spLocks noGrp="1"/>
          </p:cNvSpPr>
          <p:nvPr>
            <p:ph type="sldNum" sz="quarter" idx="12"/>
          </p:nvPr>
        </p:nvSpPr>
        <p:spPr/>
        <p:txBody>
          <a:bodyPr/>
          <a:lstStyle/>
          <a:p>
            <a:fld id="{94F10A7C-E07B-4F18-92E7-43BF93096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7282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B8BBD-A89F-4C03-8BF2-F84B38772531}"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pPr/>
              <a:t>‹#›</a:t>
            </a:fld>
            <a:endParaRPr lang="en-US"/>
          </a:p>
        </p:txBody>
      </p:sp>
    </p:spTree>
    <p:extLst>
      <p:ext uri="{BB962C8B-B14F-4D97-AF65-F5344CB8AC3E}">
        <p14:creationId xmlns:p14="http://schemas.microsoft.com/office/powerpoint/2010/main" xmlns="" val="3335871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EE5231-9EEB-4DCE-882A-20AE862E2D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BD945AD-1D43-4645-A660-432FC7402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C0C2351-BD59-4801-85DF-579E57747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1E8B9B9-CFB6-428C-982C-9E2208CACB14}"/>
              </a:ext>
            </a:extLst>
          </p:cNvPr>
          <p:cNvSpPr>
            <a:spLocks noGrp="1"/>
          </p:cNvSpPr>
          <p:nvPr>
            <p:ph type="dt" sz="half" idx="10"/>
          </p:nvPr>
        </p:nvSpPr>
        <p:spPr/>
        <p:txBody>
          <a:bodyPr/>
          <a:lstStyle/>
          <a:p>
            <a:fld id="{80E956C0-84CB-4FAB-BED0-64DE07A026AD}" type="datetimeFigureOut">
              <a:rPr lang="en-US" smtClean="0">
                <a:solidFill>
                  <a:prstClr val="black">
                    <a:tint val="75000"/>
                  </a:prstClr>
                </a:solidFill>
              </a:rPr>
              <a:pPr/>
              <a:t>11/7/2022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93CDEDFE-7E83-42BF-B866-CD7D8034531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22FD4E0-6DAE-43FE-B6BE-52327C7AC082}"/>
              </a:ext>
            </a:extLst>
          </p:cNvPr>
          <p:cNvSpPr>
            <a:spLocks noGrp="1"/>
          </p:cNvSpPr>
          <p:nvPr>
            <p:ph type="sldNum" sz="quarter" idx="12"/>
          </p:nvPr>
        </p:nvSpPr>
        <p:spPr/>
        <p:txBody>
          <a:bodyPr/>
          <a:lstStyle/>
          <a:p>
            <a:fld id="{94F10A7C-E07B-4F18-92E7-43BF93096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07728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E149CE-901B-4B06-97B9-C6077792E6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758B58D-33A4-4AC2-B310-C303A0DA86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12CDCCD-B6C9-43E3-A78C-E29D1F4DE9AA}"/>
              </a:ext>
            </a:extLst>
          </p:cNvPr>
          <p:cNvSpPr>
            <a:spLocks noGrp="1"/>
          </p:cNvSpPr>
          <p:nvPr>
            <p:ph type="dt" sz="half" idx="10"/>
          </p:nvPr>
        </p:nvSpPr>
        <p:spPr/>
        <p:txBody>
          <a:bodyPr/>
          <a:lstStyle/>
          <a:p>
            <a:fld id="{80E956C0-84CB-4FAB-BED0-64DE07A026AD}" type="datetimeFigureOut">
              <a:rPr lang="en-US" smtClean="0">
                <a:solidFill>
                  <a:prstClr val="black">
                    <a:tint val="75000"/>
                  </a:prstClr>
                </a:solidFill>
              </a:rPr>
              <a:pPr/>
              <a:t>11/7/2022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DB86986-3253-4590-8CA5-141296D9D34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68A6360-1AB4-4233-8C23-D790D625FC57}"/>
              </a:ext>
            </a:extLst>
          </p:cNvPr>
          <p:cNvSpPr>
            <a:spLocks noGrp="1"/>
          </p:cNvSpPr>
          <p:nvPr>
            <p:ph type="sldNum" sz="quarter" idx="12"/>
          </p:nvPr>
        </p:nvSpPr>
        <p:spPr/>
        <p:txBody>
          <a:bodyPr/>
          <a:lstStyle/>
          <a:p>
            <a:fld id="{94F10A7C-E07B-4F18-92E7-43BF93096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2742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BA7EA6F-255A-4B9A-8E32-BA03E68E8D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F5A2F42-E516-4ABF-96C0-DE6A2EDE6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53AF64A-0247-446E-8A18-6379B2A10757}"/>
              </a:ext>
            </a:extLst>
          </p:cNvPr>
          <p:cNvSpPr>
            <a:spLocks noGrp="1"/>
          </p:cNvSpPr>
          <p:nvPr>
            <p:ph type="dt" sz="half" idx="10"/>
          </p:nvPr>
        </p:nvSpPr>
        <p:spPr/>
        <p:txBody>
          <a:bodyPr/>
          <a:lstStyle/>
          <a:p>
            <a:fld id="{80E956C0-84CB-4FAB-BED0-64DE07A026AD}" type="datetimeFigureOut">
              <a:rPr lang="en-US" smtClean="0">
                <a:solidFill>
                  <a:prstClr val="black">
                    <a:tint val="75000"/>
                  </a:prstClr>
                </a:solidFill>
              </a:rPr>
              <a:pPr/>
              <a:t>11/7/2022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FFD2DA7-EC48-4F9B-9176-156CA75E42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FCA5F51-AD39-4776-A33E-D5583328B9EE}"/>
              </a:ext>
            </a:extLst>
          </p:cNvPr>
          <p:cNvSpPr>
            <a:spLocks noGrp="1"/>
          </p:cNvSpPr>
          <p:nvPr>
            <p:ph type="sldNum" sz="quarter" idx="12"/>
          </p:nvPr>
        </p:nvSpPr>
        <p:spPr/>
        <p:txBody>
          <a:bodyPr/>
          <a:lstStyle/>
          <a:p>
            <a:fld id="{94F10A7C-E07B-4F18-92E7-43BF93096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8096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pPr/>
              <a:t>‹#›</a:t>
            </a:fld>
            <a:endParaRPr lang="en-US"/>
          </a:p>
        </p:txBody>
      </p:sp>
    </p:spTree>
    <p:extLst>
      <p:ext uri="{BB962C8B-B14F-4D97-AF65-F5344CB8AC3E}">
        <p14:creationId xmlns:p14="http://schemas.microsoft.com/office/powerpoint/2010/main" xmlns="" val="149284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4B8BBD-A89F-4C03-8BF2-F84B38772531}"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pPr/>
              <a:t>‹#›</a:t>
            </a:fld>
            <a:endParaRPr lang="en-US"/>
          </a:p>
        </p:txBody>
      </p:sp>
    </p:spTree>
    <p:extLst>
      <p:ext uri="{BB962C8B-B14F-4D97-AF65-F5344CB8AC3E}">
        <p14:creationId xmlns:p14="http://schemas.microsoft.com/office/powerpoint/2010/main" xmlns="" val="34290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4B8BBD-A89F-4C03-8BF2-F84B38772531}"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pPr/>
              <a:t>‹#›</a:t>
            </a:fld>
            <a:endParaRPr lang="en-US"/>
          </a:p>
        </p:txBody>
      </p:sp>
    </p:spTree>
    <p:extLst>
      <p:ext uri="{BB962C8B-B14F-4D97-AF65-F5344CB8AC3E}">
        <p14:creationId xmlns:p14="http://schemas.microsoft.com/office/powerpoint/2010/main" xmlns="" val="234979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4B8BBD-A89F-4C03-8BF2-F84B38772531}"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pPr/>
              <a:t>‹#›</a:t>
            </a:fld>
            <a:endParaRPr lang="en-US"/>
          </a:p>
        </p:txBody>
      </p:sp>
    </p:spTree>
    <p:extLst>
      <p:ext uri="{BB962C8B-B14F-4D97-AF65-F5344CB8AC3E}">
        <p14:creationId xmlns:p14="http://schemas.microsoft.com/office/powerpoint/2010/main" xmlns="" val="327436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pPr/>
              <a:t>‹#›</a:t>
            </a:fld>
            <a:endParaRPr lang="en-US"/>
          </a:p>
        </p:txBody>
      </p:sp>
    </p:spTree>
    <p:extLst>
      <p:ext uri="{BB962C8B-B14F-4D97-AF65-F5344CB8AC3E}">
        <p14:creationId xmlns:p14="http://schemas.microsoft.com/office/powerpoint/2010/main" xmlns="" val="1360409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pPr/>
              <a:t>‹#›</a:t>
            </a:fld>
            <a:endParaRPr lang="en-US"/>
          </a:p>
        </p:txBody>
      </p:sp>
    </p:spTree>
    <p:extLst>
      <p:ext uri="{BB962C8B-B14F-4D97-AF65-F5344CB8AC3E}">
        <p14:creationId xmlns:p14="http://schemas.microsoft.com/office/powerpoint/2010/main" xmlns="" val="361965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pPr/>
              <a:t>‹#›</a:t>
            </a:fld>
            <a:endParaRPr lang="en-US"/>
          </a:p>
        </p:txBody>
      </p:sp>
    </p:spTree>
    <p:extLst>
      <p:ext uri="{BB962C8B-B14F-4D97-AF65-F5344CB8AC3E}">
        <p14:creationId xmlns:p14="http://schemas.microsoft.com/office/powerpoint/2010/main" xmlns="" val="247427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pPr/>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pPr/>
              <a:t>‹#›</a:t>
            </a:fld>
            <a:endParaRPr lang="en-US"/>
          </a:p>
        </p:txBody>
      </p:sp>
    </p:spTree>
    <p:extLst>
      <p:ext uri="{BB962C8B-B14F-4D97-AF65-F5344CB8AC3E}">
        <p14:creationId xmlns:p14="http://schemas.microsoft.com/office/powerpoint/2010/main" xmlns="" val="165043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9DC1F86-0395-41C3-AC89-3EDF24C561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F41B32E-BD0B-411B-89E0-6A646DB06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130BA32-99A2-4F91-B563-D1CB04F304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956C0-84CB-4FAB-BED0-64DE07A026AD}" type="datetimeFigureOut">
              <a:rPr lang="en-US" smtClean="0">
                <a:solidFill>
                  <a:prstClr val="black">
                    <a:tint val="75000"/>
                  </a:prstClr>
                </a:solidFill>
              </a:rPr>
              <a:pPr/>
              <a:t>11/7/2022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C6DBC7D-ADF3-49ED-B6EF-EEA2F6587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1E12C06-8A70-4E31-BD17-CFFCBC5DD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10A7C-E07B-4F18-92E7-43BF93096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612388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wav"/><Relationship Id="rId1" Type="http://schemas.openxmlformats.org/officeDocument/2006/relationships/tags" Target="../tags/tag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png"/><Relationship Id="rId10" Type="http://schemas.microsoft.com/office/2007/relationships/media" Target="../media/media1.wav"/><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microsoft.com/office/2007/relationships/hdphoto" Target="../media/hdphoto3.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image" Target="../media/image16.emf"/><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6.em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Layout" Target="../slideLayouts/slideLayout18.xml"/><Relationship Id="rId7" Type="http://schemas.openxmlformats.org/officeDocument/2006/relationships/image" Target="../media/image21.png"/><Relationship Id="rId2" Type="http://schemas.openxmlformats.org/officeDocument/2006/relationships/tags" Target="../tags/tag11.xml"/><Relationship Id="rId1" Type="http://schemas.openxmlformats.org/officeDocument/2006/relationships/tags" Target="../tags/tag10.xml"/><Relationship Id="rId6" Type="http://schemas.microsoft.com/office/2007/relationships/hdphoto" Target="../media/hdphoto4.wdp"/><Relationship Id="rId5" Type="http://schemas.openxmlformats.org/officeDocument/2006/relationships/image" Target="../media/image20.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microsoft.com/office/2007/relationships/media" Target="../media/media3.wav"/><Relationship Id="rId3" Type="http://schemas.openxmlformats.org/officeDocument/2006/relationships/notesSlide" Target="../notesSlides/notesSlide5.xml"/><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slideLayout" Target="../slideLayouts/slideLayout2.xml"/><Relationship Id="rId16" Type="http://schemas.openxmlformats.org/officeDocument/2006/relationships/image" Target="../media/image34.png"/><Relationship Id="rId1" Type="http://schemas.openxmlformats.org/officeDocument/2006/relationships/audio" Target="../media/media3.wav"/><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screen">
            <a:extLst>
              <a:ext uri="{28A0092B-C50C-407E-A947-70E740481C1C}">
                <a14:useLocalDpi xmlns:a14="http://schemas.microsoft.com/office/drawing/2010/main" xmlns=""/>
              </a:ext>
            </a:extLst>
          </a:blip>
          <a:srcRect r="1773"/>
          <a:stretch/>
        </p:blipFill>
        <p:spPr>
          <a:xfrm>
            <a:off x="-11511" y="3927336"/>
            <a:ext cx="12203511" cy="3004447"/>
          </a:xfrm>
          <a:prstGeom prst="rect">
            <a:avLst/>
          </a:prstGeom>
        </p:spPr>
      </p:pic>
      <p:pic>
        <p:nvPicPr>
          <p:cNvPr id="20" name="图片 19"/>
          <p:cNvPicPr>
            <a:picLocks noChangeAspect="1"/>
          </p:cNvPicPr>
          <p:nvPr/>
        </p:nvPicPr>
        <p:blipFill rotWithShape="1">
          <a:blip r:embed="rId6" cstate="screen">
            <a:extLst>
              <a:ext uri="{28A0092B-C50C-407E-A947-70E740481C1C}">
                <a14:useLocalDpi xmlns:a14="http://schemas.microsoft.com/office/drawing/2010/main" xmlns=""/>
              </a:ext>
            </a:extLst>
          </a:blip>
          <a:srcRect l="1020" b="5828"/>
          <a:stretch/>
        </p:blipFill>
        <p:spPr>
          <a:xfrm>
            <a:off x="28241" y="4782626"/>
            <a:ext cx="12188826" cy="2149157"/>
          </a:xfrm>
          <a:prstGeom prst="rect">
            <a:avLst/>
          </a:prstGeom>
        </p:spPr>
      </p:pic>
      <p:pic>
        <p:nvPicPr>
          <p:cNvPr id="21" name="图片 20"/>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344495" y="4204133"/>
            <a:ext cx="11936455" cy="2786205"/>
          </a:xfrm>
          <a:prstGeom prst="rect">
            <a:avLst/>
          </a:prstGeom>
        </p:spPr>
      </p:pic>
      <p:pic>
        <p:nvPicPr>
          <p:cNvPr id="15" name="图片 14"/>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28241" y="2844921"/>
            <a:ext cx="810409" cy="956924"/>
          </a:xfrm>
          <a:prstGeom prst="rect">
            <a:avLst/>
          </a:prstGeom>
        </p:spPr>
      </p:pic>
      <p:pic>
        <p:nvPicPr>
          <p:cNvPr id="16" name="图片 15"/>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1118804" y="295458"/>
            <a:ext cx="1525010" cy="2729768"/>
          </a:xfrm>
          <a:prstGeom prst="rect">
            <a:avLst/>
          </a:prstGeom>
        </p:spPr>
      </p:pic>
      <p:sp>
        <p:nvSpPr>
          <p:cNvPr id="8" name="TextBox 7">
            <a:extLst>
              <a:ext uri="{FF2B5EF4-FFF2-40B4-BE49-F238E27FC236}">
                <a16:creationId xmlns="" xmlns:a16="http://schemas.microsoft.com/office/drawing/2014/main" id="{235F6F12-CCEE-452A-A579-1E14567FB943}"/>
              </a:ext>
            </a:extLst>
          </p:cNvPr>
          <p:cNvSpPr txBox="1"/>
          <p:nvPr/>
        </p:nvSpPr>
        <p:spPr>
          <a:xfrm>
            <a:off x="2222801" y="630742"/>
            <a:ext cx="9747526" cy="258532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4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Bài</a:t>
            </a:r>
            <a:r>
              <a:rPr lang="en-US" sz="54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4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20: </a:t>
            </a:r>
            <a:r>
              <a:rPr lang="en-US" sz="54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Phép</a:t>
            </a:r>
            <a:r>
              <a:rPr lang="en-US" sz="54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4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cộng</a:t>
            </a:r>
            <a:r>
              <a:rPr lang="en-US" sz="54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4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có</a:t>
            </a:r>
            <a:r>
              <a:rPr lang="en-US" sz="54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4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nhớ</a:t>
            </a:r>
            <a:r>
              <a:rPr lang="en-US" sz="54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p>
          <a:p>
            <a:pPr algn="ctr"/>
            <a:r>
              <a:rPr lang="en-US" sz="54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số</a:t>
            </a:r>
            <a:r>
              <a:rPr lang="en-US" sz="54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4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có</a:t>
            </a:r>
            <a:r>
              <a:rPr lang="en-US" sz="54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4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hai</a:t>
            </a:r>
            <a:r>
              <a:rPr lang="en-US" sz="54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4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chữ</a:t>
            </a:r>
            <a:r>
              <a:rPr lang="en-US" sz="54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4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số</a:t>
            </a:r>
            <a:r>
              <a:rPr lang="en-US" sz="54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4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với</a:t>
            </a:r>
            <a:r>
              <a:rPr lang="en-US" sz="54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4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số</a:t>
            </a:r>
            <a:r>
              <a:rPr lang="en-US" sz="54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4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có</a:t>
            </a:r>
            <a:r>
              <a:rPr lang="en-US" sz="54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4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hai</a:t>
            </a:r>
            <a:r>
              <a:rPr lang="en-US" sz="54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4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chữ</a:t>
            </a:r>
            <a:r>
              <a:rPr lang="en-US" sz="54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4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số</a:t>
            </a:r>
            <a:endParaRPr lang="en-US" sz="5400" dirty="0">
              <a:solidFill>
                <a:srgbClr val="FF0000"/>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2" name="TextBox 1"/>
          <p:cNvSpPr txBox="1"/>
          <p:nvPr/>
        </p:nvSpPr>
        <p:spPr>
          <a:xfrm>
            <a:off x="4054093" y="2812837"/>
            <a:ext cx="6317673" cy="923330"/>
          </a:xfrm>
          <a:prstGeom prst="rect">
            <a:avLst/>
          </a:prstGeom>
          <a:noFill/>
        </p:spPr>
        <p:txBody>
          <a:bodyPr wrap="square" rtlCol="0">
            <a:spAutoFit/>
          </a:bodyPr>
          <a:lstStyle/>
          <a:p>
            <a:pPr algn="ctr" defTabSz="685800"/>
            <a:r>
              <a:rPr lang="en-US" sz="5400" dirty="0" err="1">
                <a:solidFill>
                  <a:srgbClr val="00B050"/>
                </a:solidFill>
                <a:effectLst>
                  <a:reflection blurRad="6350" stA="55000" endA="300" endPos="45500" dir="5400000" sy="-100000" algn="bl" rotWithShape="0"/>
                </a:effectLst>
                <a:latin typeface="Times New Roman" pitchFamily="18" charset="0"/>
                <a:cs typeface="Times New Roman" pitchFamily="18" charset="0"/>
              </a:rPr>
              <a:t>Tiết</a:t>
            </a:r>
            <a:r>
              <a:rPr lang="en-US" sz="5400" dirty="0">
                <a:solidFill>
                  <a:srgbClr val="00B050"/>
                </a:solidFill>
                <a:effectLst>
                  <a:reflection blurRad="6350" stA="55000" endA="300" endPos="45500" dir="5400000" sy="-100000" algn="bl" rotWithShape="0"/>
                </a:effectLst>
                <a:latin typeface="Times New Roman" pitchFamily="18" charset="0"/>
                <a:cs typeface="Times New Roman" pitchFamily="18" charset="0"/>
              </a:rPr>
              <a:t> 1</a:t>
            </a:r>
          </a:p>
        </p:txBody>
      </p:sp>
      <p:sp>
        <p:nvSpPr>
          <p:cNvPr id="9" name="Text Box 1"/>
          <p:cNvSpPr txBox="1"/>
          <p:nvPr/>
        </p:nvSpPr>
        <p:spPr>
          <a:xfrm>
            <a:off x="4134303" y="6552914"/>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FB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xmlns="" r:embed="rId10"/>
              </p:ext>
            </p:extLst>
          </p:nvPr>
        </p:nvPicPr>
        <p:blipFill>
          <a:blip r:embed="rId11" cstate="print"/>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xmlns="" val="406294969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42"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1000"/>
                                        <p:tgtEl>
                                          <p:spTgt spid="20"/>
                                        </p:tgtEl>
                                      </p:cBhvr>
                                    </p:animEffect>
                                    <p:anim calcmode="lin" valueType="num">
                                      <p:cBhvr>
                                        <p:cTn id="10" dur="1000" fill="hold"/>
                                        <p:tgtEl>
                                          <p:spTgt spid="20"/>
                                        </p:tgtEl>
                                        <p:attrNameLst>
                                          <p:attrName>ppt_x</p:attrName>
                                        </p:attrNameLst>
                                      </p:cBhvr>
                                      <p:tavLst>
                                        <p:tav tm="0">
                                          <p:val>
                                            <p:strVal val="#ppt_x"/>
                                          </p:val>
                                        </p:tav>
                                        <p:tav tm="100000">
                                          <p:val>
                                            <p:strVal val="#ppt_x"/>
                                          </p:val>
                                        </p:tav>
                                      </p:tavLst>
                                    </p:anim>
                                    <p:anim calcmode="lin" valueType="num">
                                      <p:cBhvr>
                                        <p:cTn id="11" dur="1000" fill="hold"/>
                                        <p:tgtEl>
                                          <p:spTgt spid="2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750"/>
                                        <p:tgtEl>
                                          <p:spTgt spid="16"/>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750"/>
                                        <p:tgtEl>
                                          <p:spTgt spid="15"/>
                                        </p:tgtEl>
                                      </p:cBhvr>
                                    </p:animEffect>
                                    <p:anim calcmode="lin" valueType="num">
                                      <p:cBhvr>
                                        <p:cTn id="31" dur="750" fill="hold"/>
                                        <p:tgtEl>
                                          <p:spTgt spid="15"/>
                                        </p:tgtEl>
                                        <p:attrNameLst>
                                          <p:attrName>ppt_x</p:attrName>
                                        </p:attrNameLst>
                                      </p:cBhvr>
                                      <p:tavLst>
                                        <p:tav tm="0">
                                          <p:val>
                                            <p:strVal val="#ppt_x"/>
                                          </p:val>
                                        </p:tav>
                                        <p:tav tm="100000">
                                          <p:val>
                                            <p:strVal val="#ppt_x"/>
                                          </p:val>
                                        </p:tav>
                                      </p:tavLst>
                                    </p:anim>
                                    <p:anim calcmode="lin" valueType="num">
                                      <p:cBhvr>
                                        <p:cTn id="3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6" fill="hold" display="0">
                  <p:stCondLst>
                    <p:cond delay="indefinite"/>
                  </p:stCondLst>
                  <p:endCondLst>
                    <p:cond evt="onStopAudio" delay="0">
                      <p:tgtEl>
                        <p:sldTgt/>
                      </p:tgtEl>
                    </p:cond>
                  </p:endCondLst>
                </p:cTn>
                <p:tgtEl>
                  <p:spTgt spid="4"/>
                </p:tgtEl>
              </p:cMediaNode>
            </p:audio>
          </p:childTnLst>
        </p:cTn>
      </p:par>
    </p:tnLst>
    <p:bldLst>
      <p:bldP spid="8" grpId="0"/>
      <p:bldP spid="2" grpId="0"/>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smtClean="0"/>
              <a:t>YÊU CẦU CẦN ĐẠT:</a:t>
            </a:r>
            <a:r>
              <a:rPr lang="vi-VN" dirty="0" smtClean="0"/>
              <a:t/>
            </a:r>
            <a:br>
              <a:rPr lang="vi-VN" dirty="0" smtClean="0"/>
            </a:br>
            <a:endParaRPr lang="vi-VN" dirty="0"/>
          </a:p>
        </p:txBody>
      </p:sp>
      <p:sp>
        <p:nvSpPr>
          <p:cNvPr id="3" name="Content Placeholder 2"/>
          <p:cNvSpPr>
            <a:spLocks noGrp="1"/>
          </p:cNvSpPr>
          <p:nvPr>
            <p:ph idx="1"/>
          </p:nvPr>
        </p:nvSpPr>
        <p:spPr/>
        <p:txBody>
          <a:bodyPr>
            <a:normAutofit fontScale="77500" lnSpcReduction="20000"/>
          </a:bodyPr>
          <a:lstStyle/>
          <a:p>
            <a:pPr>
              <a:buNone/>
            </a:pPr>
            <a:r>
              <a:rPr lang="vi-VN" b="1" i="1" dirty="0" smtClean="0">
                <a:latin typeface="+mj-lt"/>
              </a:rPr>
              <a:t>1</a:t>
            </a:r>
            <a:r>
              <a:rPr lang="vi-VN" b="1" i="1" dirty="0" smtClean="0">
                <a:latin typeface="+mj-lt"/>
              </a:rPr>
              <a:t>. Học sinh thực hiện được các việc:	</a:t>
            </a:r>
            <a:endParaRPr lang="vi-VN" dirty="0" smtClean="0">
              <a:latin typeface="+mj-lt"/>
            </a:endParaRPr>
          </a:p>
          <a:p>
            <a:pPr>
              <a:buNone/>
            </a:pPr>
            <a:r>
              <a:rPr lang="vi-VN" dirty="0" smtClean="0">
                <a:latin typeface="+mj-lt"/>
              </a:rPr>
              <a:t>- Thực hiện được phép cộng có nhớ số có hai chữ số với số có hai chữ số:</a:t>
            </a:r>
          </a:p>
          <a:p>
            <a:pPr>
              <a:buNone/>
            </a:pPr>
            <a:r>
              <a:rPr lang="vi-VN" dirty="0" smtClean="0">
                <a:latin typeface="+mj-lt"/>
              </a:rPr>
              <a:t>+ Đặt tính theo cột dọc</a:t>
            </a:r>
          </a:p>
          <a:p>
            <a:pPr>
              <a:buNone/>
            </a:pPr>
            <a:r>
              <a:rPr lang="vi-VN" dirty="0" smtClean="0">
                <a:latin typeface="+mj-lt"/>
              </a:rPr>
              <a:t>+ Tính từ phải sang trái, lưu ý sau khi cộng hai số đơn vị thì nhớ một chục vào số chục của số hạng thứ nhất rồi mới thực hiện phép cộng với số chục của số hạng thứ hai.</a:t>
            </a:r>
          </a:p>
          <a:p>
            <a:pPr>
              <a:buNone/>
            </a:pPr>
            <a:r>
              <a:rPr lang="vi-VN" dirty="0" smtClean="0">
                <a:latin typeface="+mj-lt"/>
              </a:rPr>
              <a:t>- Giải được các bài toán thực tế liên quan đến phép cộng đã học.</a:t>
            </a:r>
          </a:p>
          <a:p>
            <a:pPr>
              <a:buNone/>
            </a:pPr>
            <a:r>
              <a:rPr lang="vi-VN" b="1" i="1" dirty="0" smtClean="0">
                <a:latin typeface="+mj-lt"/>
              </a:rPr>
              <a:t>2. Học sinh vận dụng được:</a:t>
            </a:r>
            <a:endParaRPr lang="vi-VN" dirty="0" smtClean="0">
              <a:latin typeface="+mj-lt"/>
            </a:endParaRPr>
          </a:p>
          <a:p>
            <a:pPr>
              <a:buNone/>
            </a:pPr>
            <a:r>
              <a:rPr lang="vi-VN" dirty="0" smtClean="0">
                <a:latin typeface="+mj-lt"/>
              </a:rPr>
              <a:t>- Giải được các bài toán thực tế liên quan đến phép cộng đã học.</a:t>
            </a:r>
          </a:p>
          <a:p>
            <a:pPr>
              <a:buNone/>
            </a:pPr>
            <a:r>
              <a:rPr lang="vi-VN" b="1" i="1" dirty="0" smtClean="0">
                <a:latin typeface="+mj-lt"/>
              </a:rPr>
              <a:t>3. Học sinh hình thành được:	</a:t>
            </a:r>
            <a:endParaRPr lang="vi-VN" dirty="0" smtClean="0">
              <a:latin typeface="+mj-lt"/>
            </a:endParaRPr>
          </a:p>
          <a:p>
            <a:pPr>
              <a:buNone/>
            </a:pPr>
            <a:r>
              <a:rPr lang="vi-VN" dirty="0" smtClean="0">
                <a:latin typeface="+mj-lt"/>
              </a:rPr>
              <a:t>- Năng lực giải quyết vấn đề toán học, phát triển năng lực giao tiếp toán học  </a:t>
            </a:r>
          </a:p>
          <a:p>
            <a:pPr>
              <a:buFontTx/>
              <a:buChar char="-"/>
            </a:pPr>
            <a:r>
              <a:rPr lang="vi-VN" dirty="0" smtClean="0">
                <a:latin typeface="+mj-lt"/>
              </a:rPr>
              <a:t>Yêu </a:t>
            </a:r>
            <a:r>
              <a:rPr lang="vi-VN" dirty="0" smtClean="0">
                <a:latin typeface="+mj-lt"/>
              </a:rPr>
              <a:t>thích môn học, có niềm hứng thú, say mê các con số để giải quyết bài toán</a:t>
            </a:r>
            <a:r>
              <a:rPr lang="vi-VN" dirty="0" smtClean="0">
                <a:latin typeface="+mj-lt"/>
              </a:rPr>
              <a:t>.</a:t>
            </a:r>
          </a:p>
          <a:p>
            <a:pPr>
              <a:buNone/>
            </a:pPr>
            <a:r>
              <a:rPr lang="vi-VN" dirty="0" smtClean="0">
                <a:latin typeface="+mj-lt"/>
              </a:rPr>
              <a:t>- </a:t>
            </a:r>
            <a:r>
              <a:rPr lang="vi-VN" dirty="0" smtClean="0">
                <a:latin typeface="+mj-lt"/>
              </a:rPr>
              <a:t>Rèn phẩm chất chăm chỉ, trách nhiệm.</a:t>
            </a:r>
          </a:p>
          <a:p>
            <a:endParaRPr lang="vi-VN"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clrChange>
              <a:clrFrom>
                <a:srgbClr val="FFFFFF"/>
              </a:clrFrom>
              <a:clrTo>
                <a:srgbClr val="FFFFFF">
                  <a:alpha val="0"/>
                </a:srgbClr>
              </a:clrTo>
            </a:clrChange>
          </a:blip>
          <a:stretch>
            <a:fillRect/>
          </a:stretch>
        </p:blipFill>
        <p:spPr>
          <a:xfrm>
            <a:off x="80635" y="289533"/>
            <a:ext cx="2652393" cy="1071911"/>
          </a:xfrm>
          <a:prstGeom prst="rect">
            <a:avLst/>
          </a:prstGeom>
        </p:spPr>
      </p:pic>
      <p:pic>
        <p:nvPicPr>
          <p:cNvPr id="3" name="Picture 2"/>
          <p:cNvPicPr>
            <a:picLocks noChangeAspect="1"/>
          </p:cNvPicPr>
          <p:nvPr/>
        </p:nvPicPr>
        <p:blipFill>
          <a:blip r:embed="rId5" cstate="print">
            <a:extLst>
              <a:ext uri="{BEBA8EAE-BF5A-486C-A8C5-ECC9F3942E4B}">
                <a14:imgProps xmlns:a14="http://schemas.microsoft.com/office/drawing/2010/main" xmlns="">
                  <a14:imgLayer r:embed="rId6">
                    <a14:imgEffect>
                      <a14:backgroundRemoval t="5930" b="92453" l="1626" r="97561">
                        <a14:foregroundMark x1="18902" y1="38814" x2="22764" y2="38275"/>
                        <a14:foregroundMark x1="22764" y1="38275" x2="22764" y2="38275"/>
                        <a14:backgroundMark x1="30081" y1="34501" x2="31911" y2="34232"/>
                        <a14:backgroundMark x1="51626" y1="13477" x2="53659" y2="17790"/>
                        <a14:backgroundMark x1="67480" y1="16173" x2="71545" y2="23720"/>
                        <a14:backgroundMark x1="8537" y1="65499" x2="6098" y2="71429"/>
                        <a14:backgroundMark x1="10569" y1="67925" x2="6911" y2="71429"/>
                        <a14:backgroundMark x1="37195" y1="43396" x2="34146" y2="51482"/>
                        <a14:backgroundMark x1="27846" y1="40431" x2="26626" y2="45553"/>
                        <a14:backgroundMark x1="32520" y1="53100" x2="27033" y2="58221"/>
                        <a14:backgroundMark x1="22764" y1="38275" x2="25407" y2="40162"/>
                        <a14:backgroundMark x1="14634" y1="39353" x2="11789" y2="43127"/>
                        <a14:backgroundMark x1="13618" y1="47170" x2="15854" y2="48518"/>
                        <a14:backgroundMark x1="13415" y1="57682" x2="12398" y2="60377"/>
                        <a14:backgroundMark x1="29065" y1="51213" x2="23374" y2="54987"/>
                        <a14:backgroundMark x1="23374" y1="54987" x2="23374" y2="54987"/>
                        <a14:backgroundMark x1="23780" y1="60377" x2="25203" y2="64151"/>
                        <a14:backgroundMark x1="24187" y1="63612" x2="20122" y2="65499"/>
                      </a14:backgroundRemoval>
                    </a14:imgEffect>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2309861" y="1489372"/>
            <a:ext cx="7636107" cy="5758121"/>
          </a:xfrm>
          <a:prstGeom prst="rect">
            <a:avLst/>
          </a:prstGeom>
        </p:spPr>
      </p:pic>
      <p:grpSp>
        <p:nvGrpSpPr>
          <p:cNvPr id="12" name="Group 11"/>
          <p:cNvGrpSpPr/>
          <p:nvPr/>
        </p:nvGrpSpPr>
        <p:grpSpPr>
          <a:xfrm>
            <a:off x="7758951" y="981633"/>
            <a:ext cx="2958353" cy="1344706"/>
            <a:chOff x="7624481" y="537882"/>
            <a:chExt cx="2958353" cy="1344706"/>
          </a:xfrm>
        </p:grpSpPr>
        <p:sp>
          <p:nvSpPr>
            <p:cNvPr id="4" name="Oval Callout 3"/>
            <p:cNvSpPr/>
            <p:nvPr/>
          </p:nvSpPr>
          <p:spPr>
            <a:xfrm>
              <a:off x="7624481" y="537882"/>
              <a:ext cx="2958353" cy="1344706"/>
            </a:xfrm>
            <a:prstGeom prst="wedgeEllipseCallout">
              <a:avLst>
                <a:gd name="adj1" fmla="val -42538"/>
                <a:gd name="adj2" fmla="val 52623"/>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 name="TextBox 4"/>
            <p:cNvSpPr txBox="1"/>
            <p:nvPr/>
          </p:nvSpPr>
          <p:spPr>
            <a:xfrm flipH="1">
              <a:off x="7772399" y="761113"/>
              <a:ext cx="2810435" cy="830997"/>
            </a:xfrm>
            <a:prstGeom prst="rect">
              <a:avLst/>
            </a:prstGeom>
            <a:noFill/>
          </p:spPr>
          <p:txBody>
            <a:bodyPr wrap="square" rtlCol="0">
              <a:spAutoFit/>
            </a:bodyPr>
            <a:lstStyle/>
            <a:p>
              <a:pPr algn="just"/>
              <a:r>
                <a:rPr lang="en-US" sz="2400" b="1" dirty="0" smtClean="0">
                  <a:solidFill>
                    <a:srgbClr val="00B050"/>
                  </a:solidFill>
                  <a:latin typeface="Times New Roman" pitchFamily="18" charset="0"/>
                  <a:cs typeface="Times New Roman" pitchFamily="18" charset="0"/>
                </a:rPr>
                <a:t>Hai </a:t>
              </a:r>
              <a:r>
                <a:rPr lang="en-US" sz="2400" b="1" dirty="0" err="1" smtClean="0">
                  <a:solidFill>
                    <a:srgbClr val="00B050"/>
                  </a:solidFill>
                  <a:latin typeface="Times New Roman" pitchFamily="18" charset="0"/>
                  <a:cs typeface="Times New Roman" pitchFamily="18" charset="0"/>
                </a:rPr>
                <a:t>cháu</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có</a:t>
              </a:r>
              <a:r>
                <a:rPr lang="en-US" sz="2400" b="1" dirty="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bao</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nhiêu</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cục</a:t>
              </a:r>
              <a:r>
                <a:rPr lang="en-US" sz="2400" b="1" dirty="0" smtClean="0">
                  <a:solidFill>
                    <a:srgbClr val="00B050"/>
                  </a:solidFill>
                  <a:latin typeface="Times New Roman" pitchFamily="18" charset="0"/>
                  <a:cs typeface="Times New Roman" pitchFamily="18" charset="0"/>
                </a:rPr>
                <a:t> pin?</a:t>
              </a:r>
              <a:endParaRPr lang="en-US" sz="2400" b="1" dirty="0">
                <a:solidFill>
                  <a:srgbClr val="00B050"/>
                </a:solidFill>
                <a:latin typeface="Times New Roman" pitchFamily="18" charset="0"/>
                <a:cs typeface="Times New Roman" pitchFamily="18" charset="0"/>
              </a:endParaRPr>
            </a:p>
          </p:txBody>
        </p:sp>
      </p:grpSp>
      <p:grpSp>
        <p:nvGrpSpPr>
          <p:cNvPr id="11" name="Group 10"/>
          <p:cNvGrpSpPr/>
          <p:nvPr/>
        </p:nvGrpSpPr>
        <p:grpSpPr>
          <a:xfrm>
            <a:off x="3183008" y="1845720"/>
            <a:ext cx="2021003" cy="1185219"/>
            <a:chOff x="3048538" y="1401969"/>
            <a:chExt cx="2021003" cy="1185219"/>
          </a:xfrm>
        </p:grpSpPr>
        <p:sp>
          <p:nvSpPr>
            <p:cNvPr id="7" name="Oval Callout 6"/>
            <p:cNvSpPr/>
            <p:nvPr/>
          </p:nvSpPr>
          <p:spPr>
            <a:xfrm>
              <a:off x="3048538" y="1401969"/>
              <a:ext cx="2007556" cy="1185219"/>
            </a:xfrm>
            <a:prstGeom prst="wedgeEllipseCallout">
              <a:avLst>
                <a:gd name="adj1" fmla="val 35595"/>
                <a:gd name="adj2" fmla="val 67584"/>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8" name="TextBox 7"/>
            <p:cNvSpPr txBox="1"/>
            <p:nvPr/>
          </p:nvSpPr>
          <p:spPr>
            <a:xfrm flipH="1">
              <a:off x="3061985" y="1544518"/>
              <a:ext cx="2007556" cy="830997"/>
            </a:xfrm>
            <a:prstGeom prst="rect">
              <a:avLst/>
            </a:prstGeom>
            <a:noFill/>
          </p:spPr>
          <p:txBody>
            <a:bodyPr wrap="square" rtlCol="0">
              <a:spAutoFit/>
            </a:bodyPr>
            <a:lstStyle/>
            <a:p>
              <a:pPr algn="ctr"/>
              <a:r>
                <a:rPr lang="en-US" sz="2400" b="1" dirty="0" err="1" smtClean="0">
                  <a:solidFill>
                    <a:srgbClr val="002060"/>
                  </a:solidFill>
                  <a:latin typeface="Times New Roman" pitchFamily="18" charset="0"/>
                  <a:cs typeface="Times New Roman" pitchFamily="18" charset="0"/>
                </a:rPr>
                <a:t>Cháu</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có</a:t>
              </a:r>
              <a:r>
                <a:rPr lang="en-US" sz="2400" b="1" dirty="0" smtClean="0">
                  <a:solidFill>
                    <a:srgbClr val="002060"/>
                  </a:solidFill>
                  <a:latin typeface="Times New Roman" pitchFamily="18" charset="0"/>
                  <a:cs typeface="Times New Roman" pitchFamily="18" charset="0"/>
                </a:rPr>
                <a:t> </a:t>
              </a:r>
            </a:p>
            <a:p>
              <a:pPr algn="ctr"/>
              <a:r>
                <a:rPr lang="en-US" sz="2400" b="1" dirty="0" smtClean="0">
                  <a:solidFill>
                    <a:srgbClr val="002060"/>
                  </a:solidFill>
                  <a:latin typeface="Times New Roman" pitchFamily="18" charset="0"/>
                  <a:cs typeface="Times New Roman" pitchFamily="18" charset="0"/>
                </a:rPr>
                <a:t>36 </a:t>
              </a:r>
              <a:r>
                <a:rPr lang="en-US" sz="2400" b="1" dirty="0" err="1" smtClean="0">
                  <a:solidFill>
                    <a:srgbClr val="002060"/>
                  </a:solidFill>
                  <a:latin typeface="Times New Roman" pitchFamily="18" charset="0"/>
                  <a:cs typeface="Times New Roman" pitchFamily="18" charset="0"/>
                </a:rPr>
                <a:t>cục</a:t>
              </a:r>
              <a:r>
                <a:rPr lang="en-US" sz="2400" b="1" dirty="0" smtClean="0">
                  <a:solidFill>
                    <a:srgbClr val="002060"/>
                  </a:solidFill>
                  <a:latin typeface="Times New Roman" pitchFamily="18" charset="0"/>
                  <a:cs typeface="Times New Roman" pitchFamily="18" charset="0"/>
                </a:rPr>
                <a:t> pin.</a:t>
              </a:r>
              <a:endParaRPr lang="en-US" sz="2400" b="1" dirty="0">
                <a:solidFill>
                  <a:srgbClr val="002060"/>
                </a:solidFill>
                <a:latin typeface="Times New Roman" pitchFamily="18" charset="0"/>
                <a:cs typeface="Times New Roman" pitchFamily="18" charset="0"/>
              </a:endParaRPr>
            </a:p>
          </p:txBody>
        </p:sp>
      </p:grpSp>
      <p:grpSp>
        <p:nvGrpSpPr>
          <p:cNvPr id="6" name="Group 5"/>
          <p:cNvGrpSpPr/>
          <p:nvPr/>
        </p:nvGrpSpPr>
        <p:grpSpPr>
          <a:xfrm>
            <a:off x="802879" y="3190423"/>
            <a:ext cx="2021003" cy="1185219"/>
            <a:chOff x="668409" y="2746672"/>
            <a:chExt cx="2021003" cy="1185219"/>
          </a:xfrm>
        </p:grpSpPr>
        <p:sp>
          <p:nvSpPr>
            <p:cNvPr id="9" name="Oval Callout 8"/>
            <p:cNvSpPr/>
            <p:nvPr/>
          </p:nvSpPr>
          <p:spPr>
            <a:xfrm>
              <a:off x="668409" y="2746672"/>
              <a:ext cx="2007556" cy="1185219"/>
            </a:xfrm>
            <a:prstGeom prst="wedgeEllipseCallout">
              <a:avLst>
                <a:gd name="adj1" fmla="val 53680"/>
                <a:gd name="adj2" fmla="val 47161"/>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0" name="TextBox 9"/>
            <p:cNvSpPr txBox="1"/>
            <p:nvPr/>
          </p:nvSpPr>
          <p:spPr>
            <a:xfrm flipH="1">
              <a:off x="681856" y="2889221"/>
              <a:ext cx="2007556" cy="830997"/>
            </a:xfrm>
            <a:prstGeom prst="rect">
              <a:avLst/>
            </a:prstGeom>
            <a:noFill/>
          </p:spPr>
          <p:txBody>
            <a:bodyPr wrap="square" rtlCol="0">
              <a:spAutoFit/>
            </a:bodyPr>
            <a:lstStyle/>
            <a:p>
              <a:pPr algn="ctr"/>
              <a:r>
                <a:rPr lang="en-US" sz="2400" b="1" dirty="0" err="1" smtClean="0">
                  <a:solidFill>
                    <a:srgbClr val="002060"/>
                  </a:solidFill>
                  <a:latin typeface="Times New Roman" pitchFamily="18" charset="0"/>
                  <a:cs typeface="Times New Roman" pitchFamily="18" charset="0"/>
                </a:rPr>
                <a:t>Cháu</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có</a:t>
              </a:r>
              <a:r>
                <a:rPr lang="en-US" sz="2400" b="1" dirty="0" smtClean="0">
                  <a:solidFill>
                    <a:srgbClr val="002060"/>
                  </a:solidFill>
                  <a:latin typeface="Times New Roman" pitchFamily="18" charset="0"/>
                  <a:cs typeface="Times New Roman" pitchFamily="18" charset="0"/>
                </a:rPr>
                <a:t> </a:t>
              </a:r>
            </a:p>
            <a:p>
              <a:pPr algn="ctr"/>
              <a:r>
                <a:rPr lang="en-US" sz="2400" b="1" dirty="0" smtClean="0">
                  <a:solidFill>
                    <a:srgbClr val="002060"/>
                  </a:solidFill>
                  <a:latin typeface="Times New Roman" pitchFamily="18" charset="0"/>
                  <a:cs typeface="Times New Roman" pitchFamily="18" charset="0"/>
                </a:rPr>
                <a:t>17 </a:t>
              </a:r>
              <a:r>
                <a:rPr lang="en-US" sz="2400" b="1" dirty="0" err="1" smtClean="0">
                  <a:solidFill>
                    <a:srgbClr val="002060"/>
                  </a:solidFill>
                  <a:latin typeface="Times New Roman" pitchFamily="18" charset="0"/>
                  <a:cs typeface="Times New Roman" pitchFamily="18" charset="0"/>
                </a:rPr>
                <a:t>cục</a:t>
              </a:r>
              <a:r>
                <a:rPr lang="en-US" sz="2400" b="1" dirty="0" smtClean="0">
                  <a:solidFill>
                    <a:srgbClr val="002060"/>
                  </a:solidFill>
                  <a:latin typeface="Times New Roman" pitchFamily="18" charset="0"/>
                  <a:cs typeface="Times New Roman" pitchFamily="18" charset="0"/>
                </a:rPr>
                <a:t> pin.</a:t>
              </a:r>
              <a:endParaRPr lang="en-US" sz="2400" b="1" dirty="0">
                <a:solidFill>
                  <a:srgbClr val="002060"/>
                </a:solidFill>
                <a:latin typeface="Times New Roman" pitchFamily="18" charset="0"/>
                <a:cs typeface="Times New Roman" pitchFamily="18" charset="0"/>
              </a:endParaRPr>
            </a:p>
          </p:txBody>
        </p:sp>
      </p:grpSp>
      <p:grpSp>
        <p:nvGrpSpPr>
          <p:cNvPr id="23" name="Group 22"/>
          <p:cNvGrpSpPr/>
          <p:nvPr/>
        </p:nvGrpSpPr>
        <p:grpSpPr>
          <a:xfrm>
            <a:off x="9057228" y="4375642"/>
            <a:ext cx="3697412" cy="2500059"/>
            <a:chOff x="8942294" y="4328144"/>
            <a:chExt cx="3545695" cy="2508670"/>
          </a:xfrm>
        </p:grpSpPr>
        <p:pic>
          <p:nvPicPr>
            <p:cNvPr id="22" name="图片 3" descr="图片包含 室内, 物体&#10;&#10;描述已自动生成">
              <a:extLst>
                <a:ext uri="{FF2B5EF4-FFF2-40B4-BE49-F238E27FC236}">
                  <a16:creationId xmlns="" xmlns:a16="http://schemas.microsoft.com/office/drawing/2014/main" id="{76DE78DD-ADEF-4012-809E-66E68885B817}"/>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942294" y="4328144"/>
              <a:ext cx="3545695" cy="2508670"/>
            </a:xfrm>
            <a:prstGeom prst="rect">
              <a:avLst/>
            </a:prstGeom>
          </p:spPr>
        </p:pic>
        <p:sp>
          <p:nvSpPr>
            <p:cNvPr id="21" name="TextBox 20"/>
            <p:cNvSpPr txBox="1"/>
            <p:nvPr/>
          </p:nvSpPr>
          <p:spPr>
            <a:xfrm>
              <a:off x="9356863" y="5031230"/>
              <a:ext cx="2716555" cy="707886"/>
            </a:xfrm>
            <a:prstGeom prst="rect">
              <a:avLst/>
            </a:prstGeom>
            <a:noFill/>
          </p:spPr>
          <p:txBody>
            <a:bodyPr wrap="square" rtlCol="0">
              <a:spAutoFit/>
            </a:bodyPr>
            <a:lstStyle/>
            <a:p>
              <a:pPr algn="ctr"/>
              <a:r>
                <a:rPr lang="en-US" sz="2000" dirty="0" smtClean="0">
                  <a:solidFill>
                    <a:srgbClr val="FF0000"/>
                  </a:solidFill>
                  <a:latin typeface="Times New Roman" pitchFamily="18" charset="0"/>
                  <a:cs typeface="Times New Roman" pitchFamily="18" charset="0"/>
                </a:rPr>
                <a:t>ĐIỂM THU</a:t>
              </a:r>
            </a:p>
            <a:p>
              <a:pPr algn="ctr"/>
              <a:r>
                <a:rPr lang="en-US" sz="2000" dirty="0" smtClean="0">
                  <a:solidFill>
                    <a:srgbClr val="FF0000"/>
                  </a:solidFill>
                  <a:latin typeface="Times New Roman" pitchFamily="18" charset="0"/>
                  <a:cs typeface="Times New Roman" pitchFamily="18" charset="0"/>
                </a:rPr>
                <a:t> PIN CŨ</a:t>
              </a:r>
            </a:p>
          </p:txBody>
        </p:sp>
      </p:grpSp>
      <p:pic>
        <p:nvPicPr>
          <p:cNvPr id="28" name="图片 31758" descr="封面4"/>
          <p:cNvPicPr>
            <a:picLocks noChangeAspect="1"/>
          </p:cNvPicPr>
          <p:nvPr/>
        </p:nvPicPr>
        <p:blipFill>
          <a:blip r:embed="rId8" cstate="print"/>
          <a:stretch>
            <a:fillRect/>
          </a:stretch>
        </p:blipFill>
        <p:spPr>
          <a:xfrm>
            <a:off x="291900" y="5451870"/>
            <a:ext cx="2229864" cy="1480020"/>
          </a:xfrm>
          <a:prstGeom prst="rect">
            <a:avLst/>
          </a:prstGeom>
          <a:noFill/>
          <a:ln w="9525">
            <a:noFill/>
          </a:ln>
        </p:spPr>
      </p:pic>
      <p:pic>
        <p:nvPicPr>
          <p:cNvPr id="29" name="图片 1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93582" flipH="1">
            <a:off x="9138654" y="-239109"/>
            <a:ext cx="3241356" cy="1057285"/>
          </a:xfrm>
          <a:prstGeom prst="rect">
            <a:avLst/>
          </a:prstGeom>
        </p:spPr>
      </p:pic>
      <p:pic>
        <p:nvPicPr>
          <p:cNvPr id="30" name="图片 1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1747041" flipH="1">
            <a:off x="9774427" y="29334"/>
            <a:ext cx="2731607" cy="896634"/>
          </a:xfrm>
          <a:prstGeom prst="rect">
            <a:avLst/>
          </a:prstGeom>
        </p:spPr>
      </p:pic>
      <p:sp>
        <p:nvSpPr>
          <p:cNvPr id="33" name="Text Box 1"/>
          <p:cNvSpPr txBox="1"/>
          <p:nvPr/>
        </p:nvSpPr>
        <p:spPr>
          <a:xfrm>
            <a:off x="2521764" y="6524458"/>
            <a:ext cx="7836024" cy="369332"/>
          </a:xfrm>
          <a:prstGeom prst="rect">
            <a:avLst/>
          </a:prstGeom>
          <a:noFill/>
        </p:spPr>
        <p:txBody>
          <a:bodyPr wrap="square" rtlCol="0">
            <a:spAutoFit/>
          </a:bodyPr>
          <a:lstStyle/>
          <a:p>
            <a:r>
              <a:rPr lang="en-US"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FB </a:t>
            </a:r>
            <a:r>
              <a:rPr lang="en-US" dirty="0" err="1"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Đặng</a:t>
            </a:r>
            <a:r>
              <a:rPr lang="en-US" dirty="0"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Nhật</a:t>
            </a:r>
            <a:r>
              <a:rPr lang="en-US" dirty="0"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custDataLst>
      <p:tags r:id="rId1"/>
    </p:custDataLst>
    <p:extLst>
      <p:ext uri="{BB962C8B-B14F-4D97-AF65-F5344CB8AC3E}">
        <p14:creationId xmlns:p14="http://schemas.microsoft.com/office/powerpoint/2010/main" xmlns="" val="3944152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1000"/>
                                        <p:tgtEl>
                                          <p:spTgt spid="29"/>
                                        </p:tgtEl>
                                      </p:cBhvr>
                                    </p:animEffect>
                                  </p:childTnLst>
                                </p:cTn>
                              </p:par>
                              <p:par>
                                <p:cTn id="18" presetID="22" presetClass="entr" presetSubtype="2"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1000"/>
                                        <p:tgtEl>
                                          <p:spTgt spid="30"/>
                                        </p:tgtEl>
                                      </p:cBhvr>
                                    </p:animEffect>
                                  </p:childTnLst>
                                </p:cTn>
                              </p:par>
                              <p:par>
                                <p:cTn id="21" presetID="42"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4500"/>
                            </p:stCondLst>
                            <p:childTnLst>
                              <p:par>
                                <p:cTn id="31" presetID="22" presetClass="entr" presetSubtype="4"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par>
                          <p:cTn id="34" fill="hold">
                            <p:stCondLst>
                              <p:cond delay="5000"/>
                            </p:stCondLst>
                            <p:childTnLst>
                              <p:par>
                                <p:cTn id="35" presetID="2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par>
                          <p:cTn id="38" fill="hold">
                            <p:stCondLst>
                              <p:cond delay="5500"/>
                            </p:stCondLst>
                            <p:childTnLst>
                              <p:par>
                                <p:cTn id="39" presetID="22" presetClass="entr" presetSubtype="4"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linds(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6">
            <a:extLst>
              <a:ext uri="{FF2B5EF4-FFF2-40B4-BE49-F238E27FC236}">
                <a16:creationId xmlns="" xmlns:a16="http://schemas.microsoft.com/office/drawing/2014/main" id="{91496B80-1B57-496D-94B4-06CDB7152698}"/>
              </a:ext>
            </a:extLst>
          </p:cNvPr>
          <p:cNvPicPr>
            <a:picLocks noChangeAspect="1"/>
          </p:cNvPicPr>
          <p:nvPr>
            <p:custDataLst>
              <p:tags r:id="rId2"/>
            </p:custDataLst>
          </p:nvPr>
        </p:nvPicPr>
        <p:blipFill rotWithShape="1">
          <a:blip r:embed="rId5" cstate="print">
            <a:extLst>
              <a:ext uri="{28A0092B-C50C-407E-A947-70E740481C1C}">
                <a14:useLocalDpi xmlns:a14="http://schemas.microsoft.com/office/drawing/2010/main" xmlns="" val="0"/>
              </a:ext>
            </a:extLst>
          </a:blip>
          <a:srcRect l="-2055" t="13326" r="8768" b="12980"/>
          <a:stretch/>
        </p:blipFill>
        <p:spPr>
          <a:xfrm>
            <a:off x="2803669" y="136057"/>
            <a:ext cx="8851301" cy="6646964"/>
          </a:xfrm>
          <a:prstGeom prst="rect">
            <a:avLst/>
          </a:prstGeom>
        </p:spPr>
      </p:pic>
      <p:sp>
        <p:nvSpPr>
          <p:cNvPr id="2" name="TextBox 1"/>
          <p:cNvSpPr txBox="1"/>
          <p:nvPr/>
        </p:nvSpPr>
        <p:spPr>
          <a:xfrm>
            <a:off x="5306152" y="1453615"/>
            <a:ext cx="4445448" cy="1077218"/>
          </a:xfrm>
          <a:prstGeom prst="rect">
            <a:avLst/>
          </a:prstGeom>
          <a:noFill/>
        </p:spPr>
        <p:txBody>
          <a:bodyPr wrap="none" rtlCol="0">
            <a:spAutoFit/>
          </a:bodyPr>
          <a:lstStyle/>
          <a:p>
            <a:pPr algn="just"/>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Bài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toán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biết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gì</a:t>
            </a:r>
            <a:r>
              <a:rPr lang="en-US" sz="3200" b="1" dirty="0" smtClean="0">
                <a:solidFill>
                  <a:srgbClr val="002060"/>
                </a:solidFill>
                <a:latin typeface="Times New Roman" pitchFamily="18" charset="0"/>
                <a:cs typeface="Times New Roman" pitchFamily="18" charset="0"/>
              </a:rPr>
              <a:t>? </a:t>
            </a:r>
          </a:p>
          <a:p>
            <a:pPr algn="just"/>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Bài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toán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hỏi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gì</a:t>
            </a:r>
            <a:r>
              <a:rPr lang="en-US" sz="3200" b="1" dirty="0" smtClean="0">
                <a:solidFill>
                  <a:srgbClr val="002060"/>
                </a:solidFill>
                <a:latin typeface="Times New Roman" pitchFamily="18" charset="0"/>
                <a:cs typeface="Times New Roman" pitchFamily="18" charset="0"/>
              </a:rPr>
              <a:t>? </a:t>
            </a:r>
            <a:endParaRPr lang="en-US" sz="3200" b="1" dirty="0">
              <a:solidFill>
                <a:srgbClr val="002060"/>
              </a:solidFill>
              <a:latin typeface="Times New Roman" pitchFamily="18" charset="0"/>
              <a:cs typeface="Times New Roman" pitchFamily="18" charset="0"/>
            </a:endParaRPr>
          </a:p>
        </p:txBody>
      </p:sp>
      <p:sp>
        <p:nvSpPr>
          <p:cNvPr id="3" name="TextBox 2"/>
          <p:cNvSpPr txBox="1"/>
          <p:nvPr/>
        </p:nvSpPr>
        <p:spPr>
          <a:xfrm>
            <a:off x="5667433" y="2632374"/>
            <a:ext cx="3865161" cy="2958502"/>
          </a:xfrm>
          <a:prstGeom prst="rect">
            <a:avLst/>
          </a:prstGeom>
          <a:noFill/>
        </p:spPr>
        <p:txBody>
          <a:bodyPr wrap="none" rtlCol="0">
            <a:spAutoFit/>
          </a:bodyPr>
          <a:lstStyle/>
          <a:p>
            <a:pPr algn="ctr">
              <a:lnSpc>
                <a:spcPct val="150000"/>
              </a:lnSpc>
            </a:pPr>
            <a:r>
              <a:rPr lang="vi-VN" sz="3200" b="1" dirty="0" smtClean="0">
                <a:solidFill>
                  <a:srgbClr val="0070C0"/>
                </a:solidFill>
                <a:latin typeface="Times New Roman" pitchFamily="18" charset="0"/>
                <a:cs typeface="Times New Roman" pitchFamily="18" charset="0"/>
              </a:rPr>
              <a:t>Tóm tắt</a:t>
            </a:r>
          </a:p>
          <a:p>
            <a:pPr algn="just">
              <a:lnSpc>
                <a:spcPct val="150000"/>
              </a:lnSpc>
            </a:pPr>
            <a:r>
              <a:rPr lang="en-US" sz="3200" b="1" dirty="0" smtClean="0">
                <a:solidFill>
                  <a:srgbClr val="0070C0"/>
                </a:solidFill>
                <a:latin typeface="Times New Roman" pitchFamily="18" charset="0"/>
                <a:cs typeface="Times New Roman" pitchFamily="18" charset="0"/>
              </a:rPr>
              <a:t>Robot</a:t>
            </a:r>
            <a:r>
              <a:rPr lang="en-US" sz="3200" b="1" dirty="0">
                <a:solidFill>
                  <a:srgbClr val="0070C0"/>
                </a:solidFill>
                <a:latin typeface="Times New Roman" pitchFamily="18" charset="0"/>
                <a:cs typeface="Times New Roman" pitchFamily="18" charset="0"/>
              </a:rPr>
              <a:t> </a:t>
            </a:r>
            <a:r>
              <a:rPr lang="en-US" sz="3200" b="1" dirty="0" smtClean="0">
                <a:solidFill>
                  <a:srgbClr val="0070C0"/>
                </a:solidFill>
                <a:latin typeface="Times New Roman" pitchFamily="18" charset="0"/>
                <a:cs typeface="Times New Roman" pitchFamily="18" charset="0"/>
              </a:rPr>
              <a:t>  </a:t>
            </a:r>
            <a:r>
              <a:rPr lang="vi-VN" sz="3200" b="1" dirty="0" smtClean="0">
                <a:solidFill>
                  <a:srgbClr val="0070C0"/>
                </a:solidFill>
                <a:latin typeface="Times New Roman" pitchFamily="18" charset="0"/>
                <a:cs typeface="Times New Roman" pitchFamily="18" charset="0"/>
              </a:rPr>
              <a:t>: </a:t>
            </a:r>
            <a:r>
              <a:rPr lang="en-US" sz="3200" b="1" dirty="0" smtClean="0">
                <a:solidFill>
                  <a:srgbClr val="0070C0"/>
                </a:solidFill>
                <a:latin typeface="Times New Roman" pitchFamily="18" charset="0"/>
                <a:cs typeface="Times New Roman" pitchFamily="18" charset="0"/>
              </a:rPr>
              <a:t>17 </a:t>
            </a:r>
            <a:r>
              <a:rPr lang="en-US" sz="3200" b="1" dirty="0" err="1" smtClean="0">
                <a:solidFill>
                  <a:srgbClr val="0070C0"/>
                </a:solidFill>
                <a:latin typeface="Times New Roman" pitchFamily="18" charset="0"/>
                <a:cs typeface="Times New Roman" pitchFamily="18" charset="0"/>
              </a:rPr>
              <a:t>cục</a:t>
            </a:r>
            <a:r>
              <a:rPr lang="en-US" sz="3200" b="1" dirty="0" smtClean="0">
                <a:solidFill>
                  <a:srgbClr val="0070C0"/>
                </a:solidFill>
                <a:latin typeface="Times New Roman" pitchFamily="18" charset="0"/>
                <a:cs typeface="Times New Roman" pitchFamily="18" charset="0"/>
              </a:rPr>
              <a:t> pin</a:t>
            </a:r>
            <a:endParaRPr lang="vi-VN" sz="3200" b="1" dirty="0" smtClean="0">
              <a:solidFill>
                <a:srgbClr val="0070C0"/>
              </a:solidFill>
              <a:latin typeface="Times New Roman" pitchFamily="18" charset="0"/>
              <a:cs typeface="Times New Roman" pitchFamily="18" charset="0"/>
            </a:endParaRPr>
          </a:p>
          <a:p>
            <a:pPr algn="just">
              <a:lnSpc>
                <a:spcPct val="150000"/>
              </a:lnSpc>
            </a:pPr>
            <a:r>
              <a:rPr lang="en-US" sz="3200" b="1" dirty="0" smtClean="0">
                <a:solidFill>
                  <a:srgbClr val="0070C0"/>
                </a:solidFill>
                <a:latin typeface="Times New Roman" pitchFamily="18" charset="0"/>
                <a:cs typeface="Times New Roman" pitchFamily="18" charset="0"/>
              </a:rPr>
              <a:t>Mai	    </a:t>
            </a:r>
            <a:r>
              <a:rPr lang="vi-VN" sz="3200" b="1" dirty="0" smtClean="0">
                <a:solidFill>
                  <a:srgbClr val="0070C0"/>
                </a:solidFill>
                <a:latin typeface="Times New Roman" pitchFamily="18" charset="0"/>
                <a:cs typeface="Times New Roman" pitchFamily="18" charset="0"/>
              </a:rPr>
              <a:t>: </a:t>
            </a:r>
            <a:r>
              <a:rPr lang="en-US" sz="3200" b="1" dirty="0" smtClean="0">
                <a:solidFill>
                  <a:srgbClr val="0070C0"/>
                </a:solidFill>
                <a:latin typeface="Times New Roman" pitchFamily="18" charset="0"/>
                <a:cs typeface="Times New Roman" pitchFamily="18" charset="0"/>
              </a:rPr>
              <a:t>36</a:t>
            </a:r>
            <a:r>
              <a:rPr lang="vi-VN"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cục</a:t>
            </a:r>
            <a:r>
              <a:rPr lang="en-US" sz="3200" b="1" dirty="0" smtClean="0">
                <a:solidFill>
                  <a:srgbClr val="0070C0"/>
                </a:solidFill>
                <a:latin typeface="Times New Roman" pitchFamily="18" charset="0"/>
                <a:cs typeface="Times New Roman" pitchFamily="18" charset="0"/>
              </a:rPr>
              <a:t> pin</a:t>
            </a:r>
            <a:endParaRPr lang="vi-VN" sz="3200" b="1" dirty="0" smtClean="0">
              <a:solidFill>
                <a:srgbClr val="0070C0"/>
              </a:solidFill>
              <a:latin typeface="Times New Roman" pitchFamily="18" charset="0"/>
              <a:cs typeface="Times New Roman" pitchFamily="18" charset="0"/>
            </a:endParaRPr>
          </a:p>
          <a:p>
            <a:pPr algn="just">
              <a:lnSpc>
                <a:spcPct val="150000"/>
              </a:lnSpc>
            </a:pPr>
            <a:r>
              <a:rPr lang="en-US" sz="3200" b="1" dirty="0" err="1" smtClean="0">
                <a:solidFill>
                  <a:srgbClr val="0070C0"/>
                </a:solidFill>
                <a:latin typeface="Times New Roman" pitchFamily="18" charset="0"/>
                <a:cs typeface="Times New Roman" pitchFamily="18" charset="0"/>
              </a:rPr>
              <a:t>Cả</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hai</a:t>
            </a:r>
            <a:r>
              <a:rPr lang="en-US" sz="3200" b="1" dirty="0" smtClean="0">
                <a:solidFill>
                  <a:srgbClr val="0070C0"/>
                </a:solidFill>
                <a:latin typeface="Times New Roman" pitchFamily="18" charset="0"/>
                <a:cs typeface="Times New Roman" pitchFamily="18" charset="0"/>
              </a:rPr>
              <a:t>   </a:t>
            </a:r>
            <a:r>
              <a:rPr lang="vi-VN" sz="3200" b="1" dirty="0" smtClean="0">
                <a:solidFill>
                  <a:srgbClr val="0070C0"/>
                </a:solidFill>
                <a:latin typeface="Times New Roman" pitchFamily="18" charset="0"/>
                <a:cs typeface="Times New Roman" pitchFamily="18" charset="0"/>
              </a:rPr>
              <a:t>: .... </a:t>
            </a:r>
            <a:r>
              <a:rPr lang="en-US" sz="3200" b="1" dirty="0" err="1">
                <a:solidFill>
                  <a:srgbClr val="0070C0"/>
                </a:solidFill>
                <a:latin typeface="Times New Roman" pitchFamily="18" charset="0"/>
                <a:cs typeface="Times New Roman" pitchFamily="18" charset="0"/>
              </a:rPr>
              <a:t>c</a:t>
            </a:r>
            <a:r>
              <a:rPr lang="en-US" sz="3200" b="1" dirty="0" err="1" smtClean="0">
                <a:solidFill>
                  <a:srgbClr val="0070C0"/>
                </a:solidFill>
                <a:latin typeface="Times New Roman" pitchFamily="18" charset="0"/>
                <a:cs typeface="Times New Roman" pitchFamily="18" charset="0"/>
              </a:rPr>
              <a:t>ục</a:t>
            </a:r>
            <a:r>
              <a:rPr lang="en-US" sz="3200" b="1" dirty="0" smtClean="0">
                <a:solidFill>
                  <a:srgbClr val="0070C0"/>
                </a:solidFill>
                <a:latin typeface="Times New Roman" pitchFamily="18" charset="0"/>
                <a:cs typeface="Times New Roman" pitchFamily="18" charset="0"/>
              </a:rPr>
              <a:t> pin</a:t>
            </a:r>
            <a:r>
              <a:rPr lang="vi-VN" sz="3200" b="1" dirty="0" smtClean="0">
                <a:solidFill>
                  <a:srgbClr val="0070C0"/>
                </a:solidFill>
                <a:latin typeface="Times New Roman" pitchFamily="18" charset="0"/>
                <a:cs typeface="Times New Roman" pitchFamily="18" charset="0"/>
              </a:rPr>
              <a:t>?</a:t>
            </a:r>
            <a:endParaRPr lang="en-US" sz="3200" b="1" dirty="0">
              <a:solidFill>
                <a:srgbClr val="0070C0"/>
              </a:solidFill>
              <a:latin typeface="Times New Roman" pitchFamily="18" charset="0"/>
              <a:cs typeface="Times New Roman" pitchFamily="18" charset="0"/>
            </a:endParaRPr>
          </a:p>
        </p:txBody>
      </p:sp>
      <p:pic>
        <p:nvPicPr>
          <p:cNvPr id="8" name="Picture 7"/>
          <p:cNvPicPr>
            <a:picLocks noChangeAspect="1"/>
          </p:cNvPicPr>
          <p:nvPr/>
        </p:nvPicPr>
        <p:blipFill>
          <a:blip r:embed="rId6" cstate="print">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tretch>
            <a:fillRect/>
          </a:stretch>
        </p:blipFill>
        <p:spPr>
          <a:xfrm flipH="1">
            <a:off x="682161" y="3145119"/>
            <a:ext cx="2568678" cy="3550819"/>
          </a:xfrm>
          <a:prstGeom prst="rect">
            <a:avLst/>
          </a:prstGeom>
        </p:spPr>
      </p:pic>
      <p:grpSp>
        <p:nvGrpSpPr>
          <p:cNvPr id="11" name="Group 10"/>
          <p:cNvGrpSpPr/>
          <p:nvPr/>
        </p:nvGrpSpPr>
        <p:grpSpPr>
          <a:xfrm>
            <a:off x="0" y="1832570"/>
            <a:ext cx="3250839" cy="1312549"/>
            <a:chOff x="0" y="1832570"/>
            <a:chExt cx="3250839" cy="1312549"/>
          </a:xfrm>
        </p:grpSpPr>
        <p:sp>
          <p:nvSpPr>
            <p:cNvPr id="9" name="Cloud Callout 8"/>
            <p:cNvSpPr/>
            <p:nvPr/>
          </p:nvSpPr>
          <p:spPr>
            <a:xfrm>
              <a:off x="0" y="1832570"/>
              <a:ext cx="3250839" cy="1312549"/>
            </a:xfrm>
            <a:prstGeom prst="cloudCallout">
              <a:avLst>
                <a:gd name="adj1" fmla="val 25632"/>
                <a:gd name="adj2" fmla="val 72184"/>
              </a:avLst>
            </a:prstGeom>
            <a:solidFill>
              <a:srgbClr val="FF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a:solidFill>
                  <a:srgbClr val="00B050"/>
                </a:solidFill>
                <a:latin typeface="Times New Roman" pitchFamily="18" charset="0"/>
                <a:cs typeface="Times New Roman" pitchFamily="18" charset="0"/>
              </a:endParaRPr>
            </a:p>
          </p:txBody>
        </p:sp>
        <p:sp>
          <p:nvSpPr>
            <p:cNvPr id="10" name="TextBox 9"/>
            <p:cNvSpPr txBox="1"/>
            <p:nvPr/>
          </p:nvSpPr>
          <p:spPr>
            <a:xfrm>
              <a:off x="522275" y="2103388"/>
              <a:ext cx="2089033" cy="584775"/>
            </a:xfrm>
            <a:prstGeom prst="rect">
              <a:avLst/>
            </a:prstGeom>
            <a:noFill/>
            <a:ln w="28575">
              <a:noFill/>
            </a:ln>
          </p:spPr>
          <p:txBody>
            <a:bodyPr wrap="none" rtlCol="0">
              <a:spAutoFit/>
            </a:bodyPr>
            <a:lstStyle/>
            <a:p>
              <a:r>
                <a:rPr lang="en-US" sz="3200" b="1" dirty="0">
                  <a:solidFill>
                    <a:srgbClr val="00B050"/>
                  </a:solidFill>
                  <a:latin typeface="Times New Roman" pitchFamily="18" charset="0"/>
                  <a:cs typeface="Times New Roman" pitchFamily="18" charset="0"/>
                </a:rPr>
                <a:t>17 + 36 = </a:t>
              </a:r>
              <a:r>
                <a:rPr lang="en-US" sz="3200" b="1" dirty="0" smtClean="0">
                  <a:solidFill>
                    <a:srgbClr val="00B050"/>
                  </a:solidFill>
                  <a:latin typeface="Times New Roman" pitchFamily="18" charset="0"/>
                  <a:cs typeface="Times New Roman" pitchFamily="18" charset="0"/>
                </a:rPr>
                <a:t>?</a:t>
              </a:r>
              <a:endParaRPr lang="en-US" sz="3200" b="1" dirty="0">
                <a:solidFill>
                  <a:srgbClr val="00B050"/>
                </a:solidFill>
                <a:latin typeface="Times New Roman" pitchFamily="18" charset="0"/>
                <a:cs typeface="Times New Roman" pitchFamily="18" charset="0"/>
              </a:endParaRPr>
            </a:p>
          </p:txBody>
        </p:sp>
      </p:grpSp>
      <p:pic>
        <p:nvPicPr>
          <p:cNvPr id="12" name="图片 1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893582" flipH="1">
            <a:off x="9138654" y="-239109"/>
            <a:ext cx="3241356" cy="1057285"/>
          </a:xfrm>
          <a:prstGeom prst="rect">
            <a:avLst/>
          </a:prstGeom>
        </p:spPr>
      </p:pic>
      <p:pic>
        <p:nvPicPr>
          <p:cNvPr id="13" name="图片 1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1747041" flipH="1">
            <a:off x="9774427" y="29334"/>
            <a:ext cx="2731607" cy="896634"/>
          </a:xfrm>
          <a:prstGeom prst="rect">
            <a:avLst/>
          </a:prstGeom>
        </p:spPr>
      </p:pic>
      <p:pic>
        <p:nvPicPr>
          <p:cNvPr id="14" name="图片 8"/>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flipH="1">
            <a:off x="1560370" y="143829"/>
            <a:ext cx="1786306" cy="983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xmlns="" val="31101359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1000"/>
                                        <p:tgtEl>
                                          <p:spTgt spid="12"/>
                                        </p:tgtEl>
                                      </p:cBhvr>
                                    </p:animEffect>
                                  </p:childTnLst>
                                </p:cTn>
                              </p:par>
                              <p:par>
                                <p:cTn id="26" presetID="22" presetClass="entr" presetSubtype="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8" name="Table 47"/>
          <p:cNvGraphicFramePr>
            <a:graphicFrameLocks noGrp="1"/>
          </p:cNvGraphicFramePr>
          <p:nvPr>
            <p:extLst>
              <p:ext uri="{D42A27DB-BD31-4B8C-83A1-F6EECF244321}">
                <p14:modId xmlns:p14="http://schemas.microsoft.com/office/powerpoint/2010/main" xmlns="" val="3689186130"/>
              </p:ext>
            </p:extLst>
          </p:nvPr>
        </p:nvGraphicFramePr>
        <p:xfrm>
          <a:off x="544294" y="1903020"/>
          <a:ext cx="4107544" cy="3634378"/>
        </p:xfrm>
        <a:graphic>
          <a:graphicData uri="http://schemas.openxmlformats.org/drawingml/2006/table">
            <a:tbl>
              <a:tblPr/>
              <a:tblGrid>
                <a:gridCol w="2053772"/>
                <a:gridCol w="2053772"/>
              </a:tblGrid>
              <a:tr h="566057">
                <a:tc>
                  <a:txBody>
                    <a:bodyPr/>
                    <a:lstStyle/>
                    <a:p>
                      <a:pPr algn="ctr">
                        <a:lnSpc>
                          <a:spcPct val="150000"/>
                        </a:lnSpc>
                      </a:pPr>
                      <a:r>
                        <a:rPr lang="en-US" sz="2800" b="1" dirty="0" smtClean="0">
                          <a:solidFill>
                            <a:srgbClr val="002060"/>
                          </a:solidFill>
                          <a:latin typeface="Arial" panose="020B0604020202020204" pitchFamily="34" charset="0"/>
                          <a:cs typeface="Arial" panose="020B0604020202020204" pitchFamily="34" charset="0"/>
                        </a:rPr>
                        <a:t>CHỤC</a:t>
                      </a:r>
                      <a:endParaRPr lang="en-US" sz="2800" b="1" dirty="0">
                        <a:solidFill>
                          <a:srgbClr val="002060"/>
                        </a:solidFill>
                        <a:latin typeface="Arial" panose="020B0604020202020204" pitchFamily="34" charset="0"/>
                        <a:cs typeface="Arial" panose="020B0604020202020204" pitchFamily="34" charset="0"/>
                      </a:endParaRPr>
                    </a:p>
                  </a:txBody>
                  <a:tcPr>
                    <a:lnL w="28575" cmpd="sng">
                      <a:solidFill>
                        <a:srgbClr val="FFC000"/>
                      </a:solidFill>
                      <a:prstDash val="solid"/>
                    </a:lnL>
                    <a:lnR w="28575" cap="flat" cmpd="sng" algn="ctr">
                      <a:solidFill>
                        <a:srgbClr val="FFC000"/>
                      </a:solidFill>
                      <a:prstDash val="solid"/>
                      <a:round/>
                      <a:headEnd type="none" w="med" len="med"/>
                      <a:tailEnd type="none" w="med" len="med"/>
                    </a:lnR>
                    <a:lnT w="28575" cmpd="sng">
                      <a:solidFill>
                        <a:srgbClr val="FFC000"/>
                      </a:solidFill>
                      <a:prstDash val="solid"/>
                    </a:lnT>
                    <a:lnB w="28575" cap="flat" cmpd="sng" algn="ctr">
                      <a:solidFill>
                        <a:srgbClr val="FFC000"/>
                      </a:solidFill>
                      <a:prstDash val="solid"/>
                      <a:round/>
                      <a:headEnd type="none" w="med" len="med"/>
                      <a:tailEnd type="none" w="med" len="med"/>
                    </a:lnB>
                  </a:tcPr>
                </a:tc>
                <a:tc>
                  <a:txBody>
                    <a:bodyPr/>
                    <a:lstStyle/>
                    <a:p>
                      <a:pPr algn="ctr">
                        <a:lnSpc>
                          <a:spcPct val="150000"/>
                        </a:lnSpc>
                      </a:pPr>
                      <a:r>
                        <a:rPr lang="en-US" sz="2800" b="1" dirty="0" smtClean="0">
                          <a:solidFill>
                            <a:srgbClr val="002060"/>
                          </a:solidFill>
                          <a:latin typeface="Arial" panose="020B0604020202020204" pitchFamily="34" charset="0"/>
                          <a:cs typeface="Arial" panose="020B0604020202020204" pitchFamily="34" charset="0"/>
                        </a:rPr>
                        <a:t>ĐƠN</a:t>
                      </a:r>
                      <a:r>
                        <a:rPr lang="en-US" sz="2800" b="1" baseline="0" dirty="0" smtClean="0">
                          <a:solidFill>
                            <a:srgbClr val="002060"/>
                          </a:solidFill>
                          <a:latin typeface="Arial" panose="020B0604020202020204" pitchFamily="34" charset="0"/>
                          <a:cs typeface="Arial" panose="020B0604020202020204" pitchFamily="34" charset="0"/>
                        </a:rPr>
                        <a:t> VỊ</a:t>
                      </a:r>
                      <a:endParaRPr lang="en-US" sz="2800" b="1" dirty="0">
                        <a:solidFill>
                          <a:srgbClr val="002060"/>
                        </a:solidFill>
                        <a:latin typeface="Arial" panose="020B0604020202020204" pitchFamily="34" charset="0"/>
                        <a:cs typeface="Arial" panose="020B0604020202020204" pitchFamily="34" charset="0"/>
                      </a:endParaRPr>
                    </a:p>
                  </a:txBody>
                  <a:tcPr>
                    <a:lnL w="28575" cap="flat" cmpd="sng" algn="ctr">
                      <a:solidFill>
                        <a:srgbClr val="FFC000"/>
                      </a:solidFill>
                      <a:prstDash val="solid"/>
                      <a:round/>
                      <a:headEnd type="none" w="med" len="med"/>
                      <a:tailEnd type="none" w="med" len="med"/>
                    </a:lnL>
                    <a:lnR w="28575" cmpd="sng">
                      <a:solidFill>
                        <a:srgbClr val="FFC000"/>
                      </a:solidFill>
                      <a:prstDash val="soli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r>
              <a:tr h="1451429">
                <a:tc>
                  <a:txBody>
                    <a:bodyPr/>
                    <a:lstStyle/>
                    <a:p>
                      <a:endParaRPr lang="en-US" dirty="0"/>
                    </a:p>
                  </a:txBody>
                  <a:tcP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ysDashDot"/>
                      <a:round/>
                      <a:headEnd type="none" w="med" len="med"/>
                      <a:tailEnd type="none" w="med" len="med"/>
                    </a:lnB>
                  </a:tcPr>
                </a:tc>
                <a:tc>
                  <a:txBody>
                    <a:bodyPr/>
                    <a:lstStyle/>
                    <a:p>
                      <a:endParaRPr lang="en-US" dirty="0"/>
                    </a:p>
                  </a:txBody>
                  <a:tcP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ysDashDot"/>
                      <a:round/>
                      <a:headEnd type="none" w="med" len="med"/>
                      <a:tailEnd type="none" w="med" len="med"/>
                    </a:lnB>
                  </a:tcPr>
                </a:tc>
              </a:tr>
              <a:tr h="1451429">
                <a:tc>
                  <a:txBody>
                    <a:bodyPr/>
                    <a:lstStyle/>
                    <a:p>
                      <a:endParaRPr lang="en-US" dirty="0"/>
                    </a:p>
                  </a:txBody>
                  <a:tcP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ysDashDot"/>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endParaRPr lang="en-US" dirty="0"/>
                    </a:p>
                  </a:txBody>
                  <a:tcP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ysDashDot"/>
                      <a:round/>
                      <a:headEnd type="none" w="med" len="med"/>
                      <a:tailEnd type="none" w="med" len="med"/>
                    </a:lnT>
                    <a:lnB w="28575" cap="flat" cmpd="sng" algn="ctr">
                      <a:solidFill>
                        <a:srgbClr val="FFC000"/>
                      </a:solidFill>
                      <a:prstDash val="solid"/>
                      <a:round/>
                      <a:headEnd type="none" w="med" len="med"/>
                      <a:tailEnd type="none" w="med" len="med"/>
                    </a:lnB>
                  </a:tcPr>
                </a:tc>
              </a:tr>
            </a:tbl>
          </a:graphicData>
        </a:graphic>
      </p:graphicFrame>
      <p:sp>
        <p:nvSpPr>
          <p:cNvPr id="13" name="Rounded Rectangle 12"/>
          <p:cNvSpPr/>
          <p:nvPr/>
        </p:nvSpPr>
        <p:spPr>
          <a:xfrm>
            <a:off x="1241614" y="1103074"/>
            <a:ext cx="2733575" cy="561364"/>
          </a:xfrm>
          <a:prstGeom prst="round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smtClean="0">
                <a:solidFill>
                  <a:srgbClr val="00B050"/>
                </a:solidFill>
                <a:latin typeface="Times New Roman" pitchFamily="18" charset="0"/>
                <a:cs typeface="Times New Roman" pitchFamily="18" charset="0"/>
              </a:rPr>
              <a:t>17 + 36 = ? </a:t>
            </a:r>
            <a:endParaRPr lang="en-US" sz="3200" b="1" dirty="0">
              <a:solidFill>
                <a:srgbClr val="00B050"/>
              </a:solidFill>
              <a:latin typeface="Times New Roman" pitchFamily="18" charset="0"/>
              <a:cs typeface="Times New Roman" pitchFamily="18" charset="0"/>
            </a:endParaRPr>
          </a:p>
        </p:txBody>
      </p:sp>
      <p:grpSp>
        <p:nvGrpSpPr>
          <p:cNvPr id="50" name="Group 49"/>
          <p:cNvGrpSpPr/>
          <p:nvPr/>
        </p:nvGrpSpPr>
        <p:grpSpPr>
          <a:xfrm>
            <a:off x="926943" y="2988785"/>
            <a:ext cx="1005814" cy="852787"/>
            <a:chOff x="1231737" y="2393711"/>
            <a:chExt cx="1005814" cy="852787"/>
          </a:xfrm>
        </p:grpSpPr>
        <p:pic>
          <p:nvPicPr>
            <p:cNvPr id="16" name="Picture 15"/>
            <p:cNvPicPr>
              <a:picLocks noChangeAspect="1"/>
            </p:cNvPicPr>
            <p:nvPr/>
          </p:nvPicPr>
          <p:blipFill>
            <a:blip r:embed="rId3" cstate="print"/>
            <a:stretch>
              <a:fillRect/>
            </a:stretch>
          </p:blipFill>
          <p:spPr>
            <a:xfrm>
              <a:off x="1231737" y="2393711"/>
              <a:ext cx="271129" cy="852787"/>
            </a:xfrm>
            <a:prstGeom prst="rect">
              <a:avLst/>
            </a:prstGeom>
          </p:spPr>
        </p:pic>
        <p:pic>
          <p:nvPicPr>
            <p:cNvPr id="17" name="Picture 16"/>
            <p:cNvPicPr>
              <a:picLocks noChangeAspect="1"/>
            </p:cNvPicPr>
            <p:nvPr/>
          </p:nvPicPr>
          <p:blipFill>
            <a:blip r:embed="rId3" cstate="print"/>
            <a:stretch>
              <a:fillRect/>
            </a:stretch>
          </p:blipFill>
          <p:spPr>
            <a:xfrm>
              <a:off x="1606669" y="2393711"/>
              <a:ext cx="271129" cy="852787"/>
            </a:xfrm>
            <a:prstGeom prst="rect">
              <a:avLst/>
            </a:prstGeom>
          </p:spPr>
        </p:pic>
        <p:pic>
          <p:nvPicPr>
            <p:cNvPr id="18" name="Picture 17"/>
            <p:cNvPicPr>
              <a:picLocks noChangeAspect="1"/>
            </p:cNvPicPr>
            <p:nvPr/>
          </p:nvPicPr>
          <p:blipFill>
            <a:blip r:embed="rId3" cstate="print"/>
            <a:stretch>
              <a:fillRect/>
            </a:stretch>
          </p:blipFill>
          <p:spPr>
            <a:xfrm>
              <a:off x="1966422" y="2393711"/>
              <a:ext cx="271129" cy="852787"/>
            </a:xfrm>
            <a:prstGeom prst="rect">
              <a:avLst/>
            </a:prstGeom>
          </p:spPr>
        </p:pic>
      </p:grpSp>
      <p:pic>
        <p:nvPicPr>
          <p:cNvPr id="30" name="Picture 29"/>
          <p:cNvPicPr>
            <a:picLocks noChangeAspect="1"/>
          </p:cNvPicPr>
          <p:nvPr/>
        </p:nvPicPr>
        <p:blipFill>
          <a:blip r:embed="rId3" cstate="print"/>
          <a:stretch>
            <a:fillRect/>
          </a:stretch>
        </p:blipFill>
        <p:spPr>
          <a:xfrm>
            <a:off x="941456" y="4360382"/>
            <a:ext cx="271129" cy="852787"/>
          </a:xfrm>
          <a:prstGeom prst="rect">
            <a:avLst/>
          </a:prstGeom>
        </p:spPr>
      </p:pic>
      <p:grpSp>
        <p:nvGrpSpPr>
          <p:cNvPr id="49" name="Group 48"/>
          <p:cNvGrpSpPr/>
          <p:nvPr/>
        </p:nvGrpSpPr>
        <p:grpSpPr>
          <a:xfrm>
            <a:off x="3106585" y="2988785"/>
            <a:ext cx="951232" cy="860047"/>
            <a:chOff x="3411379" y="2393711"/>
            <a:chExt cx="951232" cy="860047"/>
          </a:xfrm>
        </p:grpSpPr>
        <p:sp>
          <p:nvSpPr>
            <p:cNvPr id="26" name="Can 25"/>
            <p:cNvSpPr/>
            <p:nvPr/>
          </p:nvSpPr>
          <p:spPr>
            <a:xfrm>
              <a:off x="3411379" y="2393711"/>
              <a:ext cx="52442" cy="852787"/>
            </a:xfrm>
            <a:prstGeom prst="can">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7" name="Can 26"/>
            <p:cNvSpPr/>
            <p:nvPr/>
          </p:nvSpPr>
          <p:spPr>
            <a:xfrm>
              <a:off x="3584967" y="2393711"/>
              <a:ext cx="52442" cy="852787"/>
            </a:xfrm>
            <a:prstGeom prst="can">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8" name="Can 27"/>
            <p:cNvSpPr/>
            <p:nvPr/>
          </p:nvSpPr>
          <p:spPr>
            <a:xfrm>
              <a:off x="3762513" y="2393711"/>
              <a:ext cx="52442" cy="852787"/>
            </a:xfrm>
            <a:prstGeom prst="can">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9" name="Can 28"/>
            <p:cNvSpPr/>
            <p:nvPr/>
          </p:nvSpPr>
          <p:spPr>
            <a:xfrm>
              <a:off x="3940059" y="2393711"/>
              <a:ext cx="52442" cy="852787"/>
            </a:xfrm>
            <a:prstGeom prst="can">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1" name="Can 30"/>
            <p:cNvSpPr/>
            <p:nvPr/>
          </p:nvSpPr>
          <p:spPr>
            <a:xfrm>
              <a:off x="4132623" y="2400971"/>
              <a:ext cx="52442" cy="852787"/>
            </a:xfrm>
            <a:prstGeom prst="can">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2" name="Can 31"/>
            <p:cNvSpPr/>
            <p:nvPr/>
          </p:nvSpPr>
          <p:spPr>
            <a:xfrm>
              <a:off x="4310169" y="2400971"/>
              <a:ext cx="52442" cy="852787"/>
            </a:xfrm>
            <a:prstGeom prst="can">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3" name="L-Shape 2"/>
          <p:cNvSpPr/>
          <p:nvPr/>
        </p:nvSpPr>
        <p:spPr>
          <a:xfrm flipV="1">
            <a:off x="3018658" y="2893452"/>
            <a:ext cx="1188720" cy="2449610"/>
          </a:xfrm>
          <a:prstGeom prst="corner">
            <a:avLst>
              <a:gd name="adj1" fmla="val 111632"/>
              <a:gd name="adj2" fmla="val 62717"/>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3" name="Can 32"/>
          <p:cNvSpPr/>
          <p:nvPr/>
        </p:nvSpPr>
        <p:spPr>
          <a:xfrm>
            <a:off x="3113845" y="4394835"/>
            <a:ext cx="52442" cy="852787"/>
          </a:xfrm>
          <a:prstGeom prst="can">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4" name="Can 33"/>
          <p:cNvSpPr/>
          <p:nvPr/>
        </p:nvSpPr>
        <p:spPr>
          <a:xfrm>
            <a:off x="3287433" y="4394835"/>
            <a:ext cx="52442" cy="852787"/>
          </a:xfrm>
          <a:prstGeom prst="can">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5" name="Can 34"/>
          <p:cNvSpPr/>
          <p:nvPr/>
        </p:nvSpPr>
        <p:spPr>
          <a:xfrm>
            <a:off x="3464979" y="4394835"/>
            <a:ext cx="52442" cy="852787"/>
          </a:xfrm>
          <a:prstGeom prst="can">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6" name="Can 35"/>
          <p:cNvSpPr/>
          <p:nvPr/>
        </p:nvSpPr>
        <p:spPr>
          <a:xfrm>
            <a:off x="3642525" y="4394835"/>
            <a:ext cx="52442" cy="852787"/>
          </a:xfrm>
          <a:prstGeom prst="can">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7" name="Can 36"/>
          <p:cNvSpPr/>
          <p:nvPr/>
        </p:nvSpPr>
        <p:spPr>
          <a:xfrm>
            <a:off x="3835089" y="4402095"/>
            <a:ext cx="52442" cy="852787"/>
          </a:xfrm>
          <a:prstGeom prst="can">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8" name="Can 37"/>
          <p:cNvSpPr/>
          <p:nvPr/>
        </p:nvSpPr>
        <p:spPr>
          <a:xfrm>
            <a:off x="4012635" y="4402095"/>
            <a:ext cx="52442" cy="852787"/>
          </a:xfrm>
          <a:prstGeom prst="can">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9" name="Can 38"/>
          <p:cNvSpPr/>
          <p:nvPr/>
        </p:nvSpPr>
        <p:spPr>
          <a:xfrm>
            <a:off x="4165035" y="4409355"/>
            <a:ext cx="52442" cy="852787"/>
          </a:xfrm>
          <a:prstGeom prst="can">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Times New Roman" pitchFamily="18" charset="0"/>
              <a:cs typeface="Times New Roman" pitchFamily="18" charset="0"/>
            </a:endParaRPr>
          </a:p>
        </p:txBody>
      </p:sp>
      <p:cxnSp>
        <p:nvCxnSpPr>
          <p:cNvPr id="9" name="Straight Arrow Connector 8"/>
          <p:cNvCxnSpPr>
            <a:stCxn id="3" idx="2"/>
          </p:cNvCxnSpPr>
          <p:nvPr/>
        </p:nvCxnSpPr>
        <p:spPr>
          <a:xfrm flipH="1" flipV="1">
            <a:off x="2496468" y="3369129"/>
            <a:ext cx="522190" cy="74912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3" cstate="print"/>
          <a:stretch>
            <a:fillRect/>
          </a:stretch>
        </p:blipFill>
        <p:spPr>
          <a:xfrm>
            <a:off x="2150178" y="2996045"/>
            <a:ext cx="271129" cy="852787"/>
          </a:xfrm>
          <a:prstGeom prst="rect">
            <a:avLst/>
          </a:prstGeom>
        </p:spPr>
      </p:pic>
      <p:sp>
        <p:nvSpPr>
          <p:cNvPr id="10" name="Rounded Rectangle 9"/>
          <p:cNvSpPr/>
          <p:nvPr/>
        </p:nvSpPr>
        <p:spPr>
          <a:xfrm>
            <a:off x="2058449" y="2906152"/>
            <a:ext cx="457200" cy="1005840"/>
          </a:xfrm>
          <a:prstGeom prst="roundRect">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3" name="Rounded Rectangle 42"/>
          <p:cNvSpPr/>
          <p:nvPr/>
        </p:nvSpPr>
        <p:spPr>
          <a:xfrm>
            <a:off x="5029839" y="2752810"/>
            <a:ext cx="1280160" cy="1981376"/>
          </a:xfrm>
          <a:prstGeom prst="round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smtClean="0">
                <a:solidFill>
                  <a:srgbClr val="002060"/>
                </a:solidFill>
                <a:latin typeface="Times New Roman" pitchFamily="18" charset="0"/>
                <a:cs typeface="Times New Roman" pitchFamily="18" charset="0"/>
              </a:rPr>
              <a:t> </a:t>
            </a:r>
            <a:endParaRPr lang="en-US" sz="3200" dirty="0">
              <a:solidFill>
                <a:srgbClr val="002060"/>
              </a:solidFill>
              <a:latin typeface="Times New Roman" pitchFamily="18" charset="0"/>
              <a:cs typeface="Times New Roman" pitchFamily="18" charset="0"/>
            </a:endParaRPr>
          </a:p>
        </p:txBody>
      </p:sp>
      <p:sp>
        <p:nvSpPr>
          <p:cNvPr id="44" name="Rounded Rectangle 43"/>
          <p:cNvSpPr/>
          <p:nvPr/>
        </p:nvSpPr>
        <p:spPr>
          <a:xfrm>
            <a:off x="6633031" y="2719360"/>
            <a:ext cx="5109032" cy="1981376"/>
          </a:xfrm>
          <a:prstGeom prst="round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marL="457200" indent="-457200">
              <a:buFont typeface="Arial" panose="020B0604020202020204" pitchFamily="34" charset="0"/>
              <a:buChar char="•"/>
            </a:pPr>
            <a:r>
              <a:rPr lang="en-US" sz="3200" dirty="0" smtClean="0">
                <a:solidFill>
                  <a:srgbClr val="002060"/>
                </a:solidFill>
                <a:latin typeface="Times New Roman" pitchFamily="18" charset="0"/>
                <a:cs typeface="Times New Roman" pitchFamily="18" charset="0"/>
              </a:rPr>
              <a:t>6 </a:t>
            </a:r>
            <a:r>
              <a:rPr lang="en-US" sz="3200" dirty="0" err="1" smtClean="0">
                <a:solidFill>
                  <a:srgbClr val="002060"/>
                </a:solidFill>
                <a:latin typeface="Times New Roman" pitchFamily="18" charset="0"/>
                <a:cs typeface="Times New Roman" pitchFamily="18" charset="0"/>
              </a:rPr>
              <a:t>cộng</a:t>
            </a:r>
            <a:r>
              <a:rPr lang="en-US" sz="3200" dirty="0" smtClean="0">
                <a:solidFill>
                  <a:srgbClr val="002060"/>
                </a:solidFill>
                <a:latin typeface="Times New Roman" pitchFamily="18" charset="0"/>
                <a:cs typeface="Times New Roman" pitchFamily="18" charset="0"/>
              </a:rPr>
              <a:t> 7 </a:t>
            </a:r>
            <a:r>
              <a:rPr lang="en-US" sz="3200" dirty="0" err="1" smtClean="0">
                <a:solidFill>
                  <a:srgbClr val="002060"/>
                </a:solidFill>
                <a:latin typeface="Times New Roman" pitchFamily="18" charset="0"/>
                <a:cs typeface="Times New Roman" pitchFamily="18" charset="0"/>
              </a:rPr>
              <a:t>bằng</a:t>
            </a:r>
            <a:r>
              <a:rPr lang="en-US" sz="3200" dirty="0" smtClean="0">
                <a:solidFill>
                  <a:srgbClr val="002060"/>
                </a:solidFill>
                <a:latin typeface="Times New Roman" pitchFamily="18" charset="0"/>
                <a:cs typeface="Times New Roman" pitchFamily="18" charset="0"/>
              </a:rPr>
              <a:t> 13, </a:t>
            </a:r>
          </a:p>
          <a:p>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viết</a:t>
            </a:r>
            <a:r>
              <a:rPr lang="en-US" sz="3200" dirty="0" smtClean="0">
                <a:solidFill>
                  <a:srgbClr val="002060"/>
                </a:solidFill>
                <a:latin typeface="Times New Roman" pitchFamily="18" charset="0"/>
                <a:cs typeface="Times New Roman" pitchFamily="18" charset="0"/>
              </a:rPr>
              <a:t> 3, </a:t>
            </a:r>
            <a:r>
              <a:rPr lang="en-US" sz="3200" dirty="0" err="1" smtClean="0">
                <a:solidFill>
                  <a:srgbClr val="002060"/>
                </a:solidFill>
                <a:latin typeface="Times New Roman" pitchFamily="18" charset="0"/>
                <a:cs typeface="Times New Roman" pitchFamily="18" charset="0"/>
              </a:rPr>
              <a:t>nhớ</a:t>
            </a:r>
            <a:r>
              <a:rPr lang="en-US" sz="3200" dirty="0" smtClean="0">
                <a:solidFill>
                  <a:srgbClr val="002060"/>
                </a:solidFill>
                <a:latin typeface="Times New Roman" pitchFamily="18" charset="0"/>
                <a:cs typeface="Times New Roman" pitchFamily="18" charset="0"/>
              </a:rPr>
              <a:t> 1.</a:t>
            </a:r>
          </a:p>
          <a:p>
            <a:pPr marL="457200" indent="-457200">
              <a:buFont typeface="Arial" panose="020B0604020202020204" pitchFamily="34" charset="0"/>
              <a:buChar char="•"/>
            </a:pPr>
            <a:r>
              <a:rPr lang="en-US" sz="3200" dirty="0" smtClean="0">
                <a:solidFill>
                  <a:srgbClr val="002060"/>
                </a:solidFill>
                <a:latin typeface="Times New Roman" pitchFamily="18" charset="0"/>
                <a:cs typeface="Times New Roman" pitchFamily="18" charset="0"/>
              </a:rPr>
              <a:t>3 </a:t>
            </a:r>
            <a:r>
              <a:rPr lang="en-US" sz="3200" dirty="0" err="1" smtClean="0">
                <a:solidFill>
                  <a:srgbClr val="002060"/>
                </a:solidFill>
                <a:latin typeface="Times New Roman" pitchFamily="18" charset="0"/>
                <a:cs typeface="Times New Roman" pitchFamily="18" charset="0"/>
              </a:rPr>
              <a:t>cộng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thêm</a:t>
            </a:r>
            <a:r>
              <a:rPr lang="en-US" sz="3200" dirty="0" smtClean="0">
                <a:solidFill>
                  <a:srgbClr val="002060"/>
                </a:solidFill>
                <a:latin typeface="Times New Roman" pitchFamily="18" charset="0"/>
                <a:cs typeface="Times New Roman" pitchFamily="18" charset="0"/>
              </a:rPr>
              <a:t> 1 </a:t>
            </a:r>
            <a:r>
              <a:rPr lang="en-US" sz="3200" dirty="0" err="1" smtClean="0">
                <a:solidFill>
                  <a:srgbClr val="002060"/>
                </a:solidFill>
                <a:latin typeface="Times New Roman" pitchFamily="18" charset="0"/>
                <a:cs typeface="Times New Roman" pitchFamily="18" charset="0"/>
              </a:rPr>
              <a:t>bằng</a:t>
            </a:r>
            <a:r>
              <a:rPr lang="en-US" sz="3200" dirty="0" smtClean="0">
                <a:solidFill>
                  <a:srgbClr val="002060"/>
                </a:solidFill>
                <a:latin typeface="Times New Roman" pitchFamily="18" charset="0"/>
                <a:cs typeface="Times New Roman" pitchFamily="18" charset="0"/>
              </a:rPr>
              <a:t> 4, </a:t>
            </a:r>
          </a:p>
          <a:p>
            <a:r>
              <a:rPr lang="en-US" sz="3200" dirty="0" smtClean="0">
                <a:solidFill>
                  <a:srgbClr val="002060"/>
                </a:solidFill>
                <a:latin typeface="Times New Roman" pitchFamily="18" charset="0"/>
                <a:cs typeface="Times New Roman" pitchFamily="18" charset="0"/>
              </a:rPr>
              <a:t>    4 </a:t>
            </a:r>
            <a:r>
              <a:rPr lang="en-US" sz="3200" dirty="0" err="1" smtClean="0">
                <a:solidFill>
                  <a:srgbClr val="002060"/>
                </a:solidFill>
                <a:latin typeface="Times New Roman" pitchFamily="18" charset="0"/>
                <a:cs typeface="Times New Roman" pitchFamily="18" charset="0"/>
              </a:rPr>
              <a:t>cộng</a:t>
            </a:r>
            <a:r>
              <a:rPr lang="en-US" sz="3200" dirty="0" smtClean="0">
                <a:solidFill>
                  <a:srgbClr val="002060"/>
                </a:solidFill>
                <a:latin typeface="Times New Roman" pitchFamily="18" charset="0"/>
                <a:cs typeface="Times New Roman" pitchFamily="18" charset="0"/>
              </a:rPr>
              <a:t> 1 </a:t>
            </a:r>
            <a:r>
              <a:rPr lang="en-US" sz="3200" dirty="0" err="1" smtClean="0">
                <a:solidFill>
                  <a:srgbClr val="002060"/>
                </a:solidFill>
                <a:latin typeface="Times New Roman" pitchFamily="18" charset="0"/>
                <a:cs typeface="Times New Roman" pitchFamily="18" charset="0"/>
              </a:rPr>
              <a:t>bằng</a:t>
            </a:r>
            <a:r>
              <a:rPr lang="en-US" sz="3200" dirty="0" smtClean="0">
                <a:solidFill>
                  <a:srgbClr val="002060"/>
                </a:solidFill>
                <a:latin typeface="Times New Roman" pitchFamily="18" charset="0"/>
                <a:cs typeface="Times New Roman" pitchFamily="18" charset="0"/>
              </a:rPr>
              <a:t> 5, </a:t>
            </a:r>
            <a:r>
              <a:rPr lang="en-US" sz="3200" dirty="0" err="1" smtClean="0">
                <a:solidFill>
                  <a:srgbClr val="002060"/>
                </a:solidFill>
                <a:latin typeface="Times New Roman" pitchFamily="18" charset="0"/>
                <a:cs typeface="Times New Roman" pitchFamily="18" charset="0"/>
              </a:rPr>
              <a:t>viết</a:t>
            </a:r>
            <a:r>
              <a:rPr lang="en-US" sz="3200" dirty="0" smtClean="0">
                <a:solidFill>
                  <a:srgbClr val="002060"/>
                </a:solidFill>
                <a:latin typeface="Times New Roman" pitchFamily="18" charset="0"/>
                <a:cs typeface="Times New Roman" pitchFamily="18" charset="0"/>
              </a:rPr>
              <a:t> 5. </a:t>
            </a:r>
            <a:endParaRPr lang="en-US" sz="3200" dirty="0">
              <a:solidFill>
                <a:srgbClr val="002060"/>
              </a:solidFill>
              <a:latin typeface="Times New Roman" pitchFamily="18" charset="0"/>
              <a:cs typeface="Times New Roman" pitchFamily="18" charset="0"/>
            </a:endParaRPr>
          </a:p>
        </p:txBody>
      </p:sp>
      <p:cxnSp>
        <p:nvCxnSpPr>
          <p:cNvPr id="46" name="Straight Connector 45"/>
          <p:cNvCxnSpPr/>
          <p:nvPr/>
        </p:nvCxnSpPr>
        <p:spPr>
          <a:xfrm>
            <a:off x="5399320" y="3999076"/>
            <a:ext cx="62411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048203" y="3205764"/>
            <a:ext cx="394660" cy="523220"/>
          </a:xfrm>
          <a:prstGeom prst="rect">
            <a:avLst/>
          </a:prstGeom>
          <a:noFill/>
        </p:spPr>
        <p:txBody>
          <a:bodyPr wrap="none" rtlCol="0">
            <a:spAutoFit/>
          </a:bodyPr>
          <a:lstStyle/>
          <a:p>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52" name="TextBox 51"/>
          <p:cNvSpPr txBox="1"/>
          <p:nvPr/>
        </p:nvSpPr>
        <p:spPr>
          <a:xfrm>
            <a:off x="5428360" y="2815801"/>
            <a:ext cx="543739" cy="523220"/>
          </a:xfrm>
          <a:prstGeom prst="rect">
            <a:avLst/>
          </a:prstGeom>
          <a:noFill/>
        </p:spPr>
        <p:txBody>
          <a:bodyPr wrap="none" rtlCol="0">
            <a:spAutoFit/>
          </a:bodyPr>
          <a:lstStyle/>
          <a:p>
            <a:r>
              <a:rPr lang="en-US" sz="2800" dirty="0" smtClean="0">
                <a:solidFill>
                  <a:srgbClr val="002060"/>
                </a:solidFill>
                <a:latin typeface="Times New Roman" pitchFamily="18" charset="0"/>
                <a:cs typeface="Times New Roman" pitchFamily="18" charset="0"/>
              </a:rPr>
              <a:t>36</a:t>
            </a:r>
            <a:endParaRPr lang="en-US" sz="2800" dirty="0">
              <a:solidFill>
                <a:srgbClr val="002060"/>
              </a:solidFill>
              <a:latin typeface="Times New Roman" pitchFamily="18" charset="0"/>
              <a:cs typeface="Times New Roman" pitchFamily="18" charset="0"/>
            </a:endParaRPr>
          </a:p>
        </p:txBody>
      </p:sp>
      <p:sp>
        <p:nvSpPr>
          <p:cNvPr id="53" name="TextBox 52"/>
          <p:cNvSpPr txBox="1"/>
          <p:nvPr/>
        </p:nvSpPr>
        <p:spPr>
          <a:xfrm>
            <a:off x="5631556" y="3497972"/>
            <a:ext cx="364202" cy="523220"/>
          </a:xfrm>
          <a:prstGeom prst="rect">
            <a:avLst/>
          </a:prstGeom>
          <a:noFill/>
        </p:spPr>
        <p:txBody>
          <a:bodyPr wrap="none" rtlCol="0">
            <a:spAutoFit/>
          </a:bodyPr>
          <a:lstStyle/>
          <a:p>
            <a:r>
              <a:rPr lang="en-US" sz="2800" dirty="0">
                <a:solidFill>
                  <a:srgbClr val="002060"/>
                </a:solidFill>
                <a:latin typeface="Times New Roman" pitchFamily="18" charset="0"/>
                <a:cs typeface="Times New Roman" pitchFamily="18" charset="0"/>
              </a:rPr>
              <a:t>7</a:t>
            </a:r>
          </a:p>
        </p:txBody>
      </p:sp>
      <p:sp>
        <p:nvSpPr>
          <p:cNvPr id="54" name="TextBox 53"/>
          <p:cNvSpPr txBox="1"/>
          <p:nvPr/>
        </p:nvSpPr>
        <p:spPr>
          <a:xfrm>
            <a:off x="5410007" y="3497972"/>
            <a:ext cx="364202" cy="523220"/>
          </a:xfrm>
          <a:prstGeom prst="rect">
            <a:avLst/>
          </a:prstGeom>
          <a:noFill/>
        </p:spPr>
        <p:txBody>
          <a:bodyPr wrap="none" rtlCol="0">
            <a:spAutoFit/>
          </a:bodyPr>
          <a:lstStyle/>
          <a:p>
            <a:r>
              <a:rPr lang="en-US" sz="2800" dirty="0" smtClean="0">
                <a:solidFill>
                  <a:srgbClr val="002060"/>
                </a:solidFill>
                <a:latin typeface="Times New Roman" pitchFamily="18" charset="0"/>
                <a:cs typeface="Times New Roman" pitchFamily="18" charset="0"/>
              </a:rPr>
              <a:t>1</a:t>
            </a:r>
            <a:endParaRPr lang="en-US" sz="2800" dirty="0">
              <a:solidFill>
                <a:srgbClr val="002060"/>
              </a:solidFill>
              <a:latin typeface="Times New Roman" pitchFamily="18" charset="0"/>
              <a:cs typeface="Times New Roman" pitchFamily="18" charset="0"/>
            </a:endParaRPr>
          </a:p>
        </p:txBody>
      </p:sp>
      <p:sp>
        <p:nvSpPr>
          <p:cNvPr id="55" name="TextBox 54"/>
          <p:cNvSpPr txBox="1"/>
          <p:nvPr/>
        </p:nvSpPr>
        <p:spPr>
          <a:xfrm>
            <a:off x="5631556" y="4223686"/>
            <a:ext cx="364202" cy="523220"/>
          </a:xfrm>
          <a:prstGeom prst="rect">
            <a:avLst/>
          </a:prstGeom>
          <a:noFill/>
        </p:spPr>
        <p:txBody>
          <a:bodyPr wrap="none" rtlCol="0">
            <a:spAutoFit/>
          </a:bodyPr>
          <a:lstStyle/>
          <a:p>
            <a:r>
              <a:rPr lang="en-US" sz="2800" dirty="0" smtClean="0">
                <a:solidFill>
                  <a:srgbClr val="002060"/>
                </a:solidFill>
                <a:latin typeface="Times New Roman" pitchFamily="18" charset="0"/>
                <a:cs typeface="Times New Roman" pitchFamily="18" charset="0"/>
              </a:rPr>
              <a:t>3</a:t>
            </a:r>
            <a:endParaRPr lang="en-US" sz="2800" dirty="0">
              <a:solidFill>
                <a:srgbClr val="002060"/>
              </a:solidFill>
              <a:latin typeface="Times New Roman" pitchFamily="18" charset="0"/>
              <a:cs typeface="Times New Roman" pitchFamily="18" charset="0"/>
            </a:endParaRPr>
          </a:p>
        </p:txBody>
      </p:sp>
      <p:sp>
        <p:nvSpPr>
          <p:cNvPr id="56" name="TextBox 55"/>
          <p:cNvSpPr txBox="1"/>
          <p:nvPr/>
        </p:nvSpPr>
        <p:spPr>
          <a:xfrm>
            <a:off x="5410007" y="4223686"/>
            <a:ext cx="364202" cy="523220"/>
          </a:xfrm>
          <a:prstGeom prst="rect">
            <a:avLst/>
          </a:prstGeom>
          <a:noFill/>
        </p:spPr>
        <p:txBody>
          <a:bodyPr wrap="none" rtlCol="0">
            <a:spAutoFit/>
          </a:bodyPr>
          <a:lstStyle/>
          <a:p>
            <a:r>
              <a:rPr lang="en-US" sz="2800" dirty="0">
                <a:solidFill>
                  <a:srgbClr val="002060"/>
                </a:solidFill>
                <a:latin typeface="Times New Roman" pitchFamily="18" charset="0"/>
                <a:cs typeface="Times New Roman" pitchFamily="18" charset="0"/>
              </a:rPr>
              <a:t>5</a:t>
            </a:r>
          </a:p>
        </p:txBody>
      </p:sp>
      <p:sp>
        <p:nvSpPr>
          <p:cNvPr id="41" name="Rounded Rectangle 40"/>
          <p:cNvSpPr/>
          <p:nvPr/>
        </p:nvSpPr>
        <p:spPr>
          <a:xfrm>
            <a:off x="7820759" y="5062380"/>
            <a:ext cx="2733575" cy="561364"/>
          </a:xfrm>
          <a:prstGeom prst="round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smtClean="0">
                <a:solidFill>
                  <a:srgbClr val="00B050"/>
                </a:solidFill>
                <a:latin typeface="Times New Roman" pitchFamily="18" charset="0"/>
                <a:cs typeface="Times New Roman" pitchFamily="18" charset="0"/>
              </a:rPr>
              <a:t>17 + 36 = 54 </a:t>
            </a:r>
            <a:endParaRPr lang="en-US" sz="3200" b="1" dirty="0">
              <a:solidFill>
                <a:srgbClr val="00B050"/>
              </a:solidFill>
              <a:latin typeface="Times New Roman" pitchFamily="18" charset="0"/>
              <a:cs typeface="Times New Roman" pitchFamily="18" charset="0"/>
            </a:endParaRPr>
          </a:p>
        </p:txBody>
      </p:sp>
      <p:sp>
        <p:nvSpPr>
          <p:cNvPr id="42" name="Flowchart: Document 41"/>
          <p:cNvSpPr/>
          <p:nvPr/>
        </p:nvSpPr>
        <p:spPr>
          <a:xfrm>
            <a:off x="0" y="159548"/>
            <a:ext cx="12192000" cy="685800"/>
          </a:xfrm>
          <a:prstGeom prst="flowChartDocumen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5" name="Flowchart: Document 44"/>
          <p:cNvSpPr/>
          <p:nvPr/>
        </p:nvSpPr>
        <p:spPr>
          <a:xfrm>
            <a:off x="-21768" y="-7254"/>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nvGrpSpPr>
          <p:cNvPr id="51" name="组合 23"/>
          <p:cNvGrpSpPr/>
          <p:nvPr/>
        </p:nvGrpSpPr>
        <p:grpSpPr>
          <a:xfrm>
            <a:off x="138744" y="6162197"/>
            <a:ext cx="12203723" cy="861991"/>
            <a:chOff x="-17585" y="5729324"/>
            <a:chExt cx="12203723" cy="1123362"/>
          </a:xfrm>
        </p:grpSpPr>
        <p:pic>
          <p:nvPicPr>
            <p:cNvPr id="57" name="图片 25"/>
            <p:cNvPicPr>
              <a:picLocks noChangeAspect="1"/>
            </p:cNvPicPr>
            <p:nvPr/>
          </p:nvPicPr>
          <p:blipFill rotWithShape="1">
            <a:blip r:embed="rId4" cstate="print"/>
            <a:srcRect r="21459"/>
            <a:stretch/>
          </p:blipFill>
          <p:spPr>
            <a:xfrm>
              <a:off x="5398477" y="5729324"/>
              <a:ext cx="6787661" cy="1123362"/>
            </a:xfrm>
            <a:prstGeom prst="rect">
              <a:avLst/>
            </a:prstGeom>
          </p:spPr>
        </p:pic>
        <p:pic>
          <p:nvPicPr>
            <p:cNvPr id="58" name="图片 24"/>
            <p:cNvPicPr>
              <a:picLocks noChangeAspect="1"/>
            </p:cNvPicPr>
            <p:nvPr/>
          </p:nvPicPr>
          <p:blipFill rotWithShape="1">
            <a:blip r:embed="rId4" cstate="print"/>
            <a:srcRect l="1990"/>
            <a:stretch/>
          </p:blipFill>
          <p:spPr>
            <a:xfrm>
              <a:off x="-17585" y="5729324"/>
              <a:ext cx="8659753" cy="1123362"/>
            </a:xfrm>
            <a:prstGeom prst="rect">
              <a:avLst/>
            </a:prstGeom>
          </p:spPr>
        </p:pic>
      </p:grpSp>
    </p:spTree>
    <p:custDataLst>
      <p:tags r:id="rId1"/>
    </p:custDataLst>
    <p:extLst>
      <p:ext uri="{BB962C8B-B14F-4D97-AF65-F5344CB8AC3E}">
        <p14:creationId xmlns:p14="http://schemas.microsoft.com/office/powerpoint/2010/main" xmlns="" val="414727795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barn(inVertical)">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arn(inVertical)">
                                      <p:cBhvr>
                                        <p:cTn id="32" dur="500"/>
                                        <p:tgtEl>
                                          <p:spTgt spid="3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arn(inVertical)">
                                      <p:cBhvr>
                                        <p:cTn id="35" dur="500"/>
                                        <p:tgtEl>
                                          <p:spTgt spid="3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arn(inVertical)">
                                      <p:cBhvr>
                                        <p:cTn id="44" dur="500"/>
                                        <p:tgtEl>
                                          <p:spTgt spid="3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arn(inVertical)">
                                      <p:cBhvr>
                                        <p:cTn id="47" dur="500"/>
                                        <p:tgtEl>
                                          <p:spTgt spid="3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arn(inVertical)">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heel(1)">
                                      <p:cBhvr>
                                        <p:cTn id="55" dur="2000"/>
                                        <p:tgtEl>
                                          <p:spTgt spid="3"/>
                                        </p:tgtEl>
                                      </p:cBhvr>
                                    </p:animEffect>
                                  </p:childTnLst>
                                </p:cTn>
                              </p:par>
                            </p:childTnLst>
                          </p:cTn>
                        </p:par>
                        <p:par>
                          <p:cTn id="56" fill="hold">
                            <p:stCondLst>
                              <p:cond delay="2000"/>
                            </p:stCondLst>
                            <p:childTnLst>
                              <p:par>
                                <p:cTn id="57" presetID="22" presetClass="entr" presetSubtype="4"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00"/>
                                        <p:tgtEl>
                                          <p:spTgt spid="9"/>
                                        </p:tgtEl>
                                      </p:cBhvr>
                                    </p:animEffect>
                                  </p:childTnLst>
                                </p:cTn>
                              </p:par>
                            </p:childTnLst>
                          </p:cTn>
                        </p:par>
                        <p:par>
                          <p:cTn id="60" fill="hold">
                            <p:stCondLst>
                              <p:cond delay="2500"/>
                            </p:stCondLst>
                            <p:childTnLst>
                              <p:par>
                                <p:cTn id="61" presetID="16" presetClass="entr" presetSubtype="21"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barn(inVertical)">
                                      <p:cBhvr>
                                        <p:cTn id="63" dur="500"/>
                                        <p:tgtEl>
                                          <p:spTgt spid="40"/>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heel(1)">
                                      <p:cBhvr>
                                        <p:cTn id="66" dur="20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49"/>
                                        </p:tgtEl>
                                      </p:cBhvr>
                                    </p:animEffect>
                                    <p:set>
                                      <p:cBhvr>
                                        <p:cTn id="74" dur="1" fill="hold">
                                          <p:stCondLst>
                                            <p:cond delay="499"/>
                                          </p:stCondLst>
                                        </p:cTn>
                                        <p:tgtEl>
                                          <p:spTgt spid="49"/>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33"/>
                                        </p:tgtEl>
                                      </p:cBhvr>
                                    </p:animEffect>
                                    <p:set>
                                      <p:cBhvr>
                                        <p:cTn id="77" dur="1" fill="hold">
                                          <p:stCondLst>
                                            <p:cond delay="499"/>
                                          </p:stCondLst>
                                        </p:cTn>
                                        <p:tgtEl>
                                          <p:spTgt spid="33"/>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34"/>
                                        </p:tgtEl>
                                      </p:cBhvr>
                                    </p:animEffect>
                                    <p:set>
                                      <p:cBhvr>
                                        <p:cTn id="80" dur="1" fill="hold">
                                          <p:stCondLst>
                                            <p:cond delay="499"/>
                                          </p:stCondLst>
                                        </p:cTn>
                                        <p:tgtEl>
                                          <p:spTgt spid="34"/>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36"/>
                                        </p:tgtEl>
                                      </p:cBhvr>
                                    </p:animEffect>
                                    <p:set>
                                      <p:cBhvr>
                                        <p:cTn id="83" dur="1" fill="hold">
                                          <p:stCondLst>
                                            <p:cond delay="499"/>
                                          </p:stCondLst>
                                        </p:cTn>
                                        <p:tgtEl>
                                          <p:spTgt spid="36"/>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3"/>
                                        </p:tgtEl>
                                      </p:cBhvr>
                                    </p:animEffect>
                                    <p:set>
                                      <p:cBhvr>
                                        <p:cTn id="86" dur="1" fill="hold">
                                          <p:stCondLst>
                                            <p:cond delay="499"/>
                                          </p:stCondLst>
                                        </p:cTn>
                                        <p:tgtEl>
                                          <p:spTgt spid="3"/>
                                        </p:tgtEl>
                                        <p:attrNameLst>
                                          <p:attrName>style.visibility</p:attrName>
                                        </p:attrNameLst>
                                      </p:cBhvr>
                                      <p:to>
                                        <p:strVal val="hidden"/>
                                      </p:to>
                                    </p:set>
                                  </p:childTnLst>
                                </p:cTn>
                              </p:par>
                            </p:childTnLst>
                          </p:cTn>
                        </p:par>
                        <p:par>
                          <p:cTn id="87" fill="hold">
                            <p:stCondLst>
                              <p:cond delay="500"/>
                            </p:stCondLst>
                            <p:childTnLst>
                              <p:par>
                                <p:cTn id="88" presetID="10" presetClass="exit" presetSubtype="0" fill="hold" nodeType="afterEffect">
                                  <p:stCondLst>
                                    <p:cond delay="0"/>
                                  </p:stCondLst>
                                  <p:childTnLst>
                                    <p:animEffect transition="out" filter="fade">
                                      <p:cBhvr>
                                        <p:cTn id="89" dur="500"/>
                                        <p:tgtEl>
                                          <p:spTgt spid="9"/>
                                        </p:tgtEl>
                                      </p:cBhvr>
                                    </p:animEffect>
                                    <p:set>
                                      <p:cBhvr>
                                        <p:cTn id="90" dur="1" fill="hold">
                                          <p:stCondLst>
                                            <p:cond delay="499"/>
                                          </p:stCondLst>
                                        </p:cTn>
                                        <p:tgtEl>
                                          <p:spTgt spid="9"/>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0"/>
                                        </p:tgtEl>
                                      </p:cBhvr>
                                    </p:animEffect>
                                    <p:set>
                                      <p:cBhvr>
                                        <p:cTn id="93" dur="1" fill="hold">
                                          <p:stCondLst>
                                            <p:cond delay="499"/>
                                          </p:stCondLst>
                                        </p:cTn>
                                        <p:tgtEl>
                                          <p:spTgt spid="10"/>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barn(inVertical)">
                                      <p:cBhvr>
                                        <p:cTn id="105" dur="500"/>
                                        <p:tgtEl>
                                          <p:spTgt spid="52"/>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barn(inVertical)">
                                      <p:cBhvr>
                                        <p:cTn id="110" dur="500"/>
                                        <p:tgtEl>
                                          <p:spTgt spid="53"/>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barn(inVertical)">
                                      <p:cBhvr>
                                        <p:cTn id="115" dur="500"/>
                                        <p:tgtEl>
                                          <p:spTgt spid="54"/>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barn(inVertical)">
                                      <p:cBhvr>
                                        <p:cTn id="120" dur="500"/>
                                        <p:tgtEl>
                                          <p:spTgt spid="47"/>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nodeType="click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barn(inVertical)">
                                      <p:cBhvr>
                                        <p:cTn id="125" dur="500"/>
                                        <p:tgtEl>
                                          <p:spTgt spid="46"/>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barn(inVertical)">
                                      <p:cBhvr>
                                        <p:cTn id="130" dur="500"/>
                                        <p:tgtEl>
                                          <p:spTgt spid="55"/>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grpId="0" nodeType="click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barn(inVertical)">
                                      <p:cBhvr>
                                        <p:cTn id="135" dur="500"/>
                                        <p:tgtEl>
                                          <p:spTgt spid="56"/>
                                        </p:tgtEl>
                                      </p:cBhvr>
                                    </p:animEffect>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fade">
                                      <p:cBhvr>
                                        <p:cTn id="140" dur="1000"/>
                                        <p:tgtEl>
                                          <p:spTgt spid="44"/>
                                        </p:tgtEl>
                                      </p:cBhvr>
                                    </p:animEffect>
                                    <p:anim calcmode="lin" valueType="num">
                                      <p:cBhvr>
                                        <p:cTn id="141" dur="1000" fill="hold"/>
                                        <p:tgtEl>
                                          <p:spTgt spid="44"/>
                                        </p:tgtEl>
                                        <p:attrNameLst>
                                          <p:attrName>ppt_x</p:attrName>
                                        </p:attrNameLst>
                                      </p:cBhvr>
                                      <p:tavLst>
                                        <p:tav tm="0">
                                          <p:val>
                                            <p:strVal val="#ppt_x"/>
                                          </p:val>
                                        </p:tav>
                                        <p:tav tm="100000">
                                          <p:val>
                                            <p:strVal val="#ppt_x"/>
                                          </p:val>
                                        </p:tav>
                                      </p:tavLst>
                                    </p:anim>
                                    <p:anim calcmode="lin" valueType="num">
                                      <p:cBhvr>
                                        <p:cTn id="14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nodeType="clickEffect">
                                  <p:stCondLst>
                                    <p:cond delay="0"/>
                                  </p:stCondLst>
                                  <p:childTnLst>
                                    <p:set>
                                      <p:cBhvr>
                                        <p:cTn id="146" dur="1" fill="hold">
                                          <p:stCondLst>
                                            <p:cond delay="0"/>
                                          </p:stCondLst>
                                        </p:cTn>
                                        <p:tgtEl>
                                          <p:spTgt spid="44">
                                            <p:txEl>
                                              <p:pRg st="0" end="0"/>
                                            </p:txEl>
                                          </p:spTgt>
                                        </p:tgtEl>
                                        <p:attrNameLst>
                                          <p:attrName>style.visibility</p:attrName>
                                        </p:attrNameLst>
                                      </p:cBhvr>
                                      <p:to>
                                        <p:strVal val="visible"/>
                                      </p:to>
                                    </p:set>
                                    <p:animEffect transition="in" filter="barn(inVertical)">
                                      <p:cBhvr>
                                        <p:cTn id="147" dur="500"/>
                                        <p:tgtEl>
                                          <p:spTgt spid="44">
                                            <p:txEl>
                                              <p:pRg st="0" end="0"/>
                                            </p:txEl>
                                          </p:spTgt>
                                        </p:tgtEl>
                                      </p:cBhvr>
                                    </p:animEffect>
                                  </p:childTnLst>
                                </p:cTn>
                              </p:par>
                              <p:par>
                                <p:cTn id="148" presetID="16" presetClass="entr" presetSubtype="21" fill="hold" nodeType="withEffect">
                                  <p:stCondLst>
                                    <p:cond delay="0"/>
                                  </p:stCondLst>
                                  <p:childTnLst>
                                    <p:set>
                                      <p:cBhvr>
                                        <p:cTn id="149" dur="1" fill="hold">
                                          <p:stCondLst>
                                            <p:cond delay="0"/>
                                          </p:stCondLst>
                                        </p:cTn>
                                        <p:tgtEl>
                                          <p:spTgt spid="44">
                                            <p:txEl>
                                              <p:pRg st="1" end="1"/>
                                            </p:txEl>
                                          </p:spTgt>
                                        </p:tgtEl>
                                        <p:attrNameLst>
                                          <p:attrName>style.visibility</p:attrName>
                                        </p:attrNameLst>
                                      </p:cBhvr>
                                      <p:to>
                                        <p:strVal val="visible"/>
                                      </p:to>
                                    </p:set>
                                    <p:animEffect transition="in" filter="barn(inVertical)">
                                      <p:cBhvr>
                                        <p:cTn id="150" dur="500"/>
                                        <p:tgtEl>
                                          <p:spTgt spid="44">
                                            <p:txEl>
                                              <p:pRg st="1" end="1"/>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nodeType="clickEffect">
                                  <p:stCondLst>
                                    <p:cond delay="0"/>
                                  </p:stCondLst>
                                  <p:childTnLst>
                                    <p:set>
                                      <p:cBhvr>
                                        <p:cTn id="154" dur="1" fill="hold">
                                          <p:stCondLst>
                                            <p:cond delay="0"/>
                                          </p:stCondLst>
                                        </p:cTn>
                                        <p:tgtEl>
                                          <p:spTgt spid="44">
                                            <p:txEl>
                                              <p:pRg st="2" end="2"/>
                                            </p:txEl>
                                          </p:spTgt>
                                        </p:tgtEl>
                                        <p:attrNameLst>
                                          <p:attrName>style.visibility</p:attrName>
                                        </p:attrNameLst>
                                      </p:cBhvr>
                                      <p:to>
                                        <p:strVal val="visible"/>
                                      </p:to>
                                    </p:set>
                                    <p:animEffect transition="in" filter="barn(inVertical)">
                                      <p:cBhvr>
                                        <p:cTn id="155" dur="500"/>
                                        <p:tgtEl>
                                          <p:spTgt spid="44">
                                            <p:txEl>
                                              <p:pRg st="2" end="2"/>
                                            </p:txEl>
                                          </p:spTgt>
                                        </p:tgtEl>
                                      </p:cBhvr>
                                    </p:animEffect>
                                  </p:childTnLst>
                                </p:cTn>
                              </p:par>
                              <p:par>
                                <p:cTn id="156" presetID="16" presetClass="entr" presetSubtype="21" fill="hold" nodeType="withEffect">
                                  <p:stCondLst>
                                    <p:cond delay="0"/>
                                  </p:stCondLst>
                                  <p:childTnLst>
                                    <p:set>
                                      <p:cBhvr>
                                        <p:cTn id="157" dur="1" fill="hold">
                                          <p:stCondLst>
                                            <p:cond delay="0"/>
                                          </p:stCondLst>
                                        </p:cTn>
                                        <p:tgtEl>
                                          <p:spTgt spid="44">
                                            <p:txEl>
                                              <p:pRg st="3" end="3"/>
                                            </p:txEl>
                                          </p:spTgt>
                                        </p:tgtEl>
                                        <p:attrNameLst>
                                          <p:attrName>style.visibility</p:attrName>
                                        </p:attrNameLst>
                                      </p:cBhvr>
                                      <p:to>
                                        <p:strVal val="visible"/>
                                      </p:to>
                                    </p:set>
                                    <p:animEffect transition="in" filter="barn(inVertical)">
                                      <p:cBhvr>
                                        <p:cTn id="158" dur="500"/>
                                        <p:tgtEl>
                                          <p:spTgt spid="44">
                                            <p:txEl>
                                              <p:pRg st="3" end="3"/>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16" presetClass="entr" presetSubtype="21" fill="hold" grpId="0" nodeType="clickEffect">
                                  <p:stCondLst>
                                    <p:cond delay="0"/>
                                  </p:stCondLst>
                                  <p:childTnLst>
                                    <p:set>
                                      <p:cBhvr>
                                        <p:cTn id="162" dur="1" fill="hold">
                                          <p:stCondLst>
                                            <p:cond delay="0"/>
                                          </p:stCondLst>
                                        </p:cTn>
                                        <p:tgtEl>
                                          <p:spTgt spid="41"/>
                                        </p:tgtEl>
                                        <p:attrNameLst>
                                          <p:attrName>style.visibility</p:attrName>
                                        </p:attrNameLst>
                                      </p:cBhvr>
                                      <p:to>
                                        <p:strVal val="visible"/>
                                      </p:to>
                                    </p:set>
                                    <p:animEffect transition="in" filter="barn(inVertical)">
                                      <p:cBhvr>
                                        <p:cTn id="16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3" grpId="1" animBg="1"/>
      <p:bldP spid="33" grpId="0" animBg="1"/>
      <p:bldP spid="33" grpId="1" animBg="1"/>
      <p:bldP spid="34" grpId="0" animBg="1"/>
      <p:bldP spid="34" grpId="1" animBg="1"/>
      <p:bldP spid="35" grpId="0" animBg="1"/>
      <p:bldP spid="35" grpId="1" animBg="1"/>
      <p:bldP spid="36" grpId="0" animBg="1"/>
      <p:bldP spid="36" grpId="1" animBg="1"/>
      <p:bldP spid="37" grpId="0" animBg="1"/>
      <p:bldP spid="38" grpId="0" animBg="1"/>
      <p:bldP spid="39" grpId="0" animBg="1"/>
      <p:bldP spid="10" grpId="0" animBg="1"/>
      <p:bldP spid="10" grpId="1" animBg="1"/>
      <p:bldP spid="43" grpId="0" animBg="1"/>
      <p:bldP spid="44" grpId="0" animBg="1"/>
      <p:bldP spid="47" grpId="0"/>
      <p:bldP spid="52" grpId="0"/>
      <p:bldP spid="53" grpId="0"/>
      <p:bldP spid="54" grpId="0"/>
      <p:bldP spid="55" grpId="0"/>
      <p:bldP spid="56" grpId="0"/>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1517"/>
            <a:ext cx="10515600" cy="1325563"/>
          </a:xfrm>
        </p:spPr>
        <p:txBody>
          <a:bodyPr/>
          <a:lstStyle/>
          <a:p>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pSp>
        <p:nvGrpSpPr>
          <p:cNvPr id="31" name="Group 30"/>
          <p:cNvGrpSpPr/>
          <p:nvPr/>
        </p:nvGrpSpPr>
        <p:grpSpPr>
          <a:xfrm>
            <a:off x="3051537" y="3093068"/>
            <a:ext cx="3010393" cy="2585323"/>
            <a:chOff x="69510" y="2570288"/>
            <a:chExt cx="3010393" cy="2585323"/>
          </a:xfrm>
        </p:grpSpPr>
        <p:sp>
          <p:nvSpPr>
            <p:cNvPr id="32" name="TextBox 31"/>
            <p:cNvSpPr txBox="1"/>
            <p:nvPr/>
          </p:nvSpPr>
          <p:spPr>
            <a:xfrm>
              <a:off x="69510" y="2570288"/>
              <a:ext cx="3010393" cy="2585323"/>
            </a:xfrm>
            <a:prstGeom prst="rect">
              <a:avLst/>
            </a:prstGeom>
            <a:noFill/>
          </p:spPr>
          <p:txBody>
            <a:bodyPr wrap="square" rtlCol="0">
              <a:spAutoFit/>
            </a:bodyPr>
            <a:lstStyle/>
            <a:p>
              <a:pPr>
                <a:lnSpc>
                  <a:spcPct val="150000"/>
                </a:lnSpc>
              </a:pPr>
              <a:r>
                <a:rPr lang="en-US" sz="3600" dirty="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           37</a:t>
              </a:r>
              <a:endParaRPr lang="en-US" sz="3600" dirty="0">
                <a:solidFill>
                  <a:srgbClr val="002060"/>
                </a:solidFill>
                <a:latin typeface="Times New Roman" pitchFamily="18" charset="0"/>
                <a:cs typeface="Times New Roman" pitchFamily="18" charset="0"/>
              </a:endParaRPr>
            </a:p>
            <a:p>
              <a:pPr>
                <a:lnSpc>
                  <a:spcPct val="150000"/>
                </a:lnSpc>
              </a:pPr>
              <a:r>
                <a:rPr lang="en-US" sz="3600" dirty="0">
                  <a:solidFill>
                    <a:srgbClr val="002060"/>
                  </a:solidFill>
                  <a:latin typeface="Times New Roman" pitchFamily="18" charset="0"/>
                  <a:cs typeface="Times New Roman" pitchFamily="18" charset="0"/>
                </a:rPr>
                <a:t>            3</a:t>
              </a:r>
              <a:r>
                <a:rPr lang="en-US" sz="3600" dirty="0" smtClean="0">
                  <a:solidFill>
                    <a:srgbClr val="002060"/>
                  </a:solidFill>
                  <a:latin typeface="Times New Roman" pitchFamily="18" charset="0"/>
                  <a:cs typeface="Times New Roman" pitchFamily="18" charset="0"/>
                </a:rPr>
                <a:t>6</a:t>
              </a:r>
              <a:endParaRPr lang="en-US" sz="3600" dirty="0">
                <a:solidFill>
                  <a:srgbClr val="002060"/>
                </a:solidFill>
                <a:latin typeface="Times New Roman" pitchFamily="18" charset="0"/>
                <a:cs typeface="Times New Roman" pitchFamily="18" charset="0"/>
              </a:endParaRPr>
            </a:p>
            <a:p>
              <a:pPr>
                <a:lnSpc>
                  <a:spcPct val="150000"/>
                </a:lnSpc>
              </a:pPr>
              <a:r>
                <a:rPr lang="en-US" sz="3600" dirty="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
          <p:nvSpPr>
            <p:cNvPr id="33" name="TextBox 32"/>
            <p:cNvSpPr txBox="1"/>
            <p:nvPr/>
          </p:nvSpPr>
          <p:spPr>
            <a:xfrm>
              <a:off x="1200943" y="3246315"/>
              <a:ext cx="350729"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cxnSp>
          <p:nvCxnSpPr>
            <p:cNvPr id="34" name="Straight Connector 33"/>
            <p:cNvCxnSpPr/>
            <p:nvPr/>
          </p:nvCxnSpPr>
          <p:spPr>
            <a:xfrm>
              <a:off x="1621128" y="4241783"/>
              <a:ext cx="669898" cy="0"/>
            </a:xfrm>
            <a:prstGeom prst="line">
              <a:avLst/>
            </a:prstGeom>
            <a:ln w="19050">
              <a:solidFill>
                <a:schemeClr val="tx1"/>
              </a:solidFill>
            </a:ln>
          </p:spPr>
          <p:style>
            <a:lnRef idx="2">
              <a:schemeClr val="dk1"/>
            </a:lnRef>
            <a:fillRef idx="0">
              <a:schemeClr val="dk1"/>
            </a:fillRef>
            <a:effectRef idx="1">
              <a:schemeClr val="dk1"/>
            </a:effectRef>
            <a:fontRef idx="minor">
              <a:schemeClr val="tx1"/>
            </a:fontRef>
          </p:style>
        </p:cxnSp>
      </p:grpSp>
      <p:grpSp>
        <p:nvGrpSpPr>
          <p:cNvPr id="35" name="Group 34"/>
          <p:cNvGrpSpPr/>
          <p:nvPr/>
        </p:nvGrpSpPr>
        <p:grpSpPr>
          <a:xfrm>
            <a:off x="5652351" y="3056403"/>
            <a:ext cx="2799454" cy="2585323"/>
            <a:chOff x="-1943" y="2533623"/>
            <a:chExt cx="2799454" cy="2585323"/>
          </a:xfrm>
        </p:grpSpPr>
        <p:sp>
          <p:nvSpPr>
            <p:cNvPr id="36" name="TextBox 35"/>
            <p:cNvSpPr txBox="1"/>
            <p:nvPr/>
          </p:nvSpPr>
          <p:spPr>
            <a:xfrm>
              <a:off x="-1943" y="2533623"/>
              <a:ext cx="2799454" cy="2585323"/>
            </a:xfrm>
            <a:prstGeom prst="rect">
              <a:avLst/>
            </a:prstGeom>
            <a:noFill/>
          </p:spPr>
          <p:txBody>
            <a:bodyPr wrap="square" rtlCol="0">
              <a:spAutoFit/>
            </a:bodyPr>
            <a:lstStyle/>
            <a:p>
              <a:pPr>
                <a:lnSpc>
                  <a:spcPct val="150000"/>
                </a:lnSpc>
              </a:pPr>
              <a:r>
                <a:rPr lang="en-US" sz="3600" dirty="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           42</a:t>
              </a:r>
              <a:endParaRPr lang="en-US" sz="3600" dirty="0">
                <a:solidFill>
                  <a:srgbClr val="002060"/>
                </a:solidFill>
                <a:latin typeface="Times New Roman" pitchFamily="18" charset="0"/>
                <a:cs typeface="Times New Roman" pitchFamily="18" charset="0"/>
              </a:endParaRPr>
            </a:p>
            <a:p>
              <a:pPr>
                <a:lnSpc>
                  <a:spcPct val="150000"/>
                </a:lnSpc>
              </a:pPr>
              <a:r>
                <a:rPr lang="en-US" sz="3600" dirty="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48</a:t>
              </a:r>
              <a:endParaRPr lang="en-US" sz="3600" dirty="0">
                <a:solidFill>
                  <a:srgbClr val="002060"/>
                </a:solidFill>
                <a:latin typeface="Times New Roman" pitchFamily="18" charset="0"/>
                <a:cs typeface="Times New Roman" pitchFamily="18" charset="0"/>
              </a:endParaRPr>
            </a:p>
            <a:p>
              <a:pPr>
                <a:lnSpc>
                  <a:spcPct val="150000"/>
                </a:lnSpc>
              </a:pPr>
              <a:r>
                <a:rPr lang="en-US" sz="3600" dirty="0">
                  <a:solidFill>
                    <a:srgbClr val="FF0000"/>
                  </a:solidFill>
                  <a:latin typeface="Times New Roman" pitchFamily="18" charset="0"/>
                  <a:cs typeface="Times New Roman" pitchFamily="18" charset="0"/>
                </a:rPr>
                <a:t>            </a:t>
              </a:r>
            </a:p>
          </p:txBody>
        </p:sp>
        <p:sp>
          <p:nvSpPr>
            <p:cNvPr id="37" name="TextBox 36"/>
            <p:cNvSpPr txBox="1"/>
            <p:nvPr/>
          </p:nvSpPr>
          <p:spPr>
            <a:xfrm>
              <a:off x="1028306" y="3246315"/>
              <a:ext cx="550329"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a:t>
              </a:r>
            </a:p>
          </p:txBody>
        </p:sp>
        <p:cxnSp>
          <p:nvCxnSpPr>
            <p:cNvPr id="38" name="Straight Connector 37"/>
            <p:cNvCxnSpPr/>
            <p:nvPr/>
          </p:nvCxnSpPr>
          <p:spPr>
            <a:xfrm>
              <a:off x="1548558" y="4186115"/>
              <a:ext cx="669898" cy="0"/>
            </a:xfrm>
            <a:prstGeom prst="line">
              <a:avLst/>
            </a:prstGeom>
            <a:ln w="19050">
              <a:solidFill>
                <a:schemeClr val="tx1"/>
              </a:solidFill>
            </a:ln>
          </p:spPr>
          <p:style>
            <a:lnRef idx="2">
              <a:schemeClr val="dk1"/>
            </a:lnRef>
            <a:fillRef idx="0">
              <a:schemeClr val="dk1"/>
            </a:fillRef>
            <a:effectRef idx="1">
              <a:schemeClr val="dk1"/>
            </a:effectRef>
            <a:fontRef idx="minor">
              <a:schemeClr val="tx1"/>
            </a:fontRef>
          </p:style>
        </p:cxnSp>
      </p:grpSp>
      <p:grpSp>
        <p:nvGrpSpPr>
          <p:cNvPr id="39" name="Group 38"/>
          <p:cNvGrpSpPr/>
          <p:nvPr/>
        </p:nvGrpSpPr>
        <p:grpSpPr>
          <a:xfrm>
            <a:off x="8074441" y="3064740"/>
            <a:ext cx="2664961" cy="2585323"/>
            <a:chOff x="324576" y="2380500"/>
            <a:chExt cx="2664961" cy="2585323"/>
          </a:xfrm>
        </p:grpSpPr>
        <p:sp>
          <p:nvSpPr>
            <p:cNvPr id="40" name="TextBox 39"/>
            <p:cNvSpPr txBox="1"/>
            <p:nvPr/>
          </p:nvSpPr>
          <p:spPr>
            <a:xfrm>
              <a:off x="324576" y="2380500"/>
              <a:ext cx="2664961" cy="2585323"/>
            </a:xfrm>
            <a:prstGeom prst="rect">
              <a:avLst/>
            </a:prstGeom>
            <a:noFill/>
          </p:spPr>
          <p:txBody>
            <a:bodyPr wrap="square" rtlCol="0">
              <a:spAutoFit/>
            </a:bodyPr>
            <a:lstStyle/>
            <a:p>
              <a:pPr>
                <a:lnSpc>
                  <a:spcPct val="150000"/>
                </a:lnSpc>
              </a:pPr>
              <a:r>
                <a:rPr lang="en-US" sz="3600" dirty="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           59</a:t>
              </a:r>
              <a:endParaRPr lang="en-US" sz="3600" dirty="0">
                <a:solidFill>
                  <a:srgbClr val="002060"/>
                </a:solidFill>
                <a:latin typeface="Times New Roman" pitchFamily="18" charset="0"/>
                <a:cs typeface="Times New Roman" pitchFamily="18" charset="0"/>
              </a:endParaRPr>
            </a:p>
            <a:p>
              <a:pPr>
                <a:lnSpc>
                  <a:spcPct val="150000"/>
                </a:lnSpc>
              </a:pPr>
              <a:r>
                <a:rPr lang="en-US" sz="3600" dirty="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         25</a:t>
              </a:r>
              <a:endParaRPr lang="en-US" sz="3600" dirty="0">
                <a:solidFill>
                  <a:srgbClr val="002060"/>
                </a:solidFill>
                <a:latin typeface="Times New Roman" pitchFamily="18" charset="0"/>
                <a:cs typeface="Times New Roman" pitchFamily="18" charset="0"/>
              </a:endParaRPr>
            </a:p>
            <a:p>
              <a:pPr>
                <a:lnSpc>
                  <a:spcPct val="150000"/>
                </a:lnSpc>
              </a:pPr>
              <a:r>
                <a:rPr lang="en-US" sz="3600" dirty="0">
                  <a:solidFill>
                    <a:srgbClr val="FF0000"/>
                  </a:solidFill>
                  <a:latin typeface="Times New Roman" pitchFamily="18" charset="0"/>
                  <a:cs typeface="Times New Roman" pitchFamily="18" charset="0"/>
                </a:rPr>
                <a:t>            </a:t>
              </a:r>
            </a:p>
          </p:txBody>
        </p:sp>
        <p:sp>
          <p:nvSpPr>
            <p:cNvPr id="41" name="TextBox 40"/>
            <p:cNvSpPr txBox="1"/>
            <p:nvPr/>
          </p:nvSpPr>
          <p:spPr>
            <a:xfrm>
              <a:off x="1510719" y="3121595"/>
              <a:ext cx="350729"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a:t>
              </a:r>
            </a:p>
          </p:txBody>
        </p:sp>
        <p:cxnSp>
          <p:nvCxnSpPr>
            <p:cNvPr id="42" name="Straight Connector 41"/>
            <p:cNvCxnSpPr/>
            <p:nvPr/>
          </p:nvCxnSpPr>
          <p:spPr>
            <a:xfrm>
              <a:off x="1865539" y="4070438"/>
              <a:ext cx="669898" cy="0"/>
            </a:xfrm>
            <a:prstGeom prst="line">
              <a:avLst/>
            </a:prstGeom>
            <a:ln w="19050">
              <a:solidFill>
                <a:schemeClr val="tx1"/>
              </a:solidFill>
            </a:ln>
          </p:spPr>
          <p:style>
            <a:lnRef idx="2">
              <a:schemeClr val="dk1"/>
            </a:lnRef>
            <a:fillRef idx="0">
              <a:schemeClr val="dk1"/>
            </a:fillRef>
            <a:effectRef idx="1">
              <a:schemeClr val="dk1"/>
            </a:effectRef>
            <a:fontRef idx="minor">
              <a:schemeClr val="tx1"/>
            </a:fontRef>
          </p:style>
        </p:cxnSp>
      </p:grpSp>
      <p:pic>
        <p:nvPicPr>
          <p:cNvPr id="30" name="Picture 2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983" y="711186"/>
            <a:ext cx="2773335" cy="1253511"/>
          </a:xfrm>
          <a:prstGeom prst="rect">
            <a:avLst/>
          </a:prstGeom>
        </p:spPr>
      </p:pic>
      <p:grpSp>
        <p:nvGrpSpPr>
          <p:cNvPr id="45" name="Group 44"/>
          <p:cNvGrpSpPr/>
          <p:nvPr/>
        </p:nvGrpSpPr>
        <p:grpSpPr>
          <a:xfrm>
            <a:off x="578699" y="3078554"/>
            <a:ext cx="3010393" cy="2585323"/>
            <a:chOff x="69510" y="2570288"/>
            <a:chExt cx="3010393" cy="2585323"/>
          </a:xfrm>
        </p:grpSpPr>
        <p:sp>
          <p:nvSpPr>
            <p:cNvPr id="46" name="TextBox 45"/>
            <p:cNvSpPr txBox="1"/>
            <p:nvPr/>
          </p:nvSpPr>
          <p:spPr>
            <a:xfrm>
              <a:off x="69510" y="2570288"/>
              <a:ext cx="3010393" cy="2585323"/>
            </a:xfrm>
            <a:prstGeom prst="rect">
              <a:avLst/>
            </a:prstGeom>
            <a:noFill/>
          </p:spPr>
          <p:txBody>
            <a:bodyPr wrap="square" rtlCol="0">
              <a:spAutoFit/>
            </a:bodyPr>
            <a:lstStyle/>
            <a:p>
              <a:pPr>
                <a:lnSpc>
                  <a:spcPct val="150000"/>
                </a:lnSpc>
              </a:pPr>
              <a:r>
                <a:rPr lang="en-US" sz="3600" dirty="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17</a:t>
              </a:r>
              <a:endParaRPr lang="en-US" sz="3600" dirty="0">
                <a:solidFill>
                  <a:srgbClr val="002060"/>
                </a:solidFill>
                <a:latin typeface="Times New Roman" pitchFamily="18" charset="0"/>
                <a:cs typeface="Times New Roman" pitchFamily="18" charset="0"/>
              </a:endParaRPr>
            </a:p>
            <a:p>
              <a:pPr>
                <a:lnSpc>
                  <a:spcPct val="150000"/>
                </a:lnSpc>
              </a:pPr>
              <a:r>
                <a:rPr lang="en-US" sz="3600" dirty="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24</a:t>
              </a:r>
              <a:endParaRPr lang="en-US" sz="3600" dirty="0">
                <a:solidFill>
                  <a:srgbClr val="002060"/>
                </a:solidFill>
                <a:latin typeface="Times New Roman" pitchFamily="18" charset="0"/>
                <a:cs typeface="Times New Roman" pitchFamily="18" charset="0"/>
              </a:endParaRPr>
            </a:p>
            <a:p>
              <a:pPr>
                <a:lnSpc>
                  <a:spcPct val="150000"/>
                </a:lnSpc>
              </a:pPr>
              <a:r>
                <a:rPr lang="en-US" sz="3600" dirty="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
          <p:nvSpPr>
            <p:cNvPr id="47" name="TextBox 46"/>
            <p:cNvSpPr txBox="1"/>
            <p:nvPr/>
          </p:nvSpPr>
          <p:spPr>
            <a:xfrm>
              <a:off x="1200943" y="3246315"/>
              <a:ext cx="350729"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a:t>
              </a:r>
            </a:p>
          </p:txBody>
        </p:sp>
        <p:cxnSp>
          <p:nvCxnSpPr>
            <p:cNvPr id="48" name="Straight Connector 47"/>
            <p:cNvCxnSpPr/>
            <p:nvPr/>
          </p:nvCxnSpPr>
          <p:spPr>
            <a:xfrm>
              <a:off x="1621128" y="4241783"/>
              <a:ext cx="669898" cy="0"/>
            </a:xfrm>
            <a:prstGeom prst="line">
              <a:avLst/>
            </a:prstGeom>
            <a:ln w="19050">
              <a:solidFill>
                <a:schemeClr val="tx1"/>
              </a:solidFill>
            </a:ln>
          </p:spPr>
          <p:style>
            <a:lnRef idx="2">
              <a:schemeClr val="dk1"/>
            </a:lnRef>
            <a:fillRef idx="0">
              <a:schemeClr val="dk1"/>
            </a:fillRef>
            <a:effectRef idx="1">
              <a:schemeClr val="dk1"/>
            </a:effectRef>
            <a:fontRef idx="minor">
              <a:schemeClr val="tx1"/>
            </a:fontRef>
          </p:style>
        </p:cxnSp>
      </p:grpSp>
      <p:grpSp>
        <p:nvGrpSpPr>
          <p:cNvPr id="2049" name="Group 2048"/>
          <p:cNvGrpSpPr/>
          <p:nvPr/>
        </p:nvGrpSpPr>
        <p:grpSpPr>
          <a:xfrm>
            <a:off x="649186" y="2194998"/>
            <a:ext cx="1771354" cy="566914"/>
            <a:chOff x="97654" y="1454784"/>
            <a:chExt cx="1771354" cy="566914"/>
          </a:xfrm>
        </p:grpSpPr>
        <p:sp>
          <p:nvSpPr>
            <p:cNvPr id="49" name="MH_Other_2">
              <a:extLst>
                <a:ext uri="{FF2B5EF4-FFF2-40B4-BE49-F238E27FC236}">
                  <a16:creationId xmlns="" xmlns:a16="http://schemas.microsoft.com/office/drawing/2014/main" id="{6C38B6A4-EF08-49E1-B809-9812D148BB20}"/>
                </a:ext>
              </a:extLst>
            </p:cNvPr>
            <p:cNvSpPr/>
            <p:nvPr>
              <p:custDataLst>
                <p:tags r:id="rId2"/>
              </p:custDataLst>
            </p:nvPr>
          </p:nvSpPr>
          <p:spPr>
            <a:xfrm>
              <a:off x="97654" y="1454784"/>
              <a:ext cx="581729" cy="56353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Times New Roman" pitchFamily="18" charset="0"/>
                  <a:ea typeface="微软雅黑" panose="020B0503020204020204" pitchFamily="34" charset="-122"/>
                  <a:cs typeface="Times New Roman" pitchFamily="18" charset="0"/>
                </a:rPr>
                <a:t>1</a:t>
              </a:r>
              <a:endParaRPr lang="zh-CN" altLang="en-US" sz="3200" b="1" dirty="0">
                <a:solidFill>
                  <a:srgbClr val="FFFFFF"/>
                </a:solidFill>
                <a:latin typeface="Times New Roman" pitchFamily="18" charset="0"/>
                <a:ea typeface="微软雅黑" panose="020B0503020204020204" pitchFamily="34" charset="-122"/>
                <a:cs typeface="Times New Roman" pitchFamily="18" charset="0"/>
              </a:endParaRPr>
            </a:p>
          </p:txBody>
        </p:sp>
        <p:sp>
          <p:nvSpPr>
            <p:cNvPr id="2048" name="TextBox 2047"/>
            <p:cNvSpPr txBox="1"/>
            <p:nvPr/>
          </p:nvSpPr>
          <p:spPr>
            <a:xfrm>
              <a:off x="926121" y="1498478"/>
              <a:ext cx="942887" cy="523220"/>
            </a:xfrm>
            <a:prstGeom prst="rect">
              <a:avLst/>
            </a:prstGeom>
            <a:noFill/>
          </p:spPr>
          <p:txBody>
            <a:bodyPr wrap="none" rtlCol="0">
              <a:spAutoFit/>
            </a:bodyPr>
            <a:lstStyle/>
            <a:p>
              <a:r>
                <a:rPr lang="en-US" sz="2800" b="1" dirty="0" err="1" smtClean="0">
                  <a:solidFill>
                    <a:srgbClr val="002060"/>
                  </a:solidFill>
                  <a:latin typeface="Times New Roman" pitchFamily="18" charset="0"/>
                  <a:cs typeface="Times New Roman" pitchFamily="18" charset="0"/>
                </a:rPr>
                <a:t>Tính</a:t>
              </a:r>
              <a:endParaRPr lang="en-US" sz="2800" b="1" dirty="0">
                <a:solidFill>
                  <a:srgbClr val="002060"/>
                </a:solidFill>
                <a:latin typeface="Times New Roman" pitchFamily="18" charset="0"/>
                <a:cs typeface="Times New Roman" pitchFamily="18" charset="0"/>
              </a:endParaRPr>
            </a:p>
          </p:txBody>
        </p:sp>
      </p:grpSp>
      <p:sp>
        <p:nvSpPr>
          <p:cNvPr id="2051" name="TextBox 2050"/>
          <p:cNvSpPr txBox="1"/>
          <p:nvPr/>
        </p:nvSpPr>
        <p:spPr>
          <a:xfrm>
            <a:off x="1987539" y="4902893"/>
            <a:ext cx="697627" cy="1077218"/>
          </a:xfrm>
          <a:prstGeom prst="rect">
            <a:avLst/>
          </a:prstGeom>
          <a:noFill/>
        </p:spPr>
        <p:txBody>
          <a:bodyPr wrap="none" rtlCol="0">
            <a:spAutoFit/>
          </a:bodyPr>
          <a:lstStyle/>
          <a:p>
            <a:r>
              <a:rPr lang="en-US" sz="3200" b="1" dirty="0" smtClean="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41</a:t>
            </a:r>
          </a:p>
          <a:p>
            <a:endParaRPr lang="en-US" sz="3200" b="1" dirty="0">
              <a:latin typeface="Times New Roman" pitchFamily="18" charset="0"/>
              <a:cs typeface="Times New Roman" pitchFamily="18" charset="0"/>
            </a:endParaRPr>
          </a:p>
        </p:txBody>
      </p:sp>
      <p:sp>
        <p:nvSpPr>
          <p:cNvPr id="53" name="TextBox 52"/>
          <p:cNvSpPr txBox="1"/>
          <p:nvPr/>
        </p:nvSpPr>
        <p:spPr>
          <a:xfrm>
            <a:off x="4499629" y="4938731"/>
            <a:ext cx="697627" cy="1077218"/>
          </a:xfrm>
          <a:prstGeom prst="rect">
            <a:avLst/>
          </a:prstGeom>
          <a:noFill/>
        </p:spPr>
        <p:txBody>
          <a:bodyPr wrap="none" rtlCol="0">
            <a:spAutoFit/>
          </a:bodyPr>
          <a:lstStyle/>
          <a:p>
            <a:r>
              <a:rPr lang="en-US" sz="3200" b="1" dirty="0" smtClean="0">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73</a:t>
            </a:r>
            <a:endParaRPr lang="en-US" sz="3200" b="1" dirty="0">
              <a:solidFill>
                <a:srgbClr val="FF0000"/>
              </a:solidFill>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p:txBody>
      </p:sp>
      <p:sp>
        <p:nvSpPr>
          <p:cNvPr id="54" name="TextBox 53"/>
          <p:cNvSpPr txBox="1"/>
          <p:nvPr/>
        </p:nvSpPr>
        <p:spPr>
          <a:xfrm>
            <a:off x="7109325" y="4883063"/>
            <a:ext cx="697627" cy="1077218"/>
          </a:xfrm>
          <a:prstGeom prst="rect">
            <a:avLst/>
          </a:prstGeom>
          <a:noFill/>
        </p:spPr>
        <p:txBody>
          <a:bodyPr wrap="none" rtlCol="0">
            <a:spAutoFit/>
          </a:bodyPr>
          <a:lstStyle/>
          <a:p>
            <a:r>
              <a:rPr lang="en-US" sz="3200" b="1" dirty="0" smtClean="0">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90</a:t>
            </a:r>
            <a:endParaRPr lang="en-US" sz="3200" b="1" dirty="0">
              <a:solidFill>
                <a:srgbClr val="FF0000"/>
              </a:solidFill>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p:txBody>
      </p:sp>
      <p:sp>
        <p:nvSpPr>
          <p:cNvPr id="55" name="TextBox 54"/>
          <p:cNvSpPr txBox="1"/>
          <p:nvPr/>
        </p:nvSpPr>
        <p:spPr>
          <a:xfrm>
            <a:off x="9544459" y="4938731"/>
            <a:ext cx="697627" cy="1077218"/>
          </a:xfrm>
          <a:prstGeom prst="rect">
            <a:avLst/>
          </a:prstGeom>
          <a:noFill/>
        </p:spPr>
        <p:txBody>
          <a:bodyPr wrap="none" rtlCol="0">
            <a:spAutoFit/>
          </a:bodyPr>
          <a:lstStyle/>
          <a:p>
            <a:r>
              <a:rPr lang="en-US" sz="3200" b="1" dirty="0" smtClean="0">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84</a:t>
            </a:r>
            <a:endParaRPr lang="en-US" sz="3200" b="1" dirty="0">
              <a:solidFill>
                <a:srgbClr val="FF0000"/>
              </a:solidFill>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p:txBody>
      </p:sp>
      <p:grpSp>
        <p:nvGrpSpPr>
          <p:cNvPr id="43" name="组合 23"/>
          <p:cNvGrpSpPr/>
          <p:nvPr/>
        </p:nvGrpSpPr>
        <p:grpSpPr>
          <a:xfrm>
            <a:off x="-42157" y="6037436"/>
            <a:ext cx="12203723" cy="861991"/>
            <a:chOff x="-17585" y="5729324"/>
            <a:chExt cx="12203723" cy="1123362"/>
          </a:xfrm>
        </p:grpSpPr>
        <p:pic>
          <p:nvPicPr>
            <p:cNvPr id="44" name="图片 25"/>
            <p:cNvPicPr>
              <a:picLocks noChangeAspect="1"/>
            </p:cNvPicPr>
            <p:nvPr/>
          </p:nvPicPr>
          <p:blipFill rotWithShape="1">
            <a:blip r:embed="rId5" cstate="print"/>
            <a:srcRect r="21459"/>
            <a:stretch/>
          </p:blipFill>
          <p:spPr>
            <a:xfrm>
              <a:off x="5398477" y="5729324"/>
              <a:ext cx="6787661" cy="1123362"/>
            </a:xfrm>
            <a:prstGeom prst="rect">
              <a:avLst/>
            </a:prstGeom>
          </p:spPr>
        </p:pic>
        <p:pic>
          <p:nvPicPr>
            <p:cNvPr id="50" name="图片 24"/>
            <p:cNvPicPr>
              <a:picLocks noChangeAspect="1"/>
            </p:cNvPicPr>
            <p:nvPr/>
          </p:nvPicPr>
          <p:blipFill rotWithShape="1">
            <a:blip r:embed="rId5" cstate="print"/>
            <a:srcRect l="1990"/>
            <a:stretch/>
          </p:blipFill>
          <p:spPr>
            <a:xfrm>
              <a:off x="-17585" y="5729324"/>
              <a:ext cx="8659753" cy="1123362"/>
            </a:xfrm>
            <a:prstGeom prst="rect">
              <a:avLst/>
            </a:prstGeom>
          </p:spPr>
        </p:pic>
      </p:grpSp>
      <p:sp>
        <p:nvSpPr>
          <p:cNvPr id="51" name="Flowchart: Document 50"/>
          <p:cNvSpPr/>
          <p:nvPr/>
        </p:nvSpPr>
        <p:spPr>
          <a:xfrm>
            <a:off x="0" y="-72676"/>
            <a:ext cx="12192000" cy="685800"/>
          </a:xfrm>
          <a:prstGeom prst="flowChartDocumen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2" name="Flowchart: Document 51"/>
          <p:cNvSpPr/>
          <p:nvPr/>
        </p:nvSpPr>
        <p:spPr>
          <a:xfrm>
            <a:off x="-21768" y="-239478"/>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6" name="Text Box 1"/>
          <p:cNvSpPr txBox="1"/>
          <p:nvPr/>
        </p:nvSpPr>
        <p:spPr>
          <a:xfrm>
            <a:off x="4046515" y="6565598"/>
            <a:ext cx="7836024" cy="369332"/>
          </a:xfrm>
          <a:prstGeom prst="rect">
            <a:avLst/>
          </a:prstGeom>
          <a:noFill/>
        </p:spPr>
        <p:txBody>
          <a:bodyPr wrap="square" rtlCol="0">
            <a:spAutoFit/>
          </a:bodyPr>
          <a:lstStyle/>
          <a:p>
            <a:r>
              <a:rPr lang="en-US"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FB </a:t>
            </a:r>
            <a:r>
              <a:rPr lang="en-US" dirty="0" err="1"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Đặng</a:t>
            </a:r>
            <a:r>
              <a:rPr lang="en-US" dirty="0"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Nhật</a:t>
            </a:r>
            <a:r>
              <a:rPr lang="en-US" dirty="0"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https://www.facebook.com/nhat.linh.3557440</a:t>
            </a:r>
          </a:p>
        </p:txBody>
      </p:sp>
      <p:pic>
        <p:nvPicPr>
          <p:cNvPr id="57" name="图片 37">
            <a:extLst>
              <a:ext uri="{FF2B5EF4-FFF2-40B4-BE49-F238E27FC236}">
                <a16:creationId xmlns="" xmlns:a16="http://schemas.microsoft.com/office/drawing/2014/main" id="{CA51BFDD-7EB2-41C7-B1D2-9A78363AE095}"/>
              </a:ext>
            </a:extLst>
          </p:cNvPr>
          <p:cNvPicPr>
            <a:picLocks noChangeAspect="1"/>
          </p:cNvPicPr>
          <p:nvPr/>
        </p:nvPicPr>
        <p:blipFill>
          <a:blip r:embed="rId6" cstate="print">
            <a:extLst>
              <a:ext uri="{BEBA8EAE-BF5A-486C-A8C5-ECC9F3942E4B}">
                <a14:imgProps xmlns:a14="http://schemas.microsoft.com/office/drawing/2010/main" xmlns="">
                  <a14:imgLayer r:embed="rId7">
                    <a14:imgEffect>
                      <a14:artisticLineDrawing/>
                    </a14:imgEffect>
                  </a14:imgLayer>
                </a14:imgProps>
              </a:ext>
              <a:ext uri="{28A0092B-C50C-407E-A947-70E740481C1C}">
                <a14:useLocalDpi xmlns:a14="http://schemas.microsoft.com/office/drawing/2010/main" xmlns="" val="0"/>
              </a:ext>
            </a:extLst>
          </a:blip>
          <a:stretch>
            <a:fillRect/>
          </a:stretch>
        </p:blipFill>
        <p:spPr>
          <a:xfrm>
            <a:off x="10139256" y="-224842"/>
            <a:ext cx="2052744" cy="2254977"/>
          </a:xfrm>
          <a:prstGeom prst="rect">
            <a:avLst/>
          </a:prstGeom>
          <a:effectLst>
            <a:outerShdw blurRad="50800" dist="38100" dir="10800000" algn="r" rotWithShape="0">
              <a:prstClr val="black">
                <a:alpha val="40000"/>
              </a:prstClr>
            </a:outerShdw>
          </a:effectLst>
        </p:spPr>
      </p:pic>
    </p:spTree>
    <p:custDataLst>
      <p:tags r:id="rId1"/>
    </p:custDataLst>
    <p:extLst>
      <p:ext uri="{BB962C8B-B14F-4D97-AF65-F5344CB8AC3E}">
        <p14:creationId xmlns:p14="http://schemas.microsoft.com/office/powerpoint/2010/main" xmlns="" val="398216364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49"/>
                                        </p:tgtEl>
                                        <p:attrNameLst>
                                          <p:attrName>style.visibility</p:attrName>
                                        </p:attrNameLst>
                                      </p:cBhvr>
                                      <p:to>
                                        <p:strVal val="visible"/>
                                      </p:to>
                                    </p:set>
                                    <p:animEffect transition="in" filter="barn(inVertical)">
                                      <p:cBhvr>
                                        <p:cTn id="14" dur="500"/>
                                        <p:tgtEl>
                                          <p:spTgt spid="204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par>
                                <p:cTn id="23" presetID="16" presetClass="entr" presetSubtype="21"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par>
                                <p:cTn id="26" presetID="16" presetClass="entr" presetSubtype="21"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arn(inVertical)">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051"/>
                                        </p:tgtEl>
                                        <p:attrNameLst>
                                          <p:attrName>style.visibility</p:attrName>
                                        </p:attrNameLst>
                                      </p:cBhvr>
                                      <p:to>
                                        <p:strVal val="visible"/>
                                      </p:to>
                                    </p:set>
                                    <p:animEffect transition="in" filter="barn(inVertical)">
                                      <p:cBhvr>
                                        <p:cTn id="33" dur="500"/>
                                        <p:tgtEl>
                                          <p:spTgt spid="2051"/>
                                        </p:tgtEl>
                                      </p:cBhvr>
                                    </p:animEffect>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arn(inVertical)">
                                      <p:cBhvr>
                                        <p:cTn id="37" dur="500"/>
                                        <p:tgtEl>
                                          <p:spTgt spid="53"/>
                                        </p:tgtEl>
                                      </p:cBhvr>
                                    </p:animEffect>
                                  </p:childTnLst>
                                </p:cTn>
                              </p:par>
                            </p:childTnLst>
                          </p:cTn>
                        </p:par>
                        <p:par>
                          <p:cTn id="38" fill="hold">
                            <p:stCondLst>
                              <p:cond delay="1000"/>
                            </p:stCondLst>
                            <p:childTnLst>
                              <p:par>
                                <p:cTn id="39" presetID="16" presetClass="entr" presetSubtype="21"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barn(inVertical)">
                                      <p:cBhvr>
                                        <p:cTn id="41" dur="500"/>
                                        <p:tgtEl>
                                          <p:spTgt spid="54"/>
                                        </p:tgtEl>
                                      </p:cBhvr>
                                    </p:animEffect>
                                  </p:childTnLst>
                                </p:cTn>
                              </p:par>
                            </p:childTnLst>
                          </p:cTn>
                        </p:par>
                        <p:par>
                          <p:cTn id="42" fill="hold">
                            <p:stCondLst>
                              <p:cond delay="1500"/>
                            </p:stCondLst>
                            <p:childTnLst>
                              <p:par>
                                <p:cTn id="43" presetID="16" presetClass="entr" presetSubtype="21"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barn(inVertical)">
                                      <p:cBhvr>
                                        <p:cTn id="45" dur="500"/>
                                        <p:tgtEl>
                                          <p:spTgt spid="5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blinds(horizontal)">
                                      <p:cBhvr>
                                        <p:cTn id="48" dur="500"/>
                                        <p:tgtEl>
                                          <p:spTgt spid="56"/>
                                        </p:tgtEl>
                                      </p:cBhvr>
                                    </p:animEffect>
                                  </p:childTnLst>
                                </p:cTn>
                              </p:par>
                              <p:par>
                                <p:cTn id="49" presetID="42"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53" grpId="0"/>
      <p:bldP spid="54" grpId="0"/>
      <p:bldP spid="55" grpId="0"/>
      <p:bldP spid="56" grpId="0"/>
      <p:bldP spid="5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2448" y="1048392"/>
            <a:ext cx="3520230" cy="566914"/>
            <a:chOff x="97654" y="1454784"/>
            <a:chExt cx="3520230" cy="566914"/>
          </a:xfrm>
        </p:grpSpPr>
        <p:sp>
          <p:nvSpPr>
            <p:cNvPr id="5" name="MH_Other_2">
              <a:extLst>
                <a:ext uri="{FF2B5EF4-FFF2-40B4-BE49-F238E27FC236}">
                  <a16:creationId xmlns="" xmlns:a16="http://schemas.microsoft.com/office/drawing/2014/main" id="{6C38B6A4-EF08-49E1-B809-9812D148BB20}"/>
                </a:ext>
              </a:extLst>
            </p:cNvPr>
            <p:cNvSpPr/>
            <p:nvPr>
              <p:custDataLst>
                <p:tags r:id="rId2"/>
              </p:custDataLst>
            </p:nvPr>
          </p:nvSpPr>
          <p:spPr>
            <a:xfrm>
              <a:off x="97654" y="1454784"/>
              <a:ext cx="581729" cy="56353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Times New Roman" pitchFamily="18" charset="0"/>
                  <a:ea typeface="微软雅黑" panose="020B0503020204020204" pitchFamily="34" charset="-122"/>
                  <a:cs typeface="Times New Roman" pitchFamily="18" charset="0"/>
                </a:rPr>
                <a:t>2</a:t>
              </a:r>
              <a:endParaRPr lang="zh-CN" altLang="en-US" sz="3200" b="1" dirty="0">
                <a:solidFill>
                  <a:srgbClr val="FFFFFF"/>
                </a:solidFill>
                <a:latin typeface="Times New Roman" pitchFamily="18" charset="0"/>
                <a:ea typeface="微软雅黑" panose="020B0503020204020204" pitchFamily="34" charset="-122"/>
                <a:cs typeface="Times New Roman" pitchFamily="18" charset="0"/>
              </a:endParaRPr>
            </a:p>
          </p:txBody>
        </p:sp>
        <p:sp>
          <p:nvSpPr>
            <p:cNvPr id="6" name="TextBox 5"/>
            <p:cNvSpPr txBox="1"/>
            <p:nvPr/>
          </p:nvSpPr>
          <p:spPr>
            <a:xfrm>
              <a:off x="926121" y="1498478"/>
              <a:ext cx="2691763" cy="523220"/>
            </a:xfrm>
            <a:prstGeom prst="rect">
              <a:avLst/>
            </a:prstGeom>
            <a:noFill/>
          </p:spPr>
          <p:txBody>
            <a:bodyPr wrap="none" rtlCol="0">
              <a:spAutoFit/>
            </a:bodyPr>
            <a:lstStyle/>
            <a:p>
              <a:r>
                <a:rPr lang="en-US" sz="2800" b="1" dirty="0" err="1" smtClean="0">
                  <a:solidFill>
                    <a:srgbClr val="002060"/>
                  </a:solidFill>
                  <a:latin typeface="Times New Roman" pitchFamily="18" charset="0"/>
                  <a:cs typeface="Times New Roman" pitchFamily="18" charset="0"/>
                </a:rPr>
                <a:t>Đặt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tính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rồi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tính</a:t>
              </a:r>
              <a:endParaRPr lang="en-US" sz="2800" b="1" dirty="0">
                <a:solidFill>
                  <a:srgbClr val="002060"/>
                </a:solidFill>
                <a:latin typeface="Times New Roman" pitchFamily="18" charset="0"/>
                <a:cs typeface="Times New Roman" pitchFamily="18" charset="0"/>
              </a:endParaRPr>
            </a:p>
          </p:txBody>
        </p:sp>
      </p:grpSp>
      <p:grpSp>
        <p:nvGrpSpPr>
          <p:cNvPr id="9" name="Group 8"/>
          <p:cNvGrpSpPr/>
          <p:nvPr/>
        </p:nvGrpSpPr>
        <p:grpSpPr>
          <a:xfrm>
            <a:off x="586119" y="1983445"/>
            <a:ext cx="2470807" cy="1019107"/>
            <a:chOff x="426465" y="1925389"/>
            <a:chExt cx="2470807" cy="1019107"/>
          </a:xfrm>
        </p:grpSpPr>
        <p:pic>
          <p:nvPicPr>
            <p:cNvPr id="7" name="图片 31755" descr="1-22"/>
            <p:cNvPicPr>
              <a:picLocks noChangeAspect="1"/>
            </p:cNvPicPr>
            <p:nvPr/>
          </p:nvPicPr>
          <p:blipFill rotWithShape="1">
            <a:blip r:embed="rId4" cstate="print"/>
            <a:srcRect r="44712"/>
            <a:stretch/>
          </p:blipFill>
          <p:spPr>
            <a:xfrm>
              <a:off x="426465" y="1925389"/>
              <a:ext cx="2470807" cy="1019107"/>
            </a:xfrm>
            <a:prstGeom prst="rect">
              <a:avLst/>
            </a:prstGeom>
            <a:noFill/>
            <a:ln w="9525">
              <a:noFill/>
            </a:ln>
          </p:spPr>
        </p:pic>
        <p:sp>
          <p:nvSpPr>
            <p:cNvPr id="8" name="TextBox 7"/>
            <p:cNvSpPr txBox="1"/>
            <p:nvPr/>
          </p:nvSpPr>
          <p:spPr>
            <a:xfrm>
              <a:off x="1296703" y="2173332"/>
              <a:ext cx="1552931" cy="58477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smtClean="0">
                  <a:solidFill>
                    <a:srgbClr val="002060"/>
                  </a:solidFill>
                  <a:latin typeface="Times New Roman" pitchFamily="18" charset="0"/>
                  <a:cs typeface="Times New Roman" pitchFamily="18" charset="0"/>
                </a:rPr>
                <a:t>23 + 67</a:t>
              </a:r>
              <a:endParaRPr lang="en-US" sz="3200" dirty="0">
                <a:solidFill>
                  <a:srgbClr val="002060"/>
                </a:solidFill>
                <a:latin typeface="Times New Roman" pitchFamily="18" charset="0"/>
                <a:cs typeface="Times New Roman" pitchFamily="18" charset="0"/>
              </a:endParaRPr>
            </a:p>
          </p:txBody>
        </p:sp>
      </p:grpSp>
      <p:grpSp>
        <p:nvGrpSpPr>
          <p:cNvPr id="10" name="Group 9"/>
          <p:cNvGrpSpPr/>
          <p:nvPr/>
        </p:nvGrpSpPr>
        <p:grpSpPr>
          <a:xfrm>
            <a:off x="3448804" y="1983445"/>
            <a:ext cx="2470807" cy="1019107"/>
            <a:chOff x="426465" y="1925389"/>
            <a:chExt cx="2470807" cy="1019107"/>
          </a:xfrm>
        </p:grpSpPr>
        <p:pic>
          <p:nvPicPr>
            <p:cNvPr id="11" name="图片 31755" descr="1-22"/>
            <p:cNvPicPr>
              <a:picLocks noChangeAspect="1"/>
            </p:cNvPicPr>
            <p:nvPr/>
          </p:nvPicPr>
          <p:blipFill rotWithShape="1">
            <a:blip r:embed="rId4" cstate="print"/>
            <a:srcRect r="44712"/>
            <a:stretch/>
          </p:blipFill>
          <p:spPr>
            <a:xfrm>
              <a:off x="426465" y="1925389"/>
              <a:ext cx="2470807" cy="1019107"/>
            </a:xfrm>
            <a:prstGeom prst="rect">
              <a:avLst/>
            </a:prstGeom>
            <a:noFill/>
            <a:ln w="9525">
              <a:noFill/>
            </a:ln>
          </p:spPr>
        </p:pic>
        <p:sp>
          <p:nvSpPr>
            <p:cNvPr id="12" name="TextBox 11"/>
            <p:cNvSpPr txBox="1"/>
            <p:nvPr/>
          </p:nvSpPr>
          <p:spPr>
            <a:xfrm>
              <a:off x="1296703" y="2173332"/>
              <a:ext cx="1552931" cy="58477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smtClean="0">
                  <a:solidFill>
                    <a:srgbClr val="002060"/>
                  </a:solidFill>
                  <a:latin typeface="Times New Roman" pitchFamily="18" charset="0"/>
                  <a:cs typeface="Times New Roman" pitchFamily="18" charset="0"/>
                </a:rPr>
                <a:t>46 + 18</a:t>
              </a:r>
              <a:endParaRPr lang="en-US" sz="3200" dirty="0">
                <a:solidFill>
                  <a:srgbClr val="002060"/>
                </a:solidFill>
                <a:latin typeface="Times New Roman" pitchFamily="18" charset="0"/>
                <a:cs typeface="Times New Roman" pitchFamily="18" charset="0"/>
              </a:endParaRPr>
            </a:p>
          </p:txBody>
        </p:sp>
      </p:grpSp>
      <p:grpSp>
        <p:nvGrpSpPr>
          <p:cNvPr id="13" name="Group 12"/>
          <p:cNvGrpSpPr/>
          <p:nvPr/>
        </p:nvGrpSpPr>
        <p:grpSpPr>
          <a:xfrm>
            <a:off x="6235547" y="1983445"/>
            <a:ext cx="2470807" cy="1019107"/>
            <a:chOff x="426465" y="1925389"/>
            <a:chExt cx="2470807" cy="1019107"/>
          </a:xfrm>
        </p:grpSpPr>
        <p:pic>
          <p:nvPicPr>
            <p:cNvPr id="14" name="图片 31755" descr="1-22"/>
            <p:cNvPicPr>
              <a:picLocks noChangeAspect="1"/>
            </p:cNvPicPr>
            <p:nvPr/>
          </p:nvPicPr>
          <p:blipFill rotWithShape="1">
            <a:blip r:embed="rId4" cstate="print"/>
            <a:srcRect r="44712"/>
            <a:stretch/>
          </p:blipFill>
          <p:spPr>
            <a:xfrm>
              <a:off x="426465" y="1925389"/>
              <a:ext cx="2470807" cy="1019107"/>
            </a:xfrm>
            <a:prstGeom prst="rect">
              <a:avLst/>
            </a:prstGeom>
            <a:noFill/>
            <a:ln w="9525">
              <a:noFill/>
            </a:ln>
          </p:spPr>
        </p:pic>
        <p:sp>
          <p:nvSpPr>
            <p:cNvPr id="15" name="TextBox 14"/>
            <p:cNvSpPr txBox="1"/>
            <p:nvPr/>
          </p:nvSpPr>
          <p:spPr>
            <a:xfrm>
              <a:off x="1296703" y="2173332"/>
              <a:ext cx="1552931" cy="58477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smtClean="0">
                  <a:solidFill>
                    <a:srgbClr val="002060"/>
                  </a:solidFill>
                  <a:latin typeface="Times New Roman" pitchFamily="18" charset="0"/>
                  <a:cs typeface="Times New Roman" pitchFamily="18" charset="0"/>
                </a:rPr>
                <a:t>59 + 21</a:t>
              </a:r>
              <a:endParaRPr lang="en-US" sz="3200" dirty="0">
                <a:solidFill>
                  <a:srgbClr val="002060"/>
                </a:solidFill>
                <a:latin typeface="Times New Roman" pitchFamily="18" charset="0"/>
                <a:cs typeface="Times New Roman" pitchFamily="18" charset="0"/>
              </a:endParaRPr>
            </a:p>
          </p:txBody>
        </p:sp>
      </p:grpSp>
      <p:grpSp>
        <p:nvGrpSpPr>
          <p:cNvPr id="16" name="Group 15"/>
          <p:cNvGrpSpPr/>
          <p:nvPr/>
        </p:nvGrpSpPr>
        <p:grpSpPr>
          <a:xfrm>
            <a:off x="9022285" y="1968931"/>
            <a:ext cx="2470807" cy="1019107"/>
            <a:chOff x="426465" y="1925389"/>
            <a:chExt cx="2470807" cy="1019107"/>
          </a:xfrm>
        </p:grpSpPr>
        <p:pic>
          <p:nvPicPr>
            <p:cNvPr id="17" name="图片 31755" descr="1-22"/>
            <p:cNvPicPr>
              <a:picLocks noChangeAspect="1"/>
            </p:cNvPicPr>
            <p:nvPr/>
          </p:nvPicPr>
          <p:blipFill rotWithShape="1">
            <a:blip r:embed="rId4" cstate="print"/>
            <a:srcRect r="44712"/>
            <a:stretch/>
          </p:blipFill>
          <p:spPr>
            <a:xfrm>
              <a:off x="426465" y="1925389"/>
              <a:ext cx="2470807" cy="1019107"/>
            </a:xfrm>
            <a:prstGeom prst="rect">
              <a:avLst/>
            </a:prstGeom>
            <a:noFill/>
            <a:ln w="9525">
              <a:noFill/>
            </a:ln>
          </p:spPr>
        </p:pic>
        <p:sp>
          <p:nvSpPr>
            <p:cNvPr id="18" name="TextBox 17"/>
            <p:cNvSpPr txBox="1"/>
            <p:nvPr/>
          </p:nvSpPr>
          <p:spPr>
            <a:xfrm>
              <a:off x="1296703" y="2173332"/>
              <a:ext cx="1552931" cy="58477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smtClean="0">
                  <a:solidFill>
                    <a:srgbClr val="002060"/>
                  </a:solidFill>
                  <a:latin typeface="Times New Roman" pitchFamily="18" charset="0"/>
                  <a:cs typeface="Times New Roman" pitchFamily="18" charset="0"/>
                </a:rPr>
                <a:t>64 + 19</a:t>
              </a:r>
              <a:endParaRPr lang="en-US" sz="3200" dirty="0">
                <a:solidFill>
                  <a:srgbClr val="002060"/>
                </a:solidFill>
                <a:latin typeface="Times New Roman" pitchFamily="18" charset="0"/>
                <a:cs typeface="Times New Roman" pitchFamily="18" charset="0"/>
              </a:endParaRPr>
            </a:p>
          </p:txBody>
        </p:sp>
      </p:grpSp>
      <p:grpSp>
        <p:nvGrpSpPr>
          <p:cNvPr id="39" name="Group 38"/>
          <p:cNvGrpSpPr/>
          <p:nvPr/>
        </p:nvGrpSpPr>
        <p:grpSpPr>
          <a:xfrm>
            <a:off x="244877" y="2817302"/>
            <a:ext cx="3010393" cy="2901557"/>
            <a:chOff x="694811" y="2614106"/>
            <a:chExt cx="3010393" cy="2901557"/>
          </a:xfrm>
        </p:grpSpPr>
        <p:grpSp>
          <p:nvGrpSpPr>
            <p:cNvPr id="31" name="Group 30"/>
            <p:cNvGrpSpPr/>
            <p:nvPr/>
          </p:nvGrpSpPr>
          <p:grpSpPr>
            <a:xfrm>
              <a:off x="694811" y="2614106"/>
              <a:ext cx="3010393" cy="2585323"/>
              <a:chOff x="69510" y="2570288"/>
              <a:chExt cx="3010393" cy="2585323"/>
            </a:xfrm>
          </p:grpSpPr>
          <p:sp>
            <p:nvSpPr>
              <p:cNvPr id="32" name="TextBox 31"/>
              <p:cNvSpPr txBox="1"/>
              <p:nvPr/>
            </p:nvSpPr>
            <p:spPr>
              <a:xfrm>
                <a:off x="69510" y="2570288"/>
                <a:ext cx="3010393" cy="2585323"/>
              </a:xfrm>
              <a:prstGeom prst="rect">
                <a:avLst/>
              </a:prstGeom>
              <a:noFill/>
            </p:spPr>
            <p:txBody>
              <a:bodyPr wrap="square" rtlCol="0">
                <a:spAutoFit/>
              </a:bodyPr>
              <a:lstStyle/>
              <a:p>
                <a:pPr>
                  <a:lnSpc>
                    <a:spcPct val="150000"/>
                  </a:lnSpc>
                </a:pPr>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23</a:t>
                </a:r>
                <a:endParaRPr lang="en-US" sz="3600" b="1" dirty="0">
                  <a:solidFill>
                    <a:srgbClr val="FF0000"/>
                  </a:solidFill>
                  <a:latin typeface="Times New Roman" pitchFamily="18" charset="0"/>
                  <a:cs typeface="Times New Roman" pitchFamily="18" charset="0"/>
                </a:endParaRPr>
              </a:p>
              <a:p>
                <a:pPr>
                  <a:lnSpc>
                    <a:spcPct val="150000"/>
                  </a:lnSpc>
                </a:pPr>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67</a:t>
                </a:r>
                <a:endParaRPr lang="en-US" sz="3600" b="1" dirty="0">
                  <a:solidFill>
                    <a:srgbClr val="FF0000"/>
                  </a:solidFill>
                  <a:latin typeface="Times New Roman" pitchFamily="18" charset="0"/>
                  <a:cs typeface="Times New Roman" pitchFamily="18" charset="0"/>
                </a:endParaRPr>
              </a:p>
              <a:p>
                <a:pPr>
                  <a:lnSpc>
                    <a:spcPct val="150000"/>
                  </a:lnSpc>
                </a:pPr>
                <a:r>
                  <a:rPr lang="en-US" sz="3600" b="1" dirty="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33" name="TextBox 32"/>
              <p:cNvSpPr txBox="1"/>
              <p:nvPr/>
            </p:nvSpPr>
            <p:spPr>
              <a:xfrm>
                <a:off x="1200943" y="3246315"/>
                <a:ext cx="350729"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a:t>
                </a:r>
              </a:p>
            </p:txBody>
          </p:sp>
          <p:cxnSp>
            <p:nvCxnSpPr>
              <p:cNvPr id="34" name="Straight Connector 33"/>
              <p:cNvCxnSpPr/>
              <p:nvPr/>
            </p:nvCxnSpPr>
            <p:spPr>
              <a:xfrm>
                <a:off x="1621128" y="4241783"/>
                <a:ext cx="669898" cy="0"/>
              </a:xfrm>
              <a:prstGeom prst="line">
                <a:avLst/>
              </a:prstGeom>
              <a:ln w="19050">
                <a:solidFill>
                  <a:schemeClr val="tx1"/>
                </a:solidFill>
              </a:ln>
            </p:spPr>
            <p:style>
              <a:lnRef idx="2">
                <a:schemeClr val="dk1"/>
              </a:lnRef>
              <a:fillRef idx="0">
                <a:schemeClr val="dk1"/>
              </a:fillRef>
              <a:effectRef idx="1">
                <a:schemeClr val="dk1"/>
              </a:effectRef>
              <a:fontRef idx="minor">
                <a:schemeClr val="tx1"/>
              </a:fontRef>
            </p:style>
          </p:cxnSp>
        </p:grpSp>
        <p:sp>
          <p:nvSpPr>
            <p:cNvPr id="35" name="TextBox 34"/>
            <p:cNvSpPr txBox="1"/>
            <p:nvPr/>
          </p:nvSpPr>
          <p:spPr>
            <a:xfrm>
              <a:off x="2103651" y="4438445"/>
              <a:ext cx="697627" cy="1077218"/>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 90</a:t>
              </a:r>
              <a:endParaRPr lang="en-US" sz="3200" b="1" dirty="0">
                <a:solidFill>
                  <a:srgbClr val="FF0000"/>
                </a:solidFill>
                <a:latin typeface="Times New Roman" pitchFamily="18" charset="0"/>
                <a:cs typeface="Times New Roman" pitchFamily="18" charset="0"/>
              </a:endParaRPr>
            </a:p>
            <a:p>
              <a:endParaRPr lang="en-US" sz="3200" b="1" dirty="0">
                <a:solidFill>
                  <a:srgbClr val="FF0000"/>
                </a:solidFill>
                <a:latin typeface="Times New Roman" pitchFamily="18" charset="0"/>
                <a:cs typeface="Times New Roman" pitchFamily="18" charset="0"/>
              </a:endParaRPr>
            </a:p>
          </p:txBody>
        </p:sp>
      </p:grpSp>
      <p:grpSp>
        <p:nvGrpSpPr>
          <p:cNvPr id="40" name="Group 39"/>
          <p:cNvGrpSpPr/>
          <p:nvPr/>
        </p:nvGrpSpPr>
        <p:grpSpPr>
          <a:xfrm>
            <a:off x="3167649" y="2831816"/>
            <a:ext cx="3010393" cy="2922881"/>
            <a:chOff x="3167649" y="2628620"/>
            <a:chExt cx="3010393" cy="2922881"/>
          </a:xfrm>
        </p:grpSpPr>
        <p:grpSp>
          <p:nvGrpSpPr>
            <p:cNvPr id="19" name="Group 18"/>
            <p:cNvGrpSpPr/>
            <p:nvPr/>
          </p:nvGrpSpPr>
          <p:grpSpPr>
            <a:xfrm>
              <a:off x="3167649" y="2628620"/>
              <a:ext cx="3010393" cy="2585323"/>
              <a:chOff x="69510" y="2570288"/>
              <a:chExt cx="3010393" cy="2585323"/>
            </a:xfrm>
          </p:grpSpPr>
          <p:sp>
            <p:nvSpPr>
              <p:cNvPr id="20" name="TextBox 19"/>
              <p:cNvSpPr txBox="1"/>
              <p:nvPr/>
            </p:nvSpPr>
            <p:spPr>
              <a:xfrm>
                <a:off x="69510" y="2570288"/>
                <a:ext cx="3010393" cy="2585323"/>
              </a:xfrm>
              <a:prstGeom prst="rect">
                <a:avLst/>
              </a:prstGeom>
              <a:noFill/>
            </p:spPr>
            <p:txBody>
              <a:bodyPr wrap="square" rtlCol="0">
                <a:spAutoFit/>
              </a:bodyPr>
              <a:lstStyle/>
              <a:p>
                <a:pPr>
                  <a:lnSpc>
                    <a:spcPct val="150000"/>
                  </a:lnSpc>
                </a:pPr>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46</a:t>
                </a:r>
                <a:endParaRPr lang="en-US" sz="3600" b="1" dirty="0">
                  <a:solidFill>
                    <a:srgbClr val="FF0000"/>
                  </a:solidFill>
                  <a:latin typeface="Times New Roman" pitchFamily="18" charset="0"/>
                  <a:cs typeface="Times New Roman" pitchFamily="18" charset="0"/>
                </a:endParaRPr>
              </a:p>
              <a:p>
                <a:pPr>
                  <a:lnSpc>
                    <a:spcPct val="150000"/>
                  </a:lnSpc>
                </a:pPr>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18</a:t>
                </a:r>
                <a:endParaRPr lang="en-US" sz="3600" b="1" dirty="0">
                  <a:solidFill>
                    <a:srgbClr val="FF0000"/>
                  </a:solidFill>
                  <a:latin typeface="Times New Roman" pitchFamily="18" charset="0"/>
                  <a:cs typeface="Times New Roman" pitchFamily="18" charset="0"/>
                </a:endParaRPr>
              </a:p>
              <a:p>
                <a:pPr>
                  <a:lnSpc>
                    <a:spcPct val="150000"/>
                  </a:lnSpc>
                </a:pPr>
                <a:r>
                  <a:rPr lang="en-US" sz="3600" b="1" dirty="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21" name="TextBox 20"/>
              <p:cNvSpPr txBox="1"/>
              <p:nvPr/>
            </p:nvSpPr>
            <p:spPr>
              <a:xfrm>
                <a:off x="1200943" y="3246315"/>
                <a:ext cx="350729"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cxnSp>
            <p:nvCxnSpPr>
              <p:cNvPr id="22" name="Straight Connector 21"/>
              <p:cNvCxnSpPr/>
              <p:nvPr/>
            </p:nvCxnSpPr>
            <p:spPr>
              <a:xfrm>
                <a:off x="1621128" y="4241783"/>
                <a:ext cx="669898" cy="0"/>
              </a:xfrm>
              <a:prstGeom prst="line">
                <a:avLst/>
              </a:prstGeom>
              <a:ln w="19050">
                <a:solidFill>
                  <a:schemeClr val="tx1"/>
                </a:solidFill>
              </a:ln>
            </p:spPr>
            <p:style>
              <a:lnRef idx="2">
                <a:schemeClr val="dk1"/>
              </a:lnRef>
              <a:fillRef idx="0">
                <a:schemeClr val="dk1"/>
              </a:fillRef>
              <a:effectRef idx="1">
                <a:schemeClr val="dk1"/>
              </a:effectRef>
              <a:fontRef idx="minor">
                <a:schemeClr val="tx1"/>
              </a:fontRef>
            </p:style>
          </p:cxnSp>
        </p:grpSp>
        <p:sp>
          <p:nvSpPr>
            <p:cNvPr id="36" name="TextBox 35"/>
            <p:cNvSpPr txBox="1"/>
            <p:nvPr/>
          </p:nvSpPr>
          <p:spPr>
            <a:xfrm>
              <a:off x="4615741" y="4474283"/>
              <a:ext cx="697627" cy="1077218"/>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 64</a:t>
              </a:r>
              <a:endParaRPr lang="en-US" sz="3200" b="1" dirty="0">
                <a:solidFill>
                  <a:srgbClr val="FF0000"/>
                </a:solidFill>
                <a:latin typeface="Times New Roman" pitchFamily="18" charset="0"/>
                <a:cs typeface="Times New Roman" pitchFamily="18" charset="0"/>
              </a:endParaRPr>
            </a:p>
            <a:p>
              <a:endParaRPr lang="en-US" sz="3200" b="1" dirty="0">
                <a:solidFill>
                  <a:srgbClr val="FF0000"/>
                </a:solidFill>
                <a:latin typeface="Times New Roman" pitchFamily="18" charset="0"/>
                <a:cs typeface="Times New Roman" pitchFamily="18" charset="0"/>
              </a:endParaRPr>
            </a:p>
          </p:txBody>
        </p:sp>
      </p:grpSp>
      <p:grpSp>
        <p:nvGrpSpPr>
          <p:cNvPr id="41" name="Group 40"/>
          <p:cNvGrpSpPr/>
          <p:nvPr/>
        </p:nvGrpSpPr>
        <p:grpSpPr>
          <a:xfrm>
            <a:off x="5971659" y="2795151"/>
            <a:ext cx="2799454" cy="2903878"/>
            <a:chOff x="5782977" y="2591955"/>
            <a:chExt cx="2799454" cy="2903878"/>
          </a:xfrm>
        </p:grpSpPr>
        <p:grpSp>
          <p:nvGrpSpPr>
            <p:cNvPr id="23" name="Group 22"/>
            <p:cNvGrpSpPr/>
            <p:nvPr/>
          </p:nvGrpSpPr>
          <p:grpSpPr>
            <a:xfrm>
              <a:off x="5782977" y="2591955"/>
              <a:ext cx="2799454" cy="2585323"/>
              <a:chOff x="12571" y="2533623"/>
              <a:chExt cx="2799454" cy="2585323"/>
            </a:xfrm>
          </p:grpSpPr>
          <p:sp>
            <p:nvSpPr>
              <p:cNvPr id="24" name="TextBox 23"/>
              <p:cNvSpPr txBox="1"/>
              <p:nvPr/>
            </p:nvSpPr>
            <p:spPr>
              <a:xfrm>
                <a:off x="12571" y="2533623"/>
                <a:ext cx="2799454" cy="2585323"/>
              </a:xfrm>
              <a:prstGeom prst="rect">
                <a:avLst/>
              </a:prstGeom>
              <a:noFill/>
            </p:spPr>
            <p:txBody>
              <a:bodyPr wrap="square" rtlCol="0">
                <a:spAutoFit/>
              </a:bodyPr>
              <a:lstStyle/>
              <a:p>
                <a:pPr>
                  <a:lnSpc>
                    <a:spcPct val="150000"/>
                  </a:lnSpc>
                </a:pPr>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59</a:t>
                </a:r>
                <a:endParaRPr lang="en-US" sz="3600" b="1" dirty="0">
                  <a:solidFill>
                    <a:srgbClr val="FF0000"/>
                  </a:solidFill>
                  <a:latin typeface="Times New Roman" pitchFamily="18" charset="0"/>
                  <a:cs typeface="Times New Roman" pitchFamily="18" charset="0"/>
                </a:endParaRPr>
              </a:p>
              <a:p>
                <a:pPr>
                  <a:lnSpc>
                    <a:spcPct val="150000"/>
                  </a:lnSpc>
                </a:pPr>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21</a:t>
                </a:r>
                <a:endParaRPr lang="en-US" sz="3600" b="1" dirty="0">
                  <a:solidFill>
                    <a:srgbClr val="FF0000"/>
                  </a:solidFill>
                  <a:latin typeface="Times New Roman" pitchFamily="18" charset="0"/>
                  <a:cs typeface="Times New Roman" pitchFamily="18" charset="0"/>
                </a:endParaRPr>
              </a:p>
              <a:p>
                <a:pPr>
                  <a:lnSpc>
                    <a:spcPct val="150000"/>
                  </a:lnSpc>
                </a:pPr>
                <a:r>
                  <a:rPr lang="en-US" sz="3600" b="1" dirty="0">
                    <a:solidFill>
                      <a:srgbClr val="FF0000"/>
                    </a:solidFill>
                    <a:latin typeface="Times New Roman" pitchFamily="18" charset="0"/>
                    <a:cs typeface="Times New Roman" pitchFamily="18" charset="0"/>
                  </a:rPr>
                  <a:t>            </a:t>
                </a:r>
              </a:p>
            </p:txBody>
          </p:sp>
          <p:sp>
            <p:nvSpPr>
              <p:cNvPr id="25" name="TextBox 24"/>
              <p:cNvSpPr txBox="1"/>
              <p:nvPr/>
            </p:nvSpPr>
            <p:spPr>
              <a:xfrm>
                <a:off x="1028306" y="3246315"/>
                <a:ext cx="550329"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a:t>
                </a:r>
              </a:p>
            </p:txBody>
          </p:sp>
          <p:cxnSp>
            <p:nvCxnSpPr>
              <p:cNvPr id="26" name="Straight Connector 25"/>
              <p:cNvCxnSpPr/>
              <p:nvPr/>
            </p:nvCxnSpPr>
            <p:spPr>
              <a:xfrm>
                <a:off x="1548558" y="4186115"/>
                <a:ext cx="669898" cy="0"/>
              </a:xfrm>
              <a:prstGeom prst="line">
                <a:avLst/>
              </a:prstGeom>
              <a:ln w="19050">
                <a:solidFill>
                  <a:schemeClr val="tx1"/>
                </a:solidFill>
              </a:ln>
            </p:spPr>
            <p:style>
              <a:lnRef idx="2">
                <a:schemeClr val="dk1"/>
              </a:lnRef>
              <a:fillRef idx="0">
                <a:schemeClr val="dk1"/>
              </a:fillRef>
              <a:effectRef idx="1">
                <a:schemeClr val="dk1"/>
              </a:effectRef>
              <a:fontRef idx="minor">
                <a:schemeClr val="tx1"/>
              </a:fontRef>
            </p:style>
          </p:cxnSp>
        </p:grpSp>
        <p:sp>
          <p:nvSpPr>
            <p:cNvPr id="37" name="TextBox 36"/>
            <p:cNvSpPr txBox="1"/>
            <p:nvPr/>
          </p:nvSpPr>
          <p:spPr>
            <a:xfrm>
              <a:off x="7225437" y="4418615"/>
              <a:ext cx="697627" cy="1077218"/>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 80</a:t>
              </a:r>
              <a:endParaRPr lang="en-US" sz="3200" b="1" dirty="0">
                <a:solidFill>
                  <a:srgbClr val="FF0000"/>
                </a:solidFill>
                <a:latin typeface="Times New Roman" pitchFamily="18" charset="0"/>
                <a:cs typeface="Times New Roman" pitchFamily="18" charset="0"/>
              </a:endParaRPr>
            </a:p>
            <a:p>
              <a:endParaRPr lang="en-US" sz="3200" b="1" dirty="0">
                <a:solidFill>
                  <a:srgbClr val="FF0000"/>
                </a:solidFill>
                <a:latin typeface="Times New Roman" pitchFamily="18" charset="0"/>
                <a:cs typeface="Times New Roman" pitchFamily="18" charset="0"/>
              </a:endParaRPr>
            </a:p>
          </p:txBody>
        </p:sp>
      </p:grpSp>
      <p:grpSp>
        <p:nvGrpSpPr>
          <p:cNvPr id="42" name="Group 41"/>
          <p:cNvGrpSpPr/>
          <p:nvPr/>
        </p:nvGrpSpPr>
        <p:grpSpPr>
          <a:xfrm>
            <a:off x="8713057" y="2803488"/>
            <a:ext cx="2664961" cy="2951209"/>
            <a:chOff x="8205067" y="2600292"/>
            <a:chExt cx="2664961" cy="2951209"/>
          </a:xfrm>
        </p:grpSpPr>
        <p:grpSp>
          <p:nvGrpSpPr>
            <p:cNvPr id="27" name="Group 26"/>
            <p:cNvGrpSpPr/>
            <p:nvPr/>
          </p:nvGrpSpPr>
          <p:grpSpPr>
            <a:xfrm>
              <a:off x="8205067" y="2600292"/>
              <a:ext cx="2664961" cy="2585323"/>
              <a:chOff x="324576" y="2380500"/>
              <a:chExt cx="2664961" cy="2585323"/>
            </a:xfrm>
          </p:grpSpPr>
          <p:sp>
            <p:nvSpPr>
              <p:cNvPr id="28" name="TextBox 27"/>
              <p:cNvSpPr txBox="1"/>
              <p:nvPr/>
            </p:nvSpPr>
            <p:spPr>
              <a:xfrm>
                <a:off x="324576" y="2380500"/>
                <a:ext cx="2664961" cy="2585323"/>
              </a:xfrm>
              <a:prstGeom prst="rect">
                <a:avLst/>
              </a:prstGeom>
              <a:noFill/>
            </p:spPr>
            <p:txBody>
              <a:bodyPr wrap="square" rtlCol="0">
                <a:spAutoFit/>
              </a:bodyPr>
              <a:lstStyle/>
              <a:p>
                <a:pPr>
                  <a:lnSpc>
                    <a:spcPct val="150000"/>
                  </a:lnSpc>
                </a:pPr>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59</a:t>
                </a:r>
                <a:endParaRPr lang="en-US" sz="3600" b="1" dirty="0">
                  <a:solidFill>
                    <a:srgbClr val="FF0000"/>
                  </a:solidFill>
                  <a:latin typeface="Times New Roman" pitchFamily="18" charset="0"/>
                  <a:cs typeface="Times New Roman" pitchFamily="18" charset="0"/>
                </a:endParaRPr>
              </a:p>
              <a:p>
                <a:pPr>
                  <a:lnSpc>
                    <a:spcPct val="150000"/>
                  </a:lnSpc>
                </a:pPr>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25</a:t>
                </a:r>
                <a:endParaRPr lang="en-US" sz="3600" b="1" dirty="0">
                  <a:solidFill>
                    <a:srgbClr val="FF0000"/>
                  </a:solidFill>
                  <a:latin typeface="Times New Roman" pitchFamily="18" charset="0"/>
                  <a:cs typeface="Times New Roman" pitchFamily="18" charset="0"/>
                </a:endParaRPr>
              </a:p>
              <a:p>
                <a:pPr>
                  <a:lnSpc>
                    <a:spcPct val="150000"/>
                  </a:lnSpc>
                </a:pPr>
                <a:r>
                  <a:rPr lang="en-US" sz="3600" b="1" dirty="0">
                    <a:solidFill>
                      <a:srgbClr val="FF0000"/>
                    </a:solidFill>
                    <a:latin typeface="Times New Roman" pitchFamily="18" charset="0"/>
                    <a:cs typeface="Times New Roman" pitchFamily="18" charset="0"/>
                  </a:rPr>
                  <a:t>            </a:t>
                </a:r>
              </a:p>
            </p:txBody>
          </p:sp>
          <p:sp>
            <p:nvSpPr>
              <p:cNvPr id="29" name="TextBox 28"/>
              <p:cNvSpPr txBox="1"/>
              <p:nvPr/>
            </p:nvSpPr>
            <p:spPr>
              <a:xfrm>
                <a:off x="1510719" y="3121595"/>
                <a:ext cx="350729"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a:t>
                </a:r>
              </a:p>
            </p:txBody>
          </p:sp>
          <p:cxnSp>
            <p:nvCxnSpPr>
              <p:cNvPr id="30" name="Straight Connector 29"/>
              <p:cNvCxnSpPr/>
              <p:nvPr/>
            </p:nvCxnSpPr>
            <p:spPr>
              <a:xfrm>
                <a:off x="1865539" y="4070438"/>
                <a:ext cx="669898" cy="0"/>
              </a:xfrm>
              <a:prstGeom prst="line">
                <a:avLst/>
              </a:prstGeom>
              <a:ln w="19050">
                <a:solidFill>
                  <a:schemeClr val="tx1"/>
                </a:solidFill>
              </a:ln>
            </p:spPr>
            <p:style>
              <a:lnRef idx="2">
                <a:schemeClr val="dk1"/>
              </a:lnRef>
              <a:fillRef idx="0">
                <a:schemeClr val="dk1"/>
              </a:fillRef>
              <a:effectRef idx="1">
                <a:schemeClr val="dk1"/>
              </a:effectRef>
              <a:fontRef idx="minor">
                <a:schemeClr val="tx1"/>
              </a:fontRef>
            </p:style>
          </p:cxnSp>
        </p:grpSp>
        <p:sp>
          <p:nvSpPr>
            <p:cNvPr id="38" name="TextBox 37"/>
            <p:cNvSpPr txBox="1"/>
            <p:nvPr/>
          </p:nvSpPr>
          <p:spPr>
            <a:xfrm>
              <a:off x="9660571" y="4474283"/>
              <a:ext cx="697627" cy="1077218"/>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 84</a:t>
              </a:r>
              <a:endParaRPr lang="en-US" sz="3200" b="1" dirty="0">
                <a:solidFill>
                  <a:srgbClr val="FF0000"/>
                </a:solidFill>
                <a:latin typeface="Times New Roman" pitchFamily="18" charset="0"/>
                <a:cs typeface="Times New Roman" pitchFamily="18" charset="0"/>
              </a:endParaRPr>
            </a:p>
            <a:p>
              <a:endParaRPr lang="en-US" sz="3200" b="1" dirty="0">
                <a:solidFill>
                  <a:srgbClr val="FF0000"/>
                </a:solidFill>
                <a:latin typeface="Times New Roman" pitchFamily="18" charset="0"/>
                <a:cs typeface="Times New Roman" pitchFamily="18" charset="0"/>
              </a:endParaRPr>
            </a:p>
          </p:txBody>
        </p:sp>
      </p:grpSp>
      <p:sp>
        <p:nvSpPr>
          <p:cNvPr id="43" name="Text Box 1"/>
          <p:cNvSpPr txBox="1"/>
          <p:nvPr/>
        </p:nvSpPr>
        <p:spPr>
          <a:xfrm>
            <a:off x="4191655" y="6579213"/>
            <a:ext cx="7836024" cy="369332"/>
          </a:xfrm>
          <a:prstGeom prst="rect">
            <a:avLst/>
          </a:prstGeom>
          <a:noFill/>
        </p:spPr>
        <p:txBody>
          <a:bodyPr wrap="square" rtlCol="0">
            <a:spAutoFit/>
          </a:bodyPr>
          <a:lstStyle/>
          <a:p>
            <a:r>
              <a:rPr lang="en-US"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FB </a:t>
            </a:r>
            <a:r>
              <a:rPr lang="en-US" dirty="0" err="1"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Đặng</a:t>
            </a:r>
            <a:r>
              <a:rPr lang="en-US" dirty="0"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Nhật</a:t>
            </a:r>
            <a:r>
              <a:rPr lang="en-US" dirty="0"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https://www.facebook.com/nhat.linh.3557440</a:t>
            </a:r>
          </a:p>
        </p:txBody>
      </p:sp>
      <p:sp>
        <p:nvSpPr>
          <p:cNvPr id="44" name="Flowchart: Document 43"/>
          <p:cNvSpPr/>
          <p:nvPr/>
        </p:nvSpPr>
        <p:spPr>
          <a:xfrm>
            <a:off x="0" y="-106"/>
            <a:ext cx="12192000" cy="685800"/>
          </a:xfrm>
          <a:prstGeom prst="flowChartDocumen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5" name="Flowchart: Document 44"/>
          <p:cNvSpPr/>
          <p:nvPr/>
        </p:nvSpPr>
        <p:spPr>
          <a:xfrm>
            <a:off x="-21768" y="-166908"/>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nvGrpSpPr>
          <p:cNvPr id="46" name="组合 23"/>
          <p:cNvGrpSpPr/>
          <p:nvPr/>
        </p:nvGrpSpPr>
        <p:grpSpPr>
          <a:xfrm>
            <a:off x="8118" y="6002543"/>
            <a:ext cx="12203723" cy="861991"/>
            <a:chOff x="-17585" y="5729324"/>
            <a:chExt cx="12203723" cy="1123362"/>
          </a:xfrm>
        </p:grpSpPr>
        <p:pic>
          <p:nvPicPr>
            <p:cNvPr id="47" name="图片 25"/>
            <p:cNvPicPr>
              <a:picLocks noChangeAspect="1"/>
            </p:cNvPicPr>
            <p:nvPr/>
          </p:nvPicPr>
          <p:blipFill rotWithShape="1">
            <a:blip r:embed="rId5" cstate="print"/>
            <a:srcRect r="21459"/>
            <a:stretch/>
          </p:blipFill>
          <p:spPr>
            <a:xfrm>
              <a:off x="5398477" y="5729324"/>
              <a:ext cx="6787661" cy="1123362"/>
            </a:xfrm>
            <a:prstGeom prst="rect">
              <a:avLst/>
            </a:prstGeom>
          </p:spPr>
        </p:pic>
        <p:pic>
          <p:nvPicPr>
            <p:cNvPr id="48" name="图片 24"/>
            <p:cNvPicPr>
              <a:picLocks noChangeAspect="1"/>
            </p:cNvPicPr>
            <p:nvPr/>
          </p:nvPicPr>
          <p:blipFill rotWithShape="1">
            <a:blip r:embed="rId5" cstate="print"/>
            <a:srcRect l="1990"/>
            <a:stretch/>
          </p:blipFill>
          <p:spPr>
            <a:xfrm>
              <a:off x="-17585" y="5729324"/>
              <a:ext cx="8659753" cy="1123362"/>
            </a:xfrm>
            <a:prstGeom prst="rect">
              <a:avLst/>
            </a:prstGeom>
          </p:spPr>
        </p:pic>
      </p:grpSp>
    </p:spTree>
    <p:custDataLst>
      <p:tags r:id="rId1"/>
    </p:custDataLst>
    <p:extLst>
      <p:ext uri="{BB962C8B-B14F-4D97-AF65-F5344CB8AC3E}">
        <p14:creationId xmlns:p14="http://schemas.microsoft.com/office/powerpoint/2010/main" xmlns="" val="117531568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par>
                                <p:cTn id="27" presetID="22" presetClass="entr" presetSubtype="1"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up)">
                                      <p:cBhvr>
                                        <p:cTn id="29" dur="500"/>
                                        <p:tgtEl>
                                          <p:spTgt spid="40"/>
                                        </p:tgtEl>
                                      </p:cBhvr>
                                    </p:animEffect>
                                  </p:childTnLst>
                                </p:cTn>
                              </p:par>
                              <p:par>
                                <p:cTn id="30" presetID="22" presetClass="entr" presetSubtype="1"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up)">
                                      <p:cBhvr>
                                        <p:cTn id="32" dur="500"/>
                                        <p:tgtEl>
                                          <p:spTgt spid="41"/>
                                        </p:tgtEl>
                                      </p:cBhvr>
                                    </p:animEffect>
                                  </p:childTnLst>
                                </p:cTn>
                              </p:par>
                              <p:par>
                                <p:cTn id="33" presetID="22" presetClass="entr" presetSubtype="1"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up)">
                                      <p:cBhvr>
                                        <p:cTn id="35" dur="500"/>
                                        <p:tgtEl>
                                          <p:spTgt spid="4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linds(horizontal)">
                                      <p:cBhvr>
                                        <p:cTn id="38" dur="500"/>
                                        <p:tgtEl>
                                          <p:spTgt spid="43"/>
                                        </p:tgtEl>
                                      </p:cBhvr>
                                    </p:animEffect>
                                  </p:childTnLst>
                                </p:cTn>
                              </p:par>
                              <p:par>
                                <p:cTn id="39" presetID="42"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lowchart: Document 33"/>
          <p:cNvSpPr/>
          <p:nvPr/>
        </p:nvSpPr>
        <p:spPr>
          <a:xfrm>
            <a:off x="0" y="-106"/>
            <a:ext cx="12192000" cy="685800"/>
          </a:xfrm>
          <a:prstGeom prst="flowChartDocumen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nvGrpSpPr>
          <p:cNvPr id="26" name="Group 25"/>
          <p:cNvGrpSpPr/>
          <p:nvPr/>
        </p:nvGrpSpPr>
        <p:grpSpPr>
          <a:xfrm>
            <a:off x="6636111" y="5001691"/>
            <a:ext cx="3619137" cy="1248187"/>
            <a:chOff x="6636111" y="3595625"/>
            <a:chExt cx="3619137" cy="1248187"/>
          </a:xfrm>
        </p:grpSpPr>
        <p:pic>
          <p:nvPicPr>
            <p:cNvPr id="10" name="Picture 2"/>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sharpenSoften amount="25000"/>
                      </a14:imgEffect>
                    </a14:imgLayer>
                  </a14:imgProps>
                </a:ext>
                <a:ext uri="{28A0092B-C50C-407E-A947-70E740481C1C}">
                  <a14:useLocalDpi xmlns:a14="http://schemas.microsoft.com/office/drawing/2010/main" xmlns="" val="0"/>
                </a:ext>
              </a:extLst>
            </a:blip>
            <a:srcRect l="52916" t="50000" r="26383" b="37302"/>
            <a:stretch/>
          </p:blipFill>
          <p:spPr bwMode="auto">
            <a:xfrm>
              <a:off x="6636111" y="3595625"/>
              <a:ext cx="3619137" cy="12481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Rectangle 16"/>
            <p:cNvSpPr/>
            <p:nvPr/>
          </p:nvSpPr>
          <p:spPr>
            <a:xfrm>
              <a:off x="8407580" y="3912814"/>
              <a:ext cx="437970" cy="678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3074" name="Picture 2"/>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25180" t="49289" r="56447" b="38013"/>
          <a:stretch/>
        </p:blipFill>
        <p:spPr bwMode="auto">
          <a:xfrm>
            <a:off x="1422399" y="2841334"/>
            <a:ext cx="3467101" cy="13472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 name="Group 2"/>
          <p:cNvGrpSpPr/>
          <p:nvPr/>
        </p:nvGrpSpPr>
        <p:grpSpPr>
          <a:xfrm>
            <a:off x="101602" y="874224"/>
            <a:ext cx="12032342" cy="1428689"/>
            <a:chOff x="-27241" y="1454784"/>
            <a:chExt cx="14791401" cy="1428689"/>
          </a:xfrm>
        </p:grpSpPr>
        <p:sp>
          <p:nvSpPr>
            <p:cNvPr id="4" name="MH_Other_2">
              <a:extLst>
                <a:ext uri="{FF2B5EF4-FFF2-40B4-BE49-F238E27FC236}">
                  <a16:creationId xmlns="" xmlns:a16="http://schemas.microsoft.com/office/drawing/2014/main" id="{6C38B6A4-EF08-49E1-B809-9812D148BB20}"/>
                </a:ext>
              </a:extLst>
            </p:cNvPr>
            <p:cNvSpPr/>
            <p:nvPr>
              <p:custDataLst>
                <p:tags r:id="rId2"/>
              </p:custDataLst>
            </p:nvPr>
          </p:nvSpPr>
          <p:spPr>
            <a:xfrm>
              <a:off x="-27241" y="1454784"/>
              <a:ext cx="947682"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Times New Roman" pitchFamily="18" charset="0"/>
                  <a:ea typeface="微软雅黑" panose="020B0503020204020204" pitchFamily="34" charset="-122"/>
                  <a:cs typeface="Times New Roman" pitchFamily="18" charset="0"/>
                </a:rPr>
                <a:t>3</a:t>
              </a:r>
              <a:endParaRPr lang="zh-CN" altLang="en-US" sz="3200" b="1" dirty="0">
                <a:solidFill>
                  <a:srgbClr val="FFFFFF"/>
                </a:solidFill>
                <a:latin typeface="Times New Roman" pitchFamily="18" charset="0"/>
                <a:ea typeface="微软雅黑" panose="020B0503020204020204" pitchFamily="34" charset="-122"/>
                <a:cs typeface="Times New Roman" pitchFamily="18" charset="0"/>
              </a:endParaRPr>
            </a:p>
          </p:txBody>
        </p:sp>
        <p:sp>
          <p:nvSpPr>
            <p:cNvPr id="5" name="TextBox 4"/>
            <p:cNvSpPr txBox="1"/>
            <p:nvPr/>
          </p:nvSpPr>
          <p:spPr>
            <a:xfrm>
              <a:off x="926120" y="1498478"/>
              <a:ext cx="13838040" cy="1384995"/>
            </a:xfrm>
            <a:prstGeom prst="rect">
              <a:avLst/>
            </a:prstGeom>
            <a:noFill/>
          </p:spPr>
          <p:txBody>
            <a:bodyPr wrap="square" rtlCol="0">
              <a:spAutoFit/>
            </a:bodyPr>
            <a:lstStyle/>
            <a:p>
              <a:pPr algn="just">
                <a:lnSpc>
                  <a:spcPct val="150000"/>
                </a:lnSpc>
              </a:pPr>
              <a:r>
                <a:rPr lang="en-US" sz="2800" b="1" dirty="0" err="1" smtClean="0">
                  <a:solidFill>
                    <a:srgbClr val="002060"/>
                  </a:solidFill>
                  <a:latin typeface="Times New Roman" pitchFamily="18" charset="0"/>
                  <a:cs typeface="Times New Roman" pitchFamily="18" charset="0"/>
                </a:rPr>
                <a:t>Mỗi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hình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có</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một</a:t>
              </a:r>
              <a:r>
                <a:rPr lang="en-US" sz="2800" b="1" dirty="0" smtClean="0">
                  <a:solidFill>
                    <a:srgbClr val="002060"/>
                  </a:solidFill>
                  <a:latin typeface="Times New Roman" pitchFamily="18" charset="0"/>
                  <a:cs typeface="Times New Roman" pitchFamily="18" charset="0"/>
                </a:rPr>
                <a:t> que </a:t>
              </a:r>
              <a:r>
                <a:rPr lang="en-US" sz="2800" b="1" dirty="0" err="1" smtClean="0">
                  <a:solidFill>
                    <a:srgbClr val="002060"/>
                  </a:solidFill>
                  <a:latin typeface="Times New Roman" pitchFamily="18" charset="0"/>
                  <a:cs typeface="Times New Roman" pitchFamily="18" charset="0"/>
                </a:rPr>
                <a:t>tính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đặt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sai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vị</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trí</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Em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hãy</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đặt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lại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đúng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Biết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rằng</a:t>
              </a:r>
              <a:r>
                <a:rPr lang="en-US" sz="2800" b="1" dirty="0" smtClean="0">
                  <a:solidFill>
                    <a:srgbClr val="002060"/>
                  </a:solidFill>
                  <a:latin typeface="Times New Roman" pitchFamily="18" charset="0"/>
                  <a:cs typeface="Times New Roman" pitchFamily="18" charset="0"/>
                </a:rPr>
                <a:t>:</a:t>
              </a:r>
              <a:endParaRPr lang="en-US" sz="2800" b="1" dirty="0">
                <a:solidFill>
                  <a:srgbClr val="002060"/>
                </a:solidFill>
                <a:latin typeface="Times New Roman" pitchFamily="18" charset="0"/>
                <a:cs typeface="Times New Roman" pitchFamily="18" charset="0"/>
              </a:endParaRPr>
            </a:p>
          </p:txBody>
        </p:sp>
      </p:grpSp>
      <p:sp>
        <p:nvSpPr>
          <p:cNvPr id="8" name="TextBox 7"/>
          <p:cNvSpPr txBox="1"/>
          <p:nvPr/>
        </p:nvSpPr>
        <p:spPr>
          <a:xfrm>
            <a:off x="3823609" y="4208475"/>
            <a:ext cx="6778170" cy="523220"/>
          </a:xfrm>
          <a:prstGeom prst="rect">
            <a:avLst/>
          </a:prstGeom>
          <a:noFill/>
        </p:spPr>
        <p:txBody>
          <a:bodyPr wrap="square" rtlCol="0">
            <a:spAutoFit/>
          </a:bodyPr>
          <a:lstStyle/>
          <a:p>
            <a:r>
              <a:rPr lang="en-US" sz="2800" b="1" dirty="0">
                <a:solidFill>
                  <a:srgbClr val="002060"/>
                </a:solidFill>
                <a:latin typeface="Times New Roman" pitchFamily="18" charset="0"/>
                <a:cs typeface="Times New Roman" pitchFamily="18" charset="0"/>
              </a:rPr>
              <a:t>b</a:t>
            </a:r>
            <a:r>
              <a:rPr lang="en-US" sz="2800" b="1" dirty="0" smtClean="0">
                <a:solidFill>
                  <a:srgbClr val="002060"/>
                </a:solidFill>
                <a:latin typeface="Times New Roman" pitchFamily="18" charset="0"/>
                <a:cs typeface="Times New Roman" pitchFamily="18" charset="0"/>
              </a:rPr>
              <a:t>) Que </a:t>
            </a:r>
            <a:r>
              <a:rPr lang="en-US" sz="2800" b="1" dirty="0" err="1" smtClean="0">
                <a:solidFill>
                  <a:srgbClr val="002060"/>
                </a:solidFill>
                <a:latin typeface="Times New Roman" pitchFamily="18" charset="0"/>
                <a:cs typeface="Times New Roman" pitchFamily="18" charset="0"/>
              </a:rPr>
              <a:t>tính</a:t>
            </a:r>
            <a:r>
              <a:rPr lang="en-US" sz="2800" b="1" dirty="0" smtClean="0">
                <a:solidFill>
                  <a:srgbClr val="002060"/>
                </a:solidFill>
                <a:latin typeface="Times New Roman" pitchFamily="18" charset="0"/>
                <a:cs typeface="Times New Roman" pitchFamily="18" charset="0"/>
              </a:rPr>
              <a:t> ở </a:t>
            </a:r>
            <a:r>
              <a:rPr lang="en-US" sz="2800" b="1" dirty="0" err="1" smtClean="0">
                <a:solidFill>
                  <a:srgbClr val="002060"/>
                </a:solidFill>
                <a:latin typeface="Times New Roman" pitchFamily="18" charset="0"/>
                <a:cs typeface="Times New Roman" pitchFamily="18" charset="0"/>
              </a:rPr>
              <a:t>số</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hạng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thứ</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hai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đặt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sai</a:t>
            </a:r>
            <a:r>
              <a:rPr lang="en-US" sz="2800" b="1" dirty="0" smtClean="0">
                <a:solidFill>
                  <a:srgbClr val="002060"/>
                </a:solidFill>
                <a:latin typeface="Times New Roman" pitchFamily="18" charset="0"/>
                <a:cs typeface="Times New Roman" pitchFamily="18" charset="0"/>
              </a:rPr>
              <a:t>.</a:t>
            </a:r>
            <a:endParaRPr lang="en-US" sz="2800" b="1" dirty="0">
              <a:solidFill>
                <a:srgbClr val="002060"/>
              </a:solidFill>
              <a:latin typeface="Times New Roman" pitchFamily="18" charset="0"/>
              <a:cs typeface="Times New Roman" pitchFamily="18" charset="0"/>
            </a:endParaRPr>
          </a:p>
        </p:txBody>
      </p:sp>
      <p:sp>
        <p:nvSpPr>
          <p:cNvPr id="9" name="TextBox 8"/>
          <p:cNvSpPr txBox="1"/>
          <p:nvPr/>
        </p:nvSpPr>
        <p:spPr>
          <a:xfrm>
            <a:off x="458423" y="2393524"/>
            <a:ext cx="5245692"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a) Que </a:t>
            </a:r>
            <a:r>
              <a:rPr lang="en-US" sz="2800" b="1" dirty="0" err="1" smtClean="0">
                <a:solidFill>
                  <a:srgbClr val="002060"/>
                </a:solidFill>
                <a:latin typeface="Times New Roman" pitchFamily="18" charset="0"/>
                <a:cs typeface="Times New Roman" pitchFamily="18" charset="0"/>
              </a:rPr>
              <a:t>tính</a:t>
            </a:r>
            <a:r>
              <a:rPr lang="en-US" sz="2800" b="1" dirty="0" smtClean="0">
                <a:solidFill>
                  <a:srgbClr val="002060"/>
                </a:solidFill>
                <a:latin typeface="Times New Roman" pitchFamily="18" charset="0"/>
                <a:cs typeface="Times New Roman" pitchFamily="18" charset="0"/>
              </a:rPr>
              <a:t> ở </a:t>
            </a:r>
            <a:r>
              <a:rPr lang="en-US" sz="2800" b="1" dirty="0" err="1" smtClean="0">
                <a:solidFill>
                  <a:srgbClr val="002060"/>
                </a:solidFill>
                <a:latin typeface="Times New Roman" pitchFamily="18" charset="0"/>
                <a:cs typeface="Times New Roman" pitchFamily="18" charset="0"/>
              </a:rPr>
              <a:t>kết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quả</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đặt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sai</a:t>
            </a:r>
            <a:r>
              <a:rPr lang="en-US" sz="2800" b="1" dirty="0" smtClean="0">
                <a:solidFill>
                  <a:srgbClr val="002060"/>
                </a:solidFill>
                <a:latin typeface="Times New Roman" pitchFamily="18" charset="0"/>
                <a:cs typeface="Times New Roman" pitchFamily="18" charset="0"/>
              </a:rPr>
              <a:t>.</a:t>
            </a:r>
            <a:endParaRPr lang="en-US" sz="2800" b="1" dirty="0">
              <a:solidFill>
                <a:srgbClr val="002060"/>
              </a:solidFill>
              <a:latin typeface="Times New Roman" pitchFamily="18" charset="0"/>
              <a:cs typeface="Times New Roman" pitchFamily="18" charset="0"/>
            </a:endParaRPr>
          </a:p>
        </p:txBody>
      </p:sp>
      <p:cxnSp>
        <p:nvCxnSpPr>
          <p:cNvPr id="11" name="Straight Connector 10"/>
          <p:cNvCxnSpPr/>
          <p:nvPr/>
        </p:nvCxnSpPr>
        <p:spPr>
          <a:xfrm flipV="1">
            <a:off x="5239871" y="3298366"/>
            <a:ext cx="0" cy="365760"/>
          </a:xfrm>
          <a:prstGeom prst="line">
            <a:avLst/>
          </a:prstGeom>
          <a:ln w="28575">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239871" y="3590466"/>
            <a:ext cx="0" cy="365760"/>
          </a:xfrm>
          <a:prstGeom prst="line">
            <a:avLst/>
          </a:prstGeom>
          <a:ln w="28575">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V="1">
            <a:off x="5081121" y="3145966"/>
            <a:ext cx="0" cy="298450"/>
          </a:xfrm>
          <a:prstGeom prst="line">
            <a:avLst/>
          </a:prstGeom>
          <a:ln w="28575">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432980" y="5705606"/>
            <a:ext cx="0" cy="274320"/>
          </a:xfrm>
          <a:prstGeom prst="line">
            <a:avLst/>
          </a:prstGeom>
          <a:ln w="28575">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432980" y="5399536"/>
            <a:ext cx="0" cy="365760"/>
          </a:xfrm>
          <a:prstGeom prst="line">
            <a:avLst/>
          </a:prstGeom>
          <a:ln w="28575">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731430" y="5676986"/>
            <a:ext cx="0" cy="301752"/>
          </a:xfrm>
          <a:prstGeom prst="line">
            <a:avLst/>
          </a:prstGeom>
          <a:ln w="28575">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8576490" y="5230626"/>
            <a:ext cx="0" cy="320040"/>
          </a:xfrm>
          <a:prstGeom prst="line">
            <a:avLst/>
          </a:prstGeom>
          <a:ln w="28575">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V="1">
            <a:off x="8590206" y="5542030"/>
            <a:ext cx="0" cy="301752"/>
          </a:xfrm>
          <a:prstGeom prst="line">
            <a:avLst/>
          </a:prstGeom>
          <a:ln w="28575">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8605700" y="5813556"/>
            <a:ext cx="0" cy="320040"/>
          </a:xfrm>
          <a:prstGeom prst="line">
            <a:avLst/>
          </a:prstGeom>
          <a:ln w="28575">
            <a:solidFill>
              <a:srgbClr val="FF99FF"/>
            </a:solidFill>
          </a:ln>
        </p:spPr>
        <p:style>
          <a:lnRef idx="1">
            <a:schemeClr val="accent1"/>
          </a:lnRef>
          <a:fillRef idx="0">
            <a:schemeClr val="accent1"/>
          </a:fillRef>
          <a:effectRef idx="0">
            <a:schemeClr val="accent1"/>
          </a:effectRef>
          <a:fontRef idx="minor">
            <a:schemeClr val="tx1"/>
          </a:fontRef>
        </p:style>
      </p:cxnSp>
      <p:sp>
        <p:nvSpPr>
          <p:cNvPr id="28" name="Text Box 1"/>
          <p:cNvSpPr txBox="1"/>
          <p:nvPr/>
        </p:nvSpPr>
        <p:spPr>
          <a:xfrm>
            <a:off x="4191655" y="6522063"/>
            <a:ext cx="7836024" cy="369332"/>
          </a:xfrm>
          <a:prstGeom prst="rect">
            <a:avLst/>
          </a:prstGeom>
          <a:noFill/>
        </p:spPr>
        <p:txBody>
          <a:bodyPr wrap="square" rtlCol="0">
            <a:spAutoFit/>
          </a:bodyPr>
          <a:lstStyle/>
          <a:p>
            <a:r>
              <a:rPr lang="en-US"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FB </a:t>
            </a:r>
            <a:r>
              <a:rPr lang="en-US" dirty="0" err="1"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Đặng</a:t>
            </a:r>
            <a:r>
              <a:rPr lang="en-US" dirty="0"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Nhật</a:t>
            </a:r>
            <a:r>
              <a:rPr lang="en-US" dirty="0"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https://www.facebook.com/nhat.linh.3557440</a:t>
            </a:r>
          </a:p>
        </p:txBody>
      </p:sp>
      <p:grpSp>
        <p:nvGrpSpPr>
          <p:cNvPr id="24" name="组合 23"/>
          <p:cNvGrpSpPr/>
          <p:nvPr/>
        </p:nvGrpSpPr>
        <p:grpSpPr>
          <a:xfrm>
            <a:off x="-13656" y="6009797"/>
            <a:ext cx="12203723" cy="861991"/>
            <a:chOff x="-17585" y="5729324"/>
            <a:chExt cx="12203723" cy="1123362"/>
          </a:xfrm>
        </p:grpSpPr>
        <p:pic>
          <p:nvPicPr>
            <p:cNvPr id="27" name="图片 25"/>
            <p:cNvPicPr>
              <a:picLocks noChangeAspect="1"/>
            </p:cNvPicPr>
            <p:nvPr/>
          </p:nvPicPr>
          <p:blipFill rotWithShape="1">
            <a:blip r:embed="rId8" cstate="print"/>
            <a:srcRect r="21459"/>
            <a:stretch/>
          </p:blipFill>
          <p:spPr>
            <a:xfrm>
              <a:off x="5398477" y="5729324"/>
              <a:ext cx="6787661" cy="1123362"/>
            </a:xfrm>
            <a:prstGeom prst="rect">
              <a:avLst/>
            </a:prstGeom>
          </p:spPr>
        </p:pic>
        <p:pic>
          <p:nvPicPr>
            <p:cNvPr id="29" name="图片 24"/>
            <p:cNvPicPr>
              <a:picLocks noChangeAspect="1"/>
            </p:cNvPicPr>
            <p:nvPr/>
          </p:nvPicPr>
          <p:blipFill rotWithShape="1">
            <a:blip r:embed="rId8" cstate="print"/>
            <a:srcRect l="1990"/>
            <a:stretch/>
          </p:blipFill>
          <p:spPr>
            <a:xfrm>
              <a:off x="-17585" y="5729324"/>
              <a:ext cx="8659753" cy="1123362"/>
            </a:xfrm>
            <a:prstGeom prst="rect">
              <a:avLst/>
            </a:prstGeom>
          </p:spPr>
        </p:pic>
      </p:grpSp>
      <p:sp>
        <p:nvSpPr>
          <p:cNvPr id="30" name="Flowchart: Document 29"/>
          <p:cNvSpPr/>
          <p:nvPr/>
        </p:nvSpPr>
        <p:spPr>
          <a:xfrm>
            <a:off x="-21768" y="-21045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nvGrpSpPr>
          <p:cNvPr id="31" name="组合 23"/>
          <p:cNvGrpSpPr/>
          <p:nvPr/>
        </p:nvGrpSpPr>
        <p:grpSpPr>
          <a:xfrm>
            <a:off x="138744" y="6162197"/>
            <a:ext cx="12203723" cy="861991"/>
            <a:chOff x="-17585" y="5729324"/>
            <a:chExt cx="12203723" cy="1123362"/>
          </a:xfrm>
        </p:grpSpPr>
        <p:pic>
          <p:nvPicPr>
            <p:cNvPr id="32" name="图片 25"/>
            <p:cNvPicPr>
              <a:picLocks noChangeAspect="1"/>
            </p:cNvPicPr>
            <p:nvPr/>
          </p:nvPicPr>
          <p:blipFill rotWithShape="1">
            <a:blip r:embed="rId8" cstate="print"/>
            <a:srcRect r="21459"/>
            <a:stretch/>
          </p:blipFill>
          <p:spPr>
            <a:xfrm>
              <a:off x="5398477" y="5729324"/>
              <a:ext cx="6787661" cy="1123362"/>
            </a:xfrm>
            <a:prstGeom prst="rect">
              <a:avLst/>
            </a:prstGeom>
          </p:spPr>
        </p:pic>
        <p:pic>
          <p:nvPicPr>
            <p:cNvPr id="33" name="图片 24"/>
            <p:cNvPicPr>
              <a:picLocks noChangeAspect="1"/>
            </p:cNvPicPr>
            <p:nvPr/>
          </p:nvPicPr>
          <p:blipFill rotWithShape="1">
            <a:blip r:embed="rId8" cstate="print"/>
            <a:srcRect l="1990"/>
            <a:stretch/>
          </p:blipFill>
          <p:spPr>
            <a:xfrm>
              <a:off x="-17585" y="5729324"/>
              <a:ext cx="8659753" cy="1123362"/>
            </a:xfrm>
            <a:prstGeom prst="rect">
              <a:avLst/>
            </a:prstGeom>
          </p:spPr>
        </p:pic>
      </p:grpSp>
    </p:spTree>
    <p:custDataLst>
      <p:tags r:id="rId1"/>
    </p:custDataLst>
    <p:extLst>
      <p:ext uri="{BB962C8B-B14F-4D97-AF65-F5344CB8AC3E}">
        <p14:creationId xmlns:p14="http://schemas.microsoft.com/office/powerpoint/2010/main" xmlns="" val="233844516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path" presetSubtype="0" accel="50000" decel="50000" fill="hold" nodeType="clickEffect">
                                  <p:stCondLst>
                                    <p:cond delay="0"/>
                                  </p:stCondLst>
                                  <p:childTnLst>
                                    <p:animMotion origin="layout" path="M -4.12729E-6 2.22222E-6 L -0.05375 -0.00209 " pathEditMode="relative" rAng="0" ptsTypes="AA">
                                      <p:cBhvr>
                                        <p:cTn id="13" dur="2000" fill="hold"/>
                                        <p:tgtEl>
                                          <p:spTgt spid="16"/>
                                        </p:tgtEl>
                                        <p:attrNameLst>
                                          <p:attrName>ppt_x</p:attrName>
                                          <p:attrName>ppt_y</p:attrName>
                                        </p:attrNameLst>
                                      </p:cBhvr>
                                      <p:rCtr x="-2694" y="-116"/>
                                    </p:animMotion>
                                  </p:childTnLst>
                                </p:cTn>
                              </p:par>
                            </p:childTnLst>
                          </p:cTn>
                        </p:par>
                        <p:par>
                          <p:cTn id="14" fill="hold">
                            <p:stCondLst>
                              <p:cond delay="2000"/>
                            </p:stCondLst>
                            <p:childTnLst>
                              <p:par>
                                <p:cTn id="15" presetID="8" presetClass="emph" presetSubtype="0" fill="hold" nodeType="afterEffect">
                                  <p:stCondLst>
                                    <p:cond delay="0"/>
                                  </p:stCondLst>
                                  <p:childTnLst>
                                    <p:animRot by="5400000">
                                      <p:cBhvr>
                                        <p:cTn id="16" dur="1000" fill="hold"/>
                                        <p:tgtEl>
                                          <p:spTgt spid="16"/>
                                        </p:tgtEl>
                                        <p:attrNameLst>
                                          <p:attrName>r</p:attrName>
                                        </p:attrNameLst>
                                      </p:cBhvr>
                                    </p:animRot>
                                  </p:childTnLst>
                                </p:cTn>
                              </p:par>
                            </p:childTnLst>
                          </p:cTn>
                        </p:par>
                        <p:par>
                          <p:cTn id="17" fill="hold">
                            <p:stCondLst>
                              <p:cond delay="3000"/>
                            </p:stCondLst>
                            <p:childTnLst>
                              <p:par>
                                <p:cTn id="18" presetID="42" presetClass="path" presetSubtype="0" accel="50000" decel="50000" fill="hold" nodeType="afterEffect">
                                  <p:stCondLst>
                                    <p:cond delay="0"/>
                                  </p:stCondLst>
                                  <p:childTnLst>
                                    <p:animMotion origin="layout" path="M -0.05117 0.0044 L -0.05104 0.07037 " pathEditMode="relative" rAng="0" ptsTypes="AA">
                                      <p:cBhvr>
                                        <p:cTn id="19" dur="1000" fill="hold"/>
                                        <p:tgtEl>
                                          <p:spTgt spid="16"/>
                                        </p:tgtEl>
                                        <p:attrNameLst>
                                          <p:attrName>ppt_x</p:attrName>
                                          <p:attrName>ppt_y</p:attrName>
                                        </p:attrNameLst>
                                      </p:cBhvr>
                                      <p:rCtr x="0" y="3287"/>
                                    </p:animMotion>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5400000">
                                      <p:cBhvr>
                                        <p:cTn id="23" dur="1000" fill="hold"/>
                                        <p:tgtEl>
                                          <p:spTgt spid="22"/>
                                        </p:tgtEl>
                                        <p:attrNameLst>
                                          <p:attrName>r</p:attrName>
                                        </p:attrNameLst>
                                      </p:cBhvr>
                                    </p:animRot>
                                  </p:childTnLst>
                                </p:cTn>
                              </p:par>
                            </p:childTnLst>
                          </p:cTn>
                        </p:par>
                        <p:par>
                          <p:cTn id="24" fill="hold">
                            <p:stCondLst>
                              <p:cond delay="1000"/>
                            </p:stCondLst>
                            <p:childTnLst>
                              <p:par>
                                <p:cTn id="25" presetID="64" presetClass="path" presetSubtype="0" accel="50000" decel="50000" fill="hold" nodeType="afterEffect">
                                  <p:stCondLst>
                                    <p:cond delay="0"/>
                                  </p:stCondLst>
                                  <p:childTnLst>
                                    <p:animMotion origin="layout" path="M 0.01146 0.00556 L 0.01146 -0.02407 " pathEditMode="relative" rAng="0" ptsTypes="AA">
                                      <p:cBhvr>
                                        <p:cTn id="26" dur="1000" fill="hold"/>
                                        <p:tgtEl>
                                          <p:spTgt spid="22"/>
                                        </p:tgtEl>
                                        <p:attrNameLst>
                                          <p:attrName>ppt_x</p:attrName>
                                          <p:attrName>ppt_y</p:attrName>
                                        </p:attrNameLst>
                                      </p:cBhvr>
                                      <p:rCtr x="0" y="-1481"/>
                                    </p:animMotion>
                                  </p:childTnLst>
                                </p:cTn>
                              </p:par>
                              <p:par>
                                <p:cTn id="27" presetID="3" presetClass="entr" presetSubtype="1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linds(horizontal)">
                                      <p:cBhvr>
                                        <p:cTn id="29" dur="500"/>
                                        <p:tgtEl>
                                          <p:spTgt spid="28"/>
                                        </p:tgtEl>
                                      </p:cBhvr>
                                    </p:animEffect>
                                  </p:childTnLst>
                                </p:cTn>
                              </p:par>
                              <p:par>
                                <p:cTn id="30" presetID="42"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D5FFC04E-CFD2-4787-BE5C-4CFA3EA4396A}"/>
              </a:ext>
            </a:extLst>
          </p:cNvPr>
          <p:cNvPicPr>
            <a:picLocks noChangeAspect="1"/>
          </p:cNvPicPr>
          <p:nvPr/>
        </p:nvPicPr>
        <p:blipFill>
          <a:blip r:embed="rId4" cstate="print"/>
          <a:stretch>
            <a:fillRect/>
          </a:stretch>
        </p:blipFill>
        <p:spPr>
          <a:xfrm>
            <a:off x="0" y="0"/>
            <a:ext cx="12192000" cy="6858000"/>
          </a:xfrm>
          <a:prstGeom prst="rect">
            <a:avLst/>
          </a:prstGeom>
        </p:spPr>
      </p:pic>
      <p:pic>
        <p:nvPicPr>
          <p:cNvPr id="5" name="图片 4">
            <a:extLst>
              <a:ext uri="{FF2B5EF4-FFF2-40B4-BE49-F238E27FC236}">
                <a16:creationId xmlns="" xmlns:a16="http://schemas.microsoft.com/office/drawing/2014/main" id="{05C21117-131D-47EF-ABA1-207B6B7E02E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034" y="1338568"/>
            <a:ext cx="786511" cy="584398"/>
          </a:xfrm>
          <a:prstGeom prst="rect">
            <a:avLst/>
          </a:prstGeom>
        </p:spPr>
      </p:pic>
      <p:pic>
        <p:nvPicPr>
          <p:cNvPr id="6" name="图片 5">
            <a:extLst>
              <a:ext uri="{FF2B5EF4-FFF2-40B4-BE49-F238E27FC236}">
                <a16:creationId xmlns="" xmlns:a16="http://schemas.microsoft.com/office/drawing/2014/main" id="{F7746454-941C-4620-AC7E-84B14C67CD4D}"/>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46478" y="2476667"/>
            <a:ext cx="725465" cy="539039"/>
          </a:xfrm>
          <a:prstGeom prst="rect">
            <a:avLst/>
          </a:prstGeom>
        </p:spPr>
      </p:pic>
      <p:pic>
        <p:nvPicPr>
          <p:cNvPr id="7" name="图片 6">
            <a:extLst>
              <a:ext uri="{FF2B5EF4-FFF2-40B4-BE49-F238E27FC236}">
                <a16:creationId xmlns="" xmlns:a16="http://schemas.microsoft.com/office/drawing/2014/main" id="{2C8F87F8-09FD-4EED-BB65-42D1A8EAB895}"/>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554062" y="553864"/>
            <a:ext cx="1242640" cy="902018"/>
          </a:xfrm>
          <a:prstGeom prst="rect">
            <a:avLst/>
          </a:prstGeom>
        </p:spPr>
      </p:pic>
      <p:pic>
        <p:nvPicPr>
          <p:cNvPr id="8" name="图片 7">
            <a:extLst>
              <a:ext uri="{FF2B5EF4-FFF2-40B4-BE49-F238E27FC236}">
                <a16:creationId xmlns="" xmlns:a16="http://schemas.microsoft.com/office/drawing/2014/main" id="{37F6A244-9AFE-44C0-90A4-BF32B28874BC}"/>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1200431" y="1455882"/>
            <a:ext cx="1331922" cy="1020785"/>
          </a:xfrm>
          <a:prstGeom prst="rect">
            <a:avLst/>
          </a:prstGeom>
        </p:spPr>
      </p:pic>
      <p:pic>
        <p:nvPicPr>
          <p:cNvPr id="9" name="图片 8">
            <a:extLst>
              <a:ext uri="{FF2B5EF4-FFF2-40B4-BE49-F238E27FC236}">
                <a16:creationId xmlns="" xmlns:a16="http://schemas.microsoft.com/office/drawing/2014/main" id="{020C8B11-6CCE-4110-8D94-4DA9A1395C64}"/>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92588" y="457356"/>
            <a:ext cx="1535541" cy="1236541"/>
          </a:xfrm>
          <a:prstGeom prst="rect">
            <a:avLst/>
          </a:prstGeom>
        </p:spPr>
      </p:pic>
      <p:pic>
        <p:nvPicPr>
          <p:cNvPr id="10" name="图片 9">
            <a:extLst>
              <a:ext uri="{FF2B5EF4-FFF2-40B4-BE49-F238E27FC236}">
                <a16:creationId xmlns="" xmlns:a16="http://schemas.microsoft.com/office/drawing/2014/main" id="{F450AEFC-91B6-4F6C-A4F0-C7D115E8820B}"/>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25695" y="5011464"/>
            <a:ext cx="1185863" cy="1003423"/>
          </a:xfrm>
          <a:prstGeom prst="rect">
            <a:avLst/>
          </a:prstGeom>
        </p:spPr>
      </p:pic>
      <p:pic>
        <p:nvPicPr>
          <p:cNvPr id="11" name="图片 10">
            <a:extLst>
              <a:ext uri="{FF2B5EF4-FFF2-40B4-BE49-F238E27FC236}">
                <a16:creationId xmlns="" xmlns:a16="http://schemas.microsoft.com/office/drawing/2014/main" id="{B3904CA2-F3AB-4CF7-8A36-D2E7F543FC32}"/>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0454576" y="493378"/>
            <a:ext cx="823892" cy="1338169"/>
          </a:xfrm>
          <a:prstGeom prst="rect">
            <a:avLst/>
          </a:prstGeom>
        </p:spPr>
      </p:pic>
      <p:pic>
        <p:nvPicPr>
          <p:cNvPr id="12" name="图片 11">
            <a:extLst>
              <a:ext uri="{FF2B5EF4-FFF2-40B4-BE49-F238E27FC236}">
                <a16:creationId xmlns="" xmlns:a16="http://schemas.microsoft.com/office/drawing/2014/main" id="{0DE4DA9D-900A-428A-B38D-A3718E27426A}"/>
              </a:ext>
            </a:extLst>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66622" y="4002612"/>
            <a:ext cx="731361" cy="1180151"/>
          </a:xfrm>
          <a:prstGeom prst="rect">
            <a:avLst/>
          </a:prstGeom>
        </p:spPr>
      </p:pic>
      <p:sp>
        <p:nvSpPr>
          <p:cNvPr id="13" name="任意多边形: 形状 12">
            <a:extLst>
              <a:ext uri="{FF2B5EF4-FFF2-40B4-BE49-F238E27FC236}">
                <a16:creationId xmlns="" xmlns:a16="http://schemas.microsoft.com/office/drawing/2014/main" id="{5A478C15-749F-41C6-86D2-5932D1368829}"/>
              </a:ext>
            </a:extLst>
          </p:cNvPr>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4" name="任意多边形: 形状 13">
            <a:extLst>
              <a:ext uri="{FF2B5EF4-FFF2-40B4-BE49-F238E27FC236}">
                <a16:creationId xmlns="" xmlns:a16="http://schemas.microsoft.com/office/drawing/2014/main" id="{4F1D098F-8817-440D-A147-8ED5F6D2BB01}"/>
              </a:ext>
            </a:extLst>
          </p:cNvPr>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5" name="任意多边形: 形状 14">
            <a:extLst>
              <a:ext uri="{FF2B5EF4-FFF2-40B4-BE49-F238E27FC236}">
                <a16:creationId xmlns="" xmlns:a16="http://schemas.microsoft.com/office/drawing/2014/main" id="{6A5F6058-E3BE-428D-921A-7FF5966B7AF9}"/>
              </a:ext>
            </a:extLst>
          </p:cNvPr>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6" name="任意多边形: 形状 15">
            <a:extLst>
              <a:ext uri="{FF2B5EF4-FFF2-40B4-BE49-F238E27FC236}">
                <a16:creationId xmlns="" xmlns:a16="http://schemas.microsoft.com/office/drawing/2014/main" id="{38F90875-BFCC-40B3-BCF4-7158F537EF9F}"/>
              </a:ext>
            </a:extLst>
          </p:cNvPr>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pic>
        <p:nvPicPr>
          <p:cNvPr id="17" name="图片 17">
            <a:extLst>
              <a:ext uri="{FF2B5EF4-FFF2-40B4-BE49-F238E27FC236}">
                <a16:creationId xmlns="" xmlns:a16="http://schemas.microsoft.com/office/drawing/2014/main" id="{18A1CF7A-96B6-411B-BBA5-142EE5A36B05}"/>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 y="5657338"/>
            <a:ext cx="12192000" cy="1198068"/>
          </a:xfrm>
          <a:prstGeom prst="rect">
            <a:avLst/>
          </a:prstGeom>
        </p:spPr>
      </p:pic>
      <p:pic>
        <p:nvPicPr>
          <p:cNvPr id="18" name="图片 19">
            <a:extLst>
              <a:ext uri="{FF2B5EF4-FFF2-40B4-BE49-F238E27FC236}">
                <a16:creationId xmlns="" xmlns:a16="http://schemas.microsoft.com/office/drawing/2014/main" id="{A7F6D504-44CD-4B97-BF1D-B0DAD96756D7}"/>
              </a:ext>
            </a:extLst>
          </p:cNvPr>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4115486" y="1228933"/>
            <a:ext cx="4988319" cy="4973932"/>
          </a:xfrm>
          <a:prstGeom prst="rect">
            <a:avLst/>
          </a:prstGeom>
        </p:spPr>
      </p:pic>
      <p:pic>
        <p:nvPicPr>
          <p:cNvPr id="19" name="图片 23">
            <a:extLst>
              <a:ext uri="{FF2B5EF4-FFF2-40B4-BE49-F238E27FC236}">
                <a16:creationId xmlns="" xmlns:a16="http://schemas.microsoft.com/office/drawing/2014/main" id="{8EF7A5C0-21D3-4FDB-8541-CA1BAB50A442}"/>
              </a:ext>
            </a:extLst>
          </p:cNvPr>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7875916" y="3832684"/>
            <a:ext cx="2313945" cy="2495308"/>
          </a:xfrm>
          <a:prstGeom prst="rect">
            <a:avLst/>
          </a:prstGeom>
        </p:spPr>
      </p:pic>
      <p:pic>
        <p:nvPicPr>
          <p:cNvPr id="20" name="图片 25">
            <a:extLst>
              <a:ext uri="{FF2B5EF4-FFF2-40B4-BE49-F238E27FC236}">
                <a16:creationId xmlns="" xmlns:a16="http://schemas.microsoft.com/office/drawing/2014/main" id="{6380848A-BB40-4469-9BF8-0F37DCA76C56}"/>
              </a:ext>
            </a:extLst>
          </p:cNvPr>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2966787" y="4957521"/>
            <a:ext cx="1816256" cy="966300"/>
          </a:xfrm>
          <a:prstGeom prst="rect">
            <a:avLst/>
          </a:prstGeom>
        </p:spPr>
      </p:pic>
      <p:pic>
        <p:nvPicPr>
          <p:cNvPr id="21" name="图片 27">
            <a:extLst>
              <a:ext uri="{FF2B5EF4-FFF2-40B4-BE49-F238E27FC236}">
                <a16:creationId xmlns="" xmlns:a16="http://schemas.microsoft.com/office/drawing/2014/main" id="{810BA4DB-5958-4ADE-A0BC-C06E34B5071B}"/>
              </a:ext>
            </a:extLst>
          </p:cNvPr>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480623" y="1338568"/>
            <a:ext cx="4192676" cy="2523890"/>
          </a:xfrm>
          <a:prstGeom prst="rect">
            <a:avLst/>
          </a:prstGeom>
        </p:spPr>
      </p:pic>
      <p:sp>
        <p:nvSpPr>
          <p:cNvPr id="23" name="文本框 29">
            <a:extLst>
              <a:ext uri="{FF2B5EF4-FFF2-40B4-BE49-F238E27FC236}">
                <a16:creationId xmlns="" xmlns:a16="http://schemas.microsoft.com/office/drawing/2014/main" id="{D8ADB7B6-DA26-4D4F-967C-85BA935C5562}"/>
              </a:ext>
            </a:extLst>
          </p:cNvPr>
          <p:cNvSpPr txBox="1"/>
          <p:nvPr/>
        </p:nvSpPr>
        <p:spPr>
          <a:xfrm>
            <a:off x="5098994" y="2955521"/>
            <a:ext cx="295215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300" normalizeH="0" baseline="0" noProof="0" dirty="0" smtClean="0">
                <a:ln>
                  <a:noFill/>
                </a:ln>
                <a:solidFill>
                  <a:srgbClr val="ED81A1"/>
                </a:solidFill>
                <a:effectLst/>
                <a:uLnTx/>
                <a:uFillTx/>
                <a:latin typeface="Times New Roman" pitchFamily="18" charset="0"/>
                <a:ea typeface="微软雅黑" panose="020B0503020204020204" pitchFamily="34" charset="-122"/>
                <a:cs typeface="Times New Roman" pitchFamily="18" charset="0"/>
              </a:rPr>
              <a:t>THANK YOU!</a:t>
            </a:r>
            <a:endParaRPr kumimoji="0" lang="zh-CN" altLang="en-US" sz="2400" b="1" i="0" u="none" strike="noStrike" kern="1200" cap="none" spc="300" normalizeH="0" baseline="0" noProof="0" dirty="0">
              <a:ln>
                <a:noFill/>
              </a:ln>
              <a:solidFill>
                <a:srgbClr val="ED81A1"/>
              </a:solidFill>
              <a:effectLst/>
              <a:uLnTx/>
              <a:uFillTx/>
              <a:latin typeface="Times New Roman" pitchFamily="18" charset="0"/>
              <a:ea typeface="微软雅黑" panose="020B0503020204020204" pitchFamily="34" charset="-122"/>
              <a:cs typeface="Times New Roman" pitchFamily="18" charset="0"/>
            </a:endParaRPr>
          </a:p>
        </p:txBody>
      </p:sp>
      <p:sp>
        <p:nvSpPr>
          <p:cNvPr id="22" name="Text Box 1"/>
          <p:cNvSpPr txBox="1"/>
          <p:nvPr/>
        </p:nvSpPr>
        <p:spPr>
          <a:xfrm>
            <a:off x="4134303" y="6552914"/>
            <a:ext cx="7836024" cy="369332"/>
          </a:xfrm>
          <a:prstGeom prst="rect">
            <a:avLst/>
          </a:prstGeom>
          <a:noFill/>
        </p:spPr>
        <p:txBody>
          <a:bodyPr wrap="square" rtlCol="0">
            <a:spAutoFit/>
          </a:bodyPr>
          <a:lstStyle/>
          <a:p>
            <a:r>
              <a:rPr lang="en-US"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FB </a:t>
            </a:r>
            <a:r>
              <a:rPr lang="en-US" dirty="0" err="1"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Đặng</a:t>
            </a:r>
            <a:r>
              <a:rPr lang="en-US" dirty="0"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Nhật</a:t>
            </a:r>
            <a:r>
              <a:rPr lang="en-US" dirty="0"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dirty="0" err="1" smtClean="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https://www.facebook.com/nhat.linh.3557440</a:t>
            </a:r>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18"/>
              </p:ext>
            </p:extLst>
          </p:nvPr>
        </p:nvPicPr>
        <p:blipFill>
          <a:blip r:embed="rId19"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9972890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4" presetClass="entr" presetSubtype="1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750"/>
                                        <p:tgtEl>
                                          <p:spTgt spid="17"/>
                                        </p:tgtEl>
                                      </p:cBhvr>
                                    </p:animEffect>
                                  </p:childTnLst>
                                </p:cTn>
                              </p:par>
                            </p:childTnLst>
                          </p:cTn>
                        </p:par>
                        <p:par>
                          <p:cTn id="11" fill="hold">
                            <p:stCondLst>
                              <p:cond delay="75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ppt_w</p:attrName>
                                        </p:attrNameLst>
                                      </p:cBhvr>
                                      <p:tavLst>
                                        <p:tav tm="0">
                                          <p:val>
                                            <p:fltVal val="0"/>
                                          </p:val>
                                        </p:tav>
                                        <p:tav tm="100000">
                                          <p:val>
                                            <p:strVal val="#ppt_w"/>
                                          </p:val>
                                        </p:tav>
                                      </p:tavLst>
                                    </p:anim>
                                    <p:anim calcmode="lin" valueType="num">
                                      <p:cBhvr>
                                        <p:cTn id="15" dur="750" fill="hold"/>
                                        <p:tgtEl>
                                          <p:spTgt spid="5"/>
                                        </p:tgtEl>
                                        <p:attrNameLst>
                                          <p:attrName>ppt_h</p:attrName>
                                        </p:attrNameLst>
                                      </p:cBhvr>
                                      <p:tavLst>
                                        <p:tav tm="0">
                                          <p:val>
                                            <p:fltVal val="0"/>
                                          </p:val>
                                        </p:tav>
                                        <p:tav tm="100000">
                                          <p:val>
                                            <p:strVal val="#ppt_h"/>
                                          </p:val>
                                        </p:tav>
                                      </p:tavLst>
                                    </p:anim>
                                    <p:animEffect transition="in" filter="fade">
                                      <p:cBhvr>
                                        <p:cTn id="16" dur="75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750" fill="hold"/>
                                        <p:tgtEl>
                                          <p:spTgt spid="13"/>
                                        </p:tgtEl>
                                        <p:attrNameLst>
                                          <p:attrName>ppt_w</p:attrName>
                                        </p:attrNameLst>
                                      </p:cBhvr>
                                      <p:tavLst>
                                        <p:tav tm="0">
                                          <p:val>
                                            <p:fltVal val="0"/>
                                          </p:val>
                                        </p:tav>
                                        <p:tav tm="100000">
                                          <p:val>
                                            <p:strVal val="#ppt_w"/>
                                          </p:val>
                                        </p:tav>
                                      </p:tavLst>
                                    </p:anim>
                                    <p:anim calcmode="lin" valueType="num">
                                      <p:cBhvr>
                                        <p:cTn id="25" dur="750" fill="hold"/>
                                        <p:tgtEl>
                                          <p:spTgt spid="13"/>
                                        </p:tgtEl>
                                        <p:attrNameLst>
                                          <p:attrName>ppt_h</p:attrName>
                                        </p:attrNameLst>
                                      </p:cBhvr>
                                      <p:tavLst>
                                        <p:tav tm="0">
                                          <p:val>
                                            <p:fltVal val="0"/>
                                          </p:val>
                                        </p:tav>
                                        <p:tav tm="100000">
                                          <p:val>
                                            <p:strVal val="#ppt_h"/>
                                          </p:val>
                                        </p:tav>
                                      </p:tavLst>
                                    </p:anim>
                                    <p:animEffect transition="in" filter="fade">
                                      <p:cBhvr>
                                        <p:cTn id="26" dur="750"/>
                                        <p:tgtEl>
                                          <p:spTgt spid="13"/>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par>
                                <p:cTn id="32" presetID="53"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750" fill="hold"/>
                                        <p:tgtEl>
                                          <p:spTgt spid="12"/>
                                        </p:tgtEl>
                                        <p:attrNameLst>
                                          <p:attrName>ppt_w</p:attrName>
                                        </p:attrNameLst>
                                      </p:cBhvr>
                                      <p:tavLst>
                                        <p:tav tm="0">
                                          <p:val>
                                            <p:fltVal val="0"/>
                                          </p:val>
                                        </p:tav>
                                        <p:tav tm="100000">
                                          <p:val>
                                            <p:strVal val="#ppt_w"/>
                                          </p:val>
                                        </p:tav>
                                      </p:tavLst>
                                    </p:anim>
                                    <p:anim calcmode="lin" valueType="num">
                                      <p:cBhvr>
                                        <p:cTn id="35" dur="750" fill="hold"/>
                                        <p:tgtEl>
                                          <p:spTgt spid="12"/>
                                        </p:tgtEl>
                                        <p:attrNameLst>
                                          <p:attrName>ppt_h</p:attrName>
                                        </p:attrNameLst>
                                      </p:cBhvr>
                                      <p:tavLst>
                                        <p:tav tm="0">
                                          <p:val>
                                            <p:fltVal val="0"/>
                                          </p:val>
                                        </p:tav>
                                        <p:tav tm="100000">
                                          <p:val>
                                            <p:strVal val="#ppt_h"/>
                                          </p:val>
                                        </p:tav>
                                      </p:tavLst>
                                    </p:anim>
                                    <p:animEffect transition="in" filter="fade">
                                      <p:cBhvr>
                                        <p:cTn id="36" dur="75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750" fill="hold"/>
                                        <p:tgtEl>
                                          <p:spTgt spid="15"/>
                                        </p:tgtEl>
                                        <p:attrNameLst>
                                          <p:attrName>ppt_w</p:attrName>
                                        </p:attrNameLst>
                                      </p:cBhvr>
                                      <p:tavLst>
                                        <p:tav tm="0">
                                          <p:val>
                                            <p:fltVal val="0"/>
                                          </p:val>
                                        </p:tav>
                                        <p:tav tm="100000">
                                          <p:val>
                                            <p:strVal val="#ppt_w"/>
                                          </p:val>
                                        </p:tav>
                                      </p:tavLst>
                                    </p:anim>
                                    <p:anim calcmode="lin" valueType="num">
                                      <p:cBhvr>
                                        <p:cTn id="40" dur="750" fill="hold"/>
                                        <p:tgtEl>
                                          <p:spTgt spid="15"/>
                                        </p:tgtEl>
                                        <p:attrNameLst>
                                          <p:attrName>ppt_h</p:attrName>
                                        </p:attrNameLst>
                                      </p:cBhvr>
                                      <p:tavLst>
                                        <p:tav tm="0">
                                          <p:val>
                                            <p:fltVal val="0"/>
                                          </p:val>
                                        </p:tav>
                                        <p:tav tm="100000">
                                          <p:val>
                                            <p:strVal val="#ppt_h"/>
                                          </p:val>
                                        </p:tav>
                                      </p:tavLst>
                                    </p:anim>
                                    <p:animEffect transition="in" filter="fade">
                                      <p:cBhvr>
                                        <p:cTn id="41" dur="750"/>
                                        <p:tgtEl>
                                          <p:spTgt spid="15"/>
                                        </p:tgtEl>
                                      </p:cBhvr>
                                    </p:animEffect>
                                  </p:childTnLst>
                                </p:cTn>
                              </p:par>
                              <p:par>
                                <p:cTn id="42" presetID="53" presetClass="entr" presetSubtype="16"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750" fill="hold"/>
                                        <p:tgtEl>
                                          <p:spTgt spid="6"/>
                                        </p:tgtEl>
                                        <p:attrNameLst>
                                          <p:attrName>ppt_w</p:attrName>
                                        </p:attrNameLst>
                                      </p:cBhvr>
                                      <p:tavLst>
                                        <p:tav tm="0">
                                          <p:val>
                                            <p:fltVal val="0"/>
                                          </p:val>
                                        </p:tav>
                                        <p:tav tm="100000">
                                          <p:val>
                                            <p:strVal val="#ppt_w"/>
                                          </p:val>
                                        </p:tav>
                                      </p:tavLst>
                                    </p:anim>
                                    <p:anim calcmode="lin" valueType="num">
                                      <p:cBhvr>
                                        <p:cTn id="45" dur="750" fill="hold"/>
                                        <p:tgtEl>
                                          <p:spTgt spid="6"/>
                                        </p:tgtEl>
                                        <p:attrNameLst>
                                          <p:attrName>ppt_h</p:attrName>
                                        </p:attrNameLst>
                                      </p:cBhvr>
                                      <p:tavLst>
                                        <p:tav tm="0">
                                          <p:val>
                                            <p:fltVal val="0"/>
                                          </p:val>
                                        </p:tav>
                                        <p:tav tm="100000">
                                          <p:val>
                                            <p:strVal val="#ppt_h"/>
                                          </p:val>
                                        </p:tav>
                                      </p:tavLst>
                                    </p:anim>
                                    <p:animEffect transition="in" filter="fade">
                                      <p:cBhvr>
                                        <p:cTn id="46" dur="750"/>
                                        <p:tgtEl>
                                          <p:spTgt spid="6"/>
                                        </p:tgtEl>
                                      </p:cBhvr>
                                    </p:animEffect>
                                  </p:childTnLst>
                                </p:cTn>
                              </p:par>
                              <p:par>
                                <p:cTn id="47" presetID="53" presetClass="entr" presetSubtype="16"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750" fill="hold"/>
                                        <p:tgtEl>
                                          <p:spTgt spid="7"/>
                                        </p:tgtEl>
                                        <p:attrNameLst>
                                          <p:attrName>ppt_w</p:attrName>
                                        </p:attrNameLst>
                                      </p:cBhvr>
                                      <p:tavLst>
                                        <p:tav tm="0">
                                          <p:val>
                                            <p:fltVal val="0"/>
                                          </p:val>
                                        </p:tav>
                                        <p:tav tm="100000">
                                          <p:val>
                                            <p:strVal val="#ppt_w"/>
                                          </p:val>
                                        </p:tav>
                                      </p:tavLst>
                                    </p:anim>
                                    <p:anim calcmode="lin" valueType="num">
                                      <p:cBhvr>
                                        <p:cTn id="50" dur="750" fill="hold"/>
                                        <p:tgtEl>
                                          <p:spTgt spid="7"/>
                                        </p:tgtEl>
                                        <p:attrNameLst>
                                          <p:attrName>ppt_h</p:attrName>
                                        </p:attrNameLst>
                                      </p:cBhvr>
                                      <p:tavLst>
                                        <p:tav tm="0">
                                          <p:val>
                                            <p:fltVal val="0"/>
                                          </p:val>
                                        </p:tav>
                                        <p:tav tm="100000">
                                          <p:val>
                                            <p:strVal val="#ppt_h"/>
                                          </p:val>
                                        </p:tav>
                                      </p:tavLst>
                                    </p:anim>
                                    <p:animEffect transition="in" filter="fade">
                                      <p:cBhvr>
                                        <p:cTn id="51" dur="750"/>
                                        <p:tgtEl>
                                          <p:spTgt spid="7"/>
                                        </p:tgtEl>
                                      </p:cBhvr>
                                    </p:animEffect>
                                  </p:childTnLst>
                                </p:cTn>
                              </p:par>
                              <p:par>
                                <p:cTn id="52" presetID="53" presetClass="entr" presetSubtype="16"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750" fill="hold"/>
                                        <p:tgtEl>
                                          <p:spTgt spid="8"/>
                                        </p:tgtEl>
                                        <p:attrNameLst>
                                          <p:attrName>ppt_w</p:attrName>
                                        </p:attrNameLst>
                                      </p:cBhvr>
                                      <p:tavLst>
                                        <p:tav tm="0">
                                          <p:val>
                                            <p:fltVal val="0"/>
                                          </p:val>
                                        </p:tav>
                                        <p:tav tm="100000">
                                          <p:val>
                                            <p:strVal val="#ppt_w"/>
                                          </p:val>
                                        </p:tav>
                                      </p:tavLst>
                                    </p:anim>
                                    <p:anim calcmode="lin" valueType="num">
                                      <p:cBhvr>
                                        <p:cTn id="55" dur="750" fill="hold"/>
                                        <p:tgtEl>
                                          <p:spTgt spid="8"/>
                                        </p:tgtEl>
                                        <p:attrNameLst>
                                          <p:attrName>ppt_h</p:attrName>
                                        </p:attrNameLst>
                                      </p:cBhvr>
                                      <p:tavLst>
                                        <p:tav tm="0">
                                          <p:val>
                                            <p:fltVal val="0"/>
                                          </p:val>
                                        </p:tav>
                                        <p:tav tm="100000">
                                          <p:val>
                                            <p:strVal val="#ppt_h"/>
                                          </p:val>
                                        </p:tav>
                                      </p:tavLst>
                                    </p:anim>
                                    <p:animEffect transition="in" filter="fade">
                                      <p:cBhvr>
                                        <p:cTn id="56" dur="750"/>
                                        <p:tgtEl>
                                          <p:spTgt spid="8"/>
                                        </p:tgtEl>
                                      </p:cBhvr>
                                    </p:animEffect>
                                  </p:childTnLst>
                                </p:cTn>
                              </p:par>
                              <p:par>
                                <p:cTn id="57" presetID="53" presetClass="entr" presetSubtype="16"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750" fill="hold"/>
                                        <p:tgtEl>
                                          <p:spTgt spid="11"/>
                                        </p:tgtEl>
                                        <p:attrNameLst>
                                          <p:attrName>ppt_w</p:attrName>
                                        </p:attrNameLst>
                                      </p:cBhvr>
                                      <p:tavLst>
                                        <p:tav tm="0">
                                          <p:val>
                                            <p:fltVal val="0"/>
                                          </p:val>
                                        </p:tav>
                                        <p:tav tm="100000">
                                          <p:val>
                                            <p:strVal val="#ppt_w"/>
                                          </p:val>
                                        </p:tav>
                                      </p:tavLst>
                                    </p:anim>
                                    <p:anim calcmode="lin" valueType="num">
                                      <p:cBhvr>
                                        <p:cTn id="60" dur="750" fill="hold"/>
                                        <p:tgtEl>
                                          <p:spTgt spid="11"/>
                                        </p:tgtEl>
                                        <p:attrNameLst>
                                          <p:attrName>ppt_h</p:attrName>
                                        </p:attrNameLst>
                                      </p:cBhvr>
                                      <p:tavLst>
                                        <p:tav tm="0">
                                          <p:val>
                                            <p:fltVal val="0"/>
                                          </p:val>
                                        </p:tav>
                                        <p:tav tm="100000">
                                          <p:val>
                                            <p:strVal val="#ppt_h"/>
                                          </p:val>
                                        </p:tav>
                                      </p:tavLst>
                                    </p:anim>
                                    <p:animEffect transition="in" filter="fade">
                                      <p:cBhvr>
                                        <p:cTn id="61" dur="750"/>
                                        <p:tgtEl>
                                          <p:spTgt spid="11"/>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750" fill="hold"/>
                                        <p:tgtEl>
                                          <p:spTgt spid="14"/>
                                        </p:tgtEl>
                                        <p:attrNameLst>
                                          <p:attrName>ppt_w</p:attrName>
                                        </p:attrNameLst>
                                      </p:cBhvr>
                                      <p:tavLst>
                                        <p:tav tm="0">
                                          <p:val>
                                            <p:fltVal val="0"/>
                                          </p:val>
                                        </p:tav>
                                        <p:tav tm="100000">
                                          <p:val>
                                            <p:strVal val="#ppt_w"/>
                                          </p:val>
                                        </p:tav>
                                      </p:tavLst>
                                    </p:anim>
                                    <p:anim calcmode="lin" valueType="num">
                                      <p:cBhvr>
                                        <p:cTn id="65" dur="750" fill="hold"/>
                                        <p:tgtEl>
                                          <p:spTgt spid="14"/>
                                        </p:tgtEl>
                                        <p:attrNameLst>
                                          <p:attrName>ppt_h</p:attrName>
                                        </p:attrNameLst>
                                      </p:cBhvr>
                                      <p:tavLst>
                                        <p:tav tm="0">
                                          <p:val>
                                            <p:fltVal val="0"/>
                                          </p:val>
                                        </p:tav>
                                        <p:tav tm="100000">
                                          <p:val>
                                            <p:strVal val="#ppt_h"/>
                                          </p:val>
                                        </p:tav>
                                      </p:tavLst>
                                    </p:anim>
                                    <p:animEffect transition="in" filter="fade">
                                      <p:cBhvr>
                                        <p:cTn id="66" dur="750"/>
                                        <p:tgtEl>
                                          <p:spTgt spid="1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750" fill="hold"/>
                                        <p:tgtEl>
                                          <p:spTgt spid="16"/>
                                        </p:tgtEl>
                                        <p:attrNameLst>
                                          <p:attrName>ppt_w</p:attrName>
                                        </p:attrNameLst>
                                      </p:cBhvr>
                                      <p:tavLst>
                                        <p:tav tm="0">
                                          <p:val>
                                            <p:fltVal val="0"/>
                                          </p:val>
                                        </p:tav>
                                        <p:tav tm="100000">
                                          <p:val>
                                            <p:strVal val="#ppt_w"/>
                                          </p:val>
                                        </p:tav>
                                      </p:tavLst>
                                    </p:anim>
                                    <p:anim calcmode="lin" valueType="num">
                                      <p:cBhvr>
                                        <p:cTn id="70" dur="750" fill="hold"/>
                                        <p:tgtEl>
                                          <p:spTgt spid="16"/>
                                        </p:tgtEl>
                                        <p:attrNameLst>
                                          <p:attrName>ppt_h</p:attrName>
                                        </p:attrNameLst>
                                      </p:cBhvr>
                                      <p:tavLst>
                                        <p:tav tm="0">
                                          <p:val>
                                            <p:fltVal val="0"/>
                                          </p:val>
                                        </p:tav>
                                        <p:tav tm="100000">
                                          <p:val>
                                            <p:strVal val="#ppt_h"/>
                                          </p:val>
                                        </p:tav>
                                      </p:tavLst>
                                    </p:anim>
                                    <p:animEffect transition="in" filter="fade">
                                      <p:cBhvr>
                                        <p:cTn id="71" dur="750"/>
                                        <p:tgtEl>
                                          <p:spTgt spid="16"/>
                                        </p:tgtEl>
                                      </p:cBhvr>
                                    </p:animEffect>
                                  </p:childTnLst>
                                </p:cTn>
                              </p:par>
                            </p:childTnLst>
                          </p:cTn>
                        </p:par>
                        <p:par>
                          <p:cTn id="72" fill="hold">
                            <p:stCondLst>
                              <p:cond delay="1500"/>
                            </p:stCondLst>
                            <p:childTnLst>
                              <p:par>
                                <p:cTn id="73" presetID="2" presetClass="entr" presetSubtype="8"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750" fill="hold"/>
                                        <p:tgtEl>
                                          <p:spTgt spid="21"/>
                                        </p:tgtEl>
                                        <p:attrNameLst>
                                          <p:attrName>ppt_x</p:attrName>
                                        </p:attrNameLst>
                                      </p:cBhvr>
                                      <p:tavLst>
                                        <p:tav tm="0">
                                          <p:val>
                                            <p:strVal val="0-#ppt_w/2"/>
                                          </p:val>
                                        </p:tav>
                                        <p:tav tm="100000">
                                          <p:val>
                                            <p:strVal val="#ppt_x"/>
                                          </p:val>
                                        </p:tav>
                                      </p:tavLst>
                                    </p:anim>
                                    <p:anim calcmode="lin" valueType="num">
                                      <p:cBhvr additive="base">
                                        <p:cTn id="76" dur="750" fill="hold"/>
                                        <p:tgtEl>
                                          <p:spTgt spid="21"/>
                                        </p:tgtEl>
                                        <p:attrNameLst>
                                          <p:attrName>ppt_y</p:attrName>
                                        </p:attrNameLst>
                                      </p:cBhvr>
                                      <p:tavLst>
                                        <p:tav tm="0">
                                          <p:val>
                                            <p:strVal val="#ppt_y"/>
                                          </p:val>
                                        </p:tav>
                                        <p:tav tm="100000">
                                          <p:val>
                                            <p:strVal val="#ppt_y"/>
                                          </p:val>
                                        </p:tav>
                                      </p:tavLst>
                                    </p:anim>
                                  </p:childTnLst>
                                </p:cTn>
                              </p:par>
                            </p:childTnLst>
                          </p:cTn>
                        </p:par>
                        <p:par>
                          <p:cTn id="77" fill="hold">
                            <p:stCondLst>
                              <p:cond delay="225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750" fill="hold"/>
                                        <p:tgtEl>
                                          <p:spTgt spid="18"/>
                                        </p:tgtEl>
                                        <p:attrNameLst>
                                          <p:attrName>ppt_w</p:attrName>
                                        </p:attrNameLst>
                                      </p:cBhvr>
                                      <p:tavLst>
                                        <p:tav tm="0">
                                          <p:val>
                                            <p:fltVal val="0"/>
                                          </p:val>
                                        </p:tav>
                                        <p:tav tm="100000">
                                          <p:val>
                                            <p:strVal val="#ppt_w"/>
                                          </p:val>
                                        </p:tav>
                                      </p:tavLst>
                                    </p:anim>
                                    <p:anim calcmode="lin" valueType="num">
                                      <p:cBhvr>
                                        <p:cTn id="81" dur="750" fill="hold"/>
                                        <p:tgtEl>
                                          <p:spTgt spid="18"/>
                                        </p:tgtEl>
                                        <p:attrNameLst>
                                          <p:attrName>ppt_h</p:attrName>
                                        </p:attrNameLst>
                                      </p:cBhvr>
                                      <p:tavLst>
                                        <p:tav tm="0">
                                          <p:val>
                                            <p:fltVal val="0"/>
                                          </p:val>
                                        </p:tav>
                                        <p:tav tm="100000">
                                          <p:val>
                                            <p:strVal val="#ppt_h"/>
                                          </p:val>
                                        </p:tav>
                                      </p:tavLst>
                                    </p:anim>
                                    <p:animEffect transition="in" filter="fade">
                                      <p:cBhvr>
                                        <p:cTn id="82" dur="750"/>
                                        <p:tgtEl>
                                          <p:spTgt spid="18"/>
                                        </p:tgtEl>
                                      </p:cBhvr>
                                    </p:animEffect>
                                  </p:childTnLst>
                                </p:cTn>
                              </p:par>
                            </p:childTnLst>
                          </p:cTn>
                        </p:par>
                        <p:par>
                          <p:cTn id="83" fill="hold">
                            <p:stCondLst>
                              <p:cond delay="3000"/>
                            </p:stCondLst>
                            <p:childTnLst>
                              <p:par>
                                <p:cTn id="84" presetID="2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750"/>
                                        <p:tgtEl>
                                          <p:spTgt spid="23"/>
                                        </p:tgtEl>
                                      </p:cBhvr>
                                    </p:animEffect>
                                  </p:childTnLst>
                                </p:cTn>
                              </p:par>
                            </p:childTnLst>
                          </p:cTn>
                        </p:par>
                        <p:par>
                          <p:cTn id="87" fill="hold">
                            <p:stCondLst>
                              <p:cond delay="3750"/>
                            </p:stCondLst>
                            <p:childTnLst>
                              <p:par>
                                <p:cTn id="88" presetID="53" presetClass="entr" presetSubtype="16"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p:cTn id="90" dur="750" fill="hold"/>
                                        <p:tgtEl>
                                          <p:spTgt spid="20"/>
                                        </p:tgtEl>
                                        <p:attrNameLst>
                                          <p:attrName>ppt_w</p:attrName>
                                        </p:attrNameLst>
                                      </p:cBhvr>
                                      <p:tavLst>
                                        <p:tav tm="0">
                                          <p:val>
                                            <p:fltVal val="0"/>
                                          </p:val>
                                        </p:tav>
                                        <p:tav tm="100000">
                                          <p:val>
                                            <p:strVal val="#ppt_w"/>
                                          </p:val>
                                        </p:tav>
                                      </p:tavLst>
                                    </p:anim>
                                    <p:anim calcmode="lin" valueType="num">
                                      <p:cBhvr>
                                        <p:cTn id="91" dur="750" fill="hold"/>
                                        <p:tgtEl>
                                          <p:spTgt spid="20"/>
                                        </p:tgtEl>
                                        <p:attrNameLst>
                                          <p:attrName>ppt_h</p:attrName>
                                        </p:attrNameLst>
                                      </p:cBhvr>
                                      <p:tavLst>
                                        <p:tav tm="0">
                                          <p:val>
                                            <p:fltVal val="0"/>
                                          </p:val>
                                        </p:tav>
                                        <p:tav tm="100000">
                                          <p:val>
                                            <p:strVal val="#ppt_h"/>
                                          </p:val>
                                        </p:tav>
                                      </p:tavLst>
                                    </p:anim>
                                    <p:animEffect transition="in" filter="fade">
                                      <p:cBhvr>
                                        <p:cTn id="92" dur="750"/>
                                        <p:tgtEl>
                                          <p:spTgt spid="20"/>
                                        </p:tgtEl>
                                      </p:cBhvr>
                                    </p:animEffect>
                                  </p:childTnLst>
                                </p:cTn>
                              </p:par>
                              <p:par>
                                <p:cTn id="93" presetID="53" presetClass="entr" presetSubtype="16" fill="hold" nodeType="with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750" fill="hold"/>
                                        <p:tgtEl>
                                          <p:spTgt spid="19"/>
                                        </p:tgtEl>
                                        <p:attrNameLst>
                                          <p:attrName>ppt_w</p:attrName>
                                        </p:attrNameLst>
                                      </p:cBhvr>
                                      <p:tavLst>
                                        <p:tav tm="0">
                                          <p:val>
                                            <p:fltVal val="0"/>
                                          </p:val>
                                        </p:tav>
                                        <p:tav tm="100000">
                                          <p:val>
                                            <p:strVal val="#ppt_w"/>
                                          </p:val>
                                        </p:tav>
                                      </p:tavLst>
                                    </p:anim>
                                    <p:anim calcmode="lin" valueType="num">
                                      <p:cBhvr>
                                        <p:cTn id="96" dur="750" fill="hold"/>
                                        <p:tgtEl>
                                          <p:spTgt spid="19"/>
                                        </p:tgtEl>
                                        <p:attrNameLst>
                                          <p:attrName>ppt_h</p:attrName>
                                        </p:attrNameLst>
                                      </p:cBhvr>
                                      <p:tavLst>
                                        <p:tav tm="0">
                                          <p:val>
                                            <p:fltVal val="0"/>
                                          </p:val>
                                        </p:tav>
                                        <p:tav tm="100000">
                                          <p:val>
                                            <p:strVal val="#ppt_h"/>
                                          </p:val>
                                        </p:tav>
                                      </p:tavLst>
                                    </p:anim>
                                    <p:animEffect transition="in" filter="fade">
                                      <p:cBhvr>
                                        <p:cTn id="97" dur="750"/>
                                        <p:tgtEl>
                                          <p:spTgt spid="19"/>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blinds(horizontal)">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1" fill="hold" display="0">
                  <p:stCondLst>
                    <p:cond delay="indefinite"/>
                  </p:stCondLst>
                  <p:endCondLst>
                    <p:cond evt="onStopAudio" delay="0">
                      <p:tgtEl>
                        <p:sldTgt/>
                      </p:tgtEl>
                    </p:cond>
                  </p:endCondLst>
                </p:cTn>
                <p:tgtEl>
                  <p:spTgt spid="2"/>
                </p:tgtEl>
              </p:cMediaNode>
            </p:audio>
          </p:childTnLst>
        </p:cTn>
      </p:par>
    </p:tnLst>
    <p:bldLst>
      <p:bldP spid="13" grpId="0" animBg="1"/>
      <p:bldP spid="14" grpId="0" animBg="1"/>
      <p:bldP spid="15" grpId="0" animBg="1"/>
      <p:bldP spid="16" grpId="0" animBg="1"/>
      <p:bldP spid="23" grpId="0"/>
      <p:bldP spid="22" grpId="0"/>
      <p:bldP spid="22"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0.8"/>
</p:tagLst>
</file>

<file path=ppt/tags/tag10.xml><?xml version="1.0" encoding="utf-8"?>
<p:tagLst xmlns:a="http://schemas.openxmlformats.org/drawingml/2006/main" xmlns:r="http://schemas.openxmlformats.org/officeDocument/2006/relationships" xmlns:p="http://schemas.openxmlformats.org/presentationml/2006/main">
  <p:tag name="TIMING" val="|0.1|4.5"/>
</p:tagLst>
</file>

<file path=ppt/tags/tag1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0.3|0.6|0.8"/>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TIMING" val="|0|0.7|0.9|0.6|0.7|0.7|0.8|1.9|0.7|1.9|0.5|0.8|0.6|0.6|0.5|0.5|1.1|0.7|0.6|0.7"/>
</p:tagLst>
</file>

<file path=ppt/tags/tag6.xml><?xml version="1.0" encoding="utf-8"?>
<p:tagLst xmlns:a="http://schemas.openxmlformats.org/drawingml/2006/main" xmlns:r="http://schemas.openxmlformats.org/officeDocument/2006/relationships" xmlns:p="http://schemas.openxmlformats.org/presentationml/2006/main">
  <p:tag name="TIMING" val="|0.4|0.7|0.5|0.4"/>
</p:tagLst>
</file>

<file path=ppt/tags/tag7.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TIMING" val="|0.4|0.6|0.7"/>
</p:tagLst>
</file>

<file path=ppt/tags/tag9.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363</Words>
  <Application>Microsoft Office PowerPoint</Application>
  <PresentationFormat>Custom</PresentationFormat>
  <Paragraphs>111</Paragraphs>
  <Slides>9</Slides>
  <Notes>5</Notes>
  <HiddenSlides>0</HiddenSlides>
  <MMClips>2</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1_Office Theme</vt:lpstr>
      <vt:lpstr>Slide 1</vt:lpstr>
      <vt:lpstr>YÊU CẦU CẦN ĐẠT: </vt:lpstr>
      <vt:lpstr>Slide 3</vt:lpstr>
      <vt:lpstr>Slide 4</vt:lpstr>
      <vt:lpstr>Slide 5</vt:lpstr>
      <vt:lpstr> </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7</cp:lastModifiedBy>
  <cp:revision>259</cp:revision>
  <dcterms:created xsi:type="dcterms:W3CDTF">2021-05-26T03:43:33Z</dcterms:created>
  <dcterms:modified xsi:type="dcterms:W3CDTF">2022-11-06T22:10:42Z</dcterms:modified>
</cp:coreProperties>
</file>