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Default Extension="png" ContentType="image/png"/>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wdp" ContentType="image/vnd.ms-photo"/>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diagrams/data1.xml" ContentType="application/vnd.openxmlformats-officedocument.drawingml.diagramData+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sldIdLst>
    <p:sldId id="258" r:id="rId2"/>
    <p:sldId id="281" r:id="rId3"/>
    <p:sldId id="280" r:id="rId4"/>
    <p:sldId id="271" r:id="rId5"/>
    <p:sldId id="272" r:id="rId6"/>
    <p:sldId id="273" r:id="rId7"/>
    <p:sldId id="274" r:id="rId8"/>
    <p:sldId id="275" r:id="rId9"/>
    <p:sldId id="266" r:id="rId10"/>
    <p:sldId id="276" r:id="rId11"/>
    <p:sldId id="277" r:id="rId12"/>
    <p:sldId id="269" r:id="rId13"/>
    <p:sldId id="278" r:id="rId14"/>
    <p:sldId id="279" r:id="rId15"/>
    <p:sldId id="270" r:id="rId1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BC"/>
    <a:srgbClr val="000000"/>
    <a:srgbClr val="FFEFC3"/>
    <a:srgbClr val="3D77A8"/>
    <a:srgbClr val="4A88B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514" y="-77"/>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388A52-FD42-46FD-BC41-3FAB10340C80}" type="doc">
      <dgm:prSet loTypeId="urn:microsoft.com/office/officeart/2008/layout/VerticalCurvedList" loCatId="list" qsTypeId="urn:microsoft.com/office/officeart/2005/8/quickstyle/simple1" qsCatId="simple" csTypeId="urn:microsoft.com/office/officeart/2005/8/colors/colorful1#1" csCatId="colorful" phldr="1"/>
      <dgm:spPr/>
      <dgm:t>
        <a:bodyPr/>
        <a:lstStyle/>
        <a:p>
          <a:endParaRPr lang="en-US"/>
        </a:p>
      </dgm:t>
    </dgm:pt>
    <dgm:pt modelId="{49377FF0-F04D-4424-8080-CDAAD53213C0}">
      <dgm:prSet phldrT="[Text]"/>
      <dgm:spPr/>
      <dgm:t>
        <a:bodyPr/>
        <a:lstStyle/>
        <a:p>
          <a:r>
            <a:rPr lang="en-US" dirty="0" err="1" smtClean="0">
              <a:solidFill>
                <a:schemeClr val="accent6">
                  <a:lumMod val="75000"/>
                </a:schemeClr>
              </a:solidFill>
            </a:rPr>
            <a:t>Giúp</a:t>
          </a:r>
          <a:r>
            <a:rPr lang="en-US" dirty="0" smtClean="0">
              <a:solidFill>
                <a:schemeClr val="accent6">
                  <a:lumMod val="75000"/>
                </a:schemeClr>
              </a:solidFill>
            </a:rPr>
            <a:t> </a:t>
          </a:r>
          <a:r>
            <a:rPr lang="en-US" dirty="0" err="1" smtClean="0">
              <a:solidFill>
                <a:schemeClr val="accent6">
                  <a:lumMod val="75000"/>
                </a:schemeClr>
              </a:solidFill>
            </a:rPr>
            <a:t>đỡ</a:t>
          </a:r>
          <a:r>
            <a:rPr lang="en-US" dirty="0" smtClean="0">
              <a:solidFill>
                <a:schemeClr val="accent6">
                  <a:lumMod val="75000"/>
                </a:schemeClr>
              </a:solidFill>
            </a:rPr>
            <a:t> </a:t>
          </a:r>
          <a:r>
            <a:rPr lang="en-US" dirty="0" err="1" smtClean="0">
              <a:solidFill>
                <a:schemeClr val="accent6">
                  <a:lumMod val="75000"/>
                </a:schemeClr>
              </a:solidFill>
            </a:rPr>
            <a:t>khi</a:t>
          </a:r>
          <a:r>
            <a:rPr lang="en-US" dirty="0" smtClean="0">
              <a:solidFill>
                <a:schemeClr val="accent6">
                  <a:lumMod val="75000"/>
                </a:schemeClr>
              </a:solidFill>
            </a:rPr>
            <a:t> </a:t>
          </a:r>
          <a:r>
            <a:rPr lang="en-US" dirty="0" err="1" smtClean="0">
              <a:solidFill>
                <a:schemeClr val="accent6">
                  <a:lumMod val="75000"/>
                </a:schemeClr>
              </a:solidFill>
            </a:rPr>
            <a:t>bạn</a:t>
          </a:r>
          <a:r>
            <a:rPr lang="en-US" dirty="0" smtClean="0">
              <a:solidFill>
                <a:schemeClr val="accent6">
                  <a:lumMod val="75000"/>
                </a:schemeClr>
              </a:solidFill>
            </a:rPr>
            <a:t> </a:t>
          </a:r>
          <a:r>
            <a:rPr lang="en-US" dirty="0" err="1" smtClean="0">
              <a:solidFill>
                <a:schemeClr val="accent6">
                  <a:lumMod val="75000"/>
                </a:schemeClr>
              </a:solidFill>
            </a:rPr>
            <a:t>gặp</a:t>
          </a:r>
          <a:r>
            <a:rPr lang="en-US" dirty="0" smtClean="0">
              <a:solidFill>
                <a:schemeClr val="accent6">
                  <a:lumMod val="75000"/>
                </a:schemeClr>
              </a:solidFill>
            </a:rPr>
            <a:t> </a:t>
          </a:r>
          <a:r>
            <a:rPr lang="en-US" dirty="0" err="1" smtClean="0">
              <a:solidFill>
                <a:schemeClr val="accent6">
                  <a:lumMod val="75000"/>
                </a:schemeClr>
              </a:solidFill>
            </a:rPr>
            <a:t>khó</a:t>
          </a:r>
          <a:r>
            <a:rPr lang="en-US" dirty="0" smtClean="0">
              <a:solidFill>
                <a:schemeClr val="accent6">
                  <a:lumMod val="75000"/>
                </a:schemeClr>
              </a:solidFill>
            </a:rPr>
            <a:t> </a:t>
          </a:r>
          <a:r>
            <a:rPr lang="en-US" dirty="0" err="1" smtClean="0">
              <a:solidFill>
                <a:schemeClr val="accent6">
                  <a:lumMod val="75000"/>
                </a:schemeClr>
              </a:solidFill>
            </a:rPr>
            <a:t>khăn</a:t>
          </a:r>
          <a:endParaRPr lang="en-US" dirty="0">
            <a:solidFill>
              <a:schemeClr val="accent6">
                <a:lumMod val="75000"/>
              </a:schemeClr>
            </a:solidFill>
          </a:endParaRPr>
        </a:p>
      </dgm:t>
    </dgm:pt>
    <dgm:pt modelId="{AECBDF19-EF18-49D1-A10F-0A9DC5976B4A}" type="parTrans" cxnId="{75AC0616-28E3-47A2-8CC8-83CFBA56162C}">
      <dgm:prSet/>
      <dgm:spPr/>
      <dgm:t>
        <a:bodyPr/>
        <a:lstStyle/>
        <a:p>
          <a:endParaRPr lang="en-US"/>
        </a:p>
      </dgm:t>
    </dgm:pt>
    <dgm:pt modelId="{D306465A-970D-4EF3-A825-DC97A4634442}" type="sibTrans" cxnId="{75AC0616-28E3-47A2-8CC8-83CFBA56162C}">
      <dgm:prSet/>
      <dgm:spPr/>
      <dgm:t>
        <a:bodyPr/>
        <a:lstStyle/>
        <a:p>
          <a:endParaRPr lang="en-US"/>
        </a:p>
      </dgm:t>
    </dgm:pt>
    <dgm:pt modelId="{70B826C8-4770-4386-AF93-0E263AD4B112}">
      <dgm:prSet phldrT="[Text]"/>
      <dgm:spPr/>
      <dgm:t>
        <a:bodyPr/>
        <a:lstStyle/>
        <a:p>
          <a:r>
            <a:rPr lang="en-US" dirty="0" err="1" smtClean="0"/>
            <a:t>Hỏi</a:t>
          </a:r>
          <a:r>
            <a:rPr lang="en-US" dirty="0" smtClean="0"/>
            <a:t> </a:t>
          </a:r>
          <a:r>
            <a:rPr lang="en-US" dirty="0" err="1" smtClean="0"/>
            <a:t>thăm</a:t>
          </a:r>
          <a:r>
            <a:rPr lang="en-US" dirty="0" smtClean="0"/>
            <a:t> </a:t>
          </a:r>
          <a:r>
            <a:rPr lang="en-US" dirty="0" err="1" smtClean="0"/>
            <a:t>khi</a:t>
          </a:r>
          <a:r>
            <a:rPr lang="en-US" dirty="0" smtClean="0"/>
            <a:t> </a:t>
          </a:r>
          <a:r>
            <a:rPr lang="en-US" dirty="0" err="1" smtClean="0"/>
            <a:t>bạn</a:t>
          </a:r>
          <a:r>
            <a:rPr lang="en-US" dirty="0" smtClean="0"/>
            <a:t> </a:t>
          </a:r>
          <a:r>
            <a:rPr lang="en-US" dirty="0" err="1" smtClean="0"/>
            <a:t>ốm</a:t>
          </a:r>
          <a:r>
            <a:rPr lang="en-US" dirty="0" smtClean="0"/>
            <a:t>, </a:t>
          </a:r>
          <a:r>
            <a:rPr lang="en-US" dirty="0" err="1" smtClean="0"/>
            <a:t>bạn</a:t>
          </a:r>
          <a:r>
            <a:rPr lang="en-US" dirty="0" smtClean="0"/>
            <a:t> </a:t>
          </a:r>
          <a:r>
            <a:rPr lang="en-US" dirty="0" err="1" smtClean="0"/>
            <a:t>có</a:t>
          </a:r>
          <a:r>
            <a:rPr lang="en-US" dirty="0" smtClean="0"/>
            <a:t> </a:t>
          </a:r>
          <a:r>
            <a:rPr lang="en-US" dirty="0" err="1" smtClean="0"/>
            <a:t>chuyện</a:t>
          </a:r>
          <a:r>
            <a:rPr lang="en-US" dirty="0" smtClean="0"/>
            <a:t> </a:t>
          </a:r>
          <a:r>
            <a:rPr lang="en-US" dirty="0" err="1" smtClean="0"/>
            <a:t>buồn</a:t>
          </a:r>
          <a:endParaRPr lang="en-US" dirty="0"/>
        </a:p>
      </dgm:t>
    </dgm:pt>
    <dgm:pt modelId="{77E71C99-5B87-4AAB-8A1F-C6379824EB33}" type="parTrans" cxnId="{9B60D72F-55FE-4F27-82F6-54A0B0666055}">
      <dgm:prSet/>
      <dgm:spPr/>
      <dgm:t>
        <a:bodyPr/>
        <a:lstStyle/>
        <a:p>
          <a:endParaRPr lang="en-US"/>
        </a:p>
      </dgm:t>
    </dgm:pt>
    <dgm:pt modelId="{A74668CA-06DD-4AB7-AD56-7A463FF11E56}" type="sibTrans" cxnId="{9B60D72F-55FE-4F27-82F6-54A0B0666055}">
      <dgm:prSet/>
      <dgm:spPr/>
      <dgm:t>
        <a:bodyPr/>
        <a:lstStyle/>
        <a:p>
          <a:endParaRPr lang="en-US"/>
        </a:p>
      </dgm:t>
    </dgm:pt>
    <dgm:pt modelId="{605260D9-0A42-4D23-9EC4-AFF28E90F68F}">
      <dgm:prSet phldrT="[Text]"/>
      <dgm:spPr/>
      <dgm:t>
        <a:bodyPr/>
        <a:lstStyle/>
        <a:p>
          <a:r>
            <a:rPr lang="en-US" dirty="0" err="1" smtClean="0"/>
            <a:t>Rủ</a:t>
          </a:r>
          <a:r>
            <a:rPr lang="en-US" dirty="0" smtClean="0"/>
            <a:t> </a:t>
          </a:r>
          <a:r>
            <a:rPr lang="en-US" dirty="0" err="1" smtClean="0"/>
            <a:t>bạn</a:t>
          </a:r>
          <a:r>
            <a:rPr lang="en-US" dirty="0" smtClean="0"/>
            <a:t> </a:t>
          </a:r>
          <a:r>
            <a:rPr lang="en-US" dirty="0" err="1" smtClean="0"/>
            <a:t>cùng</a:t>
          </a:r>
          <a:r>
            <a:rPr lang="en-US" dirty="0" smtClean="0"/>
            <a:t> </a:t>
          </a:r>
          <a:r>
            <a:rPr lang="en-US" dirty="0" err="1" smtClean="0"/>
            <a:t>học</a:t>
          </a:r>
          <a:r>
            <a:rPr lang="en-US" dirty="0" smtClean="0"/>
            <a:t> </a:t>
          </a:r>
          <a:r>
            <a:rPr lang="en-US" dirty="0" err="1" smtClean="0"/>
            <a:t>cùng</a:t>
          </a:r>
          <a:r>
            <a:rPr lang="en-US" dirty="0" smtClean="0"/>
            <a:t> </a:t>
          </a:r>
          <a:r>
            <a:rPr lang="en-US" dirty="0" err="1" smtClean="0"/>
            <a:t>chơi</a:t>
          </a:r>
          <a:endParaRPr lang="en-US" dirty="0"/>
        </a:p>
      </dgm:t>
    </dgm:pt>
    <dgm:pt modelId="{B32AC9B8-9B73-4DBE-A9CA-4E40CAB793E2}" type="parTrans" cxnId="{6878A279-8222-4305-9BEC-30946F6BD918}">
      <dgm:prSet/>
      <dgm:spPr/>
      <dgm:t>
        <a:bodyPr/>
        <a:lstStyle/>
        <a:p>
          <a:endParaRPr lang="en-US"/>
        </a:p>
      </dgm:t>
    </dgm:pt>
    <dgm:pt modelId="{5CB26DE2-097C-43C5-AC66-44A332707EF6}" type="sibTrans" cxnId="{6878A279-8222-4305-9BEC-30946F6BD918}">
      <dgm:prSet/>
      <dgm:spPr/>
      <dgm:t>
        <a:bodyPr/>
        <a:lstStyle/>
        <a:p>
          <a:endParaRPr lang="en-US"/>
        </a:p>
      </dgm:t>
    </dgm:pt>
    <dgm:pt modelId="{C55E73CD-BA07-460E-AA71-F338DC81CE74}">
      <dgm:prSet phldrT="[Text]"/>
      <dgm:spPr/>
      <dgm:t>
        <a:bodyPr/>
        <a:lstStyle/>
        <a:p>
          <a:r>
            <a:rPr lang="en-US" dirty="0" err="1" smtClean="0"/>
            <a:t>Giảng</a:t>
          </a:r>
          <a:r>
            <a:rPr lang="en-US" dirty="0" smtClean="0"/>
            <a:t> </a:t>
          </a:r>
          <a:r>
            <a:rPr lang="en-US" dirty="0" err="1" smtClean="0"/>
            <a:t>bài</a:t>
          </a:r>
          <a:r>
            <a:rPr lang="en-US" dirty="0" smtClean="0"/>
            <a:t> </a:t>
          </a:r>
          <a:r>
            <a:rPr lang="en-US" dirty="0" err="1" smtClean="0"/>
            <a:t>cho</a:t>
          </a:r>
          <a:r>
            <a:rPr lang="en-US" dirty="0" smtClean="0"/>
            <a:t> </a:t>
          </a:r>
          <a:r>
            <a:rPr lang="en-US" dirty="0" err="1" smtClean="0"/>
            <a:t>bạn</a:t>
          </a:r>
          <a:r>
            <a:rPr lang="en-US" dirty="0" smtClean="0"/>
            <a:t> </a:t>
          </a:r>
          <a:r>
            <a:rPr lang="en-US" dirty="0" err="1" smtClean="0"/>
            <a:t>khi</a:t>
          </a:r>
          <a:r>
            <a:rPr lang="en-US" dirty="0" smtClean="0"/>
            <a:t> </a:t>
          </a:r>
          <a:r>
            <a:rPr lang="en-US" dirty="0" err="1" smtClean="0"/>
            <a:t>bạn</a:t>
          </a:r>
          <a:r>
            <a:rPr lang="en-US" dirty="0" smtClean="0"/>
            <a:t> </a:t>
          </a:r>
          <a:r>
            <a:rPr lang="en-US" dirty="0" err="1" smtClean="0"/>
            <a:t>chưa</a:t>
          </a:r>
          <a:r>
            <a:rPr lang="en-US" dirty="0" smtClean="0"/>
            <a:t> </a:t>
          </a:r>
          <a:r>
            <a:rPr lang="en-US" dirty="0" err="1" smtClean="0"/>
            <a:t>hiểu</a:t>
          </a:r>
          <a:endParaRPr lang="en-US" dirty="0"/>
        </a:p>
      </dgm:t>
    </dgm:pt>
    <dgm:pt modelId="{82F5A1FC-751B-4A1B-996A-33E750240300}" type="parTrans" cxnId="{076FE0EC-E3FB-4512-BB69-EFF1BE02B3EC}">
      <dgm:prSet/>
      <dgm:spPr/>
      <dgm:t>
        <a:bodyPr/>
        <a:lstStyle/>
        <a:p>
          <a:endParaRPr lang="en-US"/>
        </a:p>
      </dgm:t>
    </dgm:pt>
    <dgm:pt modelId="{6FB91815-D678-48D6-873B-39E08CF42D46}" type="sibTrans" cxnId="{076FE0EC-E3FB-4512-BB69-EFF1BE02B3EC}">
      <dgm:prSet/>
      <dgm:spPr/>
      <dgm:t>
        <a:bodyPr/>
        <a:lstStyle/>
        <a:p>
          <a:endParaRPr lang="en-US"/>
        </a:p>
      </dgm:t>
    </dgm:pt>
    <dgm:pt modelId="{DEE6C647-71BB-4BB2-A2C7-881D4885CC93}">
      <dgm:prSet phldrT="[Text]"/>
      <dgm:spPr/>
      <dgm:t>
        <a:bodyPr/>
        <a:lstStyle/>
        <a:p>
          <a:r>
            <a:rPr lang="en-US" dirty="0" err="1" smtClean="0">
              <a:solidFill>
                <a:schemeClr val="accent4">
                  <a:lumMod val="50000"/>
                </a:schemeClr>
              </a:solidFill>
            </a:rPr>
            <a:t>Trung</a:t>
          </a:r>
          <a:r>
            <a:rPr lang="en-US" dirty="0" smtClean="0">
              <a:solidFill>
                <a:schemeClr val="accent4">
                  <a:lumMod val="50000"/>
                </a:schemeClr>
              </a:solidFill>
            </a:rPr>
            <a:t> </a:t>
          </a:r>
          <a:r>
            <a:rPr lang="en-US" dirty="0" err="1" smtClean="0">
              <a:solidFill>
                <a:schemeClr val="accent4">
                  <a:lumMod val="50000"/>
                </a:schemeClr>
              </a:solidFill>
            </a:rPr>
            <a:t>thực</a:t>
          </a:r>
          <a:r>
            <a:rPr lang="en-US" dirty="0" smtClean="0">
              <a:solidFill>
                <a:schemeClr val="accent4">
                  <a:lumMod val="50000"/>
                </a:schemeClr>
              </a:solidFill>
            </a:rPr>
            <a:t> </a:t>
          </a:r>
          <a:r>
            <a:rPr lang="en-US" dirty="0" err="1" smtClean="0">
              <a:solidFill>
                <a:schemeClr val="accent4">
                  <a:lumMod val="50000"/>
                </a:schemeClr>
              </a:solidFill>
            </a:rPr>
            <a:t>với</a:t>
          </a:r>
          <a:r>
            <a:rPr lang="en-US" dirty="0" smtClean="0">
              <a:solidFill>
                <a:schemeClr val="accent4">
                  <a:lumMod val="50000"/>
                </a:schemeClr>
              </a:solidFill>
            </a:rPr>
            <a:t> </a:t>
          </a:r>
          <a:r>
            <a:rPr lang="en-US" dirty="0" err="1" smtClean="0">
              <a:solidFill>
                <a:schemeClr val="accent4">
                  <a:lumMod val="50000"/>
                </a:schemeClr>
              </a:solidFill>
            </a:rPr>
            <a:t>bạn</a:t>
          </a:r>
          <a:endParaRPr lang="en-US" dirty="0">
            <a:solidFill>
              <a:schemeClr val="accent4">
                <a:lumMod val="50000"/>
              </a:schemeClr>
            </a:solidFill>
          </a:endParaRPr>
        </a:p>
      </dgm:t>
    </dgm:pt>
    <dgm:pt modelId="{04F7917C-D1E3-4BCA-9E68-02165A0FA39D}" type="parTrans" cxnId="{1465DCBC-5A08-4EE5-A059-51A9BC18A320}">
      <dgm:prSet/>
      <dgm:spPr/>
      <dgm:t>
        <a:bodyPr/>
        <a:lstStyle/>
        <a:p>
          <a:endParaRPr lang="en-US"/>
        </a:p>
      </dgm:t>
    </dgm:pt>
    <dgm:pt modelId="{4F0E97DB-0069-4C06-BBA8-DD21C897BAEB}" type="sibTrans" cxnId="{1465DCBC-5A08-4EE5-A059-51A9BC18A320}">
      <dgm:prSet/>
      <dgm:spPr/>
      <dgm:t>
        <a:bodyPr/>
        <a:lstStyle/>
        <a:p>
          <a:endParaRPr lang="en-US"/>
        </a:p>
      </dgm:t>
    </dgm:pt>
    <dgm:pt modelId="{4D77210C-3D27-41A2-95FD-58EBBD6618F3}">
      <dgm:prSet phldrT="[Text]"/>
      <dgm:spPr/>
      <dgm:t>
        <a:bodyPr/>
        <a:lstStyle/>
        <a:p>
          <a:r>
            <a:rPr lang="en-US" dirty="0" err="1" smtClean="0">
              <a:solidFill>
                <a:schemeClr val="accent6">
                  <a:lumMod val="75000"/>
                </a:schemeClr>
              </a:solidFill>
            </a:rPr>
            <a:t>Chúc</a:t>
          </a:r>
          <a:r>
            <a:rPr lang="en-US" dirty="0" smtClean="0">
              <a:solidFill>
                <a:schemeClr val="accent6">
                  <a:lumMod val="75000"/>
                </a:schemeClr>
              </a:solidFill>
            </a:rPr>
            <a:t> </a:t>
          </a:r>
          <a:r>
            <a:rPr lang="en-US" dirty="0" err="1" smtClean="0">
              <a:solidFill>
                <a:schemeClr val="accent6">
                  <a:lumMod val="75000"/>
                </a:schemeClr>
              </a:solidFill>
            </a:rPr>
            <a:t>mừng</a:t>
          </a:r>
          <a:r>
            <a:rPr lang="en-US" dirty="0" smtClean="0">
              <a:solidFill>
                <a:schemeClr val="accent6">
                  <a:lumMod val="75000"/>
                </a:schemeClr>
              </a:solidFill>
            </a:rPr>
            <a:t> </a:t>
          </a:r>
          <a:r>
            <a:rPr lang="en-US" dirty="0" err="1" smtClean="0">
              <a:solidFill>
                <a:schemeClr val="accent6">
                  <a:lumMod val="75000"/>
                </a:schemeClr>
              </a:solidFill>
            </a:rPr>
            <a:t>bạn</a:t>
          </a:r>
          <a:r>
            <a:rPr lang="en-US" dirty="0" smtClean="0">
              <a:solidFill>
                <a:schemeClr val="accent6">
                  <a:lumMod val="75000"/>
                </a:schemeClr>
              </a:solidFill>
            </a:rPr>
            <a:t> </a:t>
          </a:r>
          <a:r>
            <a:rPr lang="en-US" dirty="0" err="1" smtClean="0">
              <a:solidFill>
                <a:schemeClr val="accent6">
                  <a:lumMod val="75000"/>
                </a:schemeClr>
              </a:solidFill>
            </a:rPr>
            <a:t>khi</a:t>
          </a:r>
          <a:r>
            <a:rPr lang="en-US" dirty="0" smtClean="0">
              <a:solidFill>
                <a:schemeClr val="accent6">
                  <a:lumMod val="75000"/>
                </a:schemeClr>
              </a:solidFill>
            </a:rPr>
            <a:t> ban </a:t>
          </a:r>
          <a:r>
            <a:rPr lang="en-US" dirty="0" err="1" smtClean="0">
              <a:solidFill>
                <a:schemeClr val="accent6">
                  <a:lumMod val="75000"/>
                </a:schemeClr>
              </a:solidFill>
            </a:rPr>
            <a:t>có</a:t>
          </a:r>
          <a:r>
            <a:rPr lang="en-US" dirty="0" smtClean="0">
              <a:solidFill>
                <a:schemeClr val="accent6">
                  <a:lumMod val="75000"/>
                </a:schemeClr>
              </a:solidFill>
            </a:rPr>
            <a:t> </a:t>
          </a:r>
          <a:r>
            <a:rPr lang="en-US" dirty="0" err="1" smtClean="0">
              <a:solidFill>
                <a:schemeClr val="accent6">
                  <a:lumMod val="75000"/>
                </a:schemeClr>
              </a:solidFill>
            </a:rPr>
            <a:t>niềm</a:t>
          </a:r>
          <a:r>
            <a:rPr lang="en-US" dirty="0" smtClean="0">
              <a:solidFill>
                <a:schemeClr val="accent6">
                  <a:lumMod val="75000"/>
                </a:schemeClr>
              </a:solidFill>
            </a:rPr>
            <a:t> </a:t>
          </a:r>
          <a:r>
            <a:rPr lang="en-US" dirty="0" err="1" smtClean="0">
              <a:solidFill>
                <a:schemeClr val="accent6">
                  <a:lumMod val="75000"/>
                </a:schemeClr>
              </a:solidFill>
            </a:rPr>
            <a:t>vui</a:t>
          </a:r>
          <a:endParaRPr lang="en-US" dirty="0">
            <a:solidFill>
              <a:schemeClr val="accent6">
                <a:lumMod val="75000"/>
              </a:schemeClr>
            </a:solidFill>
          </a:endParaRPr>
        </a:p>
      </dgm:t>
    </dgm:pt>
    <dgm:pt modelId="{1A0B39B7-6E35-4A03-B243-7D6E07C55B63}" type="parTrans" cxnId="{759B5E11-716D-4047-9992-69D90B0427AE}">
      <dgm:prSet/>
      <dgm:spPr/>
      <dgm:t>
        <a:bodyPr/>
        <a:lstStyle/>
        <a:p>
          <a:endParaRPr lang="en-US"/>
        </a:p>
      </dgm:t>
    </dgm:pt>
    <dgm:pt modelId="{4990FB31-DA77-4B7D-8590-D08A78315F3A}" type="sibTrans" cxnId="{759B5E11-716D-4047-9992-69D90B0427AE}">
      <dgm:prSet/>
      <dgm:spPr/>
      <dgm:t>
        <a:bodyPr/>
        <a:lstStyle/>
        <a:p>
          <a:endParaRPr lang="en-US"/>
        </a:p>
      </dgm:t>
    </dgm:pt>
    <dgm:pt modelId="{3AA33D49-D721-4C1E-9F92-6A3BC13004F3}" type="pres">
      <dgm:prSet presAssocID="{7F388A52-FD42-46FD-BC41-3FAB10340C80}" presName="Name0" presStyleCnt="0">
        <dgm:presLayoutVars>
          <dgm:chMax val="7"/>
          <dgm:chPref val="7"/>
          <dgm:dir/>
        </dgm:presLayoutVars>
      </dgm:prSet>
      <dgm:spPr/>
      <dgm:t>
        <a:bodyPr/>
        <a:lstStyle/>
        <a:p>
          <a:endParaRPr lang="en-US"/>
        </a:p>
      </dgm:t>
    </dgm:pt>
    <dgm:pt modelId="{805C0DFE-C8FF-4D10-B054-6DED701DE3F9}" type="pres">
      <dgm:prSet presAssocID="{7F388A52-FD42-46FD-BC41-3FAB10340C80}" presName="Name1" presStyleCnt="0"/>
      <dgm:spPr/>
    </dgm:pt>
    <dgm:pt modelId="{4491143C-7754-49A8-A492-BA4F0AE9B042}" type="pres">
      <dgm:prSet presAssocID="{7F388A52-FD42-46FD-BC41-3FAB10340C80}" presName="cycle" presStyleCnt="0"/>
      <dgm:spPr/>
    </dgm:pt>
    <dgm:pt modelId="{A6DB93DC-E0B7-4697-936A-26287689D583}" type="pres">
      <dgm:prSet presAssocID="{7F388A52-FD42-46FD-BC41-3FAB10340C80}" presName="srcNode" presStyleLbl="node1" presStyleIdx="0" presStyleCnt="6"/>
      <dgm:spPr/>
    </dgm:pt>
    <dgm:pt modelId="{0DEF30F0-3AAC-4109-9D94-445798D07E15}" type="pres">
      <dgm:prSet presAssocID="{7F388A52-FD42-46FD-BC41-3FAB10340C80}" presName="conn" presStyleLbl="parChTrans1D2" presStyleIdx="0" presStyleCnt="1"/>
      <dgm:spPr/>
      <dgm:t>
        <a:bodyPr/>
        <a:lstStyle/>
        <a:p>
          <a:endParaRPr lang="en-US"/>
        </a:p>
      </dgm:t>
    </dgm:pt>
    <dgm:pt modelId="{3D62F52C-29D7-4D35-96B0-BC83D92B8207}" type="pres">
      <dgm:prSet presAssocID="{7F388A52-FD42-46FD-BC41-3FAB10340C80}" presName="extraNode" presStyleLbl="node1" presStyleIdx="0" presStyleCnt="6"/>
      <dgm:spPr/>
    </dgm:pt>
    <dgm:pt modelId="{2677AD0A-6E4B-4C25-B53C-2A7CBD126376}" type="pres">
      <dgm:prSet presAssocID="{7F388A52-FD42-46FD-BC41-3FAB10340C80}" presName="dstNode" presStyleLbl="node1" presStyleIdx="0" presStyleCnt="6"/>
      <dgm:spPr/>
    </dgm:pt>
    <dgm:pt modelId="{E3B4A9F8-8881-404C-A973-46C53DC0E637}" type="pres">
      <dgm:prSet presAssocID="{49377FF0-F04D-4424-8080-CDAAD53213C0}" presName="text_1" presStyleLbl="node1" presStyleIdx="0" presStyleCnt="6">
        <dgm:presLayoutVars>
          <dgm:bulletEnabled val="1"/>
        </dgm:presLayoutVars>
      </dgm:prSet>
      <dgm:spPr/>
      <dgm:t>
        <a:bodyPr/>
        <a:lstStyle/>
        <a:p>
          <a:endParaRPr lang="en-US"/>
        </a:p>
      </dgm:t>
    </dgm:pt>
    <dgm:pt modelId="{CF989797-65D8-4E3B-8A32-C53B44A0BE6A}" type="pres">
      <dgm:prSet presAssocID="{49377FF0-F04D-4424-8080-CDAAD53213C0}" presName="accent_1" presStyleCnt="0"/>
      <dgm:spPr/>
    </dgm:pt>
    <dgm:pt modelId="{6D7379A9-6F6E-4873-918F-2730BDD33973}" type="pres">
      <dgm:prSet presAssocID="{49377FF0-F04D-4424-8080-CDAAD53213C0}" presName="accentRepeatNode" presStyleLbl="solidFgAcc1" presStyleIdx="0" presStyleCnt="6"/>
      <dgm:spPr/>
    </dgm:pt>
    <dgm:pt modelId="{0F57D11D-DF9D-403E-8FAA-6A46242D4CA7}" type="pres">
      <dgm:prSet presAssocID="{70B826C8-4770-4386-AF93-0E263AD4B112}" presName="text_2" presStyleLbl="node1" presStyleIdx="1" presStyleCnt="6">
        <dgm:presLayoutVars>
          <dgm:bulletEnabled val="1"/>
        </dgm:presLayoutVars>
      </dgm:prSet>
      <dgm:spPr/>
      <dgm:t>
        <a:bodyPr/>
        <a:lstStyle/>
        <a:p>
          <a:endParaRPr lang="en-US"/>
        </a:p>
      </dgm:t>
    </dgm:pt>
    <dgm:pt modelId="{3EE4A840-97CB-4CD0-AD30-649EC29DF10D}" type="pres">
      <dgm:prSet presAssocID="{70B826C8-4770-4386-AF93-0E263AD4B112}" presName="accent_2" presStyleCnt="0"/>
      <dgm:spPr/>
    </dgm:pt>
    <dgm:pt modelId="{2A83F46A-F665-4DD3-A13A-69722A5DDEC8}" type="pres">
      <dgm:prSet presAssocID="{70B826C8-4770-4386-AF93-0E263AD4B112}" presName="accentRepeatNode" presStyleLbl="solidFgAcc1" presStyleIdx="1" presStyleCnt="6"/>
      <dgm:spPr/>
    </dgm:pt>
    <dgm:pt modelId="{1C44FDC7-3560-4483-9362-F9C2C38F708C}" type="pres">
      <dgm:prSet presAssocID="{C55E73CD-BA07-460E-AA71-F338DC81CE74}" presName="text_3" presStyleLbl="node1" presStyleIdx="2" presStyleCnt="6">
        <dgm:presLayoutVars>
          <dgm:bulletEnabled val="1"/>
        </dgm:presLayoutVars>
      </dgm:prSet>
      <dgm:spPr/>
      <dgm:t>
        <a:bodyPr/>
        <a:lstStyle/>
        <a:p>
          <a:endParaRPr lang="en-US"/>
        </a:p>
      </dgm:t>
    </dgm:pt>
    <dgm:pt modelId="{C37284A3-9373-4F38-9374-936FAF739D34}" type="pres">
      <dgm:prSet presAssocID="{C55E73CD-BA07-460E-AA71-F338DC81CE74}" presName="accent_3" presStyleCnt="0"/>
      <dgm:spPr/>
    </dgm:pt>
    <dgm:pt modelId="{ACB37C10-F696-48E3-83E9-77F591919F88}" type="pres">
      <dgm:prSet presAssocID="{C55E73CD-BA07-460E-AA71-F338DC81CE74}" presName="accentRepeatNode" presStyleLbl="solidFgAcc1" presStyleIdx="2" presStyleCnt="6"/>
      <dgm:spPr/>
    </dgm:pt>
    <dgm:pt modelId="{AD553D56-5826-4F47-868D-E541695F05AC}" type="pres">
      <dgm:prSet presAssocID="{605260D9-0A42-4D23-9EC4-AFF28E90F68F}" presName="text_4" presStyleLbl="node1" presStyleIdx="3" presStyleCnt="6">
        <dgm:presLayoutVars>
          <dgm:bulletEnabled val="1"/>
        </dgm:presLayoutVars>
      </dgm:prSet>
      <dgm:spPr/>
      <dgm:t>
        <a:bodyPr/>
        <a:lstStyle/>
        <a:p>
          <a:endParaRPr lang="en-US"/>
        </a:p>
      </dgm:t>
    </dgm:pt>
    <dgm:pt modelId="{479AB478-840B-4B4A-B264-D3441E38EE42}" type="pres">
      <dgm:prSet presAssocID="{605260D9-0A42-4D23-9EC4-AFF28E90F68F}" presName="accent_4" presStyleCnt="0"/>
      <dgm:spPr/>
    </dgm:pt>
    <dgm:pt modelId="{D61CE0B3-249E-48B9-988D-0B255F485C7A}" type="pres">
      <dgm:prSet presAssocID="{605260D9-0A42-4D23-9EC4-AFF28E90F68F}" presName="accentRepeatNode" presStyleLbl="solidFgAcc1" presStyleIdx="3" presStyleCnt="6"/>
      <dgm:spPr/>
    </dgm:pt>
    <dgm:pt modelId="{76AA654F-3B9E-42D2-9833-77DA179213F7}" type="pres">
      <dgm:prSet presAssocID="{DEE6C647-71BB-4BB2-A2C7-881D4885CC93}" presName="text_5" presStyleLbl="node1" presStyleIdx="4" presStyleCnt="6">
        <dgm:presLayoutVars>
          <dgm:bulletEnabled val="1"/>
        </dgm:presLayoutVars>
      </dgm:prSet>
      <dgm:spPr/>
      <dgm:t>
        <a:bodyPr/>
        <a:lstStyle/>
        <a:p>
          <a:endParaRPr lang="en-US"/>
        </a:p>
      </dgm:t>
    </dgm:pt>
    <dgm:pt modelId="{E8611750-F768-4EC0-83EE-EA6094E86F47}" type="pres">
      <dgm:prSet presAssocID="{DEE6C647-71BB-4BB2-A2C7-881D4885CC93}" presName="accent_5" presStyleCnt="0"/>
      <dgm:spPr/>
    </dgm:pt>
    <dgm:pt modelId="{5E8C736A-1C24-4D47-AADA-23F18F25B327}" type="pres">
      <dgm:prSet presAssocID="{DEE6C647-71BB-4BB2-A2C7-881D4885CC93}" presName="accentRepeatNode" presStyleLbl="solidFgAcc1" presStyleIdx="4" presStyleCnt="6"/>
      <dgm:spPr/>
    </dgm:pt>
    <dgm:pt modelId="{DE381034-8546-4C7D-8680-25A8A3EB74D5}" type="pres">
      <dgm:prSet presAssocID="{4D77210C-3D27-41A2-95FD-58EBBD6618F3}" presName="text_6" presStyleLbl="node1" presStyleIdx="5" presStyleCnt="6">
        <dgm:presLayoutVars>
          <dgm:bulletEnabled val="1"/>
        </dgm:presLayoutVars>
      </dgm:prSet>
      <dgm:spPr/>
      <dgm:t>
        <a:bodyPr/>
        <a:lstStyle/>
        <a:p>
          <a:endParaRPr lang="en-US"/>
        </a:p>
      </dgm:t>
    </dgm:pt>
    <dgm:pt modelId="{E8F5885E-539F-47F2-8813-166F24C500BB}" type="pres">
      <dgm:prSet presAssocID="{4D77210C-3D27-41A2-95FD-58EBBD6618F3}" presName="accent_6" presStyleCnt="0"/>
      <dgm:spPr/>
    </dgm:pt>
    <dgm:pt modelId="{748E8352-B1E6-4226-B17C-C9CCF0900AAE}" type="pres">
      <dgm:prSet presAssocID="{4D77210C-3D27-41A2-95FD-58EBBD6618F3}" presName="accentRepeatNode" presStyleLbl="solidFgAcc1" presStyleIdx="5" presStyleCnt="6"/>
      <dgm:spPr/>
    </dgm:pt>
  </dgm:ptLst>
  <dgm:cxnLst>
    <dgm:cxn modelId="{759B5E11-716D-4047-9992-69D90B0427AE}" srcId="{7F388A52-FD42-46FD-BC41-3FAB10340C80}" destId="{4D77210C-3D27-41A2-95FD-58EBBD6618F3}" srcOrd="5" destOrd="0" parTransId="{1A0B39B7-6E35-4A03-B243-7D6E07C55B63}" sibTransId="{4990FB31-DA77-4B7D-8590-D08A78315F3A}"/>
    <dgm:cxn modelId="{75AC0616-28E3-47A2-8CC8-83CFBA56162C}" srcId="{7F388A52-FD42-46FD-BC41-3FAB10340C80}" destId="{49377FF0-F04D-4424-8080-CDAAD53213C0}" srcOrd="0" destOrd="0" parTransId="{AECBDF19-EF18-49D1-A10F-0A9DC5976B4A}" sibTransId="{D306465A-970D-4EF3-A825-DC97A4634442}"/>
    <dgm:cxn modelId="{9B60D72F-55FE-4F27-82F6-54A0B0666055}" srcId="{7F388A52-FD42-46FD-BC41-3FAB10340C80}" destId="{70B826C8-4770-4386-AF93-0E263AD4B112}" srcOrd="1" destOrd="0" parTransId="{77E71C99-5B87-4AAB-8A1F-C6379824EB33}" sibTransId="{A74668CA-06DD-4AB7-AD56-7A463FF11E56}"/>
    <dgm:cxn modelId="{72B9C567-8205-4D5F-A967-E1EB5B621A53}" type="presOf" srcId="{D306465A-970D-4EF3-A825-DC97A4634442}" destId="{0DEF30F0-3AAC-4109-9D94-445798D07E15}" srcOrd="0" destOrd="0" presId="urn:microsoft.com/office/officeart/2008/layout/VerticalCurvedList"/>
    <dgm:cxn modelId="{FBB42E2E-3E00-4FE8-9DFA-E33CDB069B41}" type="presOf" srcId="{DEE6C647-71BB-4BB2-A2C7-881D4885CC93}" destId="{76AA654F-3B9E-42D2-9833-77DA179213F7}" srcOrd="0" destOrd="0" presId="urn:microsoft.com/office/officeart/2008/layout/VerticalCurvedList"/>
    <dgm:cxn modelId="{8B68CEFD-F59E-4920-B05E-91F6A9A50379}" type="presOf" srcId="{70B826C8-4770-4386-AF93-0E263AD4B112}" destId="{0F57D11D-DF9D-403E-8FAA-6A46242D4CA7}" srcOrd="0" destOrd="0" presId="urn:microsoft.com/office/officeart/2008/layout/VerticalCurvedList"/>
    <dgm:cxn modelId="{1465DCBC-5A08-4EE5-A059-51A9BC18A320}" srcId="{7F388A52-FD42-46FD-BC41-3FAB10340C80}" destId="{DEE6C647-71BB-4BB2-A2C7-881D4885CC93}" srcOrd="4" destOrd="0" parTransId="{04F7917C-D1E3-4BCA-9E68-02165A0FA39D}" sibTransId="{4F0E97DB-0069-4C06-BBA8-DD21C897BAEB}"/>
    <dgm:cxn modelId="{64136FF7-D6AC-4105-B5D1-AFCA86A79A23}" type="presOf" srcId="{7F388A52-FD42-46FD-BC41-3FAB10340C80}" destId="{3AA33D49-D721-4C1E-9F92-6A3BC13004F3}" srcOrd="0" destOrd="0" presId="urn:microsoft.com/office/officeart/2008/layout/VerticalCurvedList"/>
    <dgm:cxn modelId="{78C3B80D-5E38-4136-99FC-051ED39D0D8F}" type="presOf" srcId="{605260D9-0A42-4D23-9EC4-AFF28E90F68F}" destId="{AD553D56-5826-4F47-868D-E541695F05AC}" srcOrd="0" destOrd="0" presId="urn:microsoft.com/office/officeart/2008/layout/VerticalCurvedList"/>
    <dgm:cxn modelId="{6878A279-8222-4305-9BEC-30946F6BD918}" srcId="{7F388A52-FD42-46FD-BC41-3FAB10340C80}" destId="{605260D9-0A42-4D23-9EC4-AFF28E90F68F}" srcOrd="3" destOrd="0" parTransId="{B32AC9B8-9B73-4DBE-A9CA-4E40CAB793E2}" sibTransId="{5CB26DE2-097C-43C5-AC66-44A332707EF6}"/>
    <dgm:cxn modelId="{95D1B19A-BEE0-439A-983C-9E2CC8ECF0FA}" type="presOf" srcId="{4D77210C-3D27-41A2-95FD-58EBBD6618F3}" destId="{DE381034-8546-4C7D-8680-25A8A3EB74D5}" srcOrd="0" destOrd="0" presId="urn:microsoft.com/office/officeart/2008/layout/VerticalCurvedList"/>
    <dgm:cxn modelId="{076FE0EC-E3FB-4512-BB69-EFF1BE02B3EC}" srcId="{7F388A52-FD42-46FD-BC41-3FAB10340C80}" destId="{C55E73CD-BA07-460E-AA71-F338DC81CE74}" srcOrd="2" destOrd="0" parTransId="{82F5A1FC-751B-4A1B-996A-33E750240300}" sibTransId="{6FB91815-D678-48D6-873B-39E08CF42D46}"/>
    <dgm:cxn modelId="{9A6BEA47-29D0-4B34-B529-AF61F7C0BA9F}" type="presOf" srcId="{49377FF0-F04D-4424-8080-CDAAD53213C0}" destId="{E3B4A9F8-8881-404C-A973-46C53DC0E637}" srcOrd="0" destOrd="0" presId="urn:microsoft.com/office/officeart/2008/layout/VerticalCurvedList"/>
    <dgm:cxn modelId="{A47B2EEB-5182-43F7-BAB3-B78421CDFCCD}" type="presOf" srcId="{C55E73CD-BA07-460E-AA71-F338DC81CE74}" destId="{1C44FDC7-3560-4483-9362-F9C2C38F708C}" srcOrd="0" destOrd="0" presId="urn:microsoft.com/office/officeart/2008/layout/VerticalCurvedList"/>
    <dgm:cxn modelId="{A60EF305-6002-464F-86EE-D5D7895B5D41}" type="presParOf" srcId="{3AA33D49-D721-4C1E-9F92-6A3BC13004F3}" destId="{805C0DFE-C8FF-4D10-B054-6DED701DE3F9}" srcOrd="0" destOrd="0" presId="urn:microsoft.com/office/officeart/2008/layout/VerticalCurvedList"/>
    <dgm:cxn modelId="{BD38DCC0-53F9-4343-A6A3-C5A6D9707846}" type="presParOf" srcId="{805C0DFE-C8FF-4D10-B054-6DED701DE3F9}" destId="{4491143C-7754-49A8-A492-BA4F0AE9B042}" srcOrd="0" destOrd="0" presId="urn:microsoft.com/office/officeart/2008/layout/VerticalCurvedList"/>
    <dgm:cxn modelId="{F0D65255-D6E0-4F0E-B02F-A63FE1E13A4A}" type="presParOf" srcId="{4491143C-7754-49A8-A492-BA4F0AE9B042}" destId="{A6DB93DC-E0B7-4697-936A-26287689D583}" srcOrd="0" destOrd="0" presId="urn:microsoft.com/office/officeart/2008/layout/VerticalCurvedList"/>
    <dgm:cxn modelId="{4C839D98-9646-499C-87D9-3FC4E58AAE22}" type="presParOf" srcId="{4491143C-7754-49A8-A492-BA4F0AE9B042}" destId="{0DEF30F0-3AAC-4109-9D94-445798D07E15}" srcOrd="1" destOrd="0" presId="urn:microsoft.com/office/officeart/2008/layout/VerticalCurvedList"/>
    <dgm:cxn modelId="{4C9381CF-B60F-4DE6-9F47-B3CA94D1F7E1}" type="presParOf" srcId="{4491143C-7754-49A8-A492-BA4F0AE9B042}" destId="{3D62F52C-29D7-4D35-96B0-BC83D92B8207}" srcOrd="2" destOrd="0" presId="urn:microsoft.com/office/officeart/2008/layout/VerticalCurvedList"/>
    <dgm:cxn modelId="{364153AC-51DE-469C-A5C8-2CE704E8675F}" type="presParOf" srcId="{4491143C-7754-49A8-A492-BA4F0AE9B042}" destId="{2677AD0A-6E4B-4C25-B53C-2A7CBD126376}" srcOrd="3" destOrd="0" presId="urn:microsoft.com/office/officeart/2008/layout/VerticalCurvedList"/>
    <dgm:cxn modelId="{B4233712-D692-4CFE-BB69-BD36B609EB14}" type="presParOf" srcId="{805C0DFE-C8FF-4D10-B054-6DED701DE3F9}" destId="{E3B4A9F8-8881-404C-A973-46C53DC0E637}" srcOrd="1" destOrd="0" presId="urn:microsoft.com/office/officeart/2008/layout/VerticalCurvedList"/>
    <dgm:cxn modelId="{62CB66B6-C993-429B-9585-4A2CC8211F68}" type="presParOf" srcId="{805C0DFE-C8FF-4D10-B054-6DED701DE3F9}" destId="{CF989797-65D8-4E3B-8A32-C53B44A0BE6A}" srcOrd="2" destOrd="0" presId="urn:microsoft.com/office/officeart/2008/layout/VerticalCurvedList"/>
    <dgm:cxn modelId="{F498CC52-96AD-436C-B369-5C31336C1C65}" type="presParOf" srcId="{CF989797-65D8-4E3B-8A32-C53B44A0BE6A}" destId="{6D7379A9-6F6E-4873-918F-2730BDD33973}" srcOrd="0" destOrd="0" presId="urn:microsoft.com/office/officeart/2008/layout/VerticalCurvedList"/>
    <dgm:cxn modelId="{34EE4B8E-2524-47D3-A257-8BC28AC1556B}" type="presParOf" srcId="{805C0DFE-C8FF-4D10-B054-6DED701DE3F9}" destId="{0F57D11D-DF9D-403E-8FAA-6A46242D4CA7}" srcOrd="3" destOrd="0" presId="urn:microsoft.com/office/officeart/2008/layout/VerticalCurvedList"/>
    <dgm:cxn modelId="{D928C272-A3C1-490A-A7F9-031C8C61246E}" type="presParOf" srcId="{805C0DFE-C8FF-4D10-B054-6DED701DE3F9}" destId="{3EE4A840-97CB-4CD0-AD30-649EC29DF10D}" srcOrd="4" destOrd="0" presId="urn:microsoft.com/office/officeart/2008/layout/VerticalCurvedList"/>
    <dgm:cxn modelId="{AAE1D9E0-5349-4A6C-8B15-5543CF71486E}" type="presParOf" srcId="{3EE4A840-97CB-4CD0-AD30-649EC29DF10D}" destId="{2A83F46A-F665-4DD3-A13A-69722A5DDEC8}" srcOrd="0" destOrd="0" presId="urn:microsoft.com/office/officeart/2008/layout/VerticalCurvedList"/>
    <dgm:cxn modelId="{B7F90AA9-954F-4962-A3E6-B4F9880CE3CE}" type="presParOf" srcId="{805C0DFE-C8FF-4D10-B054-6DED701DE3F9}" destId="{1C44FDC7-3560-4483-9362-F9C2C38F708C}" srcOrd="5" destOrd="0" presId="urn:microsoft.com/office/officeart/2008/layout/VerticalCurvedList"/>
    <dgm:cxn modelId="{FF0FAC7A-62A9-4B74-8C4A-B3FC03A251F1}" type="presParOf" srcId="{805C0DFE-C8FF-4D10-B054-6DED701DE3F9}" destId="{C37284A3-9373-4F38-9374-936FAF739D34}" srcOrd="6" destOrd="0" presId="urn:microsoft.com/office/officeart/2008/layout/VerticalCurvedList"/>
    <dgm:cxn modelId="{6DB62B28-1B7C-4A72-83B7-EAAF0E49E016}" type="presParOf" srcId="{C37284A3-9373-4F38-9374-936FAF739D34}" destId="{ACB37C10-F696-48E3-83E9-77F591919F88}" srcOrd="0" destOrd="0" presId="urn:microsoft.com/office/officeart/2008/layout/VerticalCurvedList"/>
    <dgm:cxn modelId="{EC945238-93D4-48E8-9E4A-60D3144181BE}" type="presParOf" srcId="{805C0DFE-C8FF-4D10-B054-6DED701DE3F9}" destId="{AD553D56-5826-4F47-868D-E541695F05AC}" srcOrd="7" destOrd="0" presId="urn:microsoft.com/office/officeart/2008/layout/VerticalCurvedList"/>
    <dgm:cxn modelId="{A99747AB-C0E7-4807-96D1-CC136442C3C3}" type="presParOf" srcId="{805C0DFE-C8FF-4D10-B054-6DED701DE3F9}" destId="{479AB478-840B-4B4A-B264-D3441E38EE42}" srcOrd="8" destOrd="0" presId="urn:microsoft.com/office/officeart/2008/layout/VerticalCurvedList"/>
    <dgm:cxn modelId="{DE670B65-8EEC-430D-987F-EE2A3CC2D9BF}" type="presParOf" srcId="{479AB478-840B-4B4A-B264-D3441E38EE42}" destId="{D61CE0B3-249E-48B9-988D-0B255F485C7A}" srcOrd="0" destOrd="0" presId="urn:microsoft.com/office/officeart/2008/layout/VerticalCurvedList"/>
    <dgm:cxn modelId="{1950745B-CF4A-49BA-8F1E-12A032834BA8}" type="presParOf" srcId="{805C0DFE-C8FF-4D10-B054-6DED701DE3F9}" destId="{76AA654F-3B9E-42D2-9833-77DA179213F7}" srcOrd="9" destOrd="0" presId="urn:microsoft.com/office/officeart/2008/layout/VerticalCurvedList"/>
    <dgm:cxn modelId="{CFF0E453-FE5A-4526-98DB-3757397C6A98}" type="presParOf" srcId="{805C0DFE-C8FF-4D10-B054-6DED701DE3F9}" destId="{E8611750-F768-4EC0-83EE-EA6094E86F47}" srcOrd="10" destOrd="0" presId="urn:microsoft.com/office/officeart/2008/layout/VerticalCurvedList"/>
    <dgm:cxn modelId="{474917A2-2C9E-4569-BA58-D5FA0A0EFE77}" type="presParOf" srcId="{E8611750-F768-4EC0-83EE-EA6094E86F47}" destId="{5E8C736A-1C24-4D47-AADA-23F18F25B327}" srcOrd="0" destOrd="0" presId="urn:microsoft.com/office/officeart/2008/layout/VerticalCurvedList"/>
    <dgm:cxn modelId="{85935468-740F-44F6-BF3B-33A946FFA333}" type="presParOf" srcId="{805C0DFE-C8FF-4D10-B054-6DED701DE3F9}" destId="{DE381034-8546-4C7D-8680-25A8A3EB74D5}" srcOrd="11" destOrd="0" presId="urn:microsoft.com/office/officeart/2008/layout/VerticalCurvedList"/>
    <dgm:cxn modelId="{6D40704A-901C-43AD-979B-9FB1DEFB5132}" type="presParOf" srcId="{805C0DFE-C8FF-4D10-B054-6DED701DE3F9}" destId="{E8F5885E-539F-47F2-8813-166F24C500BB}" srcOrd="12" destOrd="0" presId="urn:microsoft.com/office/officeart/2008/layout/VerticalCurvedList"/>
    <dgm:cxn modelId="{B07D0E5E-2E8A-4071-9A3F-872FB093566D}" type="presParOf" srcId="{E8F5885E-539F-47F2-8813-166F24C500BB}" destId="{748E8352-B1E6-4226-B17C-C9CCF0900AAE}"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DEF30F0-3AAC-4109-9D94-445798D07E15}">
      <dsp:nvSpPr>
        <dsp:cNvPr id="0" name=""/>
        <dsp:cNvSpPr/>
      </dsp:nvSpPr>
      <dsp:spPr>
        <a:xfrm>
          <a:off x="-6126981" y="-937410"/>
          <a:ext cx="7293488" cy="7293488"/>
        </a:xfrm>
        <a:prstGeom prst="blockArc">
          <a:avLst>
            <a:gd name="adj1" fmla="val 18900000"/>
            <a:gd name="adj2" fmla="val 2700000"/>
            <a:gd name="adj3" fmla="val 29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B4A9F8-8881-404C-A973-46C53DC0E637}">
      <dsp:nvSpPr>
        <dsp:cNvPr id="0" name=""/>
        <dsp:cNvSpPr/>
      </dsp:nvSpPr>
      <dsp:spPr>
        <a:xfrm>
          <a:off x="434398" y="285347"/>
          <a:ext cx="7617019" cy="57047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8580" rIns="68580" bIns="68580" numCol="1" spcCol="1270" anchor="ctr" anchorCtr="0">
          <a:noAutofit/>
        </a:bodyPr>
        <a:lstStyle/>
        <a:p>
          <a:pPr lvl="0" algn="l" defTabSz="1200150">
            <a:lnSpc>
              <a:spcPct val="90000"/>
            </a:lnSpc>
            <a:spcBef>
              <a:spcPct val="0"/>
            </a:spcBef>
            <a:spcAft>
              <a:spcPct val="35000"/>
            </a:spcAft>
          </a:pPr>
          <a:r>
            <a:rPr lang="en-US" sz="2700" kern="1200" dirty="0" err="1" smtClean="0">
              <a:solidFill>
                <a:schemeClr val="accent6">
                  <a:lumMod val="75000"/>
                </a:schemeClr>
              </a:solidFill>
            </a:rPr>
            <a:t>Giúp</a:t>
          </a:r>
          <a:r>
            <a:rPr lang="en-US" sz="2700" kern="1200" dirty="0" smtClean="0">
              <a:solidFill>
                <a:schemeClr val="accent6">
                  <a:lumMod val="75000"/>
                </a:schemeClr>
              </a:solidFill>
            </a:rPr>
            <a:t> </a:t>
          </a:r>
          <a:r>
            <a:rPr lang="en-US" sz="2700" kern="1200" dirty="0" err="1" smtClean="0">
              <a:solidFill>
                <a:schemeClr val="accent6">
                  <a:lumMod val="75000"/>
                </a:schemeClr>
              </a:solidFill>
            </a:rPr>
            <a:t>đỡ</a:t>
          </a:r>
          <a:r>
            <a:rPr lang="en-US" sz="2700" kern="1200" dirty="0" smtClean="0">
              <a:solidFill>
                <a:schemeClr val="accent6">
                  <a:lumMod val="75000"/>
                </a:schemeClr>
              </a:solidFill>
            </a:rPr>
            <a:t> </a:t>
          </a:r>
          <a:r>
            <a:rPr lang="en-US" sz="2700" kern="1200" dirty="0" err="1" smtClean="0">
              <a:solidFill>
                <a:schemeClr val="accent6">
                  <a:lumMod val="75000"/>
                </a:schemeClr>
              </a:solidFill>
            </a:rPr>
            <a:t>khi</a:t>
          </a:r>
          <a:r>
            <a:rPr lang="en-US" sz="2700" kern="1200" dirty="0" smtClean="0">
              <a:solidFill>
                <a:schemeClr val="accent6">
                  <a:lumMod val="75000"/>
                </a:schemeClr>
              </a:solidFill>
            </a:rPr>
            <a:t> </a:t>
          </a:r>
          <a:r>
            <a:rPr lang="en-US" sz="2700" kern="1200" dirty="0" err="1" smtClean="0">
              <a:solidFill>
                <a:schemeClr val="accent6">
                  <a:lumMod val="75000"/>
                </a:schemeClr>
              </a:solidFill>
            </a:rPr>
            <a:t>bạn</a:t>
          </a:r>
          <a:r>
            <a:rPr lang="en-US" sz="2700" kern="1200" dirty="0" smtClean="0">
              <a:solidFill>
                <a:schemeClr val="accent6">
                  <a:lumMod val="75000"/>
                </a:schemeClr>
              </a:solidFill>
            </a:rPr>
            <a:t> </a:t>
          </a:r>
          <a:r>
            <a:rPr lang="en-US" sz="2700" kern="1200" dirty="0" err="1" smtClean="0">
              <a:solidFill>
                <a:schemeClr val="accent6">
                  <a:lumMod val="75000"/>
                </a:schemeClr>
              </a:solidFill>
            </a:rPr>
            <a:t>gặp</a:t>
          </a:r>
          <a:r>
            <a:rPr lang="en-US" sz="2700" kern="1200" dirty="0" smtClean="0">
              <a:solidFill>
                <a:schemeClr val="accent6">
                  <a:lumMod val="75000"/>
                </a:schemeClr>
              </a:solidFill>
            </a:rPr>
            <a:t> </a:t>
          </a:r>
          <a:r>
            <a:rPr lang="en-US" sz="2700" kern="1200" dirty="0" err="1" smtClean="0">
              <a:solidFill>
                <a:schemeClr val="accent6">
                  <a:lumMod val="75000"/>
                </a:schemeClr>
              </a:solidFill>
            </a:rPr>
            <a:t>khó</a:t>
          </a:r>
          <a:r>
            <a:rPr lang="en-US" sz="2700" kern="1200" dirty="0" smtClean="0">
              <a:solidFill>
                <a:schemeClr val="accent6">
                  <a:lumMod val="75000"/>
                </a:schemeClr>
              </a:solidFill>
            </a:rPr>
            <a:t> </a:t>
          </a:r>
          <a:r>
            <a:rPr lang="en-US" sz="2700" kern="1200" dirty="0" err="1" smtClean="0">
              <a:solidFill>
                <a:schemeClr val="accent6">
                  <a:lumMod val="75000"/>
                </a:schemeClr>
              </a:solidFill>
            </a:rPr>
            <a:t>khăn</a:t>
          </a:r>
          <a:endParaRPr lang="en-US" sz="2700" kern="1200" dirty="0">
            <a:solidFill>
              <a:schemeClr val="accent6">
                <a:lumMod val="75000"/>
              </a:schemeClr>
            </a:solidFill>
          </a:endParaRPr>
        </a:p>
      </dsp:txBody>
      <dsp:txXfrm>
        <a:off x="434398" y="285347"/>
        <a:ext cx="7617019" cy="570477"/>
      </dsp:txXfrm>
    </dsp:sp>
    <dsp:sp modelId="{6D7379A9-6F6E-4873-918F-2730BDD33973}">
      <dsp:nvSpPr>
        <dsp:cNvPr id="0" name=""/>
        <dsp:cNvSpPr/>
      </dsp:nvSpPr>
      <dsp:spPr>
        <a:xfrm>
          <a:off x="77849" y="214037"/>
          <a:ext cx="713096" cy="7130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57D11D-DF9D-403E-8FAA-6A46242D4CA7}">
      <dsp:nvSpPr>
        <dsp:cNvPr id="0" name=""/>
        <dsp:cNvSpPr/>
      </dsp:nvSpPr>
      <dsp:spPr>
        <a:xfrm>
          <a:off x="903654" y="1140954"/>
          <a:ext cx="7147763" cy="57047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8580" rIns="68580" bIns="68580" numCol="1" spcCol="1270" anchor="ctr" anchorCtr="0">
          <a:noAutofit/>
        </a:bodyPr>
        <a:lstStyle/>
        <a:p>
          <a:pPr lvl="0" algn="l" defTabSz="1200150">
            <a:lnSpc>
              <a:spcPct val="90000"/>
            </a:lnSpc>
            <a:spcBef>
              <a:spcPct val="0"/>
            </a:spcBef>
            <a:spcAft>
              <a:spcPct val="35000"/>
            </a:spcAft>
          </a:pPr>
          <a:r>
            <a:rPr lang="en-US" sz="2700" kern="1200" dirty="0" err="1" smtClean="0"/>
            <a:t>Hỏi</a:t>
          </a:r>
          <a:r>
            <a:rPr lang="en-US" sz="2700" kern="1200" dirty="0" smtClean="0"/>
            <a:t> </a:t>
          </a:r>
          <a:r>
            <a:rPr lang="en-US" sz="2700" kern="1200" dirty="0" err="1" smtClean="0"/>
            <a:t>thăm</a:t>
          </a:r>
          <a:r>
            <a:rPr lang="en-US" sz="2700" kern="1200" dirty="0" smtClean="0"/>
            <a:t> </a:t>
          </a:r>
          <a:r>
            <a:rPr lang="en-US" sz="2700" kern="1200" dirty="0" err="1" smtClean="0"/>
            <a:t>khi</a:t>
          </a:r>
          <a:r>
            <a:rPr lang="en-US" sz="2700" kern="1200" dirty="0" smtClean="0"/>
            <a:t> </a:t>
          </a:r>
          <a:r>
            <a:rPr lang="en-US" sz="2700" kern="1200" dirty="0" err="1" smtClean="0"/>
            <a:t>bạn</a:t>
          </a:r>
          <a:r>
            <a:rPr lang="en-US" sz="2700" kern="1200" dirty="0" smtClean="0"/>
            <a:t> </a:t>
          </a:r>
          <a:r>
            <a:rPr lang="en-US" sz="2700" kern="1200" dirty="0" err="1" smtClean="0"/>
            <a:t>ốm</a:t>
          </a:r>
          <a:r>
            <a:rPr lang="en-US" sz="2700" kern="1200" dirty="0" smtClean="0"/>
            <a:t>, </a:t>
          </a:r>
          <a:r>
            <a:rPr lang="en-US" sz="2700" kern="1200" dirty="0" err="1" smtClean="0"/>
            <a:t>bạn</a:t>
          </a:r>
          <a:r>
            <a:rPr lang="en-US" sz="2700" kern="1200" dirty="0" smtClean="0"/>
            <a:t> </a:t>
          </a:r>
          <a:r>
            <a:rPr lang="en-US" sz="2700" kern="1200" dirty="0" err="1" smtClean="0"/>
            <a:t>có</a:t>
          </a:r>
          <a:r>
            <a:rPr lang="en-US" sz="2700" kern="1200" dirty="0" smtClean="0"/>
            <a:t> </a:t>
          </a:r>
          <a:r>
            <a:rPr lang="en-US" sz="2700" kern="1200" dirty="0" err="1" smtClean="0"/>
            <a:t>chuyện</a:t>
          </a:r>
          <a:r>
            <a:rPr lang="en-US" sz="2700" kern="1200" dirty="0" smtClean="0"/>
            <a:t> </a:t>
          </a:r>
          <a:r>
            <a:rPr lang="en-US" sz="2700" kern="1200" dirty="0" err="1" smtClean="0"/>
            <a:t>buồn</a:t>
          </a:r>
          <a:endParaRPr lang="en-US" sz="2700" kern="1200" dirty="0"/>
        </a:p>
      </dsp:txBody>
      <dsp:txXfrm>
        <a:off x="903654" y="1140954"/>
        <a:ext cx="7147763" cy="570477"/>
      </dsp:txXfrm>
    </dsp:sp>
    <dsp:sp modelId="{2A83F46A-F665-4DD3-A13A-69722A5DDEC8}">
      <dsp:nvSpPr>
        <dsp:cNvPr id="0" name=""/>
        <dsp:cNvSpPr/>
      </dsp:nvSpPr>
      <dsp:spPr>
        <a:xfrm>
          <a:off x="547106" y="1069644"/>
          <a:ext cx="713096" cy="71309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44FDC7-3560-4483-9362-F9C2C38F708C}">
      <dsp:nvSpPr>
        <dsp:cNvPr id="0" name=""/>
        <dsp:cNvSpPr/>
      </dsp:nvSpPr>
      <dsp:spPr>
        <a:xfrm>
          <a:off x="1118233" y="1996562"/>
          <a:ext cx="6933183" cy="57047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8580" rIns="68580" bIns="68580" numCol="1" spcCol="1270" anchor="ctr" anchorCtr="0">
          <a:noAutofit/>
        </a:bodyPr>
        <a:lstStyle/>
        <a:p>
          <a:pPr lvl="0" algn="l" defTabSz="1200150">
            <a:lnSpc>
              <a:spcPct val="90000"/>
            </a:lnSpc>
            <a:spcBef>
              <a:spcPct val="0"/>
            </a:spcBef>
            <a:spcAft>
              <a:spcPct val="35000"/>
            </a:spcAft>
          </a:pPr>
          <a:r>
            <a:rPr lang="en-US" sz="2700" kern="1200" dirty="0" err="1" smtClean="0"/>
            <a:t>Giảng</a:t>
          </a:r>
          <a:r>
            <a:rPr lang="en-US" sz="2700" kern="1200" dirty="0" smtClean="0"/>
            <a:t> </a:t>
          </a:r>
          <a:r>
            <a:rPr lang="en-US" sz="2700" kern="1200" dirty="0" err="1" smtClean="0"/>
            <a:t>bài</a:t>
          </a:r>
          <a:r>
            <a:rPr lang="en-US" sz="2700" kern="1200" dirty="0" smtClean="0"/>
            <a:t> </a:t>
          </a:r>
          <a:r>
            <a:rPr lang="en-US" sz="2700" kern="1200" dirty="0" err="1" smtClean="0"/>
            <a:t>cho</a:t>
          </a:r>
          <a:r>
            <a:rPr lang="en-US" sz="2700" kern="1200" dirty="0" smtClean="0"/>
            <a:t> </a:t>
          </a:r>
          <a:r>
            <a:rPr lang="en-US" sz="2700" kern="1200" dirty="0" err="1" smtClean="0"/>
            <a:t>bạn</a:t>
          </a:r>
          <a:r>
            <a:rPr lang="en-US" sz="2700" kern="1200" dirty="0" smtClean="0"/>
            <a:t> </a:t>
          </a:r>
          <a:r>
            <a:rPr lang="en-US" sz="2700" kern="1200" dirty="0" err="1" smtClean="0"/>
            <a:t>khi</a:t>
          </a:r>
          <a:r>
            <a:rPr lang="en-US" sz="2700" kern="1200" dirty="0" smtClean="0"/>
            <a:t> </a:t>
          </a:r>
          <a:r>
            <a:rPr lang="en-US" sz="2700" kern="1200" dirty="0" err="1" smtClean="0"/>
            <a:t>bạn</a:t>
          </a:r>
          <a:r>
            <a:rPr lang="en-US" sz="2700" kern="1200" dirty="0" smtClean="0"/>
            <a:t> </a:t>
          </a:r>
          <a:r>
            <a:rPr lang="en-US" sz="2700" kern="1200" dirty="0" err="1" smtClean="0"/>
            <a:t>chưa</a:t>
          </a:r>
          <a:r>
            <a:rPr lang="en-US" sz="2700" kern="1200" dirty="0" smtClean="0"/>
            <a:t> </a:t>
          </a:r>
          <a:r>
            <a:rPr lang="en-US" sz="2700" kern="1200" dirty="0" err="1" smtClean="0"/>
            <a:t>hiểu</a:t>
          </a:r>
          <a:endParaRPr lang="en-US" sz="2700" kern="1200" dirty="0"/>
        </a:p>
      </dsp:txBody>
      <dsp:txXfrm>
        <a:off x="1118233" y="1996562"/>
        <a:ext cx="6933183" cy="570477"/>
      </dsp:txXfrm>
    </dsp:sp>
    <dsp:sp modelId="{ACB37C10-F696-48E3-83E9-77F591919F88}">
      <dsp:nvSpPr>
        <dsp:cNvPr id="0" name=""/>
        <dsp:cNvSpPr/>
      </dsp:nvSpPr>
      <dsp:spPr>
        <a:xfrm>
          <a:off x="761685" y="1925252"/>
          <a:ext cx="713096" cy="71309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53D56-5826-4F47-868D-E541695F05AC}">
      <dsp:nvSpPr>
        <dsp:cNvPr id="0" name=""/>
        <dsp:cNvSpPr/>
      </dsp:nvSpPr>
      <dsp:spPr>
        <a:xfrm>
          <a:off x="1118233" y="2851627"/>
          <a:ext cx="6933183" cy="57047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8580" rIns="68580" bIns="68580" numCol="1" spcCol="1270" anchor="ctr" anchorCtr="0">
          <a:noAutofit/>
        </a:bodyPr>
        <a:lstStyle/>
        <a:p>
          <a:pPr lvl="0" algn="l" defTabSz="1200150">
            <a:lnSpc>
              <a:spcPct val="90000"/>
            </a:lnSpc>
            <a:spcBef>
              <a:spcPct val="0"/>
            </a:spcBef>
            <a:spcAft>
              <a:spcPct val="35000"/>
            </a:spcAft>
          </a:pPr>
          <a:r>
            <a:rPr lang="en-US" sz="2700" kern="1200" dirty="0" err="1" smtClean="0"/>
            <a:t>Rủ</a:t>
          </a:r>
          <a:r>
            <a:rPr lang="en-US" sz="2700" kern="1200" dirty="0" smtClean="0"/>
            <a:t> </a:t>
          </a:r>
          <a:r>
            <a:rPr lang="en-US" sz="2700" kern="1200" dirty="0" err="1" smtClean="0"/>
            <a:t>bạn</a:t>
          </a:r>
          <a:r>
            <a:rPr lang="en-US" sz="2700" kern="1200" dirty="0" smtClean="0"/>
            <a:t> </a:t>
          </a:r>
          <a:r>
            <a:rPr lang="en-US" sz="2700" kern="1200" dirty="0" err="1" smtClean="0"/>
            <a:t>cùng</a:t>
          </a:r>
          <a:r>
            <a:rPr lang="en-US" sz="2700" kern="1200" dirty="0" smtClean="0"/>
            <a:t> </a:t>
          </a:r>
          <a:r>
            <a:rPr lang="en-US" sz="2700" kern="1200" dirty="0" err="1" smtClean="0"/>
            <a:t>học</a:t>
          </a:r>
          <a:r>
            <a:rPr lang="en-US" sz="2700" kern="1200" dirty="0" smtClean="0"/>
            <a:t> </a:t>
          </a:r>
          <a:r>
            <a:rPr lang="en-US" sz="2700" kern="1200" dirty="0" err="1" smtClean="0"/>
            <a:t>cùng</a:t>
          </a:r>
          <a:r>
            <a:rPr lang="en-US" sz="2700" kern="1200" dirty="0" smtClean="0"/>
            <a:t> </a:t>
          </a:r>
          <a:r>
            <a:rPr lang="en-US" sz="2700" kern="1200" dirty="0" err="1" smtClean="0"/>
            <a:t>chơi</a:t>
          </a:r>
          <a:endParaRPr lang="en-US" sz="2700" kern="1200" dirty="0"/>
        </a:p>
      </dsp:txBody>
      <dsp:txXfrm>
        <a:off x="1118233" y="2851627"/>
        <a:ext cx="6933183" cy="570477"/>
      </dsp:txXfrm>
    </dsp:sp>
    <dsp:sp modelId="{D61CE0B3-249E-48B9-988D-0B255F485C7A}">
      <dsp:nvSpPr>
        <dsp:cNvPr id="0" name=""/>
        <dsp:cNvSpPr/>
      </dsp:nvSpPr>
      <dsp:spPr>
        <a:xfrm>
          <a:off x="761685" y="2780318"/>
          <a:ext cx="713096" cy="71309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A654F-3B9E-42D2-9833-77DA179213F7}">
      <dsp:nvSpPr>
        <dsp:cNvPr id="0" name=""/>
        <dsp:cNvSpPr/>
      </dsp:nvSpPr>
      <dsp:spPr>
        <a:xfrm>
          <a:off x="903654" y="3707235"/>
          <a:ext cx="7147763" cy="57047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8580" rIns="68580" bIns="68580" numCol="1" spcCol="1270" anchor="ctr" anchorCtr="0">
          <a:noAutofit/>
        </a:bodyPr>
        <a:lstStyle/>
        <a:p>
          <a:pPr lvl="0" algn="l" defTabSz="1200150">
            <a:lnSpc>
              <a:spcPct val="90000"/>
            </a:lnSpc>
            <a:spcBef>
              <a:spcPct val="0"/>
            </a:spcBef>
            <a:spcAft>
              <a:spcPct val="35000"/>
            </a:spcAft>
          </a:pPr>
          <a:r>
            <a:rPr lang="en-US" sz="2700" kern="1200" dirty="0" err="1" smtClean="0">
              <a:solidFill>
                <a:schemeClr val="accent4">
                  <a:lumMod val="50000"/>
                </a:schemeClr>
              </a:solidFill>
            </a:rPr>
            <a:t>Trung</a:t>
          </a:r>
          <a:r>
            <a:rPr lang="en-US" sz="2700" kern="1200" dirty="0" smtClean="0">
              <a:solidFill>
                <a:schemeClr val="accent4">
                  <a:lumMod val="50000"/>
                </a:schemeClr>
              </a:solidFill>
            </a:rPr>
            <a:t> </a:t>
          </a:r>
          <a:r>
            <a:rPr lang="en-US" sz="2700" kern="1200" dirty="0" err="1" smtClean="0">
              <a:solidFill>
                <a:schemeClr val="accent4">
                  <a:lumMod val="50000"/>
                </a:schemeClr>
              </a:solidFill>
            </a:rPr>
            <a:t>thực</a:t>
          </a:r>
          <a:r>
            <a:rPr lang="en-US" sz="2700" kern="1200" dirty="0" smtClean="0">
              <a:solidFill>
                <a:schemeClr val="accent4">
                  <a:lumMod val="50000"/>
                </a:schemeClr>
              </a:solidFill>
            </a:rPr>
            <a:t> </a:t>
          </a:r>
          <a:r>
            <a:rPr lang="en-US" sz="2700" kern="1200" dirty="0" err="1" smtClean="0">
              <a:solidFill>
                <a:schemeClr val="accent4">
                  <a:lumMod val="50000"/>
                </a:schemeClr>
              </a:solidFill>
            </a:rPr>
            <a:t>với</a:t>
          </a:r>
          <a:r>
            <a:rPr lang="en-US" sz="2700" kern="1200" dirty="0" smtClean="0">
              <a:solidFill>
                <a:schemeClr val="accent4">
                  <a:lumMod val="50000"/>
                </a:schemeClr>
              </a:solidFill>
            </a:rPr>
            <a:t> </a:t>
          </a:r>
          <a:r>
            <a:rPr lang="en-US" sz="2700" kern="1200" dirty="0" err="1" smtClean="0">
              <a:solidFill>
                <a:schemeClr val="accent4">
                  <a:lumMod val="50000"/>
                </a:schemeClr>
              </a:solidFill>
            </a:rPr>
            <a:t>bạn</a:t>
          </a:r>
          <a:endParaRPr lang="en-US" sz="2700" kern="1200" dirty="0">
            <a:solidFill>
              <a:schemeClr val="accent4">
                <a:lumMod val="50000"/>
              </a:schemeClr>
            </a:solidFill>
          </a:endParaRPr>
        </a:p>
      </dsp:txBody>
      <dsp:txXfrm>
        <a:off x="903654" y="3707235"/>
        <a:ext cx="7147763" cy="570477"/>
      </dsp:txXfrm>
    </dsp:sp>
    <dsp:sp modelId="{5E8C736A-1C24-4D47-AADA-23F18F25B327}">
      <dsp:nvSpPr>
        <dsp:cNvPr id="0" name=""/>
        <dsp:cNvSpPr/>
      </dsp:nvSpPr>
      <dsp:spPr>
        <a:xfrm>
          <a:off x="547106" y="3635925"/>
          <a:ext cx="713096" cy="713096"/>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381034-8546-4C7D-8680-25A8A3EB74D5}">
      <dsp:nvSpPr>
        <dsp:cNvPr id="0" name=""/>
        <dsp:cNvSpPr/>
      </dsp:nvSpPr>
      <dsp:spPr>
        <a:xfrm>
          <a:off x="434398" y="4562842"/>
          <a:ext cx="7617019" cy="57047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68580" rIns="68580" bIns="68580" numCol="1" spcCol="1270" anchor="ctr" anchorCtr="0">
          <a:noAutofit/>
        </a:bodyPr>
        <a:lstStyle/>
        <a:p>
          <a:pPr lvl="0" algn="l" defTabSz="1200150">
            <a:lnSpc>
              <a:spcPct val="90000"/>
            </a:lnSpc>
            <a:spcBef>
              <a:spcPct val="0"/>
            </a:spcBef>
            <a:spcAft>
              <a:spcPct val="35000"/>
            </a:spcAft>
          </a:pPr>
          <a:r>
            <a:rPr lang="en-US" sz="2700" kern="1200" dirty="0" err="1" smtClean="0">
              <a:solidFill>
                <a:schemeClr val="accent6">
                  <a:lumMod val="75000"/>
                </a:schemeClr>
              </a:solidFill>
            </a:rPr>
            <a:t>Chúc</a:t>
          </a:r>
          <a:r>
            <a:rPr lang="en-US" sz="2700" kern="1200" dirty="0" smtClean="0">
              <a:solidFill>
                <a:schemeClr val="accent6">
                  <a:lumMod val="75000"/>
                </a:schemeClr>
              </a:solidFill>
            </a:rPr>
            <a:t> </a:t>
          </a:r>
          <a:r>
            <a:rPr lang="en-US" sz="2700" kern="1200" dirty="0" err="1" smtClean="0">
              <a:solidFill>
                <a:schemeClr val="accent6">
                  <a:lumMod val="75000"/>
                </a:schemeClr>
              </a:solidFill>
            </a:rPr>
            <a:t>mừng</a:t>
          </a:r>
          <a:r>
            <a:rPr lang="en-US" sz="2700" kern="1200" dirty="0" smtClean="0">
              <a:solidFill>
                <a:schemeClr val="accent6">
                  <a:lumMod val="75000"/>
                </a:schemeClr>
              </a:solidFill>
            </a:rPr>
            <a:t> </a:t>
          </a:r>
          <a:r>
            <a:rPr lang="en-US" sz="2700" kern="1200" dirty="0" err="1" smtClean="0">
              <a:solidFill>
                <a:schemeClr val="accent6">
                  <a:lumMod val="75000"/>
                </a:schemeClr>
              </a:solidFill>
            </a:rPr>
            <a:t>bạn</a:t>
          </a:r>
          <a:r>
            <a:rPr lang="en-US" sz="2700" kern="1200" dirty="0" smtClean="0">
              <a:solidFill>
                <a:schemeClr val="accent6">
                  <a:lumMod val="75000"/>
                </a:schemeClr>
              </a:solidFill>
            </a:rPr>
            <a:t> </a:t>
          </a:r>
          <a:r>
            <a:rPr lang="en-US" sz="2700" kern="1200" dirty="0" err="1" smtClean="0">
              <a:solidFill>
                <a:schemeClr val="accent6">
                  <a:lumMod val="75000"/>
                </a:schemeClr>
              </a:solidFill>
            </a:rPr>
            <a:t>khi</a:t>
          </a:r>
          <a:r>
            <a:rPr lang="en-US" sz="2700" kern="1200" dirty="0" smtClean="0">
              <a:solidFill>
                <a:schemeClr val="accent6">
                  <a:lumMod val="75000"/>
                </a:schemeClr>
              </a:solidFill>
            </a:rPr>
            <a:t> ban </a:t>
          </a:r>
          <a:r>
            <a:rPr lang="en-US" sz="2700" kern="1200" dirty="0" err="1" smtClean="0">
              <a:solidFill>
                <a:schemeClr val="accent6">
                  <a:lumMod val="75000"/>
                </a:schemeClr>
              </a:solidFill>
            </a:rPr>
            <a:t>có</a:t>
          </a:r>
          <a:r>
            <a:rPr lang="en-US" sz="2700" kern="1200" dirty="0" smtClean="0">
              <a:solidFill>
                <a:schemeClr val="accent6">
                  <a:lumMod val="75000"/>
                </a:schemeClr>
              </a:solidFill>
            </a:rPr>
            <a:t> </a:t>
          </a:r>
          <a:r>
            <a:rPr lang="en-US" sz="2700" kern="1200" dirty="0" err="1" smtClean="0">
              <a:solidFill>
                <a:schemeClr val="accent6">
                  <a:lumMod val="75000"/>
                </a:schemeClr>
              </a:solidFill>
            </a:rPr>
            <a:t>niềm</a:t>
          </a:r>
          <a:r>
            <a:rPr lang="en-US" sz="2700" kern="1200" dirty="0" smtClean="0">
              <a:solidFill>
                <a:schemeClr val="accent6">
                  <a:lumMod val="75000"/>
                </a:schemeClr>
              </a:solidFill>
            </a:rPr>
            <a:t> </a:t>
          </a:r>
          <a:r>
            <a:rPr lang="en-US" sz="2700" kern="1200" dirty="0" err="1" smtClean="0">
              <a:solidFill>
                <a:schemeClr val="accent6">
                  <a:lumMod val="75000"/>
                </a:schemeClr>
              </a:solidFill>
            </a:rPr>
            <a:t>vui</a:t>
          </a:r>
          <a:endParaRPr lang="en-US" sz="2700" kern="1200" dirty="0">
            <a:solidFill>
              <a:schemeClr val="accent6">
                <a:lumMod val="75000"/>
              </a:schemeClr>
            </a:solidFill>
          </a:endParaRPr>
        </a:p>
      </dsp:txBody>
      <dsp:txXfrm>
        <a:off x="434398" y="4562842"/>
        <a:ext cx="7617019" cy="570477"/>
      </dsp:txXfrm>
    </dsp:sp>
    <dsp:sp modelId="{748E8352-B1E6-4226-B17C-C9CCF0900AAE}">
      <dsp:nvSpPr>
        <dsp:cNvPr id="0" name=""/>
        <dsp:cNvSpPr/>
      </dsp:nvSpPr>
      <dsp:spPr>
        <a:xfrm>
          <a:off x="77849" y="4491533"/>
          <a:ext cx="713096" cy="71309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xmlns=""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xmlns="" id="{D49FDBB5-A5A6-4316-8393-3F5017974D4E}"/>
              </a:ext>
            </a:extLst>
          </p:cNvPr>
          <p:cNvSpPr txBox="1"/>
          <p:nvPr userDrawn="1"/>
        </p:nvSpPr>
        <p:spPr>
          <a:xfrm>
            <a:off x="4051885" y="5025030"/>
            <a:ext cx="7976326" cy="1717393"/>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smtClean="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KÍNH TRỌNG</a:t>
            </a:r>
            <a:r>
              <a:rPr kumimoji="0" lang="en-US" sz="4800" b="1" i="0" u="none" strike="noStrike" kern="0" cap="none" spc="0" normalizeH="0" baseline="0" noProof="0" dirty="0" smtClean="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a:t>
            </a:r>
            <a:r>
              <a:rPr kumimoji="0" lang="vi-VN" sz="4800" b="1" i="0" u="none" strike="noStrike" kern="0" cap="none" spc="0" normalizeH="0" baseline="0" noProof="0" dirty="0" smtClean="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THẦY GIÁO, CÔ GIÁO VÀ YÊU QUÝ BẠN BÈ</a:t>
            </a:r>
            <a:endPar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endParaRP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xmlns=""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xmlns="" id="{1615A6E5-55AE-4AF3-8171-CF240090A2C9}"/>
              </a:ext>
            </a:extLst>
          </p:cNvPr>
          <p:cNvPicPr>
            <a:picLocks noChangeAspect="1"/>
          </p:cNvPicPr>
          <p:nvPr userDrawn="1"/>
        </p:nvPicPr>
        <p:blipFill>
          <a:blip r:embed="rId2" cstate="print"/>
          <a:stretch>
            <a:fillRect/>
          </a:stretch>
        </p:blipFill>
        <p:spPr>
          <a:xfrm>
            <a:off x="6216288" y="471706"/>
            <a:ext cx="5501158" cy="5501158"/>
          </a:xfrm>
          <a:prstGeom prst="rect">
            <a:avLst/>
          </a:prstGeom>
        </p:spPr>
      </p:pic>
    </p:spTree>
    <p:extLst>
      <p:ext uri="{BB962C8B-B14F-4D97-AF65-F5344CB8AC3E}">
        <p14:creationId xmlns:p14="http://schemas.microsoft.com/office/powerpoint/2010/main" xmlns="" val="419876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17" name="Group 16">
            <a:extLst>
              <a:ext uri="{FF2B5EF4-FFF2-40B4-BE49-F238E27FC236}">
                <a16:creationId xmlns:a16="http://schemas.microsoft.com/office/drawing/2014/main" xmlns="" id="{FCC409D7-DEED-4CFC-8307-14A64DE36C48}"/>
              </a:ext>
            </a:extLst>
          </p:cNvPr>
          <p:cNvGrpSpPr/>
          <p:nvPr userDrawn="1"/>
        </p:nvGrpSpPr>
        <p:grpSpPr>
          <a:xfrm>
            <a:off x="340636" y="254000"/>
            <a:ext cx="2816950" cy="1489289"/>
            <a:chOff x="569798" y="1124402"/>
            <a:chExt cx="2816950" cy="1489289"/>
          </a:xfrm>
        </p:grpSpPr>
        <p:pic>
          <p:nvPicPr>
            <p:cNvPr id="18" name="Picture 17">
              <a:extLst>
                <a:ext uri="{FF2B5EF4-FFF2-40B4-BE49-F238E27FC236}">
                  <a16:creationId xmlns:a16="http://schemas.microsoft.com/office/drawing/2014/main" xmlns="" id="{F8BC5D2D-D039-4AB6-AA00-D3310D94C54A}"/>
                </a:ext>
              </a:extLst>
            </p:cNvPr>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xmlns=""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Tree>
    <p:extLst>
      <p:ext uri="{BB962C8B-B14F-4D97-AF65-F5344CB8AC3E}">
        <p14:creationId xmlns:p14="http://schemas.microsoft.com/office/powerpoint/2010/main" xmlns="" val="26743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xmlns="" id="{90E6472D-54EF-4287-864C-0208D6E93C5C}"/>
              </a:ext>
            </a:extLst>
          </p:cNvPr>
          <p:cNvGrpSpPr/>
          <p:nvPr userDrawn="1"/>
        </p:nvGrpSpPr>
        <p:grpSpPr>
          <a:xfrm>
            <a:off x="433342" y="358589"/>
            <a:ext cx="2816950" cy="1288726"/>
            <a:chOff x="500062" y="2851475"/>
            <a:chExt cx="2816950" cy="1288726"/>
          </a:xfrm>
        </p:grpSpPr>
        <p:pic>
          <p:nvPicPr>
            <p:cNvPr id="5" name="Picture 4">
              <a:extLst>
                <a:ext uri="{FF2B5EF4-FFF2-40B4-BE49-F238E27FC236}">
                  <a16:creationId xmlns:a16="http://schemas.microsoft.com/office/drawing/2014/main" xmlns="" id="{6F5792B0-5237-4921-9333-2D63473E0239}"/>
                </a:ext>
              </a:extLst>
            </p:cNvPr>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6" name="TextBox 5">
              <a:extLst>
                <a:ext uri="{FF2B5EF4-FFF2-40B4-BE49-F238E27FC236}">
                  <a16:creationId xmlns:a16="http://schemas.microsoft.com/office/drawing/2014/main" xmlns=""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Tree>
    <p:extLst>
      <p:ext uri="{BB962C8B-B14F-4D97-AF65-F5344CB8AC3E}">
        <p14:creationId xmlns:p14="http://schemas.microsoft.com/office/powerpoint/2010/main" xmlns="" val="321384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xmlns=""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xmlns=""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xmlns="" id="{428A1BE0-E469-4869-8417-DE9B9EC6F2B4}"/>
              </a:ext>
            </a:extLst>
          </p:cNvPr>
          <p:cNvGrpSpPr/>
          <p:nvPr userDrawn="1"/>
        </p:nvGrpSpPr>
        <p:grpSpPr>
          <a:xfrm>
            <a:off x="309388" y="254280"/>
            <a:ext cx="2677424" cy="1274454"/>
            <a:chOff x="479771" y="4186500"/>
            <a:chExt cx="2677424" cy="1274454"/>
          </a:xfrm>
        </p:grpSpPr>
        <p:pic>
          <p:nvPicPr>
            <p:cNvPr id="5" name="Picture 4">
              <a:extLst>
                <a:ext uri="{FF2B5EF4-FFF2-40B4-BE49-F238E27FC236}">
                  <a16:creationId xmlns:a16="http://schemas.microsoft.com/office/drawing/2014/main" xmlns="" id="{8A137115-0E6C-4EB8-9AFF-E91DFB9C91F7}"/>
                </a:ext>
              </a:extLst>
            </p:cNvPr>
            <p:cNvPicPr>
              <a:picLocks noChangeAspect="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6" name="TextBox 5">
              <a:extLst>
                <a:ext uri="{FF2B5EF4-FFF2-40B4-BE49-F238E27FC236}">
                  <a16:creationId xmlns:a16="http://schemas.microsoft.com/office/drawing/2014/main" xmlns=""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xmlns="" val="342207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xmlns="" val="3776508074"/>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xmlns="" val="1118537742"/>
      </p:ext>
    </p:extLst>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5" r:id="rId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10.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3.png"/><Relationship Id="rId5" Type="http://schemas.microsoft.com/office/2007/relationships/hdphoto" Target="../media/hdphoto9.wdp"/><Relationship Id="rId4" Type="http://schemas.openxmlformats.org/officeDocument/2006/relationships/image" Target="../media/image12.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07" y="91441"/>
            <a:ext cx="1500732" cy="830997"/>
          </a:xfrm>
          <a:prstGeom prst="rect">
            <a:avLst/>
          </a:prstGeom>
          <a:noFill/>
        </p:spPr>
        <p:txBody>
          <a:bodyPr wrap="none" rtlCol="0">
            <a:spAutoFit/>
          </a:bodyPr>
          <a:lstStyle/>
          <a:p>
            <a:r>
              <a:rPr lang="en-US" sz="4800" dirty="0" err="1" smtClean="0">
                <a:ln>
                  <a:solidFill>
                    <a:srgbClr val="4A88BC"/>
                  </a:solidFill>
                </a:ln>
                <a:solidFill>
                  <a:schemeClr val="accent2"/>
                </a:solidFill>
                <a:effectLst>
                  <a:glow rad="101600">
                    <a:schemeClr val="accent1">
                      <a:satMod val="175000"/>
                      <a:alpha val="40000"/>
                    </a:schemeClr>
                  </a:glow>
                </a:effectLst>
                <a:latin typeface="Times New Roman" pitchFamily="18" charset="0"/>
                <a:cs typeface="Times New Roman" pitchFamily="18" charset="0"/>
              </a:rPr>
              <a:t>Bài</a:t>
            </a:r>
            <a:r>
              <a:rPr lang="en-US" sz="4800" dirty="0" smtClean="0">
                <a:ln>
                  <a:solidFill>
                    <a:srgbClr val="4A88BC"/>
                  </a:solidFill>
                </a:ln>
                <a:solidFill>
                  <a:schemeClr val="accent2"/>
                </a:solidFill>
                <a:effectLst>
                  <a:glow rad="101600">
                    <a:schemeClr val="accent1">
                      <a:satMod val="175000"/>
                      <a:alpha val="40000"/>
                    </a:schemeClr>
                  </a:glow>
                </a:effectLst>
                <a:latin typeface="Times New Roman" pitchFamily="18" charset="0"/>
                <a:cs typeface="Times New Roman" pitchFamily="18" charset="0"/>
              </a:rPr>
              <a:t> 4</a:t>
            </a:r>
            <a:endParaRPr lang="en-US" sz="4800" dirty="0">
              <a:ln>
                <a:solidFill>
                  <a:srgbClr val="4A88BC"/>
                </a:solidFill>
              </a:ln>
              <a:solidFill>
                <a:schemeClr val="accent2"/>
              </a:solidFill>
              <a:effectLst>
                <a:glow rad="101600">
                  <a:schemeClr val="accent1">
                    <a:satMod val="175000"/>
                    <a:alpha val="40000"/>
                  </a:schemeClr>
                </a:glow>
              </a:effectLst>
              <a:latin typeface="Times New Roman" pitchFamily="18" charset="0"/>
              <a:cs typeface="Times New Roman" pitchFamily="18" charset="0"/>
            </a:endParaRPr>
          </a:p>
        </p:txBody>
      </p:sp>
      <p:sp>
        <p:nvSpPr>
          <p:cNvPr id="3" name="TextBox 2"/>
          <p:cNvSpPr txBox="1"/>
          <p:nvPr/>
        </p:nvSpPr>
        <p:spPr>
          <a:xfrm>
            <a:off x="666205" y="2595156"/>
            <a:ext cx="5072744" cy="1569660"/>
          </a:xfrm>
          <a:prstGeom prst="rect">
            <a:avLst/>
          </a:prstGeom>
          <a:noFill/>
        </p:spPr>
        <p:txBody>
          <a:bodyPr wrap="square" rtlCol="0">
            <a:spAutoFit/>
          </a:bodyPr>
          <a:lstStyle/>
          <a:p>
            <a:r>
              <a:rPr lang="en-US" sz="4800" dirty="0" smtClean="0">
                <a:ln>
                  <a:solidFill>
                    <a:srgbClr val="3D77A8"/>
                  </a:solidFill>
                </a:ln>
                <a:solidFill>
                  <a:srgbClr val="4A88BC"/>
                </a:solidFill>
                <a:effectLst/>
                <a:latin typeface="Times New Roman" pitchFamily="18" charset="0"/>
                <a:cs typeface="Times New Roman" pitchFamily="18" charset="0"/>
              </a:rPr>
              <a:t>YÊU QUÝ BẠN BÈ</a:t>
            </a:r>
            <a:endParaRPr lang="en-US" sz="4800" dirty="0">
              <a:ln>
                <a:solidFill>
                  <a:srgbClr val="3D77A8"/>
                </a:solidFill>
              </a:ln>
              <a:solidFill>
                <a:srgbClr val="4A88BC"/>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3767482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2401" t="12356"/>
          <a:stretch/>
        </p:blipFill>
        <p:spPr>
          <a:xfrm>
            <a:off x="1201782" y="1828800"/>
            <a:ext cx="10115729" cy="3999322"/>
          </a:xfrm>
          <a:prstGeom prst="rect">
            <a:avLst/>
          </a:prstGeom>
        </p:spPr>
      </p:pic>
      <p:pic>
        <p:nvPicPr>
          <p:cNvPr id="3" name="Picture 2"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1924657" y="2481943"/>
            <a:ext cx="836215" cy="820287"/>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6621084" y="2481943"/>
            <a:ext cx="836215" cy="82028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p:cNvGrpSpPr/>
          <p:nvPr/>
        </p:nvGrpSpPr>
        <p:grpSpPr>
          <a:xfrm>
            <a:off x="3366181" y="724211"/>
            <a:ext cx="7833763" cy="954107"/>
            <a:chOff x="569825" y="2199885"/>
            <a:chExt cx="7833763" cy="954107"/>
          </a:xfrm>
        </p:grpSpPr>
        <p:sp>
          <p:nvSpPr>
            <p:cNvPr id="6" name="Oval 5">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BC025334-9B63-44D3-957B-00AB8843D486}"/>
                </a:ext>
              </a:extLst>
            </p:cNvPr>
            <p:cNvSpPr txBox="1"/>
            <p:nvPr/>
          </p:nvSpPr>
          <p:spPr>
            <a:xfrm>
              <a:off x="1095959" y="2199885"/>
              <a:ext cx="7307629" cy="954107"/>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hoặc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không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với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việc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nào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sao</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3056666475"/>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4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4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40000">
                                          <p:cBhvr additive="base">
                                            <p:cTn id="18"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C025334-9B63-44D3-957B-00AB8843D486}"/>
              </a:ext>
            </a:extLst>
          </p:cNvPr>
          <p:cNvSpPr txBox="1"/>
          <p:nvPr/>
        </p:nvSpPr>
        <p:spPr>
          <a:xfrm>
            <a:off x="1462624" y="2600718"/>
            <a:ext cx="2469297" cy="1384995"/>
          </a:xfrm>
          <a:prstGeom prst="rect">
            <a:avLst/>
          </a:prstGeom>
          <a:noFill/>
        </p:spPr>
        <p:txBody>
          <a:bodyPr wrap="square" rtlCol="0">
            <a:spAutoFit/>
          </a:bodyPr>
          <a:lstStyle/>
          <a:p>
            <a:r>
              <a:rPr lang="en-US" sz="2800" b="1" dirty="0" err="1" smtClean="0">
                <a:solidFill>
                  <a:srgbClr val="00B050"/>
                </a:solidFill>
              </a:rPr>
              <a:t>Việc</a:t>
            </a:r>
            <a:r>
              <a:rPr lang="en-US" sz="2800" b="1" dirty="0" smtClean="0">
                <a:solidFill>
                  <a:srgbClr val="00B050"/>
                </a:solidFill>
              </a:rPr>
              <a:t> </a:t>
            </a:r>
            <a:r>
              <a:rPr lang="en-US" sz="2800" b="1" dirty="0" err="1" smtClean="0">
                <a:solidFill>
                  <a:srgbClr val="00B050"/>
                </a:solidFill>
              </a:rPr>
              <a:t>làm</a:t>
            </a:r>
            <a:r>
              <a:rPr lang="en-US" sz="2800" b="1" dirty="0" smtClean="0">
                <a:solidFill>
                  <a:srgbClr val="00B050"/>
                </a:solidFill>
              </a:rPr>
              <a:t> </a:t>
            </a:r>
            <a:r>
              <a:rPr lang="en-US" sz="2800" b="1" dirty="0" err="1" smtClean="0">
                <a:solidFill>
                  <a:srgbClr val="00B050"/>
                </a:solidFill>
              </a:rPr>
              <a:t>thể</a:t>
            </a:r>
            <a:r>
              <a:rPr lang="en-US" sz="2800" b="1" dirty="0" smtClean="0">
                <a:solidFill>
                  <a:srgbClr val="00B050"/>
                </a:solidFill>
              </a:rPr>
              <a:t> </a:t>
            </a:r>
            <a:r>
              <a:rPr lang="en-US" sz="2800" b="1" dirty="0" err="1" smtClean="0">
                <a:solidFill>
                  <a:srgbClr val="00B050"/>
                </a:solidFill>
              </a:rPr>
              <a:t>hiện</a:t>
            </a:r>
            <a:r>
              <a:rPr lang="en-US" sz="2800" b="1" dirty="0" smtClean="0">
                <a:solidFill>
                  <a:srgbClr val="00B050"/>
                </a:solidFill>
              </a:rPr>
              <a:t> </a:t>
            </a:r>
            <a:r>
              <a:rPr lang="en-US" sz="2800" b="1" dirty="0" err="1" smtClean="0">
                <a:solidFill>
                  <a:srgbClr val="00B050"/>
                </a:solidFill>
              </a:rPr>
              <a:t>sự</a:t>
            </a:r>
            <a:r>
              <a:rPr lang="en-US" sz="2800" b="1" dirty="0" smtClean="0">
                <a:solidFill>
                  <a:srgbClr val="00B050"/>
                </a:solidFill>
              </a:rPr>
              <a:t> </a:t>
            </a:r>
            <a:r>
              <a:rPr lang="en-US" sz="2800" b="1" dirty="0" err="1" smtClean="0">
                <a:solidFill>
                  <a:srgbClr val="00B050"/>
                </a:solidFill>
              </a:rPr>
              <a:t>yêu</a:t>
            </a:r>
            <a:r>
              <a:rPr lang="en-US" sz="2800" b="1" dirty="0" smtClean="0">
                <a:solidFill>
                  <a:srgbClr val="00B050"/>
                </a:solidFill>
              </a:rPr>
              <a:t> </a:t>
            </a:r>
            <a:r>
              <a:rPr lang="en-US" sz="2800" b="1" dirty="0" err="1" smtClean="0">
                <a:solidFill>
                  <a:srgbClr val="00B050"/>
                </a:solidFill>
              </a:rPr>
              <a:t>quý</a:t>
            </a:r>
            <a:r>
              <a:rPr lang="en-US" sz="2800" b="1" dirty="0" smtClean="0">
                <a:solidFill>
                  <a:srgbClr val="00B050"/>
                </a:solidFill>
              </a:rPr>
              <a:t> </a:t>
            </a:r>
            <a:r>
              <a:rPr lang="en-US" sz="2800" b="1" dirty="0" err="1" smtClean="0">
                <a:solidFill>
                  <a:srgbClr val="00B050"/>
                </a:solidFill>
              </a:rPr>
              <a:t>bạn</a:t>
            </a:r>
            <a:r>
              <a:rPr lang="en-US" sz="2800" b="1" dirty="0" smtClean="0">
                <a:solidFill>
                  <a:srgbClr val="00B050"/>
                </a:solidFill>
              </a:rPr>
              <a:t> </a:t>
            </a:r>
            <a:r>
              <a:rPr lang="en-US" sz="2800" b="1" dirty="0" err="1" smtClean="0">
                <a:solidFill>
                  <a:srgbClr val="00B050"/>
                </a:solidFill>
              </a:rPr>
              <a:t>bè</a:t>
            </a:r>
            <a:endParaRPr lang="vi-VN" sz="2800" b="1" dirty="0">
              <a:solidFill>
                <a:srgbClr val="00B050"/>
              </a:solidFill>
            </a:endParaRPr>
          </a:p>
        </p:txBody>
      </p:sp>
      <p:graphicFrame>
        <p:nvGraphicFramePr>
          <p:cNvPr id="3" name="Diagram 2"/>
          <p:cNvGraphicFramePr/>
          <p:nvPr>
            <p:extLst>
              <p:ext uri="{D42A27DB-BD31-4B8C-83A1-F6EECF244321}">
                <p14:modId xmlns:p14="http://schemas.microsoft.com/office/powerpoint/2010/main" xmlns="" val="2089260528"/>
              </p:ext>
            </p:extLst>
          </p:nvPr>
        </p:nvGraphicFramePr>
        <p:xfrm>
          <a:off x="3364411" y="69354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92340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0DEF30F0-3AAC-4109-9D94-445798D07E15}"/>
                                            </p:graphicEl>
                                          </p:spTgt>
                                        </p:tgtEl>
                                        <p:attrNameLst>
                                          <p:attrName>style.visibility</p:attrName>
                                        </p:attrNameLst>
                                      </p:cBhvr>
                                      <p:to>
                                        <p:strVal val="visible"/>
                                      </p:to>
                                    </p:set>
                                    <p:animEffect transition="in" filter="fade">
                                      <p:cBhvr>
                                        <p:cTn id="12" dur="500"/>
                                        <p:tgtEl>
                                          <p:spTgt spid="3">
                                            <p:graphicEl>
                                              <a:dgm id="{0DEF30F0-3AAC-4109-9D94-445798D07E1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6D7379A9-6F6E-4873-918F-2730BDD33973}"/>
                                            </p:graphicEl>
                                          </p:spTgt>
                                        </p:tgtEl>
                                        <p:attrNameLst>
                                          <p:attrName>style.visibility</p:attrName>
                                        </p:attrNameLst>
                                      </p:cBhvr>
                                      <p:to>
                                        <p:strVal val="visible"/>
                                      </p:to>
                                    </p:set>
                                    <p:animEffect transition="in" filter="fade">
                                      <p:cBhvr>
                                        <p:cTn id="15" dur="500"/>
                                        <p:tgtEl>
                                          <p:spTgt spid="3">
                                            <p:graphicEl>
                                              <a:dgm id="{6D7379A9-6F6E-4873-918F-2730BDD33973}"/>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E3B4A9F8-8881-404C-A973-46C53DC0E637}"/>
                                            </p:graphicEl>
                                          </p:spTgt>
                                        </p:tgtEl>
                                        <p:attrNameLst>
                                          <p:attrName>style.visibility</p:attrName>
                                        </p:attrNameLst>
                                      </p:cBhvr>
                                      <p:to>
                                        <p:strVal val="visible"/>
                                      </p:to>
                                    </p:set>
                                    <p:animEffect transition="in" filter="fade">
                                      <p:cBhvr>
                                        <p:cTn id="18" dur="500"/>
                                        <p:tgtEl>
                                          <p:spTgt spid="3">
                                            <p:graphicEl>
                                              <a:dgm id="{E3B4A9F8-8881-404C-A973-46C53DC0E63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dgm id="{2A83F46A-F665-4DD3-A13A-69722A5DDEC8}"/>
                                            </p:graphicEl>
                                          </p:spTgt>
                                        </p:tgtEl>
                                        <p:attrNameLst>
                                          <p:attrName>style.visibility</p:attrName>
                                        </p:attrNameLst>
                                      </p:cBhvr>
                                      <p:to>
                                        <p:strVal val="visible"/>
                                      </p:to>
                                    </p:set>
                                    <p:animEffect transition="in" filter="fade">
                                      <p:cBhvr>
                                        <p:cTn id="23" dur="500"/>
                                        <p:tgtEl>
                                          <p:spTgt spid="3">
                                            <p:graphicEl>
                                              <a:dgm id="{2A83F46A-F665-4DD3-A13A-69722A5DDEC8}"/>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graphicEl>
                                              <a:dgm id="{0F57D11D-DF9D-403E-8FAA-6A46242D4CA7}"/>
                                            </p:graphicEl>
                                          </p:spTgt>
                                        </p:tgtEl>
                                        <p:attrNameLst>
                                          <p:attrName>style.visibility</p:attrName>
                                        </p:attrNameLst>
                                      </p:cBhvr>
                                      <p:to>
                                        <p:strVal val="visible"/>
                                      </p:to>
                                    </p:set>
                                    <p:animEffect transition="in" filter="fade">
                                      <p:cBhvr>
                                        <p:cTn id="26" dur="500"/>
                                        <p:tgtEl>
                                          <p:spTgt spid="3">
                                            <p:graphicEl>
                                              <a:dgm id="{0F57D11D-DF9D-403E-8FAA-6A46242D4CA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dgm id="{ACB37C10-F696-48E3-83E9-77F591919F88}"/>
                                            </p:graphicEl>
                                          </p:spTgt>
                                        </p:tgtEl>
                                        <p:attrNameLst>
                                          <p:attrName>style.visibility</p:attrName>
                                        </p:attrNameLst>
                                      </p:cBhvr>
                                      <p:to>
                                        <p:strVal val="visible"/>
                                      </p:to>
                                    </p:set>
                                    <p:animEffect transition="in" filter="fade">
                                      <p:cBhvr>
                                        <p:cTn id="31" dur="500"/>
                                        <p:tgtEl>
                                          <p:spTgt spid="3">
                                            <p:graphicEl>
                                              <a:dgm id="{ACB37C10-F696-48E3-83E9-77F591919F88}"/>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graphicEl>
                                              <a:dgm id="{1C44FDC7-3560-4483-9362-F9C2C38F708C}"/>
                                            </p:graphicEl>
                                          </p:spTgt>
                                        </p:tgtEl>
                                        <p:attrNameLst>
                                          <p:attrName>style.visibility</p:attrName>
                                        </p:attrNameLst>
                                      </p:cBhvr>
                                      <p:to>
                                        <p:strVal val="visible"/>
                                      </p:to>
                                    </p:set>
                                    <p:animEffect transition="in" filter="fade">
                                      <p:cBhvr>
                                        <p:cTn id="34" dur="500"/>
                                        <p:tgtEl>
                                          <p:spTgt spid="3">
                                            <p:graphicEl>
                                              <a:dgm id="{1C44FDC7-3560-4483-9362-F9C2C38F708C}"/>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graphicEl>
                                              <a:dgm id="{D61CE0B3-249E-48B9-988D-0B255F485C7A}"/>
                                            </p:graphicEl>
                                          </p:spTgt>
                                        </p:tgtEl>
                                        <p:attrNameLst>
                                          <p:attrName>style.visibility</p:attrName>
                                        </p:attrNameLst>
                                      </p:cBhvr>
                                      <p:to>
                                        <p:strVal val="visible"/>
                                      </p:to>
                                    </p:set>
                                    <p:animEffect transition="in" filter="fade">
                                      <p:cBhvr>
                                        <p:cTn id="39" dur="500"/>
                                        <p:tgtEl>
                                          <p:spTgt spid="3">
                                            <p:graphicEl>
                                              <a:dgm id="{D61CE0B3-249E-48B9-988D-0B255F485C7A}"/>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graphicEl>
                                              <a:dgm id="{AD553D56-5826-4F47-868D-E541695F05AC}"/>
                                            </p:graphicEl>
                                          </p:spTgt>
                                        </p:tgtEl>
                                        <p:attrNameLst>
                                          <p:attrName>style.visibility</p:attrName>
                                        </p:attrNameLst>
                                      </p:cBhvr>
                                      <p:to>
                                        <p:strVal val="visible"/>
                                      </p:to>
                                    </p:set>
                                    <p:animEffect transition="in" filter="fade">
                                      <p:cBhvr>
                                        <p:cTn id="42" dur="500"/>
                                        <p:tgtEl>
                                          <p:spTgt spid="3">
                                            <p:graphicEl>
                                              <a:dgm id="{AD553D56-5826-4F47-868D-E541695F05AC}"/>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graphicEl>
                                              <a:dgm id="{5E8C736A-1C24-4D47-AADA-23F18F25B327}"/>
                                            </p:graphicEl>
                                          </p:spTgt>
                                        </p:tgtEl>
                                        <p:attrNameLst>
                                          <p:attrName>style.visibility</p:attrName>
                                        </p:attrNameLst>
                                      </p:cBhvr>
                                      <p:to>
                                        <p:strVal val="visible"/>
                                      </p:to>
                                    </p:set>
                                    <p:animEffect transition="in" filter="fade">
                                      <p:cBhvr>
                                        <p:cTn id="47" dur="500"/>
                                        <p:tgtEl>
                                          <p:spTgt spid="3">
                                            <p:graphicEl>
                                              <a:dgm id="{5E8C736A-1C24-4D47-AADA-23F18F25B327}"/>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
                                            <p:graphicEl>
                                              <a:dgm id="{76AA654F-3B9E-42D2-9833-77DA179213F7}"/>
                                            </p:graphicEl>
                                          </p:spTgt>
                                        </p:tgtEl>
                                        <p:attrNameLst>
                                          <p:attrName>style.visibility</p:attrName>
                                        </p:attrNameLst>
                                      </p:cBhvr>
                                      <p:to>
                                        <p:strVal val="visible"/>
                                      </p:to>
                                    </p:set>
                                    <p:animEffect transition="in" filter="fade">
                                      <p:cBhvr>
                                        <p:cTn id="50" dur="500"/>
                                        <p:tgtEl>
                                          <p:spTgt spid="3">
                                            <p:graphicEl>
                                              <a:dgm id="{76AA654F-3B9E-42D2-9833-77DA179213F7}"/>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graphicEl>
                                              <a:dgm id="{748E8352-B1E6-4226-B17C-C9CCF0900AAE}"/>
                                            </p:graphicEl>
                                          </p:spTgt>
                                        </p:tgtEl>
                                        <p:attrNameLst>
                                          <p:attrName>style.visibility</p:attrName>
                                        </p:attrNameLst>
                                      </p:cBhvr>
                                      <p:to>
                                        <p:strVal val="visible"/>
                                      </p:to>
                                    </p:set>
                                    <p:animEffect transition="in" filter="fade">
                                      <p:cBhvr>
                                        <p:cTn id="55" dur="500"/>
                                        <p:tgtEl>
                                          <p:spTgt spid="3">
                                            <p:graphicEl>
                                              <a:dgm id="{748E8352-B1E6-4226-B17C-C9CCF0900AAE}"/>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graphicEl>
                                              <a:dgm id="{DE381034-8546-4C7D-8680-25A8A3EB74D5}"/>
                                            </p:graphicEl>
                                          </p:spTgt>
                                        </p:tgtEl>
                                        <p:attrNameLst>
                                          <p:attrName>style.visibility</p:attrName>
                                        </p:attrNameLst>
                                      </p:cBhvr>
                                      <p:to>
                                        <p:strVal val="visible"/>
                                      </p:to>
                                    </p:set>
                                    <p:animEffect transition="in" filter="fade">
                                      <p:cBhvr>
                                        <p:cTn id="58" dur="500"/>
                                        <p:tgtEl>
                                          <p:spTgt spid="3">
                                            <p:graphicEl>
                                              <a:dgm id="{DE381034-8546-4C7D-8680-25A8A3EB74D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278778" y="757646"/>
            <a:ext cx="8386355" cy="5680017"/>
            <a:chOff x="2782389" y="759971"/>
            <a:chExt cx="8556170" cy="5677692"/>
          </a:xfrm>
        </p:grpSpPr>
        <p:pic>
          <p:nvPicPr>
            <p:cNvPr id="8" name="Picture 7"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2291" r="6459"/>
            <a:stretch/>
          </p:blipFill>
          <p:spPr>
            <a:xfrm>
              <a:off x="2847703" y="759971"/>
              <a:ext cx="8490856" cy="5677692"/>
            </a:xfrm>
            <a:prstGeom prst="snip2SameRect">
              <a:avLst>
                <a:gd name="adj1" fmla="val 12526"/>
                <a:gd name="adj2" fmla="val 0"/>
              </a:avLst>
            </a:prstGeom>
          </p:spPr>
        </p:pic>
        <p:sp>
          <p:nvSpPr>
            <p:cNvPr id="9" name="Freeform 8"/>
            <p:cNvSpPr/>
            <p:nvPr/>
          </p:nvSpPr>
          <p:spPr>
            <a:xfrm>
              <a:off x="2782389" y="1436914"/>
              <a:ext cx="5042262" cy="2873829"/>
            </a:xfrm>
            <a:custGeom>
              <a:avLst/>
              <a:gdLst>
                <a:gd name="connsiteX0" fmla="*/ 26125 w 5042262"/>
                <a:gd name="connsiteY0" fmla="*/ 143692 h 2873829"/>
                <a:gd name="connsiteX1" fmla="*/ 1018902 w 5042262"/>
                <a:gd name="connsiteY1" fmla="*/ 39189 h 2873829"/>
                <a:gd name="connsiteX2" fmla="*/ 5042262 w 5042262"/>
                <a:gd name="connsiteY2" fmla="*/ 0 h 2873829"/>
                <a:gd name="connsiteX3" fmla="*/ 5029200 w 5042262"/>
                <a:gd name="connsiteY3" fmla="*/ 2116183 h 2873829"/>
                <a:gd name="connsiteX4" fmla="*/ 4990011 w 5042262"/>
                <a:gd name="connsiteY4" fmla="*/ 2194560 h 2873829"/>
                <a:gd name="connsiteX5" fmla="*/ 4820194 w 5042262"/>
                <a:gd name="connsiteY5" fmla="*/ 1867989 h 2873829"/>
                <a:gd name="connsiteX6" fmla="*/ 4846320 w 5042262"/>
                <a:gd name="connsiteY6" fmla="*/ 1515292 h 2873829"/>
                <a:gd name="connsiteX7" fmla="*/ 4781005 w 5042262"/>
                <a:gd name="connsiteY7" fmla="*/ 1214846 h 2873829"/>
                <a:gd name="connsiteX8" fmla="*/ 4480560 w 5042262"/>
                <a:gd name="connsiteY8" fmla="*/ 1005840 h 2873829"/>
                <a:gd name="connsiteX9" fmla="*/ 4258491 w 5042262"/>
                <a:gd name="connsiteY9" fmla="*/ 1110343 h 2873829"/>
                <a:gd name="connsiteX10" fmla="*/ 4153988 w 5042262"/>
                <a:gd name="connsiteY10" fmla="*/ 1267097 h 2873829"/>
                <a:gd name="connsiteX11" fmla="*/ 4219302 w 5042262"/>
                <a:gd name="connsiteY11" fmla="*/ 1449977 h 2873829"/>
                <a:gd name="connsiteX12" fmla="*/ 4206240 w 5042262"/>
                <a:gd name="connsiteY12" fmla="*/ 1645920 h 2873829"/>
                <a:gd name="connsiteX13" fmla="*/ 4219302 w 5042262"/>
                <a:gd name="connsiteY13" fmla="*/ 1802675 h 2873829"/>
                <a:gd name="connsiteX14" fmla="*/ 3958045 w 5042262"/>
                <a:gd name="connsiteY14" fmla="*/ 2090057 h 2873829"/>
                <a:gd name="connsiteX15" fmla="*/ 3435531 w 5042262"/>
                <a:gd name="connsiteY15" fmla="*/ 1933303 h 2873829"/>
                <a:gd name="connsiteX16" fmla="*/ 3265714 w 5042262"/>
                <a:gd name="connsiteY16" fmla="*/ 2024743 h 2873829"/>
                <a:gd name="connsiteX17" fmla="*/ 3239588 w 5042262"/>
                <a:gd name="connsiteY17" fmla="*/ 2168435 h 2873829"/>
                <a:gd name="connsiteX18" fmla="*/ 3461657 w 5042262"/>
                <a:gd name="connsiteY18" fmla="*/ 2286000 h 2873829"/>
                <a:gd name="connsiteX19" fmla="*/ 3540034 w 5042262"/>
                <a:gd name="connsiteY19" fmla="*/ 2207623 h 2873829"/>
                <a:gd name="connsiteX20" fmla="*/ 3735977 w 5042262"/>
                <a:gd name="connsiteY20" fmla="*/ 2246812 h 2873829"/>
                <a:gd name="connsiteX21" fmla="*/ 3879668 w 5042262"/>
                <a:gd name="connsiteY21" fmla="*/ 2364377 h 2873829"/>
                <a:gd name="connsiteX22" fmla="*/ 3735977 w 5042262"/>
                <a:gd name="connsiteY22" fmla="*/ 2847703 h 2873829"/>
                <a:gd name="connsiteX23" fmla="*/ 3435531 w 5042262"/>
                <a:gd name="connsiteY23" fmla="*/ 2730137 h 2873829"/>
                <a:gd name="connsiteX24" fmla="*/ 3108960 w 5042262"/>
                <a:gd name="connsiteY24" fmla="*/ 2873829 h 2873829"/>
                <a:gd name="connsiteX25" fmla="*/ 2442754 w 5042262"/>
                <a:gd name="connsiteY25" fmla="*/ 2795452 h 2873829"/>
                <a:gd name="connsiteX26" fmla="*/ 2286000 w 5042262"/>
                <a:gd name="connsiteY26" fmla="*/ 2181497 h 2873829"/>
                <a:gd name="connsiteX27" fmla="*/ 2181497 w 5042262"/>
                <a:gd name="connsiteY27" fmla="*/ 2338252 h 2873829"/>
                <a:gd name="connsiteX28" fmla="*/ 1711234 w 5042262"/>
                <a:gd name="connsiteY28" fmla="*/ 2429692 h 2873829"/>
                <a:gd name="connsiteX29" fmla="*/ 1711234 w 5042262"/>
                <a:gd name="connsiteY29" fmla="*/ 2704012 h 2873829"/>
                <a:gd name="connsiteX30" fmla="*/ 1632857 w 5042262"/>
                <a:gd name="connsiteY30" fmla="*/ 2638697 h 2873829"/>
                <a:gd name="connsiteX31" fmla="*/ 1489165 w 5042262"/>
                <a:gd name="connsiteY31" fmla="*/ 2272937 h 2873829"/>
                <a:gd name="connsiteX32" fmla="*/ 1371600 w 5042262"/>
                <a:gd name="connsiteY32" fmla="*/ 2116183 h 2873829"/>
                <a:gd name="connsiteX33" fmla="*/ 1267097 w 5042262"/>
                <a:gd name="connsiteY33" fmla="*/ 2037806 h 2873829"/>
                <a:gd name="connsiteX34" fmla="*/ 0 w 5042262"/>
                <a:gd name="connsiteY34" fmla="*/ 1162595 h 2873829"/>
                <a:gd name="connsiteX35" fmla="*/ 26125 w 5042262"/>
                <a:gd name="connsiteY35" fmla="*/ 143692 h 28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42262" h="2873829">
                  <a:moveTo>
                    <a:pt x="26125" y="143692"/>
                  </a:moveTo>
                  <a:lnTo>
                    <a:pt x="1018902" y="39189"/>
                  </a:lnTo>
                  <a:lnTo>
                    <a:pt x="5042262" y="0"/>
                  </a:lnTo>
                  <a:lnTo>
                    <a:pt x="5029200" y="2116183"/>
                  </a:lnTo>
                  <a:lnTo>
                    <a:pt x="4990011" y="2194560"/>
                  </a:lnTo>
                  <a:lnTo>
                    <a:pt x="4820194" y="1867989"/>
                  </a:lnTo>
                  <a:lnTo>
                    <a:pt x="4846320" y="1515292"/>
                  </a:lnTo>
                  <a:lnTo>
                    <a:pt x="4781005" y="1214846"/>
                  </a:lnTo>
                  <a:lnTo>
                    <a:pt x="4480560" y="1005840"/>
                  </a:lnTo>
                  <a:lnTo>
                    <a:pt x="4258491" y="1110343"/>
                  </a:lnTo>
                  <a:lnTo>
                    <a:pt x="4153988" y="1267097"/>
                  </a:lnTo>
                  <a:lnTo>
                    <a:pt x="4219302" y="1449977"/>
                  </a:lnTo>
                  <a:lnTo>
                    <a:pt x="4206240" y="1645920"/>
                  </a:lnTo>
                  <a:lnTo>
                    <a:pt x="4219302" y="1802675"/>
                  </a:lnTo>
                  <a:lnTo>
                    <a:pt x="3958045" y="2090057"/>
                  </a:lnTo>
                  <a:lnTo>
                    <a:pt x="3435531" y="1933303"/>
                  </a:lnTo>
                  <a:lnTo>
                    <a:pt x="3265714" y="2024743"/>
                  </a:lnTo>
                  <a:lnTo>
                    <a:pt x="3239588" y="2168435"/>
                  </a:lnTo>
                  <a:lnTo>
                    <a:pt x="3461657" y="2286000"/>
                  </a:lnTo>
                  <a:lnTo>
                    <a:pt x="3540034" y="2207623"/>
                  </a:lnTo>
                  <a:lnTo>
                    <a:pt x="3735977" y="2246812"/>
                  </a:lnTo>
                  <a:lnTo>
                    <a:pt x="3879668" y="2364377"/>
                  </a:lnTo>
                  <a:lnTo>
                    <a:pt x="3735977" y="2847703"/>
                  </a:lnTo>
                  <a:lnTo>
                    <a:pt x="3435531" y="2730137"/>
                  </a:lnTo>
                  <a:lnTo>
                    <a:pt x="3108960" y="2873829"/>
                  </a:lnTo>
                  <a:lnTo>
                    <a:pt x="2442754" y="2795452"/>
                  </a:lnTo>
                  <a:lnTo>
                    <a:pt x="2286000" y="2181497"/>
                  </a:lnTo>
                  <a:lnTo>
                    <a:pt x="2181497" y="2338252"/>
                  </a:lnTo>
                  <a:lnTo>
                    <a:pt x="1711234" y="2429692"/>
                  </a:lnTo>
                  <a:lnTo>
                    <a:pt x="1711234" y="2704012"/>
                  </a:lnTo>
                  <a:lnTo>
                    <a:pt x="1632857" y="2638697"/>
                  </a:lnTo>
                  <a:lnTo>
                    <a:pt x="1489165" y="2272937"/>
                  </a:lnTo>
                  <a:lnTo>
                    <a:pt x="1371600" y="2116183"/>
                  </a:lnTo>
                  <a:lnTo>
                    <a:pt x="1267097" y="2037806"/>
                  </a:lnTo>
                  <a:lnTo>
                    <a:pt x="0" y="1162595"/>
                  </a:lnTo>
                  <a:lnTo>
                    <a:pt x="26125" y="143692"/>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7759054"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sẽ</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gì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trong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các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huống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sau</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6" name="TextBox 5"/>
          <p:cNvSpPr txBox="1"/>
          <p:nvPr/>
        </p:nvSpPr>
        <p:spPr>
          <a:xfrm>
            <a:off x="1443423" y="1930977"/>
            <a:ext cx="5421698" cy="954107"/>
          </a:xfrm>
          <a:prstGeom prst="rect">
            <a:avLst/>
          </a:prstGeom>
          <a:noFill/>
        </p:spPr>
        <p:txBody>
          <a:bodyPr wrap="square" rtlCol="0">
            <a:spAutoFit/>
          </a:bodyPr>
          <a:lstStyle/>
          <a:p>
            <a:r>
              <a:rPr lang="en-US" sz="2800" dirty="0" smtClean="0">
                <a:solidFill>
                  <a:schemeClr val="accent4"/>
                </a:solidFill>
                <a:latin typeface="Times New Roman" pitchFamily="18" charset="0"/>
                <a:cs typeface="Times New Roman" pitchFamily="18" charset="0"/>
              </a:rPr>
              <a:t>1. </a:t>
            </a:r>
            <a:r>
              <a:rPr lang="en-US" sz="2800" dirty="0" err="1" smtClean="0">
                <a:solidFill>
                  <a:schemeClr val="accent4"/>
                </a:solidFill>
                <a:latin typeface="Times New Roman" pitchFamily="18" charset="0"/>
                <a:cs typeface="Times New Roman" pitchFamily="18" charset="0"/>
              </a:rPr>
              <a:t>Cô</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giáo</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phát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động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phong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trào</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quyên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góp</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ủng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hộ</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vùng</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lũ</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lụt</a:t>
            </a:r>
            <a:r>
              <a:rPr lang="en-US" sz="2800" dirty="0" smtClean="0">
                <a:solidFill>
                  <a:schemeClr val="accent4"/>
                </a:solidFill>
                <a:latin typeface="Times New Roman" pitchFamily="18" charset="0"/>
                <a:cs typeface="Times New Roman" pitchFamily="18" charset="0"/>
              </a:rPr>
              <a:t>.</a:t>
            </a:r>
            <a:endParaRPr lang="en-US" sz="2800" dirty="0">
              <a:solidFill>
                <a:schemeClr val="accent4"/>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243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445" t="2094" r="1884" b="3670"/>
          <a:stretch/>
        </p:blipFill>
        <p:spPr>
          <a:xfrm>
            <a:off x="2455819" y="1979285"/>
            <a:ext cx="7667896" cy="4486831"/>
          </a:xfrm>
          <a:prstGeom prst="round2DiagRect">
            <a:avLst>
              <a:gd name="adj1" fmla="val 25026"/>
              <a:gd name="adj2" fmla="val 9608"/>
            </a:avLst>
          </a:prstGeom>
        </p:spPr>
      </p:pic>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7759054"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sẽ</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gì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trong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các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huống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sau</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5" name="TextBox 4"/>
          <p:cNvSpPr txBox="1"/>
          <p:nvPr/>
        </p:nvSpPr>
        <p:spPr>
          <a:xfrm>
            <a:off x="3128531" y="1369274"/>
            <a:ext cx="7922646" cy="954107"/>
          </a:xfrm>
          <a:prstGeom prst="rect">
            <a:avLst/>
          </a:prstGeom>
          <a:noFill/>
        </p:spPr>
        <p:txBody>
          <a:bodyPr wrap="square" rtlCol="0">
            <a:spAutoFit/>
          </a:bodyPr>
          <a:lstStyle/>
          <a:p>
            <a:r>
              <a:rPr lang="en-US" sz="2800" dirty="0" smtClean="0">
                <a:solidFill>
                  <a:schemeClr val="accent4"/>
                </a:solidFill>
                <a:latin typeface="Times New Roman" pitchFamily="18" charset="0"/>
                <a:cs typeface="Times New Roman" pitchFamily="18" charset="0"/>
              </a:rPr>
              <a:t>2. </a:t>
            </a:r>
            <a:r>
              <a:rPr lang="en-US" sz="2800" dirty="0" err="1" smtClean="0">
                <a:solidFill>
                  <a:schemeClr val="accent4"/>
                </a:solidFill>
                <a:latin typeface="Times New Roman" pitchFamily="18" charset="0"/>
                <a:cs typeface="Times New Roman" pitchFamily="18" charset="0"/>
              </a:rPr>
              <a:t>Một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lớp</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em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có</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hoàn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cảnh</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khó</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khăn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bố</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bị</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ốm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nặng</a:t>
            </a:r>
            <a:r>
              <a:rPr lang="en-US" sz="2800" dirty="0" smtClean="0">
                <a:solidFill>
                  <a:schemeClr val="accent4"/>
                </a:solidFill>
                <a:latin typeface="Times New Roman" pitchFamily="18" charset="0"/>
                <a:cs typeface="Times New Roman" pitchFamily="18" charset="0"/>
              </a:rPr>
              <a:t>.</a:t>
            </a:r>
            <a:endParaRPr lang="en-US" sz="2800" dirty="0">
              <a:solidFill>
                <a:schemeClr val="accent4"/>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2725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7759054"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sẽ</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gì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trong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các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huống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sau</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5" name="TextBox 4"/>
          <p:cNvSpPr txBox="1"/>
          <p:nvPr/>
        </p:nvSpPr>
        <p:spPr>
          <a:xfrm>
            <a:off x="483325" y="1630531"/>
            <a:ext cx="11351623" cy="523220"/>
          </a:xfrm>
          <a:prstGeom prst="rect">
            <a:avLst/>
          </a:prstGeom>
          <a:noFill/>
        </p:spPr>
        <p:txBody>
          <a:bodyPr wrap="square" rtlCol="0">
            <a:spAutoFit/>
          </a:bodyPr>
          <a:lstStyle/>
          <a:p>
            <a:r>
              <a:rPr lang="en-US" sz="2800" dirty="0" smtClean="0">
                <a:solidFill>
                  <a:schemeClr val="accent4"/>
                </a:solidFill>
                <a:latin typeface="Times New Roman" pitchFamily="18" charset="0"/>
                <a:cs typeface="Times New Roman" pitchFamily="18" charset="0"/>
              </a:rPr>
              <a:t>3. </a:t>
            </a:r>
            <a:r>
              <a:rPr lang="en-US" sz="2800" dirty="0" err="1" smtClean="0">
                <a:solidFill>
                  <a:schemeClr val="accent4"/>
                </a:solidFill>
                <a:latin typeface="Times New Roman" pitchFamily="18" charset="0"/>
                <a:cs typeface="Times New Roman" pitchFamily="18" charset="0"/>
              </a:rPr>
              <a:t>Các</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nhóm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em</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chơi</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đuổi</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bắt</a:t>
            </a:r>
            <a:r>
              <a:rPr lang="en-US" sz="2800" dirty="0" smtClean="0">
                <a:solidFill>
                  <a:schemeClr val="accent4"/>
                </a:solidFill>
                <a:latin typeface="Times New Roman" pitchFamily="18" charset="0"/>
                <a:cs typeface="Times New Roman" pitchFamily="18" charset="0"/>
              </a:rPr>
              <a:t> ở </a:t>
            </a:r>
            <a:r>
              <a:rPr lang="en-US" sz="2800" dirty="0" err="1" smtClean="0">
                <a:solidFill>
                  <a:schemeClr val="accent4"/>
                </a:solidFill>
                <a:latin typeface="Times New Roman" pitchFamily="18" charset="0"/>
                <a:cs typeface="Times New Roman" pitchFamily="18" charset="0"/>
              </a:rPr>
              <a:t>sân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nhà</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Một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bạn</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bị</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ngã</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rất</a:t>
            </a:r>
            <a:r>
              <a:rPr lang="en-US" sz="2800" dirty="0" smtClean="0">
                <a:solidFill>
                  <a:schemeClr val="accent4"/>
                </a:solidFill>
                <a:latin typeface="Times New Roman" pitchFamily="18" charset="0"/>
                <a:cs typeface="Times New Roman" pitchFamily="18" charset="0"/>
              </a:rPr>
              <a:t> </a:t>
            </a:r>
            <a:r>
              <a:rPr lang="en-US" sz="2800" dirty="0" err="1" smtClean="0">
                <a:solidFill>
                  <a:schemeClr val="accent4"/>
                </a:solidFill>
                <a:latin typeface="Times New Roman" pitchFamily="18" charset="0"/>
                <a:cs typeface="Times New Roman" pitchFamily="18" charset="0"/>
              </a:rPr>
              <a:t>đau</a:t>
            </a:r>
            <a:r>
              <a:rPr lang="en-US" sz="2800" dirty="0" smtClean="0">
                <a:solidFill>
                  <a:schemeClr val="accent4"/>
                </a:solidFill>
                <a:latin typeface="Times New Roman" pitchFamily="18" charset="0"/>
                <a:cs typeface="Times New Roman" pitchFamily="18" charset="0"/>
              </a:rPr>
              <a:t>.</a:t>
            </a:r>
            <a:endParaRPr lang="en-US" sz="2800" dirty="0">
              <a:solidFill>
                <a:schemeClr val="accent4"/>
              </a:solidFill>
              <a:latin typeface="Times New Roman" pitchFamily="18" charset="0"/>
              <a:cs typeface="Times New Roman" pitchFamily="18" charset="0"/>
            </a:endParaRPr>
          </a:p>
        </p:txBody>
      </p:sp>
      <p:pic>
        <p:nvPicPr>
          <p:cNvPr id="6" name="Picture 5" descr="Screen Clipping"/>
          <p:cNvPicPr>
            <a:picLocks noChangeAspect="1"/>
          </p:cNvPicPr>
          <p:nvPr/>
        </p:nvPicPr>
        <p:blipFill>
          <a:blip r:embed="rId2" cstate="print">
            <a:extLst>
              <a:ext uri="{BEBA8EAE-BF5A-486C-A8C5-ECC9F3942E4B}">
                <a14:imgProps xmlns:a14="http://schemas.microsoft.com/office/drawing/2010/main" xmlns="">
                  <a14:imgLayer r:embed="rId3">
                    <a14:imgEffect>
                      <a14:sharpenSoften amount="25000"/>
                    </a14:imgEffect>
                    <a14:imgEffect>
                      <a14:brightnessContrast contrast="20000"/>
                    </a14:imgEffect>
                  </a14:imgLayer>
                </a14:imgProps>
              </a:ext>
              <a:ext uri="{28A0092B-C50C-407E-A947-70E740481C1C}">
                <a14:useLocalDpi xmlns:a14="http://schemas.microsoft.com/office/drawing/2010/main" xmlns="" val="0"/>
              </a:ext>
            </a:extLst>
          </a:blip>
          <a:stretch>
            <a:fillRect/>
          </a:stretch>
        </p:blipFill>
        <p:spPr>
          <a:xfrm>
            <a:off x="2383249" y="2153751"/>
            <a:ext cx="7335517" cy="4284461"/>
          </a:xfrm>
          <a:prstGeom prst="rect">
            <a:avLst/>
          </a:prstGeom>
        </p:spPr>
      </p:pic>
    </p:spTree>
    <p:extLst>
      <p:ext uri="{BB962C8B-B14F-4D97-AF65-F5344CB8AC3E}">
        <p14:creationId xmlns:p14="http://schemas.microsoft.com/office/powerpoint/2010/main" xmlns="" val="26326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1324" y="816688"/>
            <a:ext cx="8099304" cy="1887696"/>
          </a:xfrm>
          <a:prstGeom prst="rect">
            <a:avLst/>
          </a:prstGeom>
          <a:noFill/>
        </p:spPr>
        <p:txBody>
          <a:bodyPr wrap="square" rtlCol="0">
            <a:spAutoFit/>
          </a:bodyPr>
          <a:lstStyle/>
          <a:p>
            <a:pPr marL="342900" indent="-342900">
              <a:lnSpc>
                <a:spcPts val="3500"/>
              </a:lnSpc>
              <a:buFont typeface="Arial" panose="020B0604020202020204" pitchFamily="34" charset="0"/>
              <a:buChar char="•"/>
            </a:pPr>
            <a:r>
              <a:rPr lang="en-US" sz="2400" dirty="0" err="1" smtClean="0">
                <a:solidFill>
                  <a:schemeClr val="accent4"/>
                </a:solidFill>
                <a:latin typeface="Times New Roman" pitchFamily="18" charset="0"/>
                <a:cs typeface="Times New Roman" pitchFamily="18" charset="0"/>
              </a:rPr>
              <a:t>Làm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thiệp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gửi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tới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thầy</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giáo</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cô</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giáo</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để</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thể</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hiện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tình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cảm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của</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em</a:t>
            </a:r>
            <a:r>
              <a:rPr lang="en-US" sz="2400" dirty="0" smtClean="0">
                <a:solidFill>
                  <a:schemeClr val="accent4"/>
                </a:solidFill>
                <a:latin typeface="Times New Roman" pitchFamily="18" charset="0"/>
                <a:cs typeface="Times New Roman" pitchFamily="18" charset="0"/>
              </a:rPr>
              <a:t>.</a:t>
            </a:r>
          </a:p>
          <a:p>
            <a:pPr marL="342900" indent="-342900">
              <a:lnSpc>
                <a:spcPts val="3500"/>
              </a:lnSpc>
              <a:buFont typeface="Arial" panose="020B0604020202020204" pitchFamily="34" charset="0"/>
              <a:buChar char="•"/>
            </a:pPr>
            <a:r>
              <a:rPr lang="en-US" sz="2400" dirty="0" err="1" smtClean="0">
                <a:solidFill>
                  <a:schemeClr val="accent4"/>
                </a:solidFill>
                <a:latin typeface="Times New Roman" pitchFamily="18" charset="0"/>
                <a:cs typeface="Times New Roman" pitchFamily="18" charset="0"/>
              </a:rPr>
              <a:t>Tìm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hiểu</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về</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một</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có</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hoàn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cảnh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khó</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khăn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trong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lớp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hoặc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trong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trường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lập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kế</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hoạch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giúp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đỡ</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a:t>
            </a:r>
            <a:endParaRPr lang="en-US" sz="2400" dirty="0">
              <a:solidFill>
                <a:schemeClr val="accent4"/>
              </a:solidFill>
              <a:latin typeface="Times New Roman" pitchFamily="18" charset="0"/>
              <a:cs typeface="Times New Roman" pitchFamily="18" charset="0"/>
            </a:endParaRPr>
          </a:p>
        </p:txBody>
      </p:sp>
      <p:pic>
        <p:nvPicPr>
          <p:cNvPr id="5" name="Picture 4"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1774" r="-1152"/>
          <a:stretch/>
        </p:blipFill>
        <p:spPr>
          <a:xfrm>
            <a:off x="350907" y="3185412"/>
            <a:ext cx="11484041" cy="3429809"/>
          </a:xfrm>
          <a:prstGeom prst="rect">
            <a:avLst/>
          </a:prstGeom>
        </p:spPr>
      </p:pic>
      <p:sp>
        <p:nvSpPr>
          <p:cNvPr id="6" name="Oval 5"/>
          <p:cNvSpPr/>
          <p:nvPr/>
        </p:nvSpPr>
        <p:spPr>
          <a:xfrm>
            <a:off x="1175657" y="5773783"/>
            <a:ext cx="444137" cy="431074"/>
          </a:xfrm>
          <a:prstGeom prst="ellipse">
            <a:avLst/>
          </a:prstGeom>
          <a:solidFill>
            <a:srgbClr val="FFE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xmlns="" val="22137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1121229"/>
            <a:ext cx="2287806" cy="369332"/>
          </a:xfrm>
          <a:prstGeom prst="rect">
            <a:avLst/>
          </a:prstGeom>
          <a:noFill/>
        </p:spPr>
        <p:txBody>
          <a:bodyPr wrap="none" rtlCol="0">
            <a:spAutoFit/>
          </a:bodyPr>
          <a:lstStyle/>
          <a:p>
            <a:r>
              <a:rPr lang="en-US" dirty="0" smtClean="0">
                <a:latin typeface="Times New Roman" pitchFamily="18" charset="0"/>
                <a:cs typeface="Times New Roman" pitchFamily="18" charset="0"/>
              </a:rPr>
              <a:t>YÊU CẦU CẦN ĐẠT</a:t>
            </a:r>
            <a:endParaRPr lang="vi-VN" dirty="0">
              <a:latin typeface="Times New Roman" pitchFamily="18" charset="0"/>
              <a:cs typeface="Times New Roman" pitchFamily="18" charset="0"/>
            </a:endParaRPr>
          </a:p>
        </p:txBody>
      </p:sp>
      <p:sp>
        <p:nvSpPr>
          <p:cNvPr id="3" name="TextBox 2"/>
          <p:cNvSpPr txBox="1"/>
          <p:nvPr/>
        </p:nvSpPr>
        <p:spPr>
          <a:xfrm>
            <a:off x="1436914" y="2373086"/>
            <a:ext cx="8939826" cy="2031325"/>
          </a:xfrm>
          <a:prstGeom prst="rect">
            <a:avLst/>
          </a:prstGeom>
          <a:noFill/>
        </p:spPr>
        <p:txBody>
          <a:bodyPr wrap="square" rtlCol="0">
            <a:spAutoFit/>
          </a:bodyPr>
          <a:lstStyle/>
          <a:p>
            <a:r>
              <a:rPr lang="vi-VN" dirty="0" smtClean="0">
                <a:latin typeface="Times New Roman" pitchFamily="18" charset="0"/>
                <a:cs typeface="Times New Roman" pitchFamily="18" charset="0"/>
              </a:rPr>
              <a:t>- Nêu được một số biểu hiện của sự yêu quý bạn bè.</a:t>
            </a:r>
          </a:p>
          <a:p>
            <a:r>
              <a:rPr lang="vi-VN" dirty="0" smtClean="0">
                <a:latin typeface="Times New Roman" pitchFamily="18" charset="0"/>
                <a:cs typeface="Times New Roman" pitchFamily="18" charset="0"/>
              </a:rPr>
              <a:t>- Thực hiện được hành động và lời nói thể hiện sự yêu quý bạn bè.</a:t>
            </a:r>
          </a:p>
          <a:p>
            <a:r>
              <a:rPr lang="vi-VN" dirty="0" smtClean="0">
                <a:latin typeface="Times New Roman" pitchFamily="18" charset="0"/>
                <a:cs typeface="Times New Roman" pitchFamily="18" charset="0"/>
              </a:rPr>
              <a:t>-  Sẵn sàng tham gia hoạt động phù hợp với lứa tuổi để giúp đỡ các bạn gặp khó khăn hoặc có hoàn cảnh không may mắn, các bạn vùng sâu, vùng xa hoặc vùng bị thiệt hại vì thiên tai.</a:t>
            </a:r>
          </a:p>
          <a:p>
            <a:r>
              <a:rPr lang="vi-VN" dirty="0" smtClean="0">
                <a:latin typeface="Times New Roman" pitchFamily="18" charset="0"/>
                <a:cs typeface="Times New Roman" pitchFamily="18" charset="0"/>
              </a:rPr>
              <a:t>- Rèn năng lực phát triển bản thân, điều chỉnh hành vi.</a:t>
            </a:r>
          </a:p>
          <a:p>
            <a:r>
              <a:rPr lang="vi-VN" dirty="0" smtClean="0">
                <a:latin typeface="Times New Roman" pitchFamily="18" charset="0"/>
                <a:cs typeface="Times New Roman" pitchFamily="18" charset="0"/>
              </a:rPr>
              <a:t>- Hình thành phẩm chất nhân ái, chăm chỉ.</a:t>
            </a:r>
          </a:p>
          <a:p>
            <a:endParaRPr lang="vi-VN"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3413761" y="290648"/>
            <a:ext cx="8390708" cy="6293031"/>
          </a:xfrm>
          <a:prstGeom prst="rect">
            <a:avLst/>
          </a:prstGeom>
        </p:spPr>
      </p:pic>
      <p:sp>
        <p:nvSpPr>
          <p:cNvPr id="3" name="Rectangle 2"/>
          <p:cNvSpPr/>
          <p:nvPr/>
        </p:nvSpPr>
        <p:spPr>
          <a:xfrm>
            <a:off x="378823" y="287383"/>
            <a:ext cx="2847703"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grpSp>
        <p:nvGrpSpPr>
          <p:cNvPr id="4" name="Group 3">
            <a:extLst>
              <a:ext uri="{FF2B5EF4-FFF2-40B4-BE49-F238E27FC236}">
                <a16:creationId xmlns:a16="http://schemas.microsoft.com/office/drawing/2014/main" xmlns="" id="{C89C4AD2-46DF-4322-9806-A3ACA214062A}"/>
              </a:ext>
            </a:extLst>
          </p:cNvPr>
          <p:cNvGrpSpPr/>
          <p:nvPr/>
        </p:nvGrpSpPr>
        <p:grpSpPr>
          <a:xfrm>
            <a:off x="500062" y="381715"/>
            <a:ext cx="3321100" cy="975278"/>
            <a:chOff x="500062" y="381715"/>
            <a:chExt cx="3321100" cy="975278"/>
          </a:xfrm>
        </p:grpSpPr>
        <p:pic>
          <p:nvPicPr>
            <p:cNvPr id="5" name="Picture 4">
              <a:extLst>
                <a:ext uri="{FF2B5EF4-FFF2-40B4-BE49-F238E27FC236}">
                  <a16:creationId xmlns:a16="http://schemas.microsoft.com/office/drawing/2014/main" xmlns="" id="{7B184F5B-7CAC-4B80-B156-8C694C9E3AB4}"/>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xmlns="">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6" name="TextBox 5">
              <a:extLst>
                <a:ext uri="{FF2B5EF4-FFF2-40B4-BE49-F238E27FC236}">
                  <a16:creationId xmlns:a16="http://schemas.microsoft.com/office/drawing/2014/main" xmlns="" id="{E9414956-4A62-4264-A537-DD96800310E3}"/>
                </a:ext>
              </a:extLst>
            </p:cNvPr>
            <p:cNvSpPr txBox="1"/>
            <p:nvPr/>
          </p:nvSpPr>
          <p:spPr>
            <a:xfrm>
              <a:off x="1493281" y="639505"/>
              <a:ext cx="2327881" cy="523220"/>
            </a:xfrm>
            <a:prstGeom prst="rect">
              <a:avLst/>
            </a:prstGeom>
            <a:noFill/>
          </p:spPr>
          <p:txBody>
            <a:bodyPr wrap="none" rtlCol="0">
              <a:spAutoFit/>
            </a:bodyPr>
            <a:lstStyle/>
            <a:p>
              <a:r>
                <a:rPr lang="vi-VN" sz="2800" b="1" dirty="0">
                  <a:solidFill>
                    <a:srgbClr val="F78609"/>
                  </a:solidFill>
                  <a:latin typeface="Times New Roman" pitchFamily="18" charset="0"/>
                  <a:cs typeface="Times New Roman" pitchFamily="18" charset="0"/>
                </a:rPr>
                <a:t>KHỞI ĐỘNG</a:t>
              </a:r>
            </a:p>
          </p:txBody>
        </p:sp>
      </p:grpSp>
    </p:spTree>
    <p:extLst>
      <p:ext uri="{BB962C8B-B14F-4D97-AF65-F5344CB8AC3E}">
        <p14:creationId xmlns:p14="http://schemas.microsoft.com/office/powerpoint/2010/main" xmlns="" val="22457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9" y="600892"/>
            <a:ext cx="11508377" cy="5232202"/>
          </a:xfrm>
          <a:prstGeom prst="rect">
            <a:avLst/>
          </a:prstGeom>
          <a:noFill/>
        </p:spPr>
        <p:txBody>
          <a:bodyPr wrap="square" rtlCol="0">
            <a:spAutoFit/>
          </a:bodyPr>
          <a:lstStyle/>
          <a:p>
            <a:pPr algn="ctr">
              <a:lnSpc>
                <a:spcPct val="250000"/>
              </a:lnSpc>
            </a:pPr>
            <a:r>
              <a:rPr lang="en-US" sz="2800" b="1" dirty="0" smtClean="0">
                <a:solidFill>
                  <a:schemeClr val="accent3"/>
                </a:solidFill>
                <a:latin typeface="Times New Roman" pitchFamily="18" charset="0"/>
                <a:cs typeface="Times New Roman" pitchFamily="18" charset="0"/>
              </a:rPr>
              <a:t>BÀI</a:t>
            </a:r>
            <a:r>
              <a:rPr lang="en-US" sz="2400" b="1" dirty="0" smtClean="0">
                <a:solidFill>
                  <a:schemeClr val="accent3"/>
                </a:solidFill>
                <a:latin typeface="Times New Roman" pitchFamily="18" charset="0"/>
                <a:cs typeface="Times New Roman" pitchFamily="18" charset="0"/>
              </a:rPr>
              <a:t> HỌC QUÝ</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Trong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rừng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kia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chơi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với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nhau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rất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hôm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nhận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món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của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ngoại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gửi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đến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chiếc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hộp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đựng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toàn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không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nói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lời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nào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về</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ấy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thầm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nghĩ</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Nếu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nữa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thì</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sẽ</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chẳng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còn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lại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là</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bao</a:t>
            </a:r>
            <a:r>
              <a:rPr lang="en-US" sz="2400" dirty="0" smtClean="0">
                <a:solidFill>
                  <a:srgbClr val="000000"/>
                </a:solidFill>
                <a:latin typeface="Times New Roman" pitchFamily="18" charset="0"/>
                <a:cs typeface="Times New Roman" pitchFamily="18" charset="0"/>
              </a:rPr>
              <a:t>!”.</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ở </a:t>
            </a:r>
            <a:r>
              <a:rPr lang="en-US" sz="2400" dirty="0" err="1" smtClean="0">
                <a:solidFill>
                  <a:srgbClr val="000000"/>
                </a:solidFill>
                <a:latin typeface="Times New Roman" pitchFamily="18" charset="0"/>
                <a:cs typeface="Times New Roman" pitchFamily="18" charset="0"/>
              </a:rPr>
              <a:t>trong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tổ</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ăn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hết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bèn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quẳng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hộp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Những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còn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sót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lại</a:t>
            </a:r>
            <a:r>
              <a:rPr lang="en-US" sz="2400" dirty="0" smtClean="0">
                <a:solidFill>
                  <a:srgbClr val="000000"/>
                </a:solidFill>
                <a:latin typeface="Times New Roman" pitchFamily="18" charset="0"/>
                <a:cs typeface="Times New Roman" pitchFamily="18" charset="0"/>
              </a:rPr>
              <a:t> bay </a:t>
            </a:r>
            <a:r>
              <a:rPr lang="en-US" sz="2400" dirty="0" err="1" smtClean="0">
                <a:solidFill>
                  <a:srgbClr val="000000"/>
                </a:solidFill>
                <a:latin typeface="Times New Roman" pitchFamily="18" charset="0"/>
                <a:cs typeface="Times New Roman" pitchFamily="18" charset="0"/>
              </a:rPr>
              <a:t>ra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khỏi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hộp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Gió</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đến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đám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cỏ</a:t>
            </a:r>
            <a:r>
              <a:rPr lang="en-US" sz="2400" dirty="0" smtClean="0">
                <a:solidFill>
                  <a:srgbClr val="000000"/>
                </a:solidFill>
                <a:latin typeface="Times New Roman" pitchFamily="18" charset="0"/>
                <a:cs typeface="Times New Roman" pitchFamily="18" charset="0"/>
              </a:rPr>
              <a:t> non </a:t>
            </a:r>
            <a:r>
              <a:rPr lang="en-US" sz="2400" dirty="0" err="1" smtClean="0">
                <a:solidFill>
                  <a:srgbClr val="000000"/>
                </a:solidFill>
                <a:latin typeface="Times New Roman" pitchFamily="18" charset="0"/>
                <a:cs typeface="Times New Roman" pitchFamily="18" charset="0"/>
              </a:rPr>
              <a:t>xanh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dưới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gốc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cây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xa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kiếm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mồi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gặp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những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ngon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lành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ấy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bèn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gói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cẩn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thận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vào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chiếc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rồi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mừng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chạy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tìm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những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người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bạn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thiết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của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Vừa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gặp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đã</a:t>
            </a:r>
            <a:r>
              <a:rPr lang="en-US" sz="2400" dirty="0" smtClean="0">
                <a:solidFill>
                  <a:srgbClr val="000000"/>
                </a:solidFill>
                <a:latin typeface="Times New Roman" pitchFamily="18" charset="0"/>
                <a:cs typeface="Times New Roman" pitchFamily="18" charset="0"/>
              </a:rPr>
              <a:t> reo </a:t>
            </a:r>
            <a:r>
              <a:rPr lang="en-US" sz="2400" dirty="0" err="1" smtClean="0">
                <a:solidFill>
                  <a:srgbClr val="000000"/>
                </a:solidFill>
                <a:latin typeface="Times New Roman" pitchFamily="18" charset="0"/>
                <a:cs typeface="Times New Roman" pitchFamily="18" charset="0"/>
              </a:rPr>
              <a:t>lên</a:t>
            </a:r>
            <a:r>
              <a:rPr lang="en-US" sz="2400" dirty="0" smtClean="0">
                <a:solidFill>
                  <a:srgbClr val="000000"/>
                </a:solidFill>
                <a:latin typeface="Times New Roman" pitchFamily="18" charset="0"/>
                <a:cs typeface="Times New Roman" pitchFamily="18" charset="0"/>
              </a:rPr>
              <a:t>:</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Chào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bạn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thân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mến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vừa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kiếm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mười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kê</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rất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ngon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nhé</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Đây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này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bây</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giờ</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sẽ</a:t>
            </a:r>
            <a:r>
              <a:rPr lang="en-US" sz="2400" dirty="0" smtClean="0">
                <a:solidFill>
                  <a:srgbClr val="000000"/>
                </a:solidFill>
                <a:latin typeface="Times New Roman" pitchFamily="18" charset="0"/>
                <a:cs typeface="Times New Roman" pitchFamily="18" charset="0"/>
              </a:rPr>
              <a:t> chia </a:t>
            </a:r>
            <a:r>
              <a:rPr lang="en-US" sz="2400" dirty="0" err="1" smtClean="0">
                <a:solidFill>
                  <a:srgbClr val="000000"/>
                </a:solidFill>
                <a:latin typeface="Times New Roman" pitchFamily="18" charset="0"/>
                <a:cs typeface="Times New Roman" pitchFamily="18" charset="0"/>
              </a:rPr>
              <a:t>đôi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Cậu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năm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năm</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hạt</a:t>
            </a:r>
            <a:r>
              <a:rPr lang="en-US" sz="2400" dirty="0" smtClean="0">
                <a:solidFill>
                  <a:srgbClr val="000000"/>
                </a:solidFill>
                <a:latin typeface="Times New Roman" pitchFamily="18" charset="0"/>
                <a:cs typeface="Times New Roman" pitchFamily="18" charset="0"/>
              </a:rPr>
              <a:t>.</a:t>
            </a:r>
          </a:p>
          <a:p>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Nghe</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chích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nói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thế</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sẻ</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xấu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hổ</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quá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Chú</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đã</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nhận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được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từ</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bạn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mình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một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bài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học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sâu</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sắc</a:t>
            </a:r>
            <a:r>
              <a:rPr lang="en-US" sz="2400" dirty="0" smtClean="0">
                <a:solidFill>
                  <a:srgbClr val="000000"/>
                </a:solidFill>
                <a:latin typeface="Times New Roman" pitchFamily="18" charset="0"/>
                <a:cs typeface="Times New Roman" pitchFamily="18" charset="0"/>
              </a:rPr>
              <a:t>.</a:t>
            </a:r>
            <a:endParaRPr lang="en-US" sz="24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639590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1</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itchFamily="18" charset="0"/>
                  <a:cs typeface="Times New Roman" pitchFamily="18" charset="0"/>
                </a:rPr>
                <a:t>T</a:t>
              </a:r>
              <a:r>
                <a:rPr lang="en-US" sz="2800" b="1" dirty="0" err="1" smtClean="0">
                  <a:solidFill>
                    <a:srgbClr val="00B050"/>
                  </a:solidFill>
                  <a:latin typeface="Times New Roman" pitchFamily="18" charset="0"/>
                  <a:cs typeface="Times New Roman" pitchFamily="18" charset="0"/>
                </a:rPr>
                <a:t>rả</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lời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câu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hỏi</a:t>
              </a:r>
              <a:r>
                <a:rPr lang="en-US" sz="2800" b="1" dirty="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5" name="TextBox 4"/>
          <p:cNvSpPr txBox="1"/>
          <p:nvPr/>
        </p:nvSpPr>
        <p:spPr>
          <a:xfrm>
            <a:off x="1221786" y="2328107"/>
            <a:ext cx="10208539" cy="3683060"/>
          </a:xfrm>
          <a:prstGeom prst="rect">
            <a:avLst/>
          </a:prstGeom>
          <a:noFill/>
        </p:spPr>
        <p:txBody>
          <a:bodyPr wrap="square" rtlCol="0">
            <a:spAutoFit/>
          </a:bodyPr>
          <a:lstStyle/>
          <a:p>
            <a:pPr marL="342900" indent="-342900" algn="just">
              <a:lnSpc>
                <a:spcPts val="4000"/>
              </a:lnSpc>
              <a:buFontTx/>
              <a:buChar char="-"/>
            </a:pPr>
            <a:r>
              <a:rPr lang="en-US" sz="2800" dirty="0" err="1" smtClean="0">
                <a:solidFill>
                  <a:srgbClr val="000000"/>
                </a:solidFill>
                <a:latin typeface="Times New Roman" pitchFamily="18" charset="0"/>
                <a:cs typeface="Times New Roman" pitchFamily="18" charset="0"/>
              </a:rPr>
              <a:t>Sẻ</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đã</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làm</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gì</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nhận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được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hộp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kê</a:t>
            </a:r>
            <a:r>
              <a:rPr lang="en-US" sz="2800" dirty="0" smtClean="0">
                <a:solidFill>
                  <a:srgbClr val="000000"/>
                </a:solidFill>
                <a:latin typeface="Times New Roman" pitchFamily="18" charset="0"/>
                <a:cs typeface="Times New Roman" pitchFamily="18" charset="0"/>
              </a:rPr>
              <a:t>?</a:t>
            </a:r>
          </a:p>
          <a:p>
            <a:pPr marL="342900" indent="-342900" algn="just">
              <a:lnSpc>
                <a:spcPts val="4000"/>
              </a:lnSpc>
              <a:buFont typeface="Wingdings" panose="05000000000000000000" pitchFamily="2" charset="2"/>
              <a:buChar char="à"/>
            </a:pP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Sẻ</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ăn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hộp</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kê</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một</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mình</a:t>
            </a:r>
            <a:endParaRPr lang="en-US" sz="2800" i="1" dirty="0" smtClean="0">
              <a:solidFill>
                <a:schemeClr val="accent3"/>
              </a:solidFill>
              <a:latin typeface="Times New Roman" pitchFamily="18" charset="0"/>
              <a:cs typeface="Times New Roman" pitchFamily="18" charset="0"/>
              <a:sym typeface="Wingdings" panose="05000000000000000000" pitchFamily="2" charset="2"/>
            </a:endParaRPr>
          </a:p>
          <a:p>
            <a:pPr marL="342900" indent="-342900" algn="just">
              <a:lnSpc>
                <a:spcPts val="4000"/>
              </a:lnSpc>
              <a:buFontTx/>
              <a:buChar char="-"/>
            </a:pPr>
            <a:r>
              <a:rPr lang="en-US" sz="2800" dirty="0" err="1" smtClean="0">
                <a:solidFill>
                  <a:srgbClr val="000000"/>
                </a:solidFill>
                <a:latin typeface="Times New Roman" pitchFamily="18" charset="0"/>
                <a:cs typeface="Times New Roman" pitchFamily="18" charset="0"/>
                <a:sym typeface="Wingdings" panose="05000000000000000000" pitchFamily="2" charset="2"/>
              </a:rPr>
              <a:t>Chích</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đã</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làm</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gì</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khi</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nhặt</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được</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hạt</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kê</a:t>
            </a:r>
            <a:r>
              <a:rPr lang="en-US" sz="2800" dirty="0" smtClean="0">
                <a:solidFill>
                  <a:srgbClr val="000000"/>
                </a:solidFill>
                <a:latin typeface="Times New Roman" pitchFamily="18" charset="0"/>
                <a:cs typeface="Times New Roman" pitchFamily="18" charset="0"/>
                <a:sym typeface="Wingdings" panose="05000000000000000000" pitchFamily="2" charset="2"/>
              </a:rPr>
              <a:t>?</a:t>
            </a:r>
          </a:p>
          <a:p>
            <a:pPr marL="342900" indent="-342900" algn="just">
              <a:lnSpc>
                <a:spcPts val="4000"/>
              </a:lnSpc>
              <a:buFont typeface="Wingdings" panose="05000000000000000000" pitchFamily="2" charset="2"/>
              <a:buChar char="à"/>
            </a:pP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Chích</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đem</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về</a:t>
            </a:r>
            <a:r>
              <a:rPr lang="en-US" sz="2800" i="1" dirty="0" smtClean="0">
                <a:solidFill>
                  <a:schemeClr val="accent3"/>
                </a:solidFill>
                <a:latin typeface="Times New Roman" pitchFamily="18" charset="0"/>
                <a:cs typeface="Times New Roman" pitchFamily="18" charset="0"/>
                <a:sym typeface="Wingdings" panose="05000000000000000000" pitchFamily="2" charset="2"/>
              </a:rPr>
              <a:t> chia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cho</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sẻ</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một</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nửa</a:t>
            </a:r>
            <a:endParaRPr lang="en-US" sz="2800" i="1" dirty="0" smtClean="0">
              <a:solidFill>
                <a:schemeClr val="accent3"/>
              </a:solidFill>
              <a:latin typeface="Times New Roman" pitchFamily="18" charset="0"/>
              <a:cs typeface="Times New Roman" pitchFamily="18" charset="0"/>
              <a:sym typeface="Wingdings" panose="05000000000000000000" pitchFamily="2" charset="2"/>
            </a:endParaRPr>
          </a:p>
          <a:p>
            <a:pPr marL="342900" indent="-342900" algn="just">
              <a:lnSpc>
                <a:spcPts val="4000"/>
              </a:lnSpc>
              <a:buFontTx/>
              <a:buChar char="-"/>
            </a:pPr>
            <a:r>
              <a:rPr lang="en-US" sz="2800" dirty="0" err="1" smtClean="0">
                <a:solidFill>
                  <a:srgbClr val="000000"/>
                </a:solidFill>
                <a:latin typeface="Times New Roman" pitchFamily="18" charset="0"/>
                <a:cs typeface="Times New Roman" pitchFamily="18" charset="0"/>
                <a:sym typeface="Wingdings" panose="05000000000000000000" pitchFamily="2" charset="2"/>
              </a:rPr>
              <a:t>Sẻ</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đã</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rút</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ra</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bài</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học</a:t>
            </a:r>
            <a:r>
              <a:rPr lang="en-US" sz="2800" dirty="0" smtClean="0">
                <a:solidFill>
                  <a:srgbClr val="000000"/>
                </a:solidFill>
                <a:latin typeface="Times New Roman" pitchFamily="18" charset="0"/>
                <a:cs typeface="Times New Roman" pitchFamily="18" charset="0"/>
                <a:sym typeface="Wingdings" panose="05000000000000000000" pitchFamily="2" charset="2"/>
              </a:rPr>
              <a:t> </a:t>
            </a:r>
            <a:r>
              <a:rPr lang="en-US" sz="2800" dirty="0" err="1" smtClean="0">
                <a:solidFill>
                  <a:srgbClr val="000000"/>
                </a:solidFill>
                <a:latin typeface="Times New Roman" pitchFamily="18" charset="0"/>
                <a:cs typeface="Times New Roman" pitchFamily="18" charset="0"/>
                <a:sym typeface="Wingdings" panose="05000000000000000000" pitchFamily="2" charset="2"/>
              </a:rPr>
              <a:t>gì</a:t>
            </a:r>
            <a:r>
              <a:rPr lang="en-US" sz="2800" dirty="0" smtClean="0">
                <a:solidFill>
                  <a:srgbClr val="000000"/>
                </a:solidFill>
                <a:latin typeface="Times New Roman" pitchFamily="18" charset="0"/>
                <a:cs typeface="Times New Roman" pitchFamily="18" charset="0"/>
                <a:sym typeface="Wingdings" panose="05000000000000000000" pitchFamily="2" charset="2"/>
              </a:rPr>
              <a:t>?</a:t>
            </a:r>
            <a:endParaRPr lang="en-US" sz="2800" dirty="0" smtClean="0">
              <a:solidFill>
                <a:schemeClr val="accent3"/>
              </a:solidFill>
              <a:latin typeface="Times New Roman" pitchFamily="18" charset="0"/>
              <a:cs typeface="Times New Roman" pitchFamily="18" charset="0"/>
              <a:sym typeface="Wingdings" panose="05000000000000000000" pitchFamily="2" charset="2"/>
            </a:endParaRPr>
          </a:p>
          <a:p>
            <a:pPr algn="just">
              <a:lnSpc>
                <a:spcPts val="4000"/>
              </a:lnSpc>
            </a:pP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Sẻ</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thấy</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được</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bài</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học</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về</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sự</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chân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thành</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luôn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nghĩ</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về</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nhau</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trong</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bất</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kì</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hoàn</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cảnh</a:t>
            </a:r>
            <a:r>
              <a:rPr lang="en-US" sz="2800" i="1" dirty="0" smtClean="0">
                <a:solidFill>
                  <a:schemeClr val="accent3"/>
                </a:solidFill>
                <a:latin typeface="Times New Roman" pitchFamily="18" charset="0"/>
                <a:cs typeface="Times New Roman" pitchFamily="18" charset="0"/>
                <a:sym typeface="Wingdings" panose="05000000000000000000" pitchFamily="2" charset="2"/>
              </a:rPr>
              <a:t> </a:t>
            </a:r>
            <a:r>
              <a:rPr lang="en-US" sz="2800" i="1" dirty="0" err="1" smtClean="0">
                <a:solidFill>
                  <a:schemeClr val="accent3"/>
                </a:solidFill>
                <a:latin typeface="Times New Roman" pitchFamily="18" charset="0"/>
                <a:cs typeface="Times New Roman" pitchFamily="18" charset="0"/>
                <a:sym typeface="Wingdings" panose="05000000000000000000" pitchFamily="2" charset="2"/>
              </a:rPr>
              <a:t>nào</a:t>
            </a:r>
            <a:r>
              <a:rPr lang="en-US" sz="2800" i="1" dirty="0" smtClean="0">
                <a:solidFill>
                  <a:schemeClr val="accent3"/>
                </a:solidFill>
                <a:latin typeface="Times New Roman" pitchFamily="18" charset="0"/>
                <a:cs typeface="Times New Roman" pitchFamily="18" charset="0"/>
                <a:sym typeface="Wingdings" panose="05000000000000000000" pitchFamily="2" charset="2"/>
              </a:rPr>
              <a:t>.</a:t>
            </a:r>
            <a:endParaRPr lang="en-US" sz="2800" i="1" dirty="0">
              <a:solidFill>
                <a:schemeClr val="accent3"/>
              </a:solidFill>
              <a:latin typeface="Times New Roman" pitchFamily="18" charset="0"/>
              <a:cs typeface="Times New Roman" pitchFamily="18" charset="0"/>
            </a:endParaRPr>
          </a:p>
        </p:txBody>
      </p:sp>
      <p:grpSp>
        <p:nvGrpSpPr>
          <p:cNvPr id="6" name="Group 5"/>
          <p:cNvGrpSpPr/>
          <p:nvPr/>
        </p:nvGrpSpPr>
        <p:grpSpPr>
          <a:xfrm>
            <a:off x="1000221" y="1612119"/>
            <a:ext cx="925795" cy="760249"/>
            <a:chOff x="221968" y="3346978"/>
            <a:chExt cx="925795" cy="760249"/>
          </a:xfrm>
        </p:grpSpPr>
        <p:pic>
          <p:nvPicPr>
            <p:cNvPr id="7" name="Picture 2">
              <a:extLst>
                <a:ext uri="{FF2B5EF4-FFF2-40B4-BE49-F238E27FC236}">
                  <a16:creationId xmlns:a16="http://schemas.microsoft.com/office/drawing/2014/main" xmlns="" id="{FEFBB6F9-4F1A-43F6-A2EB-44E27BB5866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l="9278" t="9847" r="5150" b="16402"/>
            <a:stretch/>
          </p:blipFill>
          <p:spPr bwMode="auto">
            <a:xfrm flipH="1">
              <a:off x="221968" y="3346978"/>
              <a:ext cx="925795" cy="76024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val 7"/>
            <p:cNvSpPr/>
            <p:nvPr/>
          </p:nvSpPr>
          <p:spPr>
            <a:xfrm>
              <a:off x="443533" y="3514725"/>
              <a:ext cx="451816" cy="354806"/>
            </a:xfrm>
            <a:prstGeom prst="ellipse">
              <a:avLst/>
            </a:prstGeom>
            <a:solidFill>
              <a:srgbClr val="FF5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a:t>
              </a:r>
              <a:endParaRPr lang="en-US" sz="3200" dirty="0">
                <a:solidFill>
                  <a:schemeClr val="accent2"/>
                </a:solidFill>
                <a:latin typeface="Times New Roman" pitchFamily="18" charset="0"/>
                <a:cs typeface="Times New Roman" pitchFamily="18" charset="0"/>
              </a:endParaRPr>
            </a:p>
          </p:txBody>
        </p:sp>
      </p:grpSp>
    </p:spTree>
    <p:extLst>
      <p:ext uri="{BB962C8B-B14F-4D97-AF65-F5344CB8AC3E}">
        <p14:creationId xmlns:p14="http://schemas.microsoft.com/office/powerpoint/2010/main" xmlns="" val="4819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Quan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sát</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tranh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và</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trả</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lời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câu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hỏi</a:t>
              </a:r>
              <a:r>
                <a:rPr lang="en-US" sz="2800" b="1" dirty="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pic>
        <p:nvPicPr>
          <p:cNvPr id="5" name="Picture 4"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t="3181" r="51255"/>
          <a:stretch/>
        </p:blipFill>
        <p:spPr>
          <a:xfrm>
            <a:off x="688135" y="1776549"/>
            <a:ext cx="4181831" cy="3716854"/>
          </a:xfrm>
          <a:prstGeom prst="rect">
            <a:avLst/>
          </a:prstGeom>
        </p:spPr>
      </p:pic>
      <p:pic>
        <p:nvPicPr>
          <p:cNvPr id="6" name="Picture 5"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50345" t="3181" r="1899" b="23764"/>
          <a:stretch/>
        </p:blipFill>
        <p:spPr>
          <a:xfrm>
            <a:off x="6020261" y="1776549"/>
            <a:ext cx="5228667" cy="3579222"/>
          </a:xfrm>
          <a:prstGeom prst="rect">
            <a:avLst/>
          </a:prstGeom>
        </p:spPr>
      </p:pic>
      <p:sp>
        <p:nvSpPr>
          <p:cNvPr id="7" name="TextBox 6"/>
          <p:cNvSpPr txBox="1"/>
          <p:nvPr/>
        </p:nvSpPr>
        <p:spPr>
          <a:xfrm>
            <a:off x="376494" y="5493403"/>
            <a:ext cx="5421698" cy="461665"/>
          </a:xfrm>
          <a:prstGeom prst="rect">
            <a:avLst/>
          </a:prstGeom>
          <a:noFill/>
        </p:spPr>
        <p:txBody>
          <a:bodyPr wrap="square" rtlCol="0">
            <a:spAutoFit/>
          </a:bodyPr>
          <a:lstStyle/>
          <a:p>
            <a:r>
              <a:rPr lang="en-US" sz="2400" dirty="0" smtClean="0">
                <a:solidFill>
                  <a:schemeClr val="accent4"/>
                </a:solidFill>
                <a:latin typeface="Times New Roman" pitchFamily="18" charset="0"/>
                <a:cs typeface="Times New Roman" pitchFamily="18" charset="0"/>
              </a:rPr>
              <a:t>2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hướng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dẫn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học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bài</a:t>
            </a:r>
            <a:endParaRPr lang="en-US" sz="2400" dirty="0">
              <a:solidFill>
                <a:schemeClr val="accent4"/>
              </a:solidFill>
              <a:latin typeface="Times New Roman" pitchFamily="18" charset="0"/>
              <a:cs typeface="Times New Roman" pitchFamily="18" charset="0"/>
            </a:endParaRPr>
          </a:p>
        </p:txBody>
      </p:sp>
      <p:sp>
        <p:nvSpPr>
          <p:cNvPr id="8" name="TextBox 7"/>
          <p:cNvSpPr txBox="1"/>
          <p:nvPr/>
        </p:nvSpPr>
        <p:spPr>
          <a:xfrm>
            <a:off x="5798192" y="5493403"/>
            <a:ext cx="6115134" cy="461665"/>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Các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học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sinh</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vui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chơi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cùng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endParaRPr lang="en-US" sz="2400" dirty="0">
              <a:solidFill>
                <a:schemeClr val="accent4"/>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3184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Quan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sát</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tranh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và</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trả</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lời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câu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hỏi</a:t>
              </a:r>
              <a:r>
                <a:rPr lang="en-US" sz="2800" b="1" dirty="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sp>
        <p:nvSpPr>
          <p:cNvPr id="7" name="TextBox 6"/>
          <p:cNvSpPr txBox="1"/>
          <p:nvPr/>
        </p:nvSpPr>
        <p:spPr>
          <a:xfrm>
            <a:off x="1877548" y="5235326"/>
            <a:ext cx="3981143" cy="461665"/>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Các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cùng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học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bài</a:t>
            </a:r>
            <a:endParaRPr lang="en-US" sz="2400" dirty="0">
              <a:solidFill>
                <a:schemeClr val="accent4"/>
              </a:solidFill>
              <a:latin typeface="Times New Roman" pitchFamily="18" charset="0"/>
              <a:cs typeface="Times New Roman" pitchFamily="18" charset="0"/>
            </a:endParaRPr>
          </a:p>
        </p:txBody>
      </p:sp>
      <p:sp>
        <p:nvSpPr>
          <p:cNvPr id="8" name="TextBox 7"/>
          <p:cNvSpPr txBox="1"/>
          <p:nvPr/>
        </p:nvSpPr>
        <p:spPr>
          <a:xfrm>
            <a:off x="6875902" y="5181477"/>
            <a:ext cx="3488113" cy="830997"/>
          </a:xfrm>
          <a:prstGeom prst="rect">
            <a:avLst/>
          </a:prstGeom>
          <a:noFill/>
        </p:spPr>
        <p:txBody>
          <a:bodyPr wrap="square" rtlCol="0">
            <a:spAutoFit/>
          </a:bodyPr>
          <a:lstStyle/>
          <a:p>
            <a:r>
              <a:rPr lang="en-US" sz="2400" dirty="0" smtClean="0">
                <a:solidFill>
                  <a:schemeClr val="accent4"/>
                </a:solidFill>
                <a:latin typeface="Times New Roman" pitchFamily="18" charset="0"/>
                <a:cs typeface="Times New Roman" pitchFamily="18" charset="0"/>
              </a:rPr>
              <a:t>Hai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chia </a:t>
            </a:r>
            <a:r>
              <a:rPr lang="en-US" sz="2400" dirty="0" err="1" smtClean="0">
                <a:solidFill>
                  <a:schemeClr val="accent4"/>
                </a:solidFill>
                <a:latin typeface="Times New Roman" pitchFamily="18" charset="0"/>
                <a:cs typeface="Times New Roman" pitchFamily="18" charset="0"/>
              </a:rPr>
              <a:t>sẻ</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đồ</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ăn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với</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nhau</a:t>
            </a:r>
            <a:r>
              <a:rPr lang="en-US" sz="2400" dirty="0" smtClean="0">
                <a:solidFill>
                  <a:schemeClr val="accent4"/>
                </a:solidFill>
                <a:latin typeface="Times New Roman" pitchFamily="18" charset="0"/>
                <a:cs typeface="Times New Roman" pitchFamily="18" charset="0"/>
              </a:rPr>
              <a:t>.</a:t>
            </a:r>
            <a:endParaRPr lang="en-US" sz="2400" dirty="0">
              <a:solidFill>
                <a:schemeClr val="accent4"/>
              </a:solidFill>
              <a:latin typeface="Times New Roman" pitchFamily="18" charset="0"/>
              <a:cs typeface="Times New Roman" pitchFamily="18" charset="0"/>
            </a:endParaRPr>
          </a:p>
        </p:txBody>
      </p:sp>
      <p:pic>
        <p:nvPicPr>
          <p:cNvPr id="9" name="Picture 8" descr="Screen Clipping"/>
          <p:cNvPicPr>
            <a:picLocks noChangeAspect="1"/>
          </p:cNvPicPr>
          <p:nvPr/>
        </p:nvPicPr>
        <p:blipFill rotWithShape="1">
          <a:blip r:embed="rId2" cstate="print">
            <a:extLst>
              <a:ext uri="{28A0092B-C50C-407E-A947-70E740481C1C}">
                <a14:useLocalDpi xmlns:a14="http://schemas.microsoft.com/office/drawing/2010/main" xmlns="" val="0"/>
              </a:ext>
            </a:extLst>
          </a:blip>
          <a:srcRect l="2396" t="9754"/>
          <a:stretch/>
        </p:blipFill>
        <p:spPr>
          <a:xfrm>
            <a:off x="1110343" y="1910500"/>
            <a:ext cx="9496697" cy="3270977"/>
          </a:xfrm>
          <a:prstGeom prst="rect">
            <a:avLst/>
          </a:prstGeom>
        </p:spPr>
      </p:pic>
    </p:spTree>
    <p:extLst>
      <p:ext uri="{BB962C8B-B14F-4D97-AF65-F5344CB8AC3E}">
        <p14:creationId xmlns:p14="http://schemas.microsoft.com/office/powerpoint/2010/main" xmlns="" val="23992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Quan</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sát</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tranh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và</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trả</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lời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câu</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hỏi</a:t>
              </a:r>
              <a:r>
                <a:rPr lang="en-US" sz="2800" b="1" dirty="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pic>
        <p:nvPicPr>
          <p:cNvPr id="5" name="Picture 4"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3621" t="25513" r="49706"/>
          <a:stretch/>
        </p:blipFill>
        <p:spPr>
          <a:xfrm>
            <a:off x="590259" y="1750422"/>
            <a:ext cx="5683870" cy="4077842"/>
          </a:xfrm>
          <a:prstGeom prst="rect">
            <a:avLst/>
          </a:prstGeom>
        </p:spPr>
      </p:pic>
      <p:pic>
        <p:nvPicPr>
          <p:cNvPr id="6" name="Picture 5"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51670" t="6460" r="1531" b="864"/>
          <a:stretch/>
        </p:blipFill>
        <p:spPr>
          <a:xfrm>
            <a:off x="6557554" y="1750422"/>
            <a:ext cx="4493623" cy="4000419"/>
          </a:xfrm>
          <a:prstGeom prst="rect">
            <a:avLst/>
          </a:prstGeom>
        </p:spPr>
      </p:pic>
      <p:sp>
        <p:nvSpPr>
          <p:cNvPr id="7" name="TextBox 6"/>
          <p:cNvSpPr txBox="1"/>
          <p:nvPr/>
        </p:nvSpPr>
        <p:spPr>
          <a:xfrm>
            <a:off x="1688137" y="5750841"/>
            <a:ext cx="3488113" cy="830997"/>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Các</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giúp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đỡ</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những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gặp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khó</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khăn</a:t>
            </a:r>
            <a:r>
              <a:rPr lang="en-US" sz="2400" dirty="0" smtClean="0">
                <a:solidFill>
                  <a:schemeClr val="accent4"/>
                </a:solidFill>
                <a:latin typeface="Times New Roman" pitchFamily="18" charset="0"/>
                <a:cs typeface="Times New Roman" pitchFamily="18" charset="0"/>
              </a:rPr>
              <a:t>.</a:t>
            </a:r>
            <a:endParaRPr lang="en-US" sz="2400" dirty="0">
              <a:solidFill>
                <a:schemeClr val="accent4"/>
              </a:solidFill>
              <a:latin typeface="Times New Roman" pitchFamily="18" charset="0"/>
              <a:cs typeface="Times New Roman" pitchFamily="18" charset="0"/>
            </a:endParaRPr>
          </a:p>
        </p:txBody>
      </p:sp>
      <p:sp>
        <p:nvSpPr>
          <p:cNvPr id="8" name="TextBox 7"/>
          <p:cNvSpPr txBox="1"/>
          <p:nvPr/>
        </p:nvSpPr>
        <p:spPr>
          <a:xfrm>
            <a:off x="7280850" y="5750841"/>
            <a:ext cx="3488113" cy="830997"/>
          </a:xfrm>
          <a:prstGeom prst="rect">
            <a:avLst/>
          </a:prstGeom>
          <a:noFill/>
        </p:spPr>
        <p:txBody>
          <a:bodyPr wrap="square" rtlCol="0">
            <a:spAutoFit/>
          </a:bodyPr>
          <a:lstStyle/>
          <a:p>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nam</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đang</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giúp</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bạn</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nữ</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nhặt</a:t>
            </a:r>
            <a:r>
              <a:rPr lang="en-US" sz="2400" dirty="0" smtClean="0">
                <a:solidFill>
                  <a:schemeClr val="accent4"/>
                </a:solidFill>
                <a:latin typeface="Times New Roman" pitchFamily="18" charset="0"/>
                <a:cs typeface="Times New Roman" pitchFamily="18" charset="0"/>
              </a:rPr>
              <a:t> </a:t>
            </a:r>
            <a:r>
              <a:rPr lang="en-US" sz="2400" dirty="0" err="1" smtClean="0">
                <a:solidFill>
                  <a:schemeClr val="accent4"/>
                </a:solidFill>
                <a:latin typeface="Times New Roman" pitchFamily="18" charset="0"/>
                <a:cs typeface="Times New Roman" pitchFamily="18" charset="0"/>
              </a:rPr>
              <a:t>đồ</a:t>
            </a:r>
            <a:r>
              <a:rPr lang="en-US" sz="2400" dirty="0">
                <a:solidFill>
                  <a:schemeClr val="accent4"/>
                </a:solidFill>
                <a:latin typeface="Times New Roman" pitchFamily="18" charset="0"/>
                <a:cs typeface="Times New Roman" pitchFamily="18" charset="0"/>
              </a:rPr>
              <a:t>.</a:t>
            </a:r>
          </a:p>
        </p:txBody>
      </p:sp>
    </p:spTree>
    <p:extLst>
      <p:ext uri="{BB962C8B-B14F-4D97-AF65-F5344CB8AC3E}">
        <p14:creationId xmlns:p14="http://schemas.microsoft.com/office/powerpoint/2010/main" xmlns="" val="17154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6925" y="1538744"/>
            <a:ext cx="3804629" cy="1815882"/>
            <a:chOff x="569825" y="2199885"/>
            <a:chExt cx="3804629" cy="1815882"/>
          </a:xfrm>
        </p:grpSpPr>
        <p:sp>
          <p:nvSpPr>
            <p:cNvPr id="3" name="Oval 2">
              <a:extLst>
                <a:ext uri="{FF2B5EF4-FFF2-40B4-BE49-F238E27FC236}">
                  <a16:creationId xmlns:a16="http://schemas.microsoft.com/office/drawing/2014/main" xmlns=""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accent2"/>
                  </a:solidFill>
                  <a:latin typeface="Times New Roman" pitchFamily="18" charset="0"/>
                  <a:cs typeface="Times New Roman" pitchFamily="18" charset="0"/>
                </a:rPr>
                <a:t>2</a:t>
              </a:r>
              <a:endParaRPr lang="vi-VN" sz="3200" dirty="0">
                <a:solidFill>
                  <a:schemeClr val="accent2"/>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BC025334-9B63-44D3-957B-00AB8843D486}"/>
                </a:ext>
              </a:extLst>
            </p:cNvPr>
            <p:cNvSpPr txBox="1"/>
            <p:nvPr/>
          </p:nvSpPr>
          <p:spPr>
            <a:xfrm>
              <a:off x="1095960" y="2199885"/>
              <a:ext cx="3278494" cy="1815882"/>
            </a:xfrm>
            <a:prstGeom prst="rect">
              <a:avLst/>
            </a:prstGeom>
            <a:noFill/>
          </p:spPr>
          <p:txBody>
            <a:bodyPr wrap="square" rtlCol="0">
              <a:spAutoFit/>
            </a:bodyPr>
            <a:lstStyle/>
            <a:p>
              <a:r>
                <a:rPr lang="en-US" sz="2800" b="1" dirty="0" err="1" smtClean="0">
                  <a:solidFill>
                    <a:srgbClr val="00B050"/>
                  </a:solidFill>
                  <a:latin typeface="Times New Roman" pitchFamily="18" charset="0"/>
                  <a:cs typeface="Times New Roman" pitchFamily="18" charset="0"/>
                </a:rPr>
                <a:t>Em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hoặc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không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đồng</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tình</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với</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việc</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làm</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nào</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Vì</a:t>
              </a:r>
              <a:r>
                <a:rPr lang="en-US" sz="2800" b="1" dirty="0" smtClean="0">
                  <a:solidFill>
                    <a:srgbClr val="00B050"/>
                  </a:solidFill>
                  <a:latin typeface="Times New Roman" pitchFamily="18" charset="0"/>
                  <a:cs typeface="Times New Roman" pitchFamily="18" charset="0"/>
                </a:rPr>
                <a:t> </a:t>
              </a:r>
              <a:r>
                <a:rPr lang="en-US" sz="2800" b="1" dirty="0" err="1" smtClean="0">
                  <a:solidFill>
                    <a:srgbClr val="00B050"/>
                  </a:solidFill>
                  <a:latin typeface="Times New Roman" pitchFamily="18" charset="0"/>
                  <a:cs typeface="Times New Roman" pitchFamily="18" charset="0"/>
                </a:rPr>
                <a:t>sao</a:t>
              </a:r>
              <a:r>
                <a:rPr lang="en-US" sz="2800" b="1" dirty="0" smtClean="0">
                  <a:solidFill>
                    <a:srgbClr val="00B050"/>
                  </a:solidFill>
                  <a:latin typeface="Times New Roman" pitchFamily="18" charset="0"/>
                  <a:cs typeface="Times New Roman" pitchFamily="18" charset="0"/>
                </a:rPr>
                <a:t>?</a:t>
              </a:r>
              <a:endParaRPr lang="vi-VN" sz="2800" b="1" dirty="0">
                <a:solidFill>
                  <a:srgbClr val="00B050"/>
                </a:solidFill>
                <a:latin typeface="Times New Roman" pitchFamily="18" charset="0"/>
                <a:cs typeface="Times New Roman" pitchFamily="18" charset="0"/>
              </a:endParaRPr>
            </a:p>
          </p:txBody>
        </p:sp>
      </p:grpSp>
      <p:pic>
        <p:nvPicPr>
          <p:cNvPr id="9" name="Picture 8" descr="Screen Clipping"/>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583" t="784" b="1328"/>
          <a:stretch/>
        </p:blipFill>
        <p:spPr>
          <a:xfrm>
            <a:off x="3984171" y="272852"/>
            <a:ext cx="7811589" cy="6350016"/>
          </a:xfrm>
          <a:prstGeom prst="rect">
            <a:avLst/>
          </a:prstGeom>
        </p:spPr>
      </p:pic>
      <p:pic>
        <p:nvPicPr>
          <p:cNvPr id="7" name="Picture 6"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3792646" y="863933"/>
            <a:ext cx="687914" cy="67481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19487" b="69744" l="53400" r="93000">
                        <a14:foregroundMark x1="82400" y1="36923" x2="69400" y2="52821"/>
                      </a14:backgroundRemoval>
                    </a14:imgEffect>
                    <a14:imgEffect>
                      <a14:saturation sat="300000"/>
                    </a14:imgEffect>
                  </a14:imgLayer>
                </a14:imgProps>
              </a:ext>
              <a:ext uri="{28A0092B-C50C-407E-A947-70E740481C1C}">
                <a14:useLocalDpi xmlns:a14="http://schemas.microsoft.com/office/drawing/2010/main" xmlns="" val="0"/>
              </a:ext>
            </a:extLst>
          </a:blip>
          <a:srcRect l="52167" t="18504" r="5833" b="28675"/>
          <a:stretch/>
        </p:blipFill>
        <p:spPr bwMode="auto">
          <a:xfrm>
            <a:off x="7794203" y="759430"/>
            <a:ext cx="687914" cy="67481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8" cstate="print">
            <a:extLst>
              <a:ext uri="{BEBA8EAE-BF5A-486C-A8C5-ECC9F3942E4B}">
                <a14:imgProps xmlns:a14="http://schemas.microsoft.com/office/drawing/2010/main" xmlns="">
                  <a14:imgLayer r:embed="rId7">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xmlns="" val="0"/>
              </a:ext>
            </a:extLst>
          </a:blip>
          <a:srcRect l="6747" t="16929" r="51805" b="29151"/>
          <a:stretch/>
        </p:blipFill>
        <p:spPr bwMode="auto">
          <a:xfrm>
            <a:off x="4271554" y="3836195"/>
            <a:ext cx="757232" cy="76836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9" cstate="print">
            <a:extLst>
              <a:ext uri="{BEBA8EAE-BF5A-486C-A8C5-ECC9F3942E4B}">
                <a14:imgProps xmlns:a14="http://schemas.microsoft.com/office/drawing/2010/main" xmlns="">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xmlns="" val="0"/>
              </a:ext>
            </a:extLst>
          </a:blip>
          <a:srcRect l="52167" t="18504" r="5833" b="28675"/>
          <a:stretch/>
        </p:blipFill>
        <p:spPr bwMode="auto">
          <a:xfrm>
            <a:off x="7889965" y="3836195"/>
            <a:ext cx="687914" cy="6748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4568968"/>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4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0000">
                                          <p:cBhvr additive="base">
                                            <p:cTn id="12"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4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40000">
                                          <p:cBhvr additive="base">
                                            <p:cTn id="18"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40000">
                                          <p:cBhvr additive="base">
                                            <p:cTn id="24"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40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TotalTime>
  <Words>704</Words>
  <Application>Microsoft Office PowerPoint</Application>
  <PresentationFormat>Custom</PresentationFormat>
  <Paragraphs>57</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Cute Sticker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Windows 7</cp:lastModifiedBy>
  <cp:revision>22</cp:revision>
  <dcterms:created xsi:type="dcterms:W3CDTF">2021-06-11T02:39:36Z</dcterms:created>
  <dcterms:modified xsi:type="dcterms:W3CDTF">2022-10-23T09:01:22Z</dcterms:modified>
</cp:coreProperties>
</file>