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B59"/>
    <a:srgbClr val="4A206A"/>
    <a:srgbClr val="421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9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9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1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2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7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92B2-D095-431C-A49E-6AAEB5B481B0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C533-C9E6-43D6-AB9E-09D984611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9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5.wdp"/><Relationship Id="rId7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6637"/>
          </a:xfrm>
          <a:prstGeom prst="rect">
            <a:avLst/>
          </a:prstGeom>
        </p:spPr>
      </p:pic>
      <p:sp>
        <p:nvSpPr>
          <p:cNvPr id="5" name="Hộp Văn bản 6"/>
          <p:cNvSpPr txBox="1">
            <a:spLocks noChangeArrowheads="1"/>
          </p:cNvSpPr>
          <p:nvPr/>
        </p:nvSpPr>
        <p:spPr bwMode="auto">
          <a:xfrm>
            <a:off x="3671184" y="542148"/>
            <a:ext cx="497054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vi-VN" altLang="en-US" sz="1500" b="1" dirty="0">
                <a:solidFill>
                  <a:schemeClr val="bg1"/>
                </a:solidFill>
              </a:rPr>
              <a:t>PHÒNG GIÁO DỤC VÀ ĐÀO TẠO QUẬN LONG BIÊN</a:t>
            </a:r>
            <a:endParaRPr lang="en-GB" altLang="en-US" sz="15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8955" y="803661"/>
            <a:ext cx="630531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50" dirty="0">
                <a:ln w="0"/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CHÀO CÁC BẠN HỌC SINH LỚP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5152" y="2130097"/>
            <a:ext cx="7192931" cy="21082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1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MĨ THUẬT</a:t>
            </a:r>
          </a:p>
        </p:txBody>
      </p:sp>
    </p:spTree>
    <p:extLst>
      <p:ext uri="{BB962C8B-B14F-4D97-AF65-F5344CB8AC3E}">
        <p14:creationId xmlns:p14="http://schemas.microsoft.com/office/powerpoint/2010/main" val="1932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3611" y="1329886"/>
            <a:ext cx="607882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CHÚC CÁC CON </a:t>
            </a:r>
          </a:p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HOÀN THÀNH BÀI TỐT!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4260" y="2593950"/>
            <a:ext cx="897657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rgbClr val="0B0B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8239" y="1164337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936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4270" y="1460685"/>
            <a:ext cx="41470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5323" y="1782476"/>
            <a:ext cx="7778846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6 </a:t>
            </a:r>
          </a:p>
          <a:p>
            <a:pPr algn="ctr"/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CHÚ BỘ ĐỘI CỦA CHÚNG EM</a:t>
            </a:r>
          </a:p>
          <a:p>
            <a:pPr algn="ctr"/>
            <a:r>
              <a:rPr lang="en-US" sz="3500" b="1" cap="none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TIẾT 1</a:t>
            </a:r>
            <a:r>
              <a:rPr lang="en-US" sz="35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: VẼ CHÂN DUNG CÔ, CHÚ BỘ ĐỘI</a:t>
            </a:r>
            <a:endParaRPr lang="en-US" sz="35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22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9312" y="1208273"/>
            <a:ext cx="6039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CHUẨN BỊ ĐỒ DÙNG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2414" y="883628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2751" y="2086466"/>
            <a:ext cx="4286751" cy="180049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3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92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8211" y="2524240"/>
            <a:ext cx="578261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3E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7263" y="1692307"/>
            <a:ext cx="556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4A206A"/>
                </a:solidFill>
              </a:rPr>
              <a:t>YÊU CẦU CẦN ĐẠT </a:t>
            </a:r>
            <a:endParaRPr lang="en-US" sz="5400" b="1" cap="none" spc="0" dirty="0">
              <a:ln/>
              <a:solidFill>
                <a:srgbClr val="4A206A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2423" y="1460678"/>
            <a:ext cx="41441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38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27" r="66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1307" y="546110"/>
            <a:ext cx="2869696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cap="none" spc="0" dirty="0">
                <a:ln/>
                <a:solidFill>
                  <a:srgbClr val="FF0000"/>
                </a:solidFill>
                <a:effectLst/>
              </a:rPr>
              <a:t>KHÁM PHÁ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7108" y="334496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5" y="1262124"/>
            <a:ext cx="2584834" cy="232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15" y="1278313"/>
            <a:ext cx="4437178" cy="2326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15" y="3720725"/>
            <a:ext cx="2991300" cy="1799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41" y="1262124"/>
            <a:ext cx="2783043" cy="4258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29" y="3720725"/>
            <a:ext cx="1408401" cy="1799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59" y="3723710"/>
            <a:ext cx="1799134" cy="17964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9558" y="5525033"/>
            <a:ext cx="7701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</p:spTree>
    <p:extLst>
      <p:ext uri="{BB962C8B-B14F-4D97-AF65-F5344CB8AC3E}">
        <p14:creationId xmlns:p14="http://schemas.microsoft.com/office/powerpoint/2010/main" val="35586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904448" y="1491644"/>
            <a:ext cx="3954463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B1: Vẽ khung hình chung.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B2: Vẽ chi tiết chân dung.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- B3: Vẽ màu theo ý thích.</a:t>
            </a:r>
          </a:p>
        </p:txBody>
      </p:sp>
    </p:spTree>
    <p:extLst>
      <p:ext uri="{BB962C8B-B14F-4D97-AF65-F5344CB8AC3E}">
        <p14:creationId xmlns:p14="http://schemas.microsoft.com/office/powerpoint/2010/main" val="86622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71" y="1048390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chemeClr val="accent4"/>
                </a:solidFill>
                <a:effectLst/>
              </a:rPr>
              <a:t>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6672" y="855864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55" y="2060619"/>
            <a:ext cx="2356171" cy="331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15" y="2060619"/>
            <a:ext cx="2347326" cy="3316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6" y="2061722"/>
            <a:ext cx="2343955" cy="3315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720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871" y="1048390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chemeClr val="accent4"/>
                </a:solidFill>
                <a:effectLst/>
              </a:rPr>
              <a:t>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6672" y="855864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6290" r="3711" b="4758"/>
          <a:stretch/>
        </p:blipFill>
        <p:spPr>
          <a:xfrm>
            <a:off x="978796" y="1906073"/>
            <a:ext cx="2562895" cy="3580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91" y="1903801"/>
            <a:ext cx="2535014" cy="358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05" y="1903800"/>
            <a:ext cx="4776799" cy="3582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027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2375" y="1982602"/>
            <a:ext cx="5290481" cy="10926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cap="all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Thực</a:t>
            </a:r>
            <a:r>
              <a:rPr lang="en-US" sz="6500" b="1" cap="all" dirty="0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500" b="1" cap="all" dirty="0" err="1">
                <a:ln w="0">
                  <a:noFill/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hành</a:t>
            </a:r>
            <a:endParaRPr lang="en-US" sz="6500" b="1" cap="all" dirty="0">
              <a:ln w="0">
                <a:noFill/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3285" y="1770070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3582" y="2922562"/>
            <a:ext cx="8542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7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990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335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26</cp:revision>
  <dcterms:created xsi:type="dcterms:W3CDTF">2021-11-23T01:09:52Z</dcterms:created>
  <dcterms:modified xsi:type="dcterms:W3CDTF">2021-12-10T01:47:30Z</dcterms:modified>
</cp:coreProperties>
</file>