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</p:sldMasterIdLst>
  <p:notesMasterIdLst>
    <p:notesMasterId r:id="rId14"/>
  </p:notesMasterIdLst>
  <p:sldIdLst>
    <p:sldId id="276" r:id="rId4"/>
    <p:sldId id="266" r:id="rId5"/>
    <p:sldId id="267" r:id="rId6"/>
    <p:sldId id="268" r:id="rId7"/>
    <p:sldId id="270" r:id="rId8"/>
    <p:sldId id="285" r:id="rId9"/>
    <p:sldId id="272" r:id="rId10"/>
    <p:sldId id="283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13/07/2022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15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934316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984533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373519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959111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769155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021618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282358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579333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316291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740232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642146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919042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793925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208537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756237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896895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091450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18783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01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220818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35053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743090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03483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2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13/07/2022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microsoft.com/office/2007/relationships/media" Target="../media/media4.m4a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4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4" y="-734937"/>
            <a:ext cx="2128063" cy="19997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70" y="0"/>
            <a:ext cx="7210696" cy="40620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12380"/>
            <a:ext cx="4652699" cy="43456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23" y="4062010"/>
            <a:ext cx="2915392" cy="27959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7" y="2711681"/>
            <a:ext cx="2164432" cy="30651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186423" y="1855889"/>
            <a:ext cx="550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Khởi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động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华文中宋" panose="02010600040101010101" pitchFamily="2" charset="-122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44" y="3810001"/>
            <a:ext cx="3587097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100" y="2937163"/>
            <a:ext cx="5410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      </a:t>
            </a:r>
            <a:r>
              <a:rPr lang="en-US" sz="3200" dirty="0" err="1" smtClean="0"/>
              <a:t>Xem</a:t>
            </a:r>
            <a:r>
              <a:rPr lang="en-US" sz="3200" dirty="0" smtClean="0"/>
              <a:t> </a:t>
            </a:r>
            <a:r>
              <a:rPr lang="en-US" sz="3200" dirty="0" smtClean="0"/>
              <a:t>video </a:t>
            </a:r>
            <a:r>
              <a:rPr lang="en-US" sz="3200" dirty="0" err="1" smtClean="0"/>
              <a:t>khu</a:t>
            </a:r>
            <a:r>
              <a:rPr lang="en-US" sz="3200" dirty="0" smtClean="0"/>
              <a:t> </a:t>
            </a:r>
            <a:r>
              <a:rPr lang="en-US" sz="3200" dirty="0" err="1" smtClean="0"/>
              <a:t>vui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06842120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_Văn_Bản 9"/>
          <p:cNvSpPr txBox="1"/>
          <p:nvPr/>
        </p:nvSpPr>
        <p:spPr>
          <a:xfrm>
            <a:off x="2235200" y="341746"/>
            <a:ext cx="655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1534391" y="1717675"/>
            <a:ext cx="9306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Tm="2622">
        <p14:switch dir="r"/>
      </p:transition>
    </mc:Choice>
    <mc:Fallback>
      <p:transition spd="slow" advTm="2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t="-13000" r="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87966F-27DF-4E30-B983-4B6A1468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04" y="1747635"/>
            <a:ext cx="10075799" cy="146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 6: </a:t>
            </a:r>
            <a:r>
              <a:rPr lang="en-US" sz="3200" b="1" dirty="0" err="1" smtClean="0">
                <a:solidFill>
                  <a:srgbClr val="FF0000"/>
                </a:solidFill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</a:rPr>
              <a:t> NAY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</a:rPr>
              <a:t>KHU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VUI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EM</a:t>
            </a:r>
            <a:r>
              <a:rPr lang="en-US" sz="3200" dirty="0" smtClean="0">
                <a:solidFill>
                  <a:srgbClr val="FF0000"/>
                </a:solidFill>
              </a:rPr>
              <a:t> (2 </a:t>
            </a:r>
            <a:r>
              <a:rPr lang="en-US" sz="3200" dirty="0" err="1" smtClean="0">
                <a:solidFill>
                  <a:srgbClr val="FF0000"/>
                </a:solidFill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356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8168" y="13"/>
            <a:ext cx="4073237" cy="1080654"/>
            <a:chOff x="201880" y="202107"/>
            <a:chExt cx="5403273" cy="733020"/>
          </a:xfrm>
          <a:noFill/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423" y="202107"/>
              <a:ext cx="5251730" cy="605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1. KHÁM PHÁ :</a:t>
              </a:r>
            </a:p>
            <a:p>
              <a:pPr algn="ctr"/>
              <a:r>
                <a:rPr lang="nl-NL" sz="2400" b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24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</a:t>
              </a:r>
              <a:r>
                <a:rPr lang="en-GB" sz="24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GB" sz="24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GB" sz="24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GB" sz="24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Ảnh 6" descr="37_-_b2.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11" y="1347146"/>
            <a:ext cx="5675163" cy="4434818"/>
          </a:xfrm>
          <a:prstGeom prst="rect">
            <a:avLst/>
          </a:prstGeom>
        </p:spPr>
      </p:pic>
      <p:sp>
        <p:nvSpPr>
          <p:cNvPr id="8" name="Hộp_Văn_Bản 7"/>
          <p:cNvSpPr txBox="1"/>
          <p:nvPr/>
        </p:nvSpPr>
        <p:spPr>
          <a:xfrm>
            <a:off x="7416800" y="1662543"/>
            <a:ext cx="41275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760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833" y="106878"/>
            <a:ext cx="629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̉nh 11" descr="tu-van-lap-dat-khu-vui-choi-ngoai-troi-cho-tre-em-tai-khu-chung-cu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9" y="1179657"/>
            <a:ext cx="5920509" cy="4593071"/>
          </a:xfrm>
          <a:prstGeom prst="rect">
            <a:avLst/>
          </a:prstGeom>
        </p:spPr>
      </p:pic>
      <p:pic>
        <p:nvPicPr>
          <p:cNvPr id="13" name="Ảnh 12" descr="cau-truot-lien-hoan-nhap-khau-zk6316-2.jpg"/>
          <p:cNvPicPr>
            <a:picLocks noChangeAspect="1"/>
          </p:cNvPicPr>
          <p:nvPr/>
        </p:nvPicPr>
        <p:blipFill>
          <a:blip r:embed="rId3"/>
          <a:srcRect b="7697"/>
          <a:stretch>
            <a:fillRect/>
          </a:stretch>
        </p:blipFill>
        <p:spPr>
          <a:xfrm>
            <a:off x="6400800" y="1385455"/>
            <a:ext cx="5523345" cy="4378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650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t="-17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810" y="59390"/>
            <a:ext cx="81162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2: KIẾN TẠO KIẾN THỨC – KĨ NĂNG :</a:t>
            </a:r>
          </a:p>
          <a:p>
            <a:pPr algn="ctr"/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̉nh 10" descr="38_-_b2.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88" y="1047750"/>
            <a:ext cx="7022237" cy="5486400"/>
          </a:xfrm>
          <a:prstGeom prst="rect">
            <a:avLst/>
          </a:prstGeom>
        </p:spPr>
      </p:pic>
      <p:sp>
        <p:nvSpPr>
          <p:cNvPr id="9" name="Hộp_Văn_Bản 8"/>
          <p:cNvSpPr txBox="1"/>
          <p:nvPr/>
        </p:nvSpPr>
        <p:spPr>
          <a:xfrm>
            <a:off x="7398327" y="2078182"/>
            <a:ext cx="392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Hộp_Văn_Bản 9"/>
          <p:cNvSpPr txBox="1"/>
          <p:nvPr/>
        </p:nvSpPr>
        <p:spPr>
          <a:xfrm>
            <a:off x="7877175" y="971552"/>
            <a:ext cx="36740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7915275" y="2800350"/>
            <a:ext cx="4086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3" name="Hộp_Văn_Bản 12"/>
          <p:cNvSpPr txBox="1"/>
          <p:nvPr/>
        </p:nvSpPr>
        <p:spPr>
          <a:xfrm>
            <a:off x="8181975" y="4552951"/>
            <a:ext cx="32861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05743352"/>
      </p:ext>
    </p:extLst>
  </p:cSld>
  <p:clrMapOvr>
    <a:masterClrMapping/>
  </p:clrMapOvr>
  <p:transition spd="slow" advTm="724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826" y="366308"/>
            <a:ext cx="9705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2800" b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(Video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79923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2110">
        <p:checker dir="vert"/>
      </p:transition>
    </mc:Choice>
    <mc:Fallback>
      <p:transition spd="slow" advTm="211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1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927" y="1666678"/>
            <a:ext cx="5726546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1505527" y="2533649"/>
            <a:ext cx="8940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85929957"/>
      </p:ext>
    </p:extLst>
  </p:cSld>
  <p:clrMapOvr>
    <a:masterClrMapping/>
  </p:clrMapOvr>
  <p:transition spd="slow" advTm="24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̉nh 7" descr="e6a3d7d4129dd0c3898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89" y="1046018"/>
            <a:ext cx="5514109" cy="5514109"/>
          </a:xfrm>
          <a:prstGeom prst="rect">
            <a:avLst/>
          </a:prstGeom>
        </p:spPr>
      </p:pic>
      <p:pic>
        <p:nvPicPr>
          <p:cNvPr id="9" name="Ảnh 8" descr="5d1aef6d2a24e87ab1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28" y="1054387"/>
            <a:ext cx="5569525" cy="5447147"/>
          </a:xfrm>
          <a:prstGeom prst="rect">
            <a:avLst/>
          </a:prstGeom>
        </p:spPr>
      </p:pic>
      <p:sp>
        <p:nvSpPr>
          <p:cNvPr id="10" name="Hộp_Văn_Bản 9"/>
          <p:cNvSpPr txBox="1"/>
          <p:nvPr/>
        </p:nvSpPr>
        <p:spPr>
          <a:xfrm>
            <a:off x="2798618" y="184727"/>
            <a:ext cx="655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Tm="2622">
        <p14:switch dir="r"/>
      </p:transition>
    </mc:Choice>
    <mc:Fallback>
      <p:transition spd="slow" advTm="2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_Văn_Bản 9"/>
          <p:cNvSpPr txBox="1"/>
          <p:nvPr/>
        </p:nvSpPr>
        <p:spPr>
          <a:xfrm>
            <a:off x="2235200" y="341746"/>
            <a:ext cx="655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812801" y="1690254"/>
            <a:ext cx="106402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Tm="2622">
        <p14:switch dir="r"/>
      </p:transition>
    </mc:Choice>
    <mc:Fallback>
      <p:transition spd="slow" advTm="2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1|45.1|6.2|1.4|0.9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412</Words>
  <Application>Microsoft Office PowerPoint</Application>
  <PresentationFormat>Tùy chỉnh</PresentationFormat>
  <Paragraphs>34</Paragraphs>
  <Slides>10</Slides>
  <Notes>1</Notes>
  <HiddenSlides>0</HiddenSlides>
  <MMClips>1</MMClips>
  <ScaleCrop>false</ScaleCrop>
  <HeadingPairs>
    <vt:vector size="4" baseType="variant">
      <vt:variant>
        <vt:lpstr>Chủ đề</vt:lpstr>
      </vt:variant>
      <vt:variant>
        <vt:i4>3</vt:i4>
      </vt:variant>
      <vt:variant>
        <vt:lpstr>Tiêu đề Bản chiếu</vt:lpstr>
      </vt:variant>
      <vt:variant>
        <vt:i4>10</vt:i4>
      </vt:variant>
    </vt:vector>
  </HeadingPairs>
  <TitlesOfParts>
    <vt:vector size="13" baseType="lpstr">
      <vt:lpstr>Office Theme</vt:lpstr>
      <vt:lpstr>5_Office 主题</vt:lpstr>
      <vt:lpstr>1_Office Theme</vt:lpstr>
      <vt:lpstr>Bản chiếu 1</vt:lpstr>
      <vt:lpstr>Bản chiếu 2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Bản chiếu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GIA PHAT</cp:lastModifiedBy>
  <cp:revision>125</cp:revision>
  <dcterms:created xsi:type="dcterms:W3CDTF">2021-10-24T01:19:49Z</dcterms:created>
  <dcterms:modified xsi:type="dcterms:W3CDTF">2022-07-14T08:12:08Z</dcterms:modified>
</cp:coreProperties>
</file>