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0" r:id="rId4"/>
    <p:sldId id="260" r:id="rId6"/>
    <p:sldId id="257" r:id="rId7"/>
    <p:sldId id="258" r:id="rId8"/>
    <p:sldId id="272" r:id="rId9"/>
    <p:sldId id="266" r:id="rId10"/>
    <p:sldId id="268" r:id="rId11"/>
    <p:sldId id="269" r:id="rId12"/>
    <p:sldId id="259" r:id="rId13"/>
    <p:sldId id="261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u«i</a:t>
            </a:r>
            <a:endParaRPr lang="en-US" sz="4000" dirty="0" err="1" smtClean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u«m</a:t>
            </a:r>
            <a:endParaRPr lang="en-US" sz="4000" dirty="0" err="1" smtClean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   x    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u«i</a:t>
            </a:r>
            <a:endParaRPr lang="en-US" sz="40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x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u«i</a:t>
            </a:r>
            <a:endParaRPr lang="en-US" sz="40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3933190"/>
            <a:ext cx="7414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cs typeface=".VnAvant" panose="020B7200000000000000" charset="0"/>
              </a:rPr>
              <a:t>m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uối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   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muỗi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   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muội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    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tuổi</a:t>
            </a:r>
            <a:endParaRPr lang="en-US" sz="4000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" y="5038725"/>
            <a:ext cx="876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cs typeface=".VnAvant" panose="020B7200000000000000" charset="0"/>
              </a:rPr>
              <a:t>b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uồm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  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muỗm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   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nhuốm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000" dirty="0" err="1" smtClean="0">
                <a:latin typeface=".VnAvant" panose="020B7200000000000000" charset="0"/>
                <a:cs typeface=".VnAvant" panose="020B7200000000000000" charset="0"/>
              </a:rPr>
              <a:t>nhuộm</a:t>
            </a:r>
            <a:r>
              <a:rPr lang="en-US" sz="4000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endParaRPr lang="en-US" sz="4000" dirty="0">
              <a:latin typeface=".VnAvant" panose="020B7200000000000000" charset="0"/>
              <a:cs typeface=".VnAvant" panose="020B72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231</Words>
  <Application>WPS Presentation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Shadows Into Light Two</vt:lpstr>
      <vt:lpstr>Segoe Print</vt:lpstr>
      <vt:lpstr>Chivo Light</vt:lpstr>
      <vt:lpstr>Arial</vt:lpstr>
      <vt:lpstr>Chivo</vt:lpstr>
      <vt:lpstr>Tahoma</vt:lpstr>
      <vt:lpstr>Microsoft YaHei</vt:lpstr>
      <vt:lpstr>Times New Roman</vt:lpstr>
      <vt:lpstr>Times New Roman</vt:lpstr>
      <vt:lpstr>Arial Unicode MS</vt:lpstr>
      <vt:lpstr>Calibri</vt:lpstr>
      <vt:lpstr>Batang</vt:lpstr>
      <vt:lpstr>.VnAvant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8</cp:revision>
  <dcterms:created xsi:type="dcterms:W3CDTF">2020-08-21T16:44:00Z</dcterms:created>
  <dcterms:modified xsi:type="dcterms:W3CDTF">2020-08-30T04:38:55Z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