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8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78454" cy="5228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6084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5" cy="5112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86636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400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WPS Presentation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3</cp:revision>
  <dcterms:created xsi:type="dcterms:W3CDTF">2020-08-22T03:34:00Z</dcterms:created>
  <dcterms:modified xsi:type="dcterms:W3CDTF">2020-08-23T07:53:56Z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