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4" r:id="rId4"/>
    <p:sldId id="265" r:id="rId6"/>
    <p:sldId id="258" r:id="rId7"/>
    <p:sldId id="259" r:id="rId8"/>
    <p:sldId id="266" r:id="rId9"/>
    <p:sldId id="260" r:id="rId10"/>
    <p:sldId id="261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8F09-54AD-4894-9CC3-48AE4BF9C2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B7D1-608C-4A99-86F9-DF4EB0FE85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34888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70: ÔN TẬP VÀ KỂ CHUYỆN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7525" y="4909809"/>
            <a:ext cx="131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2846" y="490981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056784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32849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43711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43711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2480" cy="501543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5433"/>
            <a:ext cx="9144000" cy="19010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24936" cy="28803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40960" cy="561662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3" cy="54005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49511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WPS Presentation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Office Theme</vt:lpstr>
      <vt:lpstr>Aumerle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</cp:lastModifiedBy>
  <cp:revision>4</cp:revision>
  <dcterms:created xsi:type="dcterms:W3CDTF">2020-08-22T03:04:00Z</dcterms:created>
  <dcterms:modified xsi:type="dcterms:W3CDTF">2020-08-23T07:54:58Z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