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5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DBC16-9674-4520-8E08-53E7431C924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F54D3-F735-4F29-A050-5C233DDDB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3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F54D3-F735-4F29-A050-5C233DDDB4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1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35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16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45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33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29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26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27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0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7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13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9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vi-VN" b="0" i="0" u="none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925A-08B9-4D99-88A8-3AF7E4DB6866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u="none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7012" y="106136"/>
            <a:ext cx="781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TRẬT TỰ TRONG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871" y="1518558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1355271" y="2326884"/>
            <a:ext cx="9144000" cy="2236954"/>
          </a:xfrm>
          <a:prstGeom prst="wave">
            <a:avLst>
              <a:gd name="adj1" fmla="val 12500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4" y="1106262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290" y="1506372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51988" r="20764" b="37429"/>
          <a:stretch/>
        </p:blipFill>
        <p:spPr>
          <a:xfrm>
            <a:off x="8220317" y="4516958"/>
            <a:ext cx="3893113" cy="2341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3" t="52012" r="41936" b="37287"/>
          <a:stretch/>
        </p:blipFill>
        <p:spPr>
          <a:xfrm>
            <a:off x="4113896" y="4443052"/>
            <a:ext cx="3985327" cy="2414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6" t="51744" r="63275" b="37497"/>
          <a:stretch/>
        </p:blipFill>
        <p:spPr>
          <a:xfrm>
            <a:off x="62898" y="4443052"/>
            <a:ext cx="3949402" cy="2414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3" t="40913" r="29152" b="48504"/>
          <a:stretch/>
        </p:blipFill>
        <p:spPr>
          <a:xfrm>
            <a:off x="6032013" y="1928246"/>
            <a:ext cx="4259647" cy="25361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1" t="40796" r="50553" b="48621"/>
          <a:stretch/>
        </p:blipFill>
        <p:spPr>
          <a:xfrm>
            <a:off x="1417626" y="1857592"/>
            <a:ext cx="4342430" cy="25854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37012" y="106136"/>
            <a:ext cx="781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TRẬT TỰ TRONG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228" y="1191987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290" y="1592097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9" t="67528" r="25237" b="9038"/>
          <a:stretch/>
        </p:blipFill>
        <p:spPr>
          <a:xfrm>
            <a:off x="166250" y="1943182"/>
            <a:ext cx="11905674" cy="49148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37012" y="106136"/>
            <a:ext cx="781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TRẬT TỰ TRONG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9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228" y="906590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436" y="1321800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7055" y="6273893"/>
            <a:ext cx="1094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68" t="18720" r="8909" b="66734"/>
          <a:stretch/>
        </p:blipFill>
        <p:spPr>
          <a:xfrm>
            <a:off x="8321962" y="1706231"/>
            <a:ext cx="3759200" cy="44082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5" t="18720" r="35527" b="66734"/>
          <a:stretch/>
        </p:blipFill>
        <p:spPr>
          <a:xfrm>
            <a:off x="4047493" y="1681894"/>
            <a:ext cx="4255997" cy="4432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0" t="18720" r="64481" b="66734"/>
          <a:stretch/>
        </p:blipFill>
        <p:spPr>
          <a:xfrm>
            <a:off x="131276" y="1706232"/>
            <a:ext cx="3888509" cy="44082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37012" y="106136"/>
            <a:ext cx="781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TRẬT TỰ TRONG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5" y="1000487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632" y="1463581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7055" y="6216745"/>
            <a:ext cx="1094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8" t="51717" r="8981" b="28081"/>
          <a:stretch/>
        </p:blipFill>
        <p:spPr>
          <a:xfrm>
            <a:off x="6254249" y="1832911"/>
            <a:ext cx="5813603" cy="42538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51717" r="47617" b="28081"/>
          <a:stretch/>
        </p:blipFill>
        <p:spPr>
          <a:xfrm>
            <a:off x="143164" y="1832912"/>
            <a:ext cx="6026290" cy="42538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37012" y="106136"/>
            <a:ext cx="781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TRẬT TỰ TRONG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86473" y="1178875"/>
            <a:ext cx="9050111" cy="2488021"/>
            <a:chOff x="3041195" y="1151165"/>
            <a:chExt cx="9050111" cy="2488021"/>
          </a:xfrm>
        </p:grpSpPr>
        <p:sp>
          <p:nvSpPr>
            <p:cNvPr id="14" name="TextBox 13"/>
            <p:cNvSpPr txBox="1"/>
            <p:nvPr/>
          </p:nvSpPr>
          <p:spPr>
            <a:xfrm>
              <a:off x="3263671" y="1622571"/>
              <a:ext cx="86051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Trật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ngoan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3041195" y="1151165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80000" r="70629" b="4781"/>
          <a:stretch/>
        </p:blipFill>
        <p:spPr>
          <a:xfrm>
            <a:off x="129307" y="1100715"/>
            <a:ext cx="2881747" cy="50322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37012" y="106136"/>
            <a:ext cx="781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TRẬT TỰ TRONG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413398&quot;&gt;&lt;object type=&quot;3&quot; unique_id=&quot;413399&quot;&gt;&lt;property id=&quot;20148&quot; value=&quot;5&quot;/&gt;&lt;property id=&quot;20300&quot; value=&quot;Slide 1&quot;/&gt;&lt;property id=&quot;20307&quot; value=&quot;257&quot;/&gt;&lt;/object&gt;&lt;object type=&quot;3&quot; unique_id=&quot;413400&quot;&gt;&lt;property id=&quot;20148&quot; value=&quot;5&quot;/&gt;&lt;property id=&quot;20300&quot; value=&quot;Slide 2&quot;/&gt;&lt;property id=&quot;20307&quot; value=&quot;258&quot;/&gt;&lt;/object&gt;&lt;object type=&quot;3&quot; unique_id=&quot;413401&quot;&gt;&lt;property id=&quot;20148&quot; value=&quot;5&quot;/&gt;&lt;property id=&quot;20300&quot; value=&quot;Slide 3&quot;/&gt;&lt;property id=&quot;20307&quot; value=&quot;259&quot;/&gt;&lt;/object&gt;&lt;object type=&quot;3&quot; unique_id=&quot;413402&quot;&gt;&lt;property id=&quot;20148&quot; value=&quot;5&quot;/&gt;&lt;property id=&quot;20300&quot; value=&quot;Slide 4&quot;/&gt;&lt;property id=&quot;20307&quot; value=&quot;260&quot;/&gt;&lt;/object&gt;&lt;object type=&quot;3&quot; unique_id=&quot;413403&quot;&gt;&lt;property id=&quot;20148&quot; value=&quot;5&quot;/&gt;&lt;property id=&quot;20300&quot; value=&quot;Slide 5&quot;/&gt;&lt;property id=&quot;20307&quot; value=&quot;261&quot;/&gt;&lt;/object&gt;&lt;object type=&quot;3&quot; unique_id=&quot;413404&quot;&gt;&lt;property id=&quot;20148&quot; value=&quot;5&quot;/&gt;&lt;property id=&quot;20300&quot; value=&quot;Slide 6&quot;/&gt;&lt;property id=&quot;20307&quot; value=&quot;262&quot;/&gt;&lt;/object&gt;&lt;/object&gt;&lt;object type=&quot;8&quot; unique_id=&quot;41341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101</TotalTime>
  <Words>181</Words>
  <Application>Microsoft Office PowerPoint</Application>
  <PresentationFormat>Custom</PresentationFormat>
  <Paragraphs>23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17</cp:revision>
  <dcterms:created xsi:type="dcterms:W3CDTF">2020-08-21T06:37:37Z</dcterms:created>
  <dcterms:modified xsi:type="dcterms:W3CDTF">2020-11-28T11:12:09Z</dcterms:modified>
</cp:coreProperties>
</file>