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7" r:id="rId5"/>
    <p:sldId id="265" r:id="rId6"/>
    <p:sldId id="270" r:id="rId7"/>
    <p:sldId id="266" r:id="rId8"/>
    <p:sldId id="272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4800" dirty="0">
                <a:solidFill>
                  <a:schemeClr val="tx1"/>
                </a:solidFill>
                <a:latin typeface=".VnAvant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97951" y="2391074"/>
            <a:ext cx="8305800" cy="1752600"/>
          </a:xfrm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Gọn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gàng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,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ngăn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nắp</a:t>
            </a:r>
            <a:endParaRPr lang="vi-VN" sz="4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1565564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15</a:t>
            </a:r>
          </a:p>
        </p:txBody>
      </p:sp>
    </p:spTree>
    <p:extLst>
      <p:ext uri="{BB962C8B-B14F-4D97-AF65-F5344CB8AC3E}">
        <p14:creationId xmlns:p14="http://schemas.microsoft.com/office/powerpoint/2010/main" val="4272743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FF0000"/>
                </a:solidFill>
                <a:latin typeface="HP-089" pitchFamily="34" charset="0"/>
              </a:rPr>
              <a:t>Khởi động</a:t>
            </a:r>
            <a:endParaRPr lang="vi-VN" sz="3600" b="1" dirty="0">
              <a:solidFill>
                <a:srgbClr val="FF0000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251145"/>
            <a:ext cx="6414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EM NGOAN HƠN BÚP BÊ</a:t>
            </a:r>
          </a:p>
        </p:txBody>
      </p:sp>
    </p:spTree>
    <p:extLst>
      <p:ext uri="{BB962C8B-B14F-4D97-AF65-F5344CB8AC3E}">
        <p14:creationId xmlns:p14="http://schemas.microsoft.com/office/powerpoint/2010/main" val="2341837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85335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299" y="5486400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gàng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nắp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gang,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nắp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C6E7651-41F4-4E2F-AC63-E260CF78AB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7881" y="1423524"/>
            <a:ext cx="4795838" cy="397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192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945" y="14478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</a:rPr>
              <a:t>Em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cần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làm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gì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để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sách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vở</a:t>
            </a:r>
            <a:r>
              <a:rPr lang="en-US" sz="3200" dirty="0">
                <a:solidFill>
                  <a:srgbClr val="0000FF"/>
                </a:solidFill>
              </a:rPr>
              <a:t>, </a:t>
            </a:r>
            <a:r>
              <a:rPr lang="en-US" sz="3200" dirty="0" err="1">
                <a:solidFill>
                  <a:srgbClr val="0000FF"/>
                </a:solidFill>
              </a:rPr>
              <a:t>đồ</a:t>
            </a:r>
            <a:r>
              <a:rPr lang="en-US" sz="3200" dirty="0">
                <a:solidFill>
                  <a:srgbClr val="0000FF"/>
                </a:solidFill>
              </a:rPr>
              <a:t> dung </a:t>
            </a:r>
            <a:r>
              <a:rPr lang="en-US" sz="3200" dirty="0" err="1">
                <a:solidFill>
                  <a:srgbClr val="0000FF"/>
                </a:solidFill>
              </a:rPr>
              <a:t>luôn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gọn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gàng</a:t>
            </a:r>
            <a:r>
              <a:rPr lang="en-US" sz="3200" dirty="0">
                <a:solidFill>
                  <a:srgbClr val="0000FF"/>
                </a:solidFill>
              </a:rPr>
              <a:t>, </a:t>
            </a:r>
            <a:r>
              <a:rPr lang="en-US" sz="3200" dirty="0" err="1">
                <a:solidFill>
                  <a:srgbClr val="0000FF"/>
                </a:solidFill>
              </a:rPr>
              <a:t>ngăn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nắp</a:t>
            </a:r>
            <a:r>
              <a:rPr lang="en-US" sz="3200" dirty="0">
                <a:solidFill>
                  <a:srgbClr val="0000FF"/>
                </a:solidFill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88989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2402" y="1252091"/>
            <a:ext cx="85252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C24C01B-6CD3-4372-9D67-5F3546004D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107" y="2329309"/>
            <a:ext cx="7827814" cy="4158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7177" y="1219200"/>
            <a:ext cx="8365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gàng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nắp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028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0308" y="2351782"/>
            <a:ext cx="35821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ra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khuyên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Trapezoid 2"/>
          <p:cNvSpPr/>
          <p:nvPr/>
        </p:nvSpPr>
        <p:spPr>
          <a:xfrm>
            <a:off x="4114800" y="3810000"/>
            <a:ext cx="1295400" cy="762000"/>
          </a:xfrm>
          <a:prstGeom prst="trapezoi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3F7711D-E371-49FC-A994-BD049A044B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1366025"/>
            <a:ext cx="5791200" cy="3119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690" y="1203337"/>
            <a:ext cx="84853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thói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gàng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nắp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124200" y="2924886"/>
            <a:ext cx="5905500" cy="2085443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06918" y="3428998"/>
            <a:ext cx="6819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nắp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42"/>
          <a:stretch/>
        </p:blipFill>
        <p:spPr bwMode="auto">
          <a:xfrm>
            <a:off x="342900" y="2924887"/>
            <a:ext cx="2514600" cy="208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67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6084" name="Picture 4" descr="Lovely_illustration_of_Happy_family_behide_a_star_wallcoo_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352800" y="2562225"/>
            <a:ext cx="37338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Chóc thÇy c«, c¸c con cïng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gia </a:t>
            </a:r>
            <a:r>
              <a:rPr lang="en-US" sz="360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m·i m·i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h¹nh phóc !</a:t>
            </a:r>
          </a:p>
        </p:txBody>
      </p:sp>
    </p:spTree>
    <p:extLst>
      <p:ext uri="{BB962C8B-B14F-4D97-AF65-F5344CB8AC3E}">
        <p14:creationId xmlns:p14="http://schemas.microsoft.com/office/powerpoint/2010/main" val="199636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5"/>
    </mc:Choice>
    <mc:Fallback xmlns="">
      <p:transition spd="slow" advTm="6645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170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Khởi động</vt:lpstr>
      <vt:lpstr>Khám phá</vt:lpstr>
      <vt:lpstr>Khám phá</vt:lpstr>
      <vt:lpstr>Luyện tập</vt:lpstr>
      <vt:lpstr>Luyện tập</vt:lpstr>
      <vt:lpstr>Vận dụng</vt:lpstr>
      <vt:lpstr>Vận dụng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</dc:creator>
  <cp:lastModifiedBy>ai</cp:lastModifiedBy>
  <cp:revision>18</cp:revision>
  <dcterms:created xsi:type="dcterms:W3CDTF">2006-08-16T00:00:00Z</dcterms:created>
  <dcterms:modified xsi:type="dcterms:W3CDTF">2020-08-16T12:31:47Z</dcterms:modified>
</cp:coreProperties>
</file>