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76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Phòng tránh tai nạn </a:t>
            </a:r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giao thông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24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1162064"/>
            <a:ext cx="8031081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573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tai nạn giao thông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Các em ghi nhớ thuộc lòng cùng nhau: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Đi bộ quan sát trước sau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Ngồi trên xe máy mũ mau đội vào.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“Đường em đi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48292" r="12131" b="28083"/>
          <a:stretch/>
        </p:blipFill>
        <p:spPr bwMode="auto">
          <a:xfrm>
            <a:off x="838200" y="1898072"/>
            <a:ext cx="739588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791200" y="1634835"/>
            <a:ext cx="1371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trong tranh đã có hành động gì để phòng tránh tai nạn giao thông?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76318" r="16211" b="11841"/>
          <a:stretch/>
        </p:blipFill>
        <p:spPr bwMode="auto">
          <a:xfrm>
            <a:off x="733324" y="2819400"/>
            <a:ext cx="773178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làm gì gì để phòng tránh tai nạn giao thông?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nào là an toàn? Hành vi nào là không an toàn?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56563"/>
          <a:stretch/>
        </p:blipFill>
        <p:spPr bwMode="auto">
          <a:xfrm>
            <a:off x="457200" y="2372618"/>
            <a:ext cx="7760217" cy="28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gì để phòng tránh tai nạn giao thông?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6787" r="22660" b="58638"/>
          <a:stretch/>
        </p:blipFill>
        <p:spPr bwMode="auto">
          <a:xfrm>
            <a:off x="1444337" y="1922318"/>
            <a:ext cx="648539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rèn luyện thói quen đi bộ trên vỉa hè( hoặc lề đường bên phải), đội mũ bảo hiểm khi đi xe máy, quan sát cẩn thận khi qua đường.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205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22</cp:revision>
  <dcterms:created xsi:type="dcterms:W3CDTF">2006-08-16T00:00:00Z</dcterms:created>
  <dcterms:modified xsi:type="dcterms:W3CDTF">2020-08-16T12:42:50Z</dcterms:modified>
</cp:coreProperties>
</file>