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59" r:id="rId4"/>
    <p:sldId id="261" r:id="rId5"/>
    <p:sldId id="260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66CCFF"/>
    <a:srgbClr val="F9FBF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5" autoAdjust="0"/>
  </p:normalViewPr>
  <p:slideViewPr>
    <p:cSldViewPr snapToGrid="0">
      <p:cViewPr>
        <p:scale>
          <a:sx n="45" d="100"/>
          <a:sy n="45" d="100"/>
        </p:scale>
        <p:origin x="-98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39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wav"/><Relationship Id="rId7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5.wav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6.wav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microsoft.com/office/2007/relationships/media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microsoft.com/office/2007/relationships/media" Target="../media/media7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microsoft.com/office/2007/relationships/media" Target="../media/media8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audio" Target="../media/media9.wav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11" Type="http://schemas.microsoft.com/office/2007/relationships/media" Target="../media/media9.wav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QUEN VỚI HÌNH PHẲNG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27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THỰC HÀNH GẤP, CẮT, GHÉP, XẾP HÌNH.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VẼ ĐOẠN THẲNG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412" y="3915268"/>
            <a:ext cx="11290435" cy="1772987"/>
            <a:chOff x="2109507" y="3963491"/>
            <a:chExt cx="9225783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850642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0146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291" y="2317173"/>
            <a:ext cx="6982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dạng được các hình đã học.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biết và thực hiện được việc gấp, cắt, ghép, xếp và tạo hình gắn với việc sử dụng bộ đồ dùng học tập cá nhân.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hiện được vẽ đoạn thẳng có độ dài cho trước.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hiện thao tác tư duy ở mức độ đơn giản, đặc biệt là khả năng quan sát.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Xác định cách thức giải quyết vấn đề.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hiện và trình bày giải pháp cho vấn đề.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Rèn luyện tính cẩn thận, nhanh nhẹn, góp phần phát triển tư duy và suy luận, năng lực giao tiếp toán học.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" y="18142"/>
            <a:ext cx="12189138" cy="6815499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0131" y="958209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73" y="958209"/>
            <a:ext cx="98110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7165" y="2106250"/>
            <a:ext cx="1528549" cy="209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47165" y="2106250"/>
            <a:ext cx="1528549" cy="15285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370" y="2508858"/>
            <a:ext cx="586854" cy="72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44454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Triangle 24"/>
          <p:cNvSpPr/>
          <p:nvPr/>
        </p:nvSpPr>
        <p:spPr>
          <a:xfrm>
            <a:off x="5620017" y="1979532"/>
            <a:ext cx="1528549" cy="15285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0017" y="3516320"/>
            <a:ext cx="1528549" cy="68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964666" y="3548001"/>
            <a:ext cx="257968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4351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19663" y="1929571"/>
            <a:ext cx="1569493" cy="156949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19663" y="3634799"/>
            <a:ext cx="1569493" cy="68719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4810">
            <a:off x="4590613" y="3032800"/>
            <a:ext cx="1084997" cy="108499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5583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9779 0.00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2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0078 -0.03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7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  <p:bldP spid="11" grpId="0" animBg="1"/>
      <p:bldP spid="25" grpId="0" animBg="1"/>
      <p:bldP spid="25" grpId="1" animBg="1"/>
      <p:bldP spid="26" grpId="0" animBg="1"/>
      <p:bldP spid="26" grpId="1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/>
          <a:srcRect l="19722" t="24568" r="16481" b="31152"/>
          <a:stretch/>
        </p:blipFill>
        <p:spPr>
          <a:xfrm>
            <a:off x="1427101" y="3125738"/>
            <a:ext cx="9559586" cy="3732262"/>
          </a:xfrm>
          <a:prstGeom prst="rect">
            <a:avLst/>
          </a:prstGeom>
        </p:spPr>
      </p:pic>
      <p:sp>
        <p:nvSpPr>
          <p:cNvPr id="8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2630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16873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9385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687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4938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3636902" y="364480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2727569" y="364480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4080682" y="3463598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2287918" y="34668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Triangle 16"/>
          <p:cNvSpPr/>
          <p:nvPr/>
        </p:nvSpPr>
        <p:spPr>
          <a:xfrm>
            <a:off x="6984908" y="364480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Triangle 17"/>
          <p:cNvSpPr/>
          <p:nvPr/>
        </p:nvSpPr>
        <p:spPr>
          <a:xfrm rot="2660963">
            <a:off x="7428689" y="3459113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Triangle 18"/>
          <p:cNvSpPr/>
          <p:nvPr/>
        </p:nvSpPr>
        <p:spPr>
          <a:xfrm rot="5400000">
            <a:off x="7885776" y="362475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Triangle 19"/>
          <p:cNvSpPr/>
          <p:nvPr/>
        </p:nvSpPr>
        <p:spPr>
          <a:xfrm rot="8080516">
            <a:off x="8078481" y="408321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Triangle 20"/>
          <p:cNvSpPr/>
          <p:nvPr/>
        </p:nvSpPr>
        <p:spPr>
          <a:xfrm rot="18899420">
            <a:off x="2283788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Triangle 21"/>
          <p:cNvSpPr/>
          <p:nvPr/>
        </p:nvSpPr>
        <p:spPr>
          <a:xfrm rot="18899420">
            <a:off x="3538989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 rot="18899420">
            <a:off x="2909928" y="5490590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Triangle 23"/>
          <p:cNvSpPr/>
          <p:nvPr/>
        </p:nvSpPr>
        <p:spPr>
          <a:xfrm rot="8123533">
            <a:off x="2909943" y="548728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 rot="18899420">
            <a:off x="6567126" y="554717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Triangle 26"/>
          <p:cNvSpPr/>
          <p:nvPr/>
        </p:nvSpPr>
        <p:spPr>
          <a:xfrm rot="16200000">
            <a:off x="7019867" y="57309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Triangle 28"/>
          <p:cNvSpPr/>
          <p:nvPr/>
        </p:nvSpPr>
        <p:spPr>
          <a:xfrm rot="16200000">
            <a:off x="7918314" y="5730991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Triangle 29"/>
          <p:cNvSpPr/>
          <p:nvPr/>
        </p:nvSpPr>
        <p:spPr>
          <a:xfrm rot="18899420">
            <a:off x="8374516" y="555753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1822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6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8567465"/>
              </p:ext>
            </p:extLst>
          </p:nvPr>
        </p:nvGraphicFramePr>
        <p:xfrm>
          <a:off x="5874383" y="3058031"/>
          <a:ext cx="3511296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="" xmlns:a16="http://schemas.microsoft.com/office/drawing/2014/main" val="144602987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393060591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1490579401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4086141772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375708724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3638507465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1894765781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2011838646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9543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35919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82728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47468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695561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023109"/>
                  </a:ext>
                </a:extLst>
              </a:tr>
            </a:tbl>
          </a:graphicData>
        </a:graphic>
      </p:graphicFrame>
      <p:sp>
        <p:nvSpPr>
          <p:cNvPr id="5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925631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l="26434" t="38579" r="31705" b="32067"/>
          <a:stretch/>
        </p:blipFill>
        <p:spPr>
          <a:xfrm>
            <a:off x="3403600" y="1473999"/>
            <a:ext cx="3685164" cy="145359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736521"/>
              </p:ext>
            </p:extLst>
          </p:nvPr>
        </p:nvGraphicFramePr>
        <p:xfrm>
          <a:off x="882322" y="3060326"/>
          <a:ext cx="3584448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">
                  <a:extLst>
                    <a:ext uri="{9D8B030D-6E8A-4147-A177-3AD203B41FA5}">
                      <a16:colId xmlns="" xmlns:a16="http://schemas.microsoft.com/office/drawing/2014/main" val="144602987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393060591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1490579401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4086141772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375708724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3638507465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1894765781"/>
                    </a:ext>
                  </a:extLst>
                </a:gridCol>
                <a:gridCol w="448056">
                  <a:extLst>
                    <a:ext uri="{9D8B030D-6E8A-4147-A177-3AD203B41FA5}">
                      <a16:colId xmlns="" xmlns:a16="http://schemas.microsoft.com/office/drawing/2014/main" val="2011838646"/>
                    </a:ext>
                  </a:extLst>
                </a:gridCol>
              </a:tblGrid>
              <a:tr h="4383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95439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3591908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82728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474681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695561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02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74546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5200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5964" y="439256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4546" y="4392559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2896" y="483292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3550" y="4838181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1648" y="35048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4546" y="350434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778" y="439411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3820" y="438660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3360" y="4841193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3128" y="484215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336668" y="4397321"/>
            <a:ext cx="881853" cy="877422"/>
            <a:chOff x="1358440" y="4386435"/>
            <a:chExt cx="881853" cy="877422"/>
          </a:xfrm>
        </p:grpSpPr>
        <p:sp>
          <p:nvSpPr>
            <p:cNvPr id="23" name="Rectangle 22"/>
            <p:cNvSpPr/>
            <p:nvPr/>
          </p:nvSpPr>
          <p:spPr>
            <a:xfrm>
              <a:off x="1358440" y="438643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97786" y="4386435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947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8440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3949" y="3503139"/>
            <a:ext cx="1783312" cy="1773948"/>
            <a:chOff x="6313185" y="3503139"/>
            <a:chExt cx="1783312" cy="1773948"/>
          </a:xfrm>
        </p:grpSpPr>
        <p:sp>
          <p:nvSpPr>
            <p:cNvPr id="45" name="Rectangle 44"/>
            <p:cNvSpPr/>
            <p:nvPr/>
          </p:nvSpPr>
          <p:spPr>
            <a:xfrm>
              <a:off x="6757321" y="39475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ight Triangle 45"/>
            <p:cNvSpPr/>
            <p:nvPr/>
          </p:nvSpPr>
          <p:spPr>
            <a:xfrm rot="16200000">
              <a:off x="6322758" y="3949940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ight Triangle 48"/>
            <p:cNvSpPr/>
            <p:nvPr/>
          </p:nvSpPr>
          <p:spPr>
            <a:xfrm rot="16200000">
              <a:off x="6763657" y="3507832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36013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96667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02804" y="438592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37401" y="439187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33683" y="4835082"/>
              <a:ext cx="462814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3056" y="483095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96667" y="35084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013" y="3510047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13185" y="4394214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57208" y="439844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56160" y="483682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17494" y="48289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V="1">
            <a:off x="2229926" y="4163190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56812">
            <a:off x="1589289" y="5542072"/>
            <a:ext cx="1263081" cy="12630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56812">
            <a:off x="7412571" y="5226174"/>
            <a:ext cx="1263081" cy="12630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068176" y="4397617"/>
            <a:ext cx="882191" cy="878719"/>
            <a:chOff x="9662080" y="4200076"/>
            <a:chExt cx="882191" cy="878719"/>
          </a:xfrm>
        </p:grpSpPr>
        <p:grpSp>
          <p:nvGrpSpPr>
            <p:cNvPr id="71" name="Group 70"/>
            <p:cNvGrpSpPr/>
            <p:nvPr/>
          </p:nvGrpSpPr>
          <p:grpSpPr>
            <a:xfrm>
              <a:off x="9662080" y="4638527"/>
              <a:ext cx="882191" cy="440268"/>
              <a:chOff x="7500721" y="5035680"/>
              <a:chExt cx="882191" cy="44026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500721" y="5035681"/>
                <a:ext cx="439346" cy="44026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>
                <a:off x="7941724" y="5035680"/>
                <a:ext cx="441188" cy="438912"/>
              </a:xfrm>
              <a:prstGeom prst="rtTriangle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" name="Right Triangle 71"/>
            <p:cNvSpPr/>
            <p:nvPr/>
          </p:nvSpPr>
          <p:spPr>
            <a:xfrm>
              <a:off x="9662080" y="4200076"/>
              <a:ext cx="441188" cy="43891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8084902" y="3879377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9191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1.48148E-6 L 0.00065 -0.532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85 L 0.14701 -0.130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3.33333E-6 L -0.00092 -0.484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2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4401 -0.12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64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882047"/>
              </p:ext>
            </p:extLst>
          </p:nvPr>
        </p:nvGraphicFramePr>
        <p:xfrm>
          <a:off x="600017" y="1552532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=""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="" xmlns:a16="http://schemas.microsoft.com/office/drawing/2014/main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="" xmlns:a16="http://schemas.microsoft.com/office/drawing/2014/main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1778201"/>
              </p:ext>
            </p:extLst>
          </p:nvPr>
        </p:nvGraphicFramePr>
        <p:xfrm>
          <a:off x="7682607" y="1552532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=""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882455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84250" y="2316100"/>
            <a:ext cx="768096" cy="768096"/>
            <a:chOff x="984250" y="2316100"/>
            <a:chExt cx="768096" cy="768096"/>
          </a:xfrm>
        </p:grpSpPr>
        <p:sp>
          <p:nvSpPr>
            <p:cNvPr id="2" name="Isosceles Triangle 1"/>
            <p:cNvSpPr/>
            <p:nvPr/>
          </p:nvSpPr>
          <p:spPr>
            <a:xfrm>
              <a:off x="984250" y="2316100"/>
              <a:ext cx="768096" cy="768096"/>
            </a:xfrm>
            <a:prstGeom prst="triangl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150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20950" y="1936750"/>
            <a:ext cx="768096" cy="1152144"/>
            <a:chOff x="2520950" y="1936750"/>
            <a:chExt cx="768096" cy="1152144"/>
          </a:xfrm>
        </p:grpSpPr>
        <p:sp>
          <p:nvSpPr>
            <p:cNvPr id="3" name="Isosceles Triangle 2"/>
            <p:cNvSpPr/>
            <p:nvPr/>
          </p:nvSpPr>
          <p:spPr>
            <a:xfrm>
              <a:off x="2520950" y="1936750"/>
              <a:ext cx="768096" cy="1152144"/>
            </a:xfrm>
            <a:prstGeom prst="triangle">
              <a:avLst/>
            </a:prstGeom>
            <a:solidFill>
              <a:srgbClr val="00B0F0">
                <a:alpha val="49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3673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1047" y="2697100"/>
            <a:ext cx="2304288" cy="1532000"/>
            <a:chOff x="3671047" y="2697100"/>
            <a:chExt cx="2304288" cy="1532000"/>
          </a:xfrm>
        </p:grpSpPr>
        <p:sp>
          <p:nvSpPr>
            <p:cNvPr id="9" name="Trapezoid 8"/>
            <p:cNvSpPr/>
            <p:nvPr/>
          </p:nvSpPr>
          <p:spPr>
            <a:xfrm>
              <a:off x="3671047" y="2697100"/>
              <a:ext cx="2304288" cy="1532000"/>
            </a:xfrm>
            <a:prstGeom prst="trapezoid">
              <a:avLst>
                <a:gd name="adj" fmla="val 50698"/>
              </a:avLst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8499" y="3463100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8070850" y="1944371"/>
            <a:ext cx="2298700" cy="2291079"/>
          </a:xfrm>
          <a:prstGeom prst="triangle">
            <a:avLst/>
          </a:prstGeom>
          <a:solidFill>
            <a:srgbClr val="00B0F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17" y="1029312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0810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5.55112E-17 L 0.28333 -0.056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17" y="1094165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3962026"/>
              </p:ext>
            </p:extLst>
          </p:nvPr>
        </p:nvGraphicFramePr>
        <p:xfrm>
          <a:off x="644621" y="1942819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=""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="" xmlns:a16="http://schemas.microsoft.com/office/drawing/2014/main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="" xmlns:a16="http://schemas.microsoft.com/office/drawing/2014/main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6219257"/>
              </p:ext>
            </p:extLst>
          </p:nvPr>
        </p:nvGraphicFramePr>
        <p:xfrm>
          <a:off x="7727211" y="1942819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=""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="" xmlns:a16="http://schemas.microsoft.com/office/drawing/2014/main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882455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23708" y="2315158"/>
            <a:ext cx="2312507" cy="2304288"/>
            <a:chOff x="1018708" y="2321980"/>
            <a:chExt cx="1931524" cy="2304288"/>
          </a:xfrm>
        </p:grpSpPr>
        <p:grpSp>
          <p:nvGrpSpPr>
            <p:cNvPr id="13" name="Group 12"/>
            <p:cNvGrpSpPr/>
            <p:nvPr/>
          </p:nvGrpSpPr>
          <p:grpSpPr>
            <a:xfrm>
              <a:off x="1018708" y="2321980"/>
              <a:ext cx="1931524" cy="2304288"/>
              <a:chOff x="1018708" y="2321980"/>
              <a:chExt cx="1931524" cy="2304288"/>
            </a:xfrm>
            <a:solidFill>
              <a:srgbClr val="00B0F0">
                <a:alpha val="61000"/>
              </a:srgb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1018708" y="2321980"/>
                <a:ext cx="973234" cy="230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>
                <a:off x="1995780" y="2321980"/>
                <a:ext cx="954452" cy="230428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422318" y="3465497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16976" y="2330605"/>
            <a:ext cx="754179" cy="2304288"/>
            <a:chOff x="3327115" y="2330606"/>
            <a:chExt cx="754179" cy="2304288"/>
          </a:xfrm>
        </p:grpSpPr>
        <p:sp>
          <p:nvSpPr>
            <p:cNvPr id="15" name="Right Triangle 14"/>
            <p:cNvSpPr/>
            <p:nvPr/>
          </p:nvSpPr>
          <p:spPr>
            <a:xfrm flipV="1">
              <a:off x="3337416" y="2330606"/>
              <a:ext cx="743878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7115" y="3074014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3162" y="3482750"/>
            <a:ext cx="2304288" cy="1136695"/>
            <a:chOff x="3709356" y="3482749"/>
            <a:chExt cx="2304288" cy="1136695"/>
          </a:xfrm>
        </p:grpSpPr>
        <p:sp>
          <p:nvSpPr>
            <p:cNvPr id="14" name="Right Triangle 13"/>
            <p:cNvSpPr/>
            <p:nvPr/>
          </p:nvSpPr>
          <p:spPr>
            <a:xfrm rot="5400000" flipH="1" flipV="1">
              <a:off x="4293152" y="2898953"/>
              <a:ext cx="1136695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4221" y="3851042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08832" y="2320398"/>
            <a:ext cx="2303252" cy="230428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397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0612 -0.08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424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0.6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|0.5|0.9|0.8|0.6|0.8|0.6|2.1|1.7|1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7|0.8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7|0.7|0.8|2.6|2.4|2.4|0.8|0.8|0.9|1.1|0.7|2.3|0.7|0.7|0.8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1.3|0.9|0.6|1.7|3.1|0.7|0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322</Words>
  <Application>Microsoft Office PowerPoint</Application>
  <PresentationFormat>Custom</PresentationFormat>
  <Paragraphs>40</Paragraphs>
  <Slides>9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28</cp:revision>
  <dcterms:created xsi:type="dcterms:W3CDTF">2021-06-08T07:59:58Z</dcterms:created>
  <dcterms:modified xsi:type="dcterms:W3CDTF">2022-12-11T23:37:03Z</dcterms:modified>
</cp:coreProperties>
</file>