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6" r:id="rId2"/>
    <p:sldId id="307" r:id="rId3"/>
    <p:sldId id="308" r:id="rId4"/>
    <p:sldId id="309" r:id="rId5"/>
    <p:sldId id="257" r:id="rId6"/>
    <p:sldId id="319" r:id="rId7"/>
    <p:sldId id="258" r:id="rId8"/>
    <p:sldId id="310" r:id="rId9"/>
    <p:sldId id="273" r:id="rId10"/>
    <p:sldId id="290" r:id="rId11"/>
    <p:sldId id="291" r:id="rId12"/>
    <p:sldId id="301" r:id="rId13"/>
    <p:sldId id="311" r:id="rId14"/>
    <p:sldId id="302" r:id="rId15"/>
    <p:sldId id="292" r:id="rId16"/>
    <p:sldId id="312" r:id="rId17"/>
    <p:sldId id="313" r:id="rId18"/>
    <p:sldId id="314" r:id="rId19"/>
    <p:sldId id="256" r:id="rId20"/>
    <p:sldId id="268" r:id="rId21"/>
    <p:sldId id="316" r:id="rId22"/>
    <p:sldId id="318" r:id="rId23"/>
    <p:sldId id="317" r:id="rId24"/>
    <p:sldId id="28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D9FAD2"/>
    <a:srgbClr val="A50021"/>
    <a:srgbClr val="CC00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63" autoAdjust="0"/>
    <p:restoredTop sz="94660"/>
  </p:normalViewPr>
  <p:slideViewPr>
    <p:cSldViewPr snapToGrid="0">
      <p:cViewPr varScale="1">
        <p:scale>
          <a:sx n="86" d="100"/>
          <a:sy n="86" d="100"/>
        </p:scale>
        <p:origin x="798"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D335FD-66CD-4B1C-9D15-844C3865C5C1}" type="doc">
      <dgm:prSet loTypeId="urn:microsoft.com/office/officeart/2005/8/layout/chevron2" loCatId="process" qsTypeId="urn:microsoft.com/office/officeart/2005/8/quickstyle/simple2" qsCatId="simple" csTypeId="urn:microsoft.com/office/officeart/2005/8/colors/colorful2" csCatId="colorful" phldr="1"/>
      <dgm:spPr/>
      <dgm:t>
        <a:bodyPr/>
        <a:lstStyle/>
        <a:p>
          <a:endParaRPr lang="en-US"/>
        </a:p>
      </dgm:t>
    </dgm:pt>
    <dgm:pt modelId="{15C8F95F-E289-475A-ABD0-F12D43C124FB}">
      <dgm:prSet phldrT="[Text]" custT="1"/>
      <dgm:spPr/>
      <dgm:t>
        <a:bodyPr/>
        <a:lstStyle/>
        <a:p>
          <a:r>
            <a:rPr lang="en-US" sz="3600" dirty="0" smtClean="0">
              <a:latin typeface="Arial-Rounded" panose="020B0500000000000000" pitchFamily="34" charset="0"/>
              <a:ea typeface="Arial-Rounded" panose="020B0500000000000000" pitchFamily="34" charset="0"/>
              <a:cs typeface="Arial-Rounded" panose="020B0500000000000000" pitchFamily="34" charset="0"/>
            </a:rPr>
            <a:t>a</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dgm:t>
    </dgm:pt>
    <dgm:pt modelId="{AC85BF0F-E59E-46B4-B778-00B80C508F77}" type="parTrans" cxnId="{59D3D255-D1CF-4B06-93D8-8D7C5BA1D7FE}">
      <dgm:prSet/>
      <dgm:spPr/>
      <dgm:t>
        <a:bodyPr/>
        <a:lstStyle/>
        <a:p>
          <a:endParaRPr lang="en-US"/>
        </a:p>
      </dgm:t>
    </dgm:pt>
    <dgm:pt modelId="{CE1E0CD5-306B-4AE7-96DD-3435DC4EC7E6}" type="sibTrans" cxnId="{59D3D255-D1CF-4B06-93D8-8D7C5BA1D7FE}">
      <dgm:prSet/>
      <dgm:spPr/>
      <dgm:t>
        <a:bodyPr/>
        <a:lstStyle/>
        <a:p>
          <a:endParaRPr lang="en-US"/>
        </a:p>
      </dgm:t>
    </dgm:pt>
    <dgm:pt modelId="{5908B2EF-6E3A-4C8A-8163-951D01BF8004}">
      <dgm:prSet phldrT="[Text]" custT="1"/>
      <dgm:spPr/>
      <dgm:t>
        <a:bodyPr/>
        <a:lstStyle/>
        <a:p>
          <a:r>
            <a:rPr lang="en-US" sz="3600" b="0" dirty="0" smtClean="0">
              <a:latin typeface="Arial-Rounded" panose="020B0500000000000000" pitchFamily="34" charset="0"/>
              <a:ea typeface="Arial-Rounded" panose="020B0500000000000000" pitchFamily="34" charset="0"/>
              <a:cs typeface="Arial-Rounded" panose="020B0500000000000000" pitchFamily="34" charset="0"/>
            </a:rPr>
            <a:t>b</a:t>
          </a:r>
          <a:endParaRPr lang="en-US" sz="3600" b="0" dirty="0">
            <a:latin typeface="Arial-Rounded" panose="020B0500000000000000" pitchFamily="34" charset="0"/>
            <a:ea typeface="Arial-Rounded" panose="020B0500000000000000" pitchFamily="34" charset="0"/>
            <a:cs typeface="Arial-Rounded" panose="020B0500000000000000" pitchFamily="34" charset="0"/>
          </a:endParaRPr>
        </a:p>
      </dgm:t>
    </dgm:pt>
    <dgm:pt modelId="{D627A03F-899B-4955-B7C6-6F8EC01AF18F}" type="parTrans" cxnId="{606A3090-49EC-48F5-BAEB-DC27FEFFD79C}">
      <dgm:prSet/>
      <dgm:spPr/>
      <dgm:t>
        <a:bodyPr/>
        <a:lstStyle/>
        <a:p>
          <a:endParaRPr lang="en-US"/>
        </a:p>
      </dgm:t>
    </dgm:pt>
    <dgm:pt modelId="{64350E13-C95B-455F-A3AC-D7F1FEDE7B86}" type="sibTrans" cxnId="{606A3090-49EC-48F5-BAEB-DC27FEFFD79C}">
      <dgm:prSet/>
      <dgm:spPr/>
      <dgm:t>
        <a:bodyPr/>
        <a:lstStyle/>
        <a:p>
          <a:endParaRPr lang="en-US"/>
        </a:p>
      </dgm:t>
    </dgm:pt>
    <dgm:pt modelId="{5B518ABB-5A88-4802-A79A-970DDE302758}">
      <dgm:prSet phldrT="[Text]" custT="1"/>
      <dgm:spPr>
        <a:solidFill>
          <a:schemeClr val="accent2">
            <a:lumMod val="40000"/>
            <a:lumOff val="60000"/>
            <a:alpha val="90000"/>
          </a:schemeClr>
        </a:solidFill>
        <a:ln>
          <a:solidFill>
            <a:schemeClr val="accent2">
              <a:lumMod val="60000"/>
              <a:lumOff val="40000"/>
            </a:schemeClr>
          </a:solidFill>
        </a:ln>
      </dgm:spPr>
      <dgm:t>
        <a:bodyPr/>
        <a:lstStyle/>
        <a:p>
          <a:r>
            <a:rPr lang="vi-VN" sz="2800" b="0" i="0" dirty="0" smtClean="0">
              <a:solidFill>
                <a:srgbClr val="000000"/>
              </a:solidFill>
              <a:effectLst/>
              <a:latin typeface="+mj-lt"/>
              <a:ea typeface="Arial-Rounded" panose="020B0500000000000000" pitchFamily="34" charset="0"/>
              <a:cs typeface="Arial-Rounded" panose="020B0500000000000000" pitchFamily="34" charset="0"/>
            </a:rPr>
            <a:t>Dạ, xin bác bán miến ạ.</a:t>
          </a:r>
          <a:endParaRPr lang="en-US" sz="2800" dirty="0">
            <a:latin typeface="+mj-lt"/>
            <a:ea typeface="Arial-Rounded" panose="020B0500000000000000" pitchFamily="34" charset="0"/>
            <a:cs typeface="Arial-Rounded" panose="020B0500000000000000" pitchFamily="34" charset="0"/>
          </a:endParaRPr>
        </a:p>
      </dgm:t>
    </dgm:pt>
    <dgm:pt modelId="{049846D3-FCC3-446D-AC15-CEC1F77ACF52}" type="parTrans" cxnId="{61FCAB9D-0706-4BC1-B342-39BA93DA93C9}">
      <dgm:prSet/>
      <dgm:spPr/>
      <dgm:t>
        <a:bodyPr/>
        <a:lstStyle/>
        <a:p>
          <a:endParaRPr lang="en-US"/>
        </a:p>
      </dgm:t>
    </dgm:pt>
    <dgm:pt modelId="{67696EF5-8173-4768-B5F8-50921BA9A5B6}" type="sibTrans" cxnId="{61FCAB9D-0706-4BC1-B342-39BA93DA93C9}">
      <dgm:prSet/>
      <dgm:spPr/>
      <dgm:t>
        <a:bodyPr/>
        <a:lstStyle/>
        <a:p>
          <a:endParaRPr lang="en-US"/>
        </a:p>
      </dgm:t>
    </dgm:pt>
    <dgm:pt modelId="{EF0241B4-7799-42F5-B2C8-E01121B00556}">
      <dgm:prSet phldrT="[Text]" custT="1"/>
      <dgm:spPr>
        <a:solidFill>
          <a:srgbClr val="FFC000"/>
        </a:solidFill>
        <a:ln>
          <a:solidFill>
            <a:schemeClr val="accent2">
              <a:lumMod val="60000"/>
              <a:lumOff val="40000"/>
            </a:schemeClr>
          </a:solidFill>
        </a:ln>
      </dgm:spPr>
      <dgm:t>
        <a:bodyPr/>
        <a:lstStyle/>
        <a:p>
          <a:r>
            <a:rPr lang="en-US" sz="4000" dirty="0" smtClean="0"/>
            <a:t>c</a:t>
          </a:r>
          <a:endParaRPr lang="en-US" sz="4000" dirty="0"/>
        </a:p>
      </dgm:t>
    </dgm:pt>
    <dgm:pt modelId="{75AF83DE-30FF-45DA-B1EA-A064A7BCDEA8}" type="parTrans" cxnId="{85D62C10-DBEE-4071-8274-D3469166375A}">
      <dgm:prSet/>
      <dgm:spPr/>
      <dgm:t>
        <a:bodyPr/>
        <a:lstStyle/>
        <a:p>
          <a:endParaRPr lang="en-US"/>
        </a:p>
      </dgm:t>
    </dgm:pt>
    <dgm:pt modelId="{CDB78741-C500-4A70-A307-0BC9676F2022}" type="sibTrans" cxnId="{85D62C10-DBEE-4071-8274-D3469166375A}">
      <dgm:prSet/>
      <dgm:spPr/>
      <dgm:t>
        <a:bodyPr/>
        <a:lstStyle/>
        <a:p>
          <a:endParaRPr lang="en-US"/>
        </a:p>
      </dgm:t>
    </dgm:pt>
    <dgm:pt modelId="{2B7D1503-AAF2-4A67-9CAA-0D278F7456A5}">
      <dgm:prSet phldrT="[Text]" custT="1"/>
      <dgm:spPr>
        <a:solidFill>
          <a:schemeClr val="accent2">
            <a:lumMod val="60000"/>
            <a:lumOff val="40000"/>
            <a:alpha val="90000"/>
          </a:schemeClr>
        </a:solidFill>
      </dgm:spPr>
      <dgm:t>
        <a:bodyPr/>
        <a:lstStyle/>
        <a:p>
          <a:r>
            <a:rPr lang="vi-VN" sz="2800" b="0" i="0" dirty="0" smtClean="0">
              <a:solidFill>
                <a:srgbClr val="000000"/>
              </a:solidFill>
              <a:effectLst/>
              <a:latin typeface="+mj-lt"/>
              <a:ea typeface="Arial-Rounded" panose="020B0500000000000000" pitchFamily="34" charset="0"/>
              <a:cs typeface="Arial-Rounded" panose="020B0500000000000000" pitchFamily="34" charset="0"/>
            </a:rPr>
            <a:t>Đưa tôi bát miến!</a:t>
          </a:r>
          <a:endParaRPr lang="en-US" sz="3200" dirty="0">
            <a:latin typeface="+mj-lt"/>
            <a:ea typeface="Arial-Rounded" panose="020B0500000000000000" pitchFamily="34" charset="0"/>
            <a:cs typeface="Arial-Rounded" panose="020B0500000000000000" pitchFamily="34" charset="0"/>
          </a:endParaRPr>
        </a:p>
      </dgm:t>
    </dgm:pt>
    <dgm:pt modelId="{960C11EF-C2F8-40B2-B449-38CC5BD3F920}" type="parTrans" cxnId="{85C7F7BF-202F-41F9-BEBC-2A7B8EDC0243}">
      <dgm:prSet/>
      <dgm:spPr/>
      <dgm:t>
        <a:bodyPr/>
        <a:lstStyle/>
        <a:p>
          <a:endParaRPr lang="en-US"/>
        </a:p>
      </dgm:t>
    </dgm:pt>
    <dgm:pt modelId="{A0F70ABD-2FFA-4AFA-A061-45BE346F2030}" type="sibTrans" cxnId="{85C7F7BF-202F-41F9-BEBC-2A7B8EDC0243}">
      <dgm:prSet/>
      <dgm:spPr/>
      <dgm:t>
        <a:bodyPr/>
        <a:lstStyle/>
        <a:p>
          <a:endParaRPr lang="en-US"/>
        </a:p>
      </dgm:t>
    </dgm:pt>
    <dgm:pt modelId="{B51DE016-FCE4-4EF4-8EDB-11FA7AF13298}">
      <dgm:prSet custT="1"/>
      <dgm:spPr>
        <a:solidFill>
          <a:schemeClr val="accent2">
            <a:lumMod val="20000"/>
            <a:lumOff val="80000"/>
            <a:alpha val="90000"/>
          </a:schemeClr>
        </a:solidFill>
      </dgm:spPr>
      <dgm:t>
        <a:bodyPr/>
        <a:lstStyle/>
        <a:p>
          <a:r>
            <a:rPr lang="vi-VN" sz="2800" b="0" i="0" dirty="0" smtClean="0">
              <a:solidFill>
                <a:srgbClr val="000000"/>
              </a:solidFill>
              <a:effectLst/>
              <a:latin typeface="+mj-lt"/>
              <a:ea typeface="Arial-Rounded" panose="020B0500000000000000" pitchFamily="34" charset="0"/>
              <a:cs typeface="Arial-Rounded" panose="020B0500000000000000" pitchFamily="34" charset="0"/>
            </a:rPr>
            <a:t>Cho tôi xin bát miến.</a:t>
          </a:r>
          <a:endParaRPr lang="en-US" sz="2800" dirty="0">
            <a:latin typeface="+mj-lt"/>
            <a:ea typeface="Arial-Rounded" panose="020B0500000000000000" pitchFamily="34" charset="0"/>
            <a:cs typeface="Arial-Rounded" panose="020B0500000000000000" pitchFamily="34" charset="0"/>
          </a:endParaRPr>
        </a:p>
      </dgm:t>
    </dgm:pt>
    <dgm:pt modelId="{A77B308E-D61E-4426-ADA9-35428F292B36}" type="parTrans" cxnId="{29298F3B-2257-4F4B-A53C-7ECD8CCA60D2}">
      <dgm:prSet/>
      <dgm:spPr/>
      <dgm:t>
        <a:bodyPr/>
        <a:lstStyle/>
        <a:p>
          <a:endParaRPr lang="en-US"/>
        </a:p>
      </dgm:t>
    </dgm:pt>
    <dgm:pt modelId="{75BEA560-443C-4AA9-A796-5B7F41BBF955}" type="sibTrans" cxnId="{29298F3B-2257-4F4B-A53C-7ECD8CCA60D2}">
      <dgm:prSet/>
      <dgm:spPr/>
      <dgm:t>
        <a:bodyPr/>
        <a:lstStyle/>
        <a:p>
          <a:endParaRPr lang="en-US"/>
        </a:p>
      </dgm:t>
    </dgm:pt>
    <dgm:pt modelId="{0C62F8F9-B0A6-40F1-BD58-644C5877B489}" type="pres">
      <dgm:prSet presAssocID="{30D335FD-66CD-4B1C-9D15-844C3865C5C1}" presName="linearFlow" presStyleCnt="0">
        <dgm:presLayoutVars>
          <dgm:dir/>
          <dgm:animLvl val="lvl"/>
          <dgm:resizeHandles val="exact"/>
        </dgm:presLayoutVars>
      </dgm:prSet>
      <dgm:spPr/>
      <dgm:t>
        <a:bodyPr/>
        <a:lstStyle/>
        <a:p>
          <a:endParaRPr lang="en-US"/>
        </a:p>
      </dgm:t>
    </dgm:pt>
    <dgm:pt modelId="{4E300F9B-060F-4601-B1AF-559622F58350}" type="pres">
      <dgm:prSet presAssocID="{15C8F95F-E289-475A-ABD0-F12D43C124FB}" presName="composite" presStyleCnt="0"/>
      <dgm:spPr/>
    </dgm:pt>
    <dgm:pt modelId="{52137A45-0247-4A0D-A7D2-0B88CD508724}" type="pres">
      <dgm:prSet presAssocID="{15C8F95F-E289-475A-ABD0-F12D43C124FB}" presName="parentText" presStyleLbl="alignNode1" presStyleIdx="0" presStyleCnt="3">
        <dgm:presLayoutVars>
          <dgm:chMax val="1"/>
          <dgm:bulletEnabled val="1"/>
        </dgm:presLayoutVars>
      </dgm:prSet>
      <dgm:spPr/>
      <dgm:t>
        <a:bodyPr/>
        <a:lstStyle/>
        <a:p>
          <a:endParaRPr lang="en-US"/>
        </a:p>
      </dgm:t>
    </dgm:pt>
    <dgm:pt modelId="{2B7E39F9-ED99-49BB-8E58-3331DBE8C709}" type="pres">
      <dgm:prSet presAssocID="{15C8F95F-E289-475A-ABD0-F12D43C124FB}" presName="descendantText" presStyleLbl="alignAcc1" presStyleIdx="0" presStyleCnt="3">
        <dgm:presLayoutVars>
          <dgm:bulletEnabled val="1"/>
        </dgm:presLayoutVars>
      </dgm:prSet>
      <dgm:spPr/>
      <dgm:t>
        <a:bodyPr/>
        <a:lstStyle/>
        <a:p>
          <a:endParaRPr lang="en-US"/>
        </a:p>
      </dgm:t>
    </dgm:pt>
    <dgm:pt modelId="{B115F3D0-F79A-4306-9532-9494BE58497B}" type="pres">
      <dgm:prSet presAssocID="{CE1E0CD5-306B-4AE7-96DD-3435DC4EC7E6}" presName="sp" presStyleCnt="0"/>
      <dgm:spPr/>
    </dgm:pt>
    <dgm:pt modelId="{42CE1534-5C28-4587-A95C-79DDE9EA5741}" type="pres">
      <dgm:prSet presAssocID="{5908B2EF-6E3A-4C8A-8163-951D01BF8004}" presName="composite" presStyleCnt="0"/>
      <dgm:spPr/>
    </dgm:pt>
    <dgm:pt modelId="{B0CADE4E-0402-4AED-A590-AA4AD283AC28}" type="pres">
      <dgm:prSet presAssocID="{5908B2EF-6E3A-4C8A-8163-951D01BF8004}" presName="parentText" presStyleLbl="alignNode1" presStyleIdx="1" presStyleCnt="3">
        <dgm:presLayoutVars>
          <dgm:chMax val="1"/>
          <dgm:bulletEnabled val="1"/>
        </dgm:presLayoutVars>
      </dgm:prSet>
      <dgm:spPr/>
      <dgm:t>
        <a:bodyPr/>
        <a:lstStyle/>
        <a:p>
          <a:endParaRPr lang="en-US"/>
        </a:p>
      </dgm:t>
    </dgm:pt>
    <dgm:pt modelId="{A7B25981-D98F-4944-A27D-56BE4A218DD4}" type="pres">
      <dgm:prSet presAssocID="{5908B2EF-6E3A-4C8A-8163-951D01BF8004}" presName="descendantText" presStyleLbl="alignAcc1" presStyleIdx="1" presStyleCnt="3" custLinFactNeighborY="0">
        <dgm:presLayoutVars>
          <dgm:bulletEnabled val="1"/>
        </dgm:presLayoutVars>
      </dgm:prSet>
      <dgm:spPr/>
      <dgm:t>
        <a:bodyPr/>
        <a:lstStyle/>
        <a:p>
          <a:endParaRPr lang="en-US"/>
        </a:p>
      </dgm:t>
    </dgm:pt>
    <dgm:pt modelId="{9AF85BF8-2651-46EB-B949-7D4FE6086A2E}" type="pres">
      <dgm:prSet presAssocID="{64350E13-C95B-455F-A3AC-D7F1FEDE7B86}" presName="sp" presStyleCnt="0"/>
      <dgm:spPr/>
    </dgm:pt>
    <dgm:pt modelId="{D6D4E1F1-351E-44F2-A323-0133D56ECFDD}" type="pres">
      <dgm:prSet presAssocID="{EF0241B4-7799-42F5-B2C8-E01121B00556}" presName="composite" presStyleCnt="0"/>
      <dgm:spPr/>
    </dgm:pt>
    <dgm:pt modelId="{F2C24893-FCA0-40B3-A559-789B8309547C}" type="pres">
      <dgm:prSet presAssocID="{EF0241B4-7799-42F5-B2C8-E01121B00556}" presName="parentText" presStyleLbl="alignNode1" presStyleIdx="2" presStyleCnt="3" custLinFactNeighborX="-1001" custLinFactNeighborY="158">
        <dgm:presLayoutVars>
          <dgm:chMax val="1"/>
          <dgm:bulletEnabled val="1"/>
        </dgm:presLayoutVars>
      </dgm:prSet>
      <dgm:spPr/>
      <dgm:t>
        <a:bodyPr/>
        <a:lstStyle/>
        <a:p>
          <a:endParaRPr lang="en-US"/>
        </a:p>
      </dgm:t>
    </dgm:pt>
    <dgm:pt modelId="{92843141-70CB-44F3-BF9C-1BB48817FDB7}" type="pres">
      <dgm:prSet presAssocID="{EF0241B4-7799-42F5-B2C8-E01121B00556}" presName="descendantText" presStyleLbl="alignAcc1" presStyleIdx="2" presStyleCnt="3">
        <dgm:presLayoutVars>
          <dgm:bulletEnabled val="1"/>
        </dgm:presLayoutVars>
      </dgm:prSet>
      <dgm:spPr/>
      <dgm:t>
        <a:bodyPr/>
        <a:lstStyle/>
        <a:p>
          <a:endParaRPr lang="en-US"/>
        </a:p>
      </dgm:t>
    </dgm:pt>
  </dgm:ptLst>
  <dgm:cxnLst>
    <dgm:cxn modelId="{61FCAB9D-0706-4BC1-B342-39BA93DA93C9}" srcId="{5908B2EF-6E3A-4C8A-8163-951D01BF8004}" destId="{5B518ABB-5A88-4802-A79A-970DDE302758}" srcOrd="0" destOrd="0" parTransId="{049846D3-FCC3-446D-AC15-CEC1F77ACF52}" sibTransId="{67696EF5-8173-4768-B5F8-50921BA9A5B6}"/>
    <dgm:cxn modelId="{606A3090-49EC-48F5-BAEB-DC27FEFFD79C}" srcId="{30D335FD-66CD-4B1C-9D15-844C3865C5C1}" destId="{5908B2EF-6E3A-4C8A-8163-951D01BF8004}" srcOrd="1" destOrd="0" parTransId="{D627A03F-899B-4955-B7C6-6F8EC01AF18F}" sibTransId="{64350E13-C95B-455F-A3AC-D7F1FEDE7B86}"/>
    <dgm:cxn modelId="{8568662D-6CEC-4218-B8D3-4D657BE491D9}" type="presOf" srcId="{15C8F95F-E289-475A-ABD0-F12D43C124FB}" destId="{52137A45-0247-4A0D-A7D2-0B88CD508724}" srcOrd="0" destOrd="0" presId="urn:microsoft.com/office/officeart/2005/8/layout/chevron2"/>
    <dgm:cxn modelId="{59D3D255-D1CF-4B06-93D8-8D7C5BA1D7FE}" srcId="{30D335FD-66CD-4B1C-9D15-844C3865C5C1}" destId="{15C8F95F-E289-475A-ABD0-F12D43C124FB}" srcOrd="0" destOrd="0" parTransId="{AC85BF0F-E59E-46B4-B778-00B80C508F77}" sibTransId="{CE1E0CD5-306B-4AE7-96DD-3435DC4EC7E6}"/>
    <dgm:cxn modelId="{57795589-8461-4406-AFC2-DAC324B2CB5B}" type="presOf" srcId="{2B7D1503-AAF2-4A67-9CAA-0D278F7456A5}" destId="{92843141-70CB-44F3-BF9C-1BB48817FDB7}" srcOrd="0" destOrd="0" presId="urn:microsoft.com/office/officeart/2005/8/layout/chevron2"/>
    <dgm:cxn modelId="{999B0FAE-929C-462C-9E79-6F86A4E77048}" type="presOf" srcId="{5908B2EF-6E3A-4C8A-8163-951D01BF8004}" destId="{B0CADE4E-0402-4AED-A590-AA4AD283AC28}" srcOrd="0" destOrd="0" presId="urn:microsoft.com/office/officeart/2005/8/layout/chevron2"/>
    <dgm:cxn modelId="{E16E5DB8-5FA0-49E1-97C2-3864F1B757BE}" type="presOf" srcId="{30D335FD-66CD-4B1C-9D15-844C3865C5C1}" destId="{0C62F8F9-B0A6-40F1-BD58-644C5877B489}" srcOrd="0" destOrd="0" presId="urn:microsoft.com/office/officeart/2005/8/layout/chevron2"/>
    <dgm:cxn modelId="{20BD7307-5246-459F-8503-489C1647243E}" type="presOf" srcId="{B51DE016-FCE4-4EF4-8EDB-11FA7AF13298}" destId="{2B7E39F9-ED99-49BB-8E58-3331DBE8C709}" srcOrd="0" destOrd="0" presId="urn:microsoft.com/office/officeart/2005/8/layout/chevron2"/>
    <dgm:cxn modelId="{85D62C10-DBEE-4071-8274-D3469166375A}" srcId="{30D335FD-66CD-4B1C-9D15-844C3865C5C1}" destId="{EF0241B4-7799-42F5-B2C8-E01121B00556}" srcOrd="2" destOrd="0" parTransId="{75AF83DE-30FF-45DA-B1EA-A064A7BCDEA8}" sibTransId="{CDB78741-C500-4A70-A307-0BC9676F2022}"/>
    <dgm:cxn modelId="{FCCADC56-0940-4CA3-8FBF-86DAB0CDDBAB}" type="presOf" srcId="{5B518ABB-5A88-4802-A79A-970DDE302758}" destId="{A7B25981-D98F-4944-A27D-56BE4A218DD4}" srcOrd="0" destOrd="0" presId="urn:microsoft.com/office/officeart/2005/8/layout/chevron2"/>
    <dgm:cxn modelId="{85C7F7BF-202F-41F9-BEBC-2A7B8EDC0243}" srcId="{EF0241B4-7799-42F5-B2C8-E01121B00556}" destId="{2B7D1503-AAF2-4A67-9CAA-0D278F7456A5}" srcOrd="0" destOrd="0" parTransId="{960C11EF-C2F8-40B2-B449-38CC5BD3F920}" sibTransId="{A0F70ABD-2FFA-4AFA-A061-45BE346F2030}"/>
    <dgm:cxn modelId="{29298F3B-2257-4F4B-A53C-7ECD8CCA60D2}" srcId="{15C8F95F-E289-475A-ABD0-F12D43C124FB}" destId="{B51DE016-FCE4-4EF4-8EDB-11FA7AF13298}" srcOrd="0" destOrd="0" parTransId="{A77B308E-D61E-4426-ADA9-35428F292B36}" sibTransId="{75BEA560-443C-4AA9-A796-5B7F41BBF955}"/>
    <dgm:cxn modelId="{B66BEEFD-9B9D-4CA6-98BA-7C8A81B3AF88}" type="presOf" srcId="{EF0241B4-7799-42F5-B2C8-E01121B00556}" destId="{F2C24893-FCA0-40B3-A559-789B8309547C}" srcOrd="0" destOrd="0" presId="urn:microsoft.com/office/officeart/2005/8/layout/chevron2"/>
    <dgm:cxn modelId="{F8D1CB6A-0FE2-402C-B3FB-89302F293C8A}" type="presParOf" srcId="{0C62F8F9-B0A6-40F1-BD58-644C5877B489}" destId="{4E300F9B-060F-4601-B1AF-559622F58350}" srcOrd="0" destOrd="0" presId="urn:microsoft.com/office/officeart/2005/8/layout/chevron2"/>
    <dgm:cxn modelId="{89964B67-BA98-4121-9AE2-364A5353AE00}" type="presParOf" srcId="{4E300F9B-060F-4601-B1AF-559622F58350}" destId="{52137A45-0247-4A0D-A7D2-0B88CD508724}" srcOrd="0" destOrd="0" presId="urn:microsoft.com/office/officeart/2005/8/layout/chevron2"/>
    <dgm:cxn modelId="{6263D4EF-F248-4D8F-BECA-3A112F1F1366}" type="presParOf" srcId="{4E300F9B-060F-4601-B1AF-559622F58350}" destId="{2B7E39F9-ED99-49BB-8E58-3331DBE8C709}" srcOrd="1" destOrd="0" presId="urn:microsoft.com/office/officeart/2005/8/layout/chevron2"/>
    <dgm:cxn modelId="{BA453D5D-8C92-4C17-9277-ECB0536C7A11}" type="presParOf" srcId="{0C62F8F9-B0A6-40F1-BD58-644C5877B489}" destId="{B115F3D0-F79A-4306-9532-9494BE58497B}" srcOrd="1" destOrd="0" presId="urn:microsoft.com/office/officeart/2005/8/layout/chevron2"/>
    <dgm:cxn modelId="{437D917B-40B2-42E2-9AE6-1A24CA491A29}" type="presParOf" srcId="{0C62F8F9-B0A6-40F1-BD58-644C5877B489}" destId="{42CE1534-5C28-4587-A95C-79DDE9EA5741}" srcOrd="2" destOrd="0" presId="urn:microsoft.com/office/officeart/2005/8/layout/chevron2"/>
    <dgm:cxn modelId="{1CEAFD9F-B218-4BE2-BB0A-74A4C1600F2E}" type="presParOf" srcId="{42CE1534-5C28-4587-A95C-79DDE9EA5741}" destId="{B0CADE4E-0402-4AED-A590-AA4AD283AC28}" srcOrd="0" destOrd="0" presId="urn:microsoft.com/office/officeart/2005/8/layout/chevron2"/>
    <dgm:cxn modelId="{76F2C635-67E3-48FC-A941-771652E4B95B}" type="presParOf" srcId="{42CE1534-5C28-4587-A95C-79DDE9EA5741}" destId="{A7B25981-D98F-4944-A27D-56BE4A218DD4}" srcOrd="1" destOrd="0" presId="urn:microsoft.com/office/officeart/2005/8/layout/chevron2"/>
    <dgm:cxn modelId="{94B57A02-5605-4822-80B9-A10CD278FEC9}" type="presParOf" srcId="{0C62F8F9-B0A6-40F1-BD58-644C5877B489}" destId="{9AF85BF8-2651-46EB-B949-7D4FE6086A2E}" srcOrd="3" destOrd="0" presId="urn:microsoft.com/office/officeart/2005/8/layout/chevron2"/>
    <dgm:cxn modelId="{BF77FF58-86CE-4853-B964-603E4144B325}" type="presParOf" srcId="{0C62F8F9-B0A6-40F1-BD58-644C5877B489}" destId="{D6D4E1F1-351E-44F2-A323-0133D56ECFDD}" srcOrd="4" destOrd="0" presId="urn:microsoft.com/office/officeart/2005/8/layout/chevron2"/>
    <dgm:cxn modelId="{DE1E9EBF-345A-4E18-89E5-7D24707016B3}" type="presParOf" srcId="{D6D4E1F1-351E-44F2-A323-0133D56ECFDD}" destId="{F2C24893-FCA0-40B3-A559-789B8309547C}" srcOrd="0" destOrd="0" presId="urn:microsoft.com/office/officeart/2005/8/layout/chevron2"/>
    <dgm:cxn modelId="{26023F19-9C74-4807-AD85-4F9916C276AB}" type="presParOf" srcId="{D6D4E1F1-351E-44F2-A323-0133D56ECFDD}" destId="{92843141-70CB-44F3-BF9C-1BB48817FDB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0D335FD-66CD-4B1C-9D15-844C3865C5C1}" type="doc">
      <dgm:prSet loTypeId="urn:microsoft.com/office/officeart/2005/8/layout/chevron2" loCatId="process" qsTypeId="urn:microsoft.com/office/officeart/2005/8/quickstyle/simple2" qsCatId="simple" csTypeId="urn:microsoft.com/office/officeart/2005/8/colors/colorful2" csCatId="colorful" phldr="1"/>
      <dgm:spPr/>
      <dgm:t>
        <a:bodyPr/>
        <a:lstStyle/>
        <a:p>
          <a:endParaRPr lang="en-US"/>
        </a:p>
      </dgm:t>
    </dgm:pt>
    <dgm:pt modelId="{15C8F95F-E289-475A-ABD0-F12D43C124FB}">
      <dgm:prSet phldrT="[Text]" custT="1"/>
      <dgm:spPr/>
      <dgm:t>
        <a:bodyPr/>
        <a:lstStyle/>
        <a:p>
          <a:r>
            <a:rPr lang="en-US" sz="3600" dirty="0" smtClean="0">
              <a:latin typeface="Times New Roman" pitchFamily="18" charset="0"/>
              <a:ea typeface="Arial-Rounded" panose="020B0500000000000000" pitchFamily="34" charset="0"/>
              <a:cs typeface="Times New Roman" pitchFamily="18" charset="0"/>
            </a:rPr>
            <a:t>a</a:t>
          </a:r>
          <a:endParaRPr lang="en-US" sz="3600" dirty="0">
            <a:latin typeface="Times New Roman" pitchFamily="18" charset="0"/>
            <a:ea typeface="Arial-Rounded" panose="020B0500000000000000" pitchFamily="34" charset="0"/>
            <a:cs typeface="Times New Roman" pitchFamily="18" charset="0"/>
          </a:endParaRPr>
        </a:p>
      </dgm:t>
    </dgm:pt>
    <dgm:pt modelId="{AC85BF0F-E59E-46B4-B778-00B80C508F77}" type="parTrans" cxnId="{59D3D255-D1CF-4B06-93D8-8D7C5BA1D7FE}">
      <dgm:prSet/>
      <dgm:spPr/>
      <dgm:t>
        <a:bodyPr/>
        <a:lstStyle/>
        <a:p>
          <a:endParaRPr lang="en-US">
            <a:latin typeface="Times New Roman" pitchFamily="18" charset="0"/>
            <a:cs typeface="Times New Roman" pitchFamily="18" charset="0"/>
          </a:endParaRPr>
        </a:p>
      </dgm:t>
    </dgm:pt>
    <dgm:pt modelId="{CE1E0CD5-306B-4AE7-96DD-3435DC4EC7E6}" type="sibTrans" cxnId="{59D3D255-D1CF-4B06-93D8-8D7C5BA1D7FE}">
      <dgm:prSet/>
      <dgm:spPr/>
      <dgm:t>
        <a:bodyPr/>
        <a:lstStyle/>
        <a:p>
          <a:endParaRPr lang="en-US">
            <a:latin typeface="Times New Roman" pitchFamily="18" charset="0"/>
            <a:cs typeface="Times New Roman" pitchFamily="18" charset="0"/>
          </a:endParaRPr>
        </a:p>
      </dgm:t>
    </dgm:pt>
    <dgm:pt modelId="{5908B2EF-6E3A-4C8A-8163-951D01BF8004}">
      <dgm:prSet phldrT="[Text]" custT="1"/>
      <dgm:spPr/>
      <dgm:t>
        <a:bodyPr/>
        <a:lstStyle/>
        <a:p>
          <a:r>
            <a:rPr lang="en-US" sz="3600" b="0" dirty="0" smtClean="0">
              <a:latin typeface="Times New Roman" pitchFamily="18" charset="0"/>
              <a:ea typeface="Arial-Rounded" panose="020B0500000000000000" pitchFamily="34" charset="0"/>
              <a:cs typeface="Times New Roman" pitchFamily="18" charset="0"/>
            </a:rPr>
            <a:t>b</a:t>
          </a:r>
          <a:endParaRPr lang="en-US" sz="3600" b="0" dirty="0">
            <a:latin typeface="Times New Roman" pitchFamily="18" charset="0"/>
            <a:ea typeface="Arial-Rounded" panose="020B0500000000000000" pitchFamily="34" charset="0"/>
            <a:cs typeface="Times New Roman" pitchFamily="18" charset="0"/>
          </a:endParaRPr>
        </a:p>
      </dgm:t>
    </dgm:pt>
    <dgm:pt modelId="{D627A03F-899B-4955-B7C6-6F8EC01AF18F}" type="parTrans" cxnId="{606A3090-49EC-48F5-BAEB-DC27FEFFD79C}">
      <dgm:prSet/>
      <dgm:spPr/>
      <dgm:t>
        <a:bodyPr/>
        <a:lstStyle/>
        <a:p>
          <a:endParaRPr lang="en-US">
            <a:latin typeface="Times New Roman" pitchFamily="18" charset="0"/>
            <a:cs typeface="Times New Roman" pitchFamily="18" charset="0"/>
          </a:endParaRPr>
        </a:p>
      </dgm:t>
    </dgm:pt>
    <dgm:pt modelId="{64350E13-C95B-455F-A3AC-D7F1FEDE7B86}" type="sibTrans" cxnId="{606A3090-49EC-48F5-BAEB-DC27FEFFD79C}">
      <dgm:prSet/>
      <dgm:spPr/>
      <dgm:t>
        <a:bodyPr/>
        <a:lstStyle/>
        <a:p>
          <a:endParaRPr lang="en-US">
            <a:latin typeface="Times New Roman" pitchFamily="18" charset="0"/>
            <a:cs typeface="Times New Roman" pitchFamily="18" charset="0"/>
          </a:endParaRPr>
        </a:p>
      </dgm:t>
    </dgm:pt>
    <dgm:pt modelId="{5B518ABB-5A88-4802-A79A-970DDE302758}">
      <dgm:prSet phldrT="[Text]" custT="1"/>
      <dgm:spPr>
        <a:solidFill>
          <a:schemeClr val="accent2">
            <a:lumMod val="40000"/>
            <a:lumOff val="60000"/>
            <a:alpha val="90000"/>
          </a:schemeClr>
        </a:solidFill>
        <a:ln>
          <a:solidFill>
            <a:schemeClr val="accent2">
              <a:lumMod val="60000"/>
              <a:lumOff val="40000"/>
            </a:schemeClr>
          </a:solidFill>
        </a:ln>
      </dgm:spPr>
      <dgm:t>
        <a:bodyPr/>
        <a:lstStyle/>
        <a:p>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Xin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lỗi</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ở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đây</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không</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có</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phở</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bò</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a:t>
          </a:r>
          <a:endParaRPr lang="en-US" sz="2800" dirty="0">
            <a:latin typeface="Times New Roman" pitchFamily="18" charset="0"/>
            <a:ea typeface="Arial-Rounded" panose="020B0500000000000000" pitchFamily="34" charset="0"/>
            <a:cs typeface="Times New Roman" pitchFamily="18" charset="0"/>
          </a:endParaRPr>
        </a:p>
      </dgm:t>
    </dgm:pt>
    <dgm:pt modelId="{049846D3-FCC3-446D-AC15-CEC1F77ACF52}" type="parTrans" cxnId="{61FCAB9D-0706-4BC1-B342-39BA93DA93C9}">
      <dgm:prSet/>
      <dgm:spPr/>
      <dgm:t>
        <a:bodyPr/>
        <a:lstStyle/>
        <a:p>
          <a:endParaRPr lang="en-US">
            <a:latin typeface="Times New Roman" pitchFamily="18" charset="0"/>
            <a:cs typeface="Times New Roman" pitchFamily="18" charset="0"/>
          </a:endParaRPr>
        </a:p>
      </dgm:t>
    </dgm:pt>
    <dgm:pt modelId="{67696EF5-8173-4768-B5F8-50921BA9A5B6}" type="sibTrans" cxnId="{61FCAB9D-0706-4BC1-B342-39BA93DA93C9}">
      <dgm:prSet/>
      <dgm:spPr/>
      <dgm:t>
        <a:bodyPr/>
        <a:lstStyle/>
        <a:p>
          <a:endParaRPr lang="en-US">
            <a:latin typeface="Times New Roman" pitchFamily="18" charset="0"/>
            <a:cs typeface="Times New Roman" pitchFamily="18" charset="0"/>
          </a:endParaRPr>
        </a:p>
      </dgm:t>
    </dgm:pt>
    <dgm:pt modelId="{EF0241B4-7799-42F5-B2C8-E01121B00556}">
      <dgm:prSet phldrT="[Text]" custT="1"/>
      <dgm:spPr>
        <a:solidFill>
          <a:srgbClr val="FFC000"/>
        </a:solidFill>
        <a:ln>
          <a:solidFill>
            <a:schemeClr val="accent2">
              <a:lumMod val="60000"/>
              <a:lumOff val="40000"/>
            </a:schemeClr>
          </a:solidFill>
        </a:ln>
      </dgm:spPr>
      <dgm:t>
        <a:bodyPr/>
        <a:lstStyle/>
        <a:p>
          <a:r>
            <a:rPr lang="en-US" sz="4000" dirty="0" smtClean="0">
              <a:latin typeface="Times New Roman" pitchFamily="18" charset="0"/>
              <a:cs typeface="Times New Roman" pitchFamily="18" charset="0"/>
            </a:rPr>
            <a:t>c</a:t>
          </a:r>
          <a:endParaRPr lang="en-US" sz="4000" dirty="0">
            <a:latin typeface="Times New Roman" pitchFamily="18" charset="0"/>
            <a:cs typeface="Times New Roman" pitchFamily="18" charset="0"/>
          </a:endParaRPr>
        </a:p>
      </dgm:t>
    </dgm:pt>
    <dgm:pt modelId="{75AF83DE-30FF-45DA-B1EA-A064A7BCDEA8}" type="parTrans" cxnId="{85D62C10-DBEE-4071-8274-D3469166375A}">
      <dgm:prSet/>
      <dgm:spPr/>
      <dgm:t>
        <a:bodyPr/>
        <a:lstStyle/>
        <a:p>
          <a:endParaRPr lang="en-US">
            <a:latin typeface="Times New Roman" pitchFamily="18" charset="0"/>
            <a:cs typeface="Times New Roman" pitchFamily="18" charset="0"/>
          </a:endParaRPr>
        </a:p>
      </dgm:t>
    </dgm:pt>
    <dgm:pt modelId="{CDB78741-C500-4A70-A307-0BC9676F2022}" type="sibTrans" cxnId="{85D62C10-DBEE-4071-8274-D3469166375A}">
      <dgm:prSet/>
      <dgm:spPr/>
      <dgm:t>
        <a:bodyPr/>
        <a:lstStyle/>
        <a:p>
          <a:endParaRPr lang="en-US">
            <a:latin typeface="Times New Roman" pitchFamily="18" charset="0"/>
            <a:cs typeface="Times New Roman" pitchFamily="18" charset="0"/>
          </a:endParaRPr>
        </a:p>
      </dgm:t>
    </dgm:pt>
    <dgm:pt modelId="{2B7D1503-AAF2-4A67-9CAA-0D278F7456A5}">
      <dgm:prSet phldrT="[Text]" custT="1"/>
      <dgm:spPr>
        <a:solidFill>
          <a:schemeClr val="accent2">
            <a:lumMod val="60000"/>
            <a:lumOff val="40000"/>
            <a:alpha val="90000"/>
          </a:schemeClr>
        </a:solidFill>
      </dgm:spPr>
      <dgm:t>
        <a:bodyPr/>
        <a:lstStyle/>
        <a:p>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Vậy</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bác</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làm</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cho</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tôi</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bát</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miến</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a:t>
          </a:r>
          <a:endParaRPr lang="en-US" sz="3200" dirty="0">
            <a:latin typeface="Times New Roman" pitchFamily="18" charset="0"/>
            <a:ea typeface="Arial-Rounded" panose="020B0500000000000000" pitchFamily="34" charset="0"/>
            <a:cs typeface="Times New Roman" pitchFamily="18" charset="0"/>
          </a:endParaRPr>
        </a:p>
      </dgm:t>
    </dgm:pt>
    <dgm:pt modelId="{960C11EF-C2F8-40B2-B449-38CC5BD3F920}" type="parTrans" cxnId="{85C7F7BF-202F-41F9-BEBC-2A7B8EDC0243}">
      <dgm:prSet/>
      <dgm:spPr/>
      <dgm:t>
        <a:bodyPr/>
        <a:lstStyle/>
        <a:p>
          <a:endParaRPr lang="en-US">
            <a:latin typeface="Times New Roman" pitchFamily="18" charset="0"/>
            <a:cs typeface="Times New Roman" pitchFamily="18" charset="0"/>
          </a:endParaRPr>
        </a:p>
      </dgm:t>
    </dgm:pt>
    <dgm:pt modelId="{A0F70ABD-2FFA-4AFA-A061-45BE346F2030}" type="sibTrans" cxnId="{85C7F7BF-202F-41F9-BEBC-2A7B8EDC0243}">
      <dgm:prSet/>
      <dgm:spPr/>
      <dgm:t>
        <a:bodyPr/>
        <a:lstStyle/>
        <a:p>
          <a:endParaRPr lang="en-US">
            <a:latin typeface="Times New Roman" pitchFamily="18" charset="0"/>
            <a:cs typeface="Times New Roman" pitchFamily="18" charset="0"/>
          </a:endParaRPr>
        </a:p>
      </dgm:t>
    </dgm:pt>
    <dgm:pt modelId="{B51DE016-FCE4-4EF4-8EDB-11FA7AF13298}">
      <dgm:prSet custT="1"/>
      <dgm:spPr>
        <a:solidFill>
          <a:schemeClr val="accent2">
            <a:lumMod val="20000"/>
            <a:lumOff val="80000"/>
            <a:alpha val="90000"/>
          </a:schemeClr>
        </a:solidFill>
      </dgm:spPr>
      <dgm:t>
        <a:bodyPr/>
        <a:lstStyle/>
        <a:p>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Bác</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cho</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tôi</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một</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bác</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phở</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bò</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a:t>
          </a:r>
          <a:endParaRPr lang="en-US" sz="2800" dirty="0">
            <a:latin typeface="Times New Roman" pitchFamily="18" charset="0"/>
            <a:ea typeface="Arial-Rounded" panose="020B0500000000000000" pitchFamily="34" charset="0"/>
            <a:cs typeface="Times New Roman" pitchFamily="18" charset="0"/>
          </a:endParaRPr>
        </a:p>
      </dgm:t>
    </dgm:pt>
    <dgm:pt modelId="{A77B308E-D61E-4426-ADA9-35428F292B36}" type="parTrans" cxnId="{29298F3B-2257-4F4B-A53C-7ECD8CCA60D2}">
      <dgm:prSet/>
      <dgm:spPr/>
      <dgm:t>
        <a:bodyPr/>
        <a:lstStyle/>
        <a:p>
          <a:endParaRPr lang="en-US">
            <a:latin typeface="Times New Roman" pitchFamily="18" charset="0"/>
            <a:cs typeface="Times New Roman" pitchFamily="18" charset="0"/>
          </a:endParaRPr>
        </a:p>
      </dgm:t>
    </dgm:pt>
    <dgm:pt modelId="{75BEA560-443C-4AA9-A796-5B7F41BBF955}" type="sibTrans" cxnId="{29298F3B-2257-4F4B-A53C-7ECD8CCA60D2}">
      <dgm:prSet/>
      <dgm:spPr/>
      <dgm:t>
        <a:bodyPr/>
        <a:lstStyle/>
        <a:p>
          <a:endParaRPr lang="en-US">
            <a:latin typeface="Times New Roman" pitchFamily="18" charset="0"/>
            <a:cs typeface="Times New Roman" pitchFamily="18" charset="0"/>
          </a:endParaRPr>
        </a:p>
      </dgm:t>
    </dgm:pt>
    <dgm:pt modelId="{0C62F8F9-B0A6-40F1-BD58-644C5877B489}" type="pres">
      <dgm:prSet presAssocID="{30D335FD-66CD-4B1C-9D15-844C3865C5C1}" presName="linearFlow" presStyleCnt="0">
        <dgm:presLayoutVars>
          <dgm:dir/>
          <dgm:animLvl val="lvl"/>
          <dgm:resizeHandles val="exact"/>
        </dgm:presLayoutVars>
      </dgm:prSet>
      <dgm:spPr/>
      <dgm:t>
        <a:bodyPr/>
        <a:lstStyle/>
        <a:p>
          <a:endParaRPr lang="en-US"/>
        </a:p>
      </dgm:t>
    </dgm:pt>
    <dgm:pt modelId="{4E300F9B-060F-4601-B1AF-559622F58350}" type="pres">
      <dgm:prSet presAssocID="{15C8F95F-E289-475A-ABD0-F12D43C124FB}" presName="composite" presStyleCnt="0"/>
      <dgm:spPr/>
    </dgm:pt>
    <dgm:pt modelId="{52137A45-0247-4A0D-A7D2-0B88CD508724}" type="pres">
      <dgm:prSet presAssocID="{15C8F95F-E289-475A-ABD0-F12D43C124FB}" presName="parentText" presStyleLbl="alignNode1" presStyleIdx="0" presStyleCnt="3">
        <dgm:presLayoutVars>
          <dgm:chMax val="1"/>
          <dgm:bulletEnabled val="1"/>
        </dgm:presLayoutVars>
      </dgm:prSet>
      <dgm:spPr/>
      <dgm:t>
        <a:bodyPr/>
        <a:lstStyle/>
        <a:p>
          <a:endParaRPr lang="en-US"/>
        </a:p>
      </dgm:t>
    </dgm:pt>
    <dgm:pt modelId="{2B7E39F9-ED99-49BB-8E58-3331DBE8C709}" type="pres">
      <dgm:prSet presAssocID="{15C8F95F-E289-475A-ABD0-F12D43C124FB}" presName="descendantText" presStyleLbl="alignAcc1" presStyleIdx="0" presStyleCnt="3" custLinFactNeighborX="-340" custLinFactNeighborY="-189">
        <dgm:presLayoutVars>
          <dgm:bulletEnabled val="1"/>
        </dgm:presLayoutVars>
      </dgm:prSet>
      <dgm:spPr/>
      <dgm:t>
        <a:bodyPr/>
        <a:lstStyle/>
        <a:p>
          <a:endParaRPr lang="en-US"/>
        </a:p>
      </dgm:t>
    </dgm:pt>
    <dgm:pt modelId="{B115F3D0-F79A-4306-9532-9494BE58497B}" type="pres">
      <dgm:prSet presAssocID="{CE1E0CD5-306B-4AE7-96DD-3435DC4EC7E6}" presName="sp" presStyleCnt="0"/>
      <dgm:spPr/>
    </dgm:pt>
    <dgm:pt modelId="{42CE1534-5C28-4587-A95C-79DDE9EA5741}" type="pres">
      <dgm:prSet presAssocID="{5908B2EF-6E3A-4C8A-8163-951D01BF8004}" presName="composite" presStyleCnt="0"/>
      <dgm:spPr/>
    </dgm:pt>
    <dgm:pt modelId="{B0CADE4E-0402-4AED-A590-AA4AD283AC28}" type="pres">
      <dgm:prSet presAssocID="{5908B2EF-6E3A-4C8A-8163-951D01BF8004}" presName="parentText" presStyleLbl="alignNode1" presStyleIdx="1" presStyleCnt="3">
        <dgm:presLayoutVars>
          <dgm:chMax val="1"/>
          <dgm:bulletEnabled val="1"/>
        </dgm:presLayoutVars>
      </dgm:prSet>
      <dgm:spPr/>
      <dgm:t>
        <a:bodyPr/>
        <a:lstStyle/>
        <a:p>
          <a:endParaRPr lang="en-US"/>
        </a:p>
      </dgm:t>
    </dgm:pt>
    <dgm:pt modelId="{A7B25981-D98F-4944-A27D-56BE4A218DD4}" type="pres">
      <dgm:prSet presAssocID="{5908B2EF-6E3A-4C8A-8163-951D01BF8004}" presName="descendantText" presStyleLbl="alignAcc1" presStyleIdx="1" presStyleCnt="3" custLinFactNeighborY="0">
        <dgm:presLayoutVars>
          <dgm:bulletEnabled val="1"/>
        </dgm:presLayoutVars>
      </dgm:prSet>
      <dgm:spPr/>
      <dgm:t>
        <a:bodyPr/>
        <a:lstStyle/>
        <a:p>
          <a:endParaRPr lang="en-US"/>
        </a:p>
      </dgm:t>
    </dgm:pt>
    <dgm:pt modelId="{9AF85BF8-2651-46EB-B949-7D4FE6086A2E}" type="pres">
      <dgm:prSet presAssocID="{64350E13-C95B-455F-A3AC-D7F1FEDE7B86}" presName="sp" presStyleCnt="0"/>
      <dgm:spPr/>
    </dgm:pt>
    <dgm:pt modelId="{D6D4E1F1-351E-44F2-A323-0133D56ECFDD}" type="pres">
      <dgm:prSet presAssocID="{EF0241B4-7799-42F5-B2C8-E01121B00556}" presName="composite" presStyleCnt="0"/>
      <dgm:spPr/>
    </dgm:pt>
    <dgm:pt modelId="{F2C24893-FCA0-40B3-A559-789B8309547C}" type="pres">
      <dgm:prSet presAssocID="{EF0241B4-7799-42F5-B2C8-E01121B00556}" presName="parentText" presStyleLbl="alignNode1" presStyleIdx="2" presStyleCnt="3" custLinFactNeighborY="-1142">
        <dgm:presLayoutVars>
          <dgm:chMax val="1"/>
          <dgm:bulletEnabled val="1"/>
        </dgm:presLayoutVars>
      </dgm:prSet>
      <dgm:spPr/>
      <dgm:t>
        <a:bodyPr/>
        <a:lstStyle/>
        <a:p>
          <a:endParaRPr lang="en-US"/>
        </a:p>
      </dgm:t>
    </dgm:pt>
    <dgm:pt modelId="{92843141-70CB-44F3-BF9C-1BB48817FDB7}" type="pres">
      <dgm:prSet presAssocID="{EF0241B4-7799-42F5-B2C8-E01121B00556}" presName="descendantText" presStyleLbl="alignAcc1" presStyleIdx="2" presStyleCnt="3" custLinFactNeighborY="-2852">
        <dgm:presLayoutVars>
          <dgm:bulletEnabled val="1"/>
        </dgm:presLayoutVars>
      </dgm:prSet>
      <dgm:spPr/>
      <dgm:t>
        <a:bodyPr/>
        <a:lstStyle/>
        <a:p>
          <a:endParaRPr lang="en-US"/>
        </a:p>
      </dgm:t>
    </dgm:pt>
  </dgm:ptLst>
  <dgm:cxnLst>
    <dgm:cxn modelId="{61FCAB9D-0706-4BC1-B342-39BA93DA93C9}" srcId="{5908B2EF-6E3A-4C8A-8163-951D01BF8004}" destId="{5B518ABB-5A88-4802-A79A-970DDE302758}" srcOrd="0" destOrd="0" parTransId="{049846D3-FCC3-446D-AC15-CEC1F77ACF52}" sibTransId="{67696EF5-8173-4768-B5F8-50921BA9A5B6}"/>
    <dgm:cxn modelId="{606A3090-49EC-48F5-BAEB-DC27FEFFD79C}" srcId="{30D335FD-66CD-4B1C-9D15-844C3865C5C1}" destId="{5908B2EF-6E3A-4C8A-8163-951D01BF8004}" srcOrd="1" destOrd="0" parTransId="{D627A03F-899B-4955-B7C6-6F8EC01AF18F}" sibTransId="{64350E13-C95B-455F-A3AC-D7F1FEDE7B86}"/>
    <dgm:cxn modelId="{8568662D-6CEC-4218-B8D3-4D657BE491D9}" type="presOf" srcId="{15C8F95F-E289-475A-ABD0-F12D43C124FB}" destId="{52137A45-0247-4A0D-A7D2-0B88CD508724}" srcOrd="0" destOrd="0" presId="urn:microsoft.com/office/officeart/2005/8/layout/chevron2"/>
    <dgm:cxn modelId="{59D3D255-D1CF-4B06-93D8-8D7C5BA1D7FE}" srcId="{30D335FD-66CD-4B1C-9D15-844C3865C5C1}" destId="{15C8F95F-E289-475A-ABD0-F12D43C124FB}" srcOrd="0" destOrd="0" parTransId="{AC85BF0F-E59E-46B4-B778-00B80C508F77}" sibTransId="{CE1E0CD5-306B-4AE7-96DD-3435DC4EC7E6}"/>
    <dgm:cxn modelId="{57795589-8461-4406-AFC2-DAC324B2CB5B}" type="presOf" srcId="{2B7D1503-AAF2-4A67-9CAA-0D278F7456A5}" destId="{92843141-70CB-44F3-BF9C-1BB48817FDB7}" srcOrd="0" destOrd="0" presId="urn:microsoft.com/office/officeart/2005/8/layout/chevron2"/>
    <dgm:cxn modelId="{999B0FAE-929C-462C-9E79-6F86A4E77048}" type="presOf" srcId="{5908B2EF-6E3A-4C8A-8163-951D01BF8004}" destId="{B0CADE4E-0402-4AED-A590-AA4AD283AC28}" srcOrd="0" destOrd="0" presId="urn:microsoft.com/office/officeart/2005/8/layout/chevron2"/>
    <dgm:cxn modelId="{E16E5DB8-5FA0-49E1-97C2-3864F1B757BE}" type="presOf" srcId="{30D335FD-66CD-4B1C-9D15-844C3865C5C1}" destId="{0C62F8F9-B0A6-40F1-BD58-644C5877B489}" srcOrd="0" destOrd="0" presId="urn:microsoft.com/office/officeart/2005/8/layout/chevron2"/>
    <dgm:cxn modelId="{20BD7307-5246-459F-8503-489C1647243E}" type="presOf" srcId="{B51DE016-FCE4-4EF4-8EDB-11FA7AF13298}" destId="{2B7E39F9-ED99-49BB-8E58-3331DBE8C709}" srcOrd="0" destOrd="0" presId="urn:microsoft.com/office/officeart/2005/8/layout/chevron2"/>
    <dgm:cxn modelId="{85D62C10-DBEE-4071-8274-D3469166375A}" srcId="{30D335FD-66CD-4B1C-9D15-844C3865C5C1}" destId="{EF0241B4-7799-42F5-B2C8-E01121B00556}" srcOrd="2" destOrd="0" parTransId="{75AF83DE-30FF-45DA-B1EA-A064A7BCDEA8}" sibTransId="{CDB78741-C500-4A70-A307-0BC9676F2022}"/>
    <dgm:cxn modelId="{FCCADC56-0940-4CA3-8FBF-86DAB0CDDBAB}" type="presOf" srcId="{5B518ABB-5A88-4802-A79A-970DDE302758}" destId="{A7B25981-D98F-4944-A27D-56BE4A218DD4}" srcOrd="0" destOrd="0" presId="urn:microsoft.com/office/officeart/2005/8/layout/chevron2"/>
    <dgm:cxn modelId="{85C7F7BF-202F-41F9-BEBC-2A7B8EDC0243}" srcId="{EF0241B4-7799-42F5-B2C8-E01121B00556}" destId="{2B7D1503-AAF2-4A67-9CAA-0D278F7456A5}" srcOrd="0" destOrd="0" parTransId="{960C11EF-C2F8-40B2-B449-38CC5BD3F920}" sibTransId="{A0F70ABD-2FFA-4AFA-A061-45BE346F2030}"/>
    <dgm:cxn modelId="{29298F3B-2257-4F4B-A53C-7ECD8CCA60D2}" srcId="{15C8F95F-E289-475A-ABD0-F12D43C124FB}" destId="{B51DE016-FCE4-4EF4-8EDB-11FA7AF13298}" srcOrd="0" destOrd="0" parTransId="{A77B308E-D61E-4426-ADA9-35428F292B36}" sibTransId="{75BEA560-443C-4AA9-A796-5B7F41BBF955}"/>
    <dgm:cxn modelId="{B66BEEFD-9B9D-4CA6-98BA-7C8A81B3AF88}" type="presOf" srcId="{EF0241B4-7799-42F5-B2C8-E01121B00556}" destId="{F2C24893-FCA0-40B3-A559-789B8309547C}" srcOrd="0" destOrd="0" presId="urn:microsoft.com/office/officeart/2005/8/layout/chevron2"/>
    <dgm:cxn modelId="{F8D1CB6A-0FE2-402C-B3FB-89302F293C8A}" type="presParOf" srcId="{0C62F8F9-B0A6-40F1-BD58-644C5877B489}" destId="{4E300F9B-060F-4601-B1AF-559622F58350}" srcOrd="0" destOrd="0" presId="urn:microsoft.com/office/officeart/2005/8/layout/chevron2"/>
    <dgm:cxn modelId="{89964B67-BA98-4121-9AE2-364A5353AE00}" type="presParOf" srcId="{4E300F9B-060F-4601-B1AF-559622F58350}" destId="{52137A45-0247-4A0D-A7D2-0B88CD508724}" srcOrd="0" destOrd="0" presId="urn:microsoft.com/office/officeart/2005/8/layout/chevron2"/>
    <dgm:cxn modelId="{6263D4EF-F248-4D8F-BECA-3A112F1F1366}" type="presParOf" srcId="{4E300F9B-060F-4601-B1AF-559622F58350}" destId="{2B7E39F9-ED99-49BB-8E58-3331DBE8C709}" srcOrd="1" destOrd="0" presId="urn:microsoft.com/office/officeart/2005/8/layout/chevron2"/>
    <dgm:cxn modelId="{BA453D5D-8C92-4C17-9277-ECB0536C7A11}" type="presParOf" srcId="{0C62F8F9-B0A6-40F1-BD58-644C5877B489}" destId="{B115F3D0-F79A-4306-9532-9494BE58497B}" srcOrd="1" destOrd="0" presId="urn:microsoft.com/office/officeart/2005/8/layout/chevron2"/>
    <dgm:cxn modelId="{437D917B-40B2-42E2-9AE6-1A24CA491A29}" type="presParOf" srcId="{0C62F8F9-B0A6-40F1-BD58-644C5877B489}" destId="{42CE1534-5C28-4587-A95C-79DDE9EA5741}" srcOrd="2" destOrd="0" presId="urn:microsoft.com/office/officeart/2005/8/layout/chevron2"/>
    <dgm:cxn modelId="{1CEAFD9F-B218-4BE2-BB0A-74A4C1600F2E}" type="presParOf" srcId="{42CE1534-5C28-4587-A95C-79DDE9EA5741}" destId="{B0CADE4E-0402-4AED-A590-AA4AD283AC28}" srcOrd="0" destOrd="0" presId="urn:microsoft.com/office/officeart/2005/8/layout/chevron2"/>
    <dgm:cxn modelId="{76F2C635-67E3-48FC-A941-771652E4B95B}" type="presParOf" srcId="{42CE1534-5C28-4587-A95C-79DDE9EA5741}" destId="{A7B25981-D98F-4944-A27D-56BE4A218DD4}" srcOrd="1" destOrd="0" presId="urn:microsoft.com/office/officeart/2005/8/layout/chevron2"/>
    <dgm:cxn modelId="{94B57A02-5605-4822-80B9-A10CD278FEC9}" type="presParOf" srcId="{0C62F8F9-B0A6-40F1-BD58-644C5877B489}" destId="{9AF85BF8-2651-46EB-B949-7D4FE6086A2E}" srcOrd="3" destOrd="0" presId="urn:microsoft.com/office/officeart/2005/8/layout/chevron2"/>
    <dgm:cxn modelId="{BF77FF58-86CE-4853-B964-603E4144B325}" type="presParOf" srcId="{0C62F8F9-B0A6-40F1-BD58-644C5877B489}" destId="{D6D4E1F1-351E-44F2-A323-0133D56ECFDD}" srcOrd="4" destOrd="0" presId="urn:microsoft.com/office/officeart/2005/8/layout/chevron2"/>
    <dgm:cxn modelId="{DE1E9EBF-345A-4E18-89E5-7D24707016B3}" type="presParOf" srcId="{D6D4E1F1-351E-44F2-A323-0133D56ECFDD}" destId="{F2C24893-FCA0-40B3-A559-789B8309547C}" srcOrd="0" destOrd="0" presId="urn:microsoft.com/office/officeart/2005/8/layout/chevron2"/>
    <dgm:cxn modelId="{26023F19-9C74-4807-AD85-4F9916C276AB}" type="presParOf" srcId="{D6D4E1F1-351E-44F2-A323-0133D56ECFDD}" destId="{92843141-70CB-44F3-BF9C-1BB48817FDB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137A45-0247-4A0D-A7D2-0B88CD508724}">
      <dsp:nvSpPr>
        <dsp:cNvPr id="0" name=""/>
        <dsp:cNvSpPr/>
      </dsp:nvSpPr>
      <dsp:spPr>
        <a:xfrm rot="5400000">
          <a:off x="-238643" y="241153"/>
          <a:ext cx="1590954" cy="1113668"/>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latin typeface="Arial-Rounded" panose="020B0500000000000000" pitchFamily="34" charset="0"/>
              <a:ea typeface="Arial-Rounded" panose="020B0500000000000000" pitchFamily="34" charset="0"/>
              <a:cs typeface="Arial-Rounded" panose="020B0500000000000000" pitchFamily="34" charset="0"/>
            </a:rPr>
            <a:t>a</a:t>
          </a:r>
          <a:endParaRPr lang="en-US" sz="3600" kern="1200" dirty="0">
            <a:latin typeface="Arial-Rounded" panose="020B0500000000000000" pitchFamily="34" charset="0"/>
            <a:ea typeface="Arial-Rounded" panose="020B0500000000000000" pitchFamily="34" charset="0"/>
            <a:cs typeface="Arial-Rounded" panose="020B0500000000000000" pitchFamily="34" charset="0"/>
          </a:endParaRPr>
        </a:p>
      </dsp:txBody>
      <dsp:txXfrm rot="-5400000">
        <a:off x="0" y="559344"/>
        <a:ext cx="1113668" cy="477286"/>
      </dsp:txXfrm>
    </dsp:sp>
    <dsp:sp modelId="{2B7E39F9-ED99-49BB-8E58-3331DBE8C709}">
      <dsp:nvSpPr>
        <dsp:cNvPr id="0" name=""/>
        <dsp:cNvSpPr/>
      </dsp:nvSpPr>
      <dsp:spPr>
        <a:xfrm rot="5400000">
          <a:off x="4315995" y="-3199816"/>
          <a:ext cx="1034664" cy="7439318"/>
        </a:xfrm>
        <a:prstGeom prst="round2SameRect">
          <a:avLst/>
        </a:prstGeom>
        <a:solidFill>
          <a:schemeClr val="accent2">
            <a:lumMod val="20000"/>
            <a:lumOff val="80000"/>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vi-VN" sz="2800" b="0" i="0" kern="1200" dirty="0" smtClean="0">
              <a:solidFill>
                <a:srgbClr val="000000"/>
              </a:solidFill>
              <a:effectLst/>
              <a:latin typeface="+mj-lt"/>
              <a:ea typeface="Arial-Rounded" panose="020B0500000000000000" pitchFamily="34" charset="0"/>
              <a:cs typeface="Arial-Rounded" panose="020B0500000000000000" pitchFamily="34" charset="0"/>
            </a:rPr>
            <a:t>Cho tôi xin bát miến.</a:t>
          </a:r>
          <a:endParaRPr lang="en-US" sz="2800" kern="1200" dirty="0">
            <a:latin typeface="+mj-lt"/>
            <a:ea typeface="Arial-Rounded" panose="020B0500000000000000" pitchFamily="34" charset="0"/>
            <a:cs typeface="Arial-Rounded" panose="020B0500000000000000" pitchFamily="34" charset="0"/>
          </a:endParaRPr>
        </a:p>
      </dsp:txBody>
      <dsp:txXfrm rot="-5400000">
        <a:off x="1113668" y="53019"/>
        <a:ext cx="7388810" cy="933648"/>
      </dsp:txXfrm>
    </dsp:sp>
    <dsp:sp modelId="{B0CADE4E-0402-4AED-A590-AA4AD283AC28}">
      <dsp:nvSpPr>
        <dsp:cNvPr id="0" name=""/>
        <dsp:cNvSpPr/>
      </dsp:nvSpPr>
      <dsp:spPr>
        <a:xfrm rot="5400000">
          <a:off x="-238643" y="1637957"/>
          <a:ext cx="1590954" cy="1113668"/>
        </a:xfrm>
        <a:prstGeom prst="chevron">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0" kern="1200" dirty="0" smtClean="0">
              <a:latin typeface="Arial-Rounded" panose="020B0500000000000000" pitchFamily="34" charset="0"/>
              <a:ea typeface="Arial-Rounded" panose="020B0500000000000000" pitchFamily="34" charset="0"/>
              <a:cs typeface="Arial-Rounded" panose="020B0500000000000000" pitchFamily="34" charset="0"/>
            </a:rPr>
            <a:t>b</a:t>
          </a:r>
          <a:endParaRPr lang="en-US" sz="3600" b="0" kern="1200" dirty="0">
            <a:latin typeface="Arial-Rounded" panose="020B0500000000000000" pitchFamily="34" charset="0"/>
            <a:ea typeface="Arial-Rounded" panose="020B0500000000000000" pitchFamily="34" charset="0"/>
            <a:cs typeface="Arial-Rounded" panose="020B0500000000000000" pitchFamily="34" charset="0"/>
          </a:endParaRPr>
        </a:p>
      </dsp:txBody>
      <dsp:txXfrm rot="-5400000">
        <a:off x="0" y="1956148"/>
        <a:ext cx="1113668" cy="477286"/>
      </dsp:txXfrm>
    </dsp:sp>
    <dsp:sp modelId="{A7B25981-D98F-4944-A27D-56BE4A218DD4}">
      <dsp:nvSpPr>
        <dsp:cNvPr id="0" name=""/>
        <dsp:cNvSpPr/>
      </dsp:nvSpPr>
      <dsp:spPr>
        <a:xfrm rot="5400000">
          <a:off x="4316267" y="-1803284"/>
          <a:ext cx="1034120" cy="7439318"/>
        </a:xfrm>
        <a:prstGeom prst="round2SameRect">
          <a:avLst/>
        </a:prstGeom>
        <a:solidFill>
          <a:schemeClr val="accent2">
            <a:lumMod val="40000"/>
            <a:lumOff val="60000"/>
            <a:alpha val="9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vi-VN" sz="2800" b="0" i="0" kern="1200" dirty="0" smtClean="0">
              <a:solidFill>
                <a:srgbClr val="000000"/>
              </a:solidFill>
              <a:effectLst/>
              <a:latin typeface="+mj-lt"/>
              <a:ea typeface="Arial-Rounded" panose="020B0500000000000000" pitchFamily="34" charset="0"/>
              <a:cs typeface="Arial-Rounded" panose="020B0500000000000000" pitchFamily="34" charset="0"/>
            </a:rPr>
            <a:t>Dạ, xin bác bán miến ạ.</a:t>
          </a:r>
          <a:endParaRPr lang="en-US" sz="2800" kern="1200" dirty="0">
            <a:latin typeface="+mj-lt"/>
            <a:ea typeface="Arial-Rounded" panose="020B0500000000000000" pitchFamily="34" charset="0"/>
            <a:cs typeface="Arial-Rounded" panose="020B0500000000000000" pitchFamily="34" charset="0"/>
          </a:endParaRPr>
        </a:p>
      </dsp:txBody>
      <dsp:txXfrm rot="-5400000">
        <a:off x="1113668" y="1449797"/>
        <a:ext cx="7388836" cy="933156"/>
      </dsp:txXfrm>
    </dsp:sp>
    <dsp:sp modelId="{F2C24893-FCA0-40B3-A559-789B8309547C}">
      <dsp:nvSpPr>
        <dsp:cNvPr id="0" name=""/>
        <dsp:cNvSpPr/>
      </dsp:nvSpPr>
      <dsp:spPr>
        <a:xfrm rot="5400000">
          <a:off x="-238643" y="3037271"/>
          <a:ext cx="1590954" cy="1113668"/>
        </a:xfrm>
        <a:prstGeom prst="chevron">
          <a:avLst/>
        </a:prstGeom>
        <a:solidFill>
          <a:srgbClr val="FFC000"/>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kern="1200" dirty="0" smtClean="0"/>
            <a:t>c</a:t>
          </a:r>
          <a:endParaRPr lang="en-US" sz="4000" kern="1200" dirty="0"/>
        </a:p>
      </dsp:txBody>
      <dsp:txXfrm rot="-5400000">
        <a:off x="0" y="3355462"/>
        <a:ext cx="1113668" cy="477286"/>
      </dsp:txXfrm>
    </dsp:sp>
    <dsp:sp modelId="{92843141-70CB-44F3-BF9C-1BB48817FDB7}">
      <dsp:nvSpPr>
        <dsp:cNvPr id="0" name=""/>
        <dsp:cNvSpPr/>
      </dsp:nvSpPr>
      <dsp:spPr>
        <a:xfrm rot="5400000">
          <a:off x="4316267" y="-406481"/>
          <a:ext cx="1034120" cy="7439318"/>
        </a:xfrm>
        <a:prstGeom prst="round2SameRect">
          <a:avLst/>
        </a:prstGeom>
        <a:solidFill>
          <a:schemeClr val="accent2">
            <a:lumMod val="60000"/>
            <a:lumOff val="40000"/>
            <a:alpha val="9000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vi-VN" sz="2800" b="0" i="0" kern="1200" dirty="0" smtClean="0">
              <a:solidFill>
                <a:srgbClr val="000000"/>
              </a:solidFill>
              <a:effectLst/>
              <a:latin typeface="+mj-lt"/>
              <a:ea typeface="Arial-Rounded" panose="020B0500000000000000" pitchFamily="34" charset="0"/>
              <a:cs typeface="Arial-Rounded" panose="020B0500000000000000" pitchFamily="34" charset="0"/>
            </a:rPr>
            <a:t>Đưa tôi bát miến!</a:t>
          </a:r>
          <a:endParaRPr lang="en-US" sz="3200" kern="1200" dirty="0">
            <a:latin typeface="+mj-lt"/>
            <a:ea typeface="Arial-Rounded" panose="020B0500000000000000" pitchFamily="34" charset="0"/>
            <a:cs typeface="Arial-Rounded" panose="020B0500000000000000" pitchFamily="34" charset="0"/>
          </a:endParaRPr>
        </a:p>
      </dsp:txBody>
      <dsp:txXfrm rot="-5400000">
        <a:off x="1113668" y="2846600"/>
        <a:ext cx="7388836" cy="9331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137A45-0247-4A0D-A7D2-0B88CD508724}">
      <dsp:nvSpPr>
        <dsp:cNvPr id="0" name=""/>
        <dsp:cNvSpPr/>
      </dsp:nvSpPr>
      <dsp:spPr>
        <a:xfrm rot="5400000">
          <a:off x="-238861" y="241196"/>
          <a:ext cx="1592412" cy="1114688"/>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latin typeface="Times New Roman" pitchFamily="18" charset="0"/>
              <a:ea typeface="Arial-Rounded" panose="020B0500000000000000" pitchFamily="34" charset="0"/>
              <a:cs typeface="Times New Roman" pitchFamily="18" charset="0"/>
            </a:rPr>
            <a:t>a</a:t>
          </a:r>
          <a:endParaRPr lang="en-US" sz="3600" kern="1200" dirty="0">
            <a:latin typeface="Times New Roman" pitchFamily="18" charset="0"/>
            <a:ea typeface="Arial-Rounded" panose="020B0500000000000000" pitchFamily="34" charset="0"/>
            <a:cs typeface="Times New Roman" pitchFamily="18" charset="0"/>
          </a:endParaRPr>
        </a:p>
      </dsp:txBody>
      <dsp:txXfrm rot="-5400000">
        <a:off x="1" y="559678"/>
        <a:ext cx="1114688" cy="477724"/>
      </dsp:txXfrm>
    </dsp:sp>
    <dsp:sp modelId="{2B7E39F9-ED99-49BB-8E58-3331DBE8C709}">
      <dsp:nvSpPr>
        <dsp:cNvPr id="0" name=""/>
        <dsp:cNvSpPr/>
      </dsp:nvSpPr>
      <dsp:spPr>
        <a:xfrm rot="5400000">
          <a:off x="4290741" y="-3200965"/>
          <a:ext cx="1035612" cy="7438298"/>
        </a:xfrm>
        <a:prstGeom prst="round2SameRect">
          <a:avLst/>
        </a:prstGeom>
        <a:solidFill>
          <a:schemeClr val="accent2">
            <a:lumMod val="20000"/>
            <a:lumOff val="80000"/>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Bác</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cho</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tôi</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một</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bác</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phở</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bò</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a:t>
          </a:r>
          <a:endParaRPr lang="en-US" sz="2800" kern="1200" dirty="0">
            <a:latin typeface="Times New Roman" pitchFamily="18" charset="0"/>
            <a:ea typeface="Arial-Rounded" panose="020B0500000000000000" pitchFamily="34" charset="0"/>
            <a:cs typeface="Times New Roman" pitchFamily="18" charset="0"/>
          </a:endParaRPr>
        </a:p>
      </dsp:txBody>
      <dsp:txXfrm rot="-5400000">
        <a:off x="1089398" y="50932"/>
        <a:ext cx="7387744" cy="934504"/>
      </dsp:txXfrm>
    </dsp:sp>
    <dsp:sp modelId="{B0CADE4E-0402-4AED-A590-AA4AD283AC28}">
      <dsp:nvSpPr>
        <dsp:cNvPr id="0" name=""/>
        <dsp:cNvSpPr/>
      </dsp:nvSpPr>
      <dsp:spPr>
        <a:xfrm rot="5400000">
          <a:off x="-238861" y="1639458"/>
          <a:ext cx="1592412" cy="1114688"/>
        </a:xfrm>
        <a:prstGeom prst="chevron">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0" kern="1200" dirty="0" smtClean="0">
              <a:latin typeface="Times New Roman" pitchFamily="18" charset="0"/>
              <a:ea typeface="Arial-Rounded" panose="020B0500000000000000" pitchFamily="34" charset="0"/>
              <a:cs typeface="Times New Roman" pitchFamily="18" charset="0"/>
            </a:rPr>
            <a:t>b</a:t>
          </a:r>
          <a:endParaRPr lang="en-US" sz="3600" b="0" kern="1200" dirty="0">
            <a:latin typeface="Times New Roman" pitchFamily="18" charset="0"/>
            <a:ea typeface="Arial-Rounded" panose="020B0500000000000000" pitchFamily="34" charset="0"/>
            <a:cs typeface="Times New Roman" pitchFamily="18" charset="0"/>
          </a:endParaRPr>
        </a:p>
      </dsp:txBody>
      <dsp:txXfrm rot="-5400000">
        <a:off x="1" y="1957940"/>
        <a:ext cx="1114688" cy="477724"/>
      </dsp:txXfrm>
    </dsp:sp>
    <dsp:sp modelId="{A7B25981-D98F-4944-A27D-56BE4A218DD4}">
      <dsp:nvSpPr>
        <dsp:cNvPr id="0" name=""/>
        <dsp:cNvSpPr/>
      </dsp:nvSpPr>
      <dsp:spPr>
        <a:xfrm rot="5400000">
          <a:off x="4316303" y="-1801018"/>
          <a:ext cx="1035068" cy="7438298"/>
        </a:xfrm>
        <a:prstGeom prst="round2SameRect">
          <a:avLst/>
        </a:prstGeom>
        <a:solidFill>
          <a:schemeClr val="accent2">
            <a:lumMod val="40000"/>
            <a:lumOff val="60000"/>
            <a:alpha val="9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Xin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lỗi</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ở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đây</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không</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có</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phở</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bò</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a:t>
          </a:r>
          <a:endParaRPr lang="en-US" sz="2800" kern="1200" dirty="0">
            <a:latin typeface="Times New Roman" pitchFamily="18" charset="0"/>
            <a:ea typeface="Arial-Rounded" panose="020B0500000000000000" pitchFamily="34" charset="0"/>
            <a:cs typeface="Times New Roman" pitchFamily="18" charset="0"/>
          </a:endParaRPr>
        </a:p>
      </dsp:txBody>
      <dsp:txXfrm rot="-5400000">
        <a:off x="1114688" y="1451125"/>
        <a:ext cx="7387770" cy="934012"/>
      </dsp:txXfrm>
    </dsp:sp>
    <dsp:sp modelId="{F2C24893-FCA0-40B3-A559-789B8309547C}">
      <dsp:nvSpPr>
        <dsp:cNvPr id="0" name=""/>
        <dsp:cNvSpPr/>
      </dsp:nvSpPr>
      <dsp:spPr>
        <a:xfrm rot="5400000">
          <a:off x="-238861" y="3019534"/>
          <a:ext cx="1592412" cy="1114688"/>
        </a:xfrm>
        <a:prstGeom prst="chevron">
          <a:avLst/>
        </a:prstGeom>
        <a:solidFill>
          <a:srgbClr val="FFC000"/>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kern="1200" dirty="0" smtClean="0">
              <a:latin typeface="Times New Roman" pitchFamily="18" charset="0"/>
              <a:cs typeface="Times New Roman" pitchFamily="18" charset="0"/>
            </a:rPr>
            <a:t>c</a:t>
          </a:r>
          <a:endParaRPr lang="en-US" sz="4000" kern="1200" dirty="0">
            <a:latin typeface="Times New Roman" pitchFamily="18" charset="0"/>
            <a:cs typeface="Times New Roman" pitchFamily="18" charset="0"/>
          </a:endParaRPr>
        </a:p>
      </dsp:txBody>
      <dsp:txXfrm rot="-5400000">
        <a:off x="1" y="3338016"/>
        <a:ext cx="1114688" cy="477724"/>
      </dsp:txXfrm>
    </dsp:sp>
    <dsp:sp modelId="{92843141-70CB-44F3-BF9C-1BB48817FDB7}">
      <dsp:nvSpPr>
        <dsp:cNvPr id="0" name=""/>
        <dsp:cNvSpPr/>
      </dsp:nvSpPr>
      <dsp:spPr>
        <a:xfrm rot="5400000">
          <a:off x="4316303" y="-432277"/>
          <a:ext cx="1035068" cy="7438298"/>
        </a:xfrm>
        <a:prstGeom prst="round2SameRect">
          <a:avLst/>
        </a:prstGeom>
        <a:solidFill>
          <a:schemeClr val="accent2">
            <a:lumMod val="60000"/>
            <a:lumOff val="40000"/>
            <a:alpha val="9000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Vậy</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bác</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làm</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cho</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tôi</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bát</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miến</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a:t>
          </a:r>
          <a:endParaRPr lang="en-US" sz="3200" kern="1200" dirty="0">
            <a:latin typeface="Times New Roman" pitchFamily="18" charset="0"/>
            <a:ea typeface="Arial-Rounded" panose="020B0500000000000000" pitchFamily="34" charset="0"/>
            <a:cs typeface="Times New Roman" pitchFamily="18" charset="0"/>
          </a:endParaRPr>
        </a:p>
      </dsp:txBody>
      <dsp:txXfrm rot="-5400000">
        <a:off x="1114688" y="2819866"/>
        <a:ext cx="7387770" cy="93401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E4A473-2BDC-4691-9B18-DA7ACC441C8A}" type="datetimeFigureOut">
              <a:rPr lang="en-US" smtClean="0"/>
              <a:pPr/>
              <a:t>12/14/2022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38487-C24C-4966-9DA1-EB22F3644958}" type="slidenum">
              <a:rPr lang="en-US" smtClean="0"/>
              <a:pPr/>
              <a:t>‹#›</a:t>
            </a:fld>
            <a:endParaRPr lang="en-US"/>
          </a:p>
        </p:txBody>
      </p:sp>
    </p:spTree>
    <p:extLst>
      <p:ext uri="{BB962C8B-B14F-4D97-AF65-F5344CB8AC3E}">
        <p14:creationId xmlns:p14="http://schemas.microsoft.com/office/powerpoint/2010/main" val="1999588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B4512-CB9F-4570-8605-DEEB3CC51E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3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38487-C24C-4966-9DA1-EB22F3644958}" type="slidenum">
              <a:rPr lang="en-US" smtClean="0"/>
              <a:pPr/>
              <a:t>7</a:t>
            </a:fld>
            <a:endParaRPr lang="en-US"/>
          </a:p>
        </p:txBody>
      </p:sp>
    </p:spTree>
    <p:extLst>
      <p:ext uri="{BB962C8B-B14F-4D97-AF65-F5344CB8AC3E}">
        <p14:creationId xmlns:p14="http://schemas.microsoft.com/office/powerpoint/2010/main" val="3616358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38487-C24C-4966-9DA1-EB22F3644958}" type="slidenum">
              <a:rPr lang="en-US" smtClean="0"/>
              <a:pPr/>
              <a:t>10</a:t>
            </a:fld>
            <a:endParaRPr lang="en-US"/>
          </a:p>
        </p:txBody>
      </p:sp>
    </p:spTree>
    <p:extLst>
      <p:ext uri="{BB962C8B-B14F-4D97-AF65-F5344CB8AC3E}">
        <p14:creationId xmlns:p14="http://schemas.microsoft.com/office/powerpoint/2010/main" val="3548186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3295CC-E057-4A62-B462-0FC7E02321B1}" type="slidenum">
              <a:rPr lang="zh-CN" altLang="en-US" smtClean="0"/>
              <a:pPr/>
              <a:t>20</a:t>
            </a:fld>
            <a:endParaRPr lang="zh-CN" altLang="en-US"/>
          </a:p>
        </p:txBody>
      </p:sp>
    </p:spTree>
    <p:extLst>
      <p:ext uri="{BB962C8B-B14F-4D97-AF65-F5344CB8AC3E}">
        <p14:creationId xmlns:p14="http://schemas.microsoft.com/office/powerpoint/2010/main" val="3815204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pPr/>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val="3128781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pPr/>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val="481581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pPr/>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val="2298277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736381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9295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pPr/>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val="3658808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59C6F32-809B-4A83-821D-D07C0E8E5FD3}" type="datetimeFigureOut">
              <a:rPr lang="en-US" smtClean="0"/>
              <a:pPr/>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val="447846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9C6F32-809B-4A83-821D-D07C0E8E5FD3}" type="datetimeFigureOut">
              <a:rPr lang="en-US" smtClean="0"/>
              <a:pPr/>
              <a:t>12/14/2022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val="2454417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9C6F32-809B-4A83-821D-D07C0E8E5FD3}" type="datetimeFigureOut">
              <a:rPr lang="en-US" smtClean="0"/>
              <a:pPr/>
              <a:t>12/14/2022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val="1744965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9C6F32-809B-4A83-821D-D07C0E8E5FD3}" type="datetimeFigureOut">
              <a:rPr lang="en-US" smtClean="0"/>
              <a:pPr/>
              <a:t>12/14/2022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val="1126042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C6F32-809B-4A83-821D-D07C0E8E5FD3}" type="datetimeFigureOut">
              <a:rPr lang="en-US" smtClean="0"/>
              <a:pPr/>
              <a:t>12/14/2022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val="300134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pPr/>
              <a:t>12/14/2022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val="1266419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pPr/>
              <a:t>12/14/2022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val="1602425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C6F32-809B-4A83-821D-D07C0E8E5FD3}" type="datetimeFigureOut">
              <a:rPr lang="en-US" smtClean="0"/>
              <a:pPr/>
              <a:t>12/14/2022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47BC8-A6CA-494E-BB60-552F2E01048C}" type="slidenum">
              <a:rPr lang="en-US" smtClean="0"/>
              <a:pPr/>
              <a:t>‹#›</a:t>
            </a:fld>
            <a:endParaRPr lang="en-US"/>
          </a:p>
        </p:txBody>
      </p:sp>
    </p:spTree>
    <p:extLst>
      <p:ext uri="{BB962C8B-B14F-4D97-AF65-F5344CB8AC3E}">
        <p14:creationId xmlns:p14="http://schemas.microsoft.com/office/powerpoint/2010/main" val="237972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png"/><Relationship Id="rId18" Type="http://schemas.openxmlformats.org/officeDocument/2006/relationships/image" Target="../media/image12.png"/><Relationship Id="rId3" Type="http://schemas.microsoft.com/office/2007/relationships/media" Target="../media/media3.mp3"/><Relationship Id="rId21" Type="http://schemas.openxmlformats.org/officeDocument/2006/relationships/image" Target="../media/image14.png"/><Relationship Id="rId7" Type="http://schemas.microsoft.com/office/2007/relationships/media" Target="../media/media5.mp3"/><Relationship Id="rId12" Type="http://schemas.openxmlformats.org/officeDocument/2006/relationships/image" Target="../media/image8.png"/><Relationship Id="rId17"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11.png"/><Relationship Id="rId20" Type="http://schemas.openxmlformats.org/officeDocument/2006/relationships/image" Target="../media/image13.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7.jpeg"/><Relationship Id="rId5" Type="http://schemas.microsoft.com/office/2007/relationships/media" Target="../media/media4.mp3"/><Relationship Id="rId15" Type="http://schemas.openxmlformats.org/officeDocument/2006/relationships/image" Target="../media/image10.png"/><Relationship Id="rId10" Type="http://schemas.openxmlformats.org/officeDocument/2006/relationships/notesSlide" Target="../notesSlides/notesSlide1.xml"/><Relationship Id="rId19" Type="http://schemas.openxmlformats.org/officeDocument/2006/relationships/image" Target="../media/image6.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13.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7.png"/><Relationship Id="rId7"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4.png"/><Relationship Id="rId18" Type="http://schemas.openxmlformats.org/officeDocument/2006/relationships/image" Target="../media/image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9.png"/><Relationship Id="rId17" Type="http://schemas.openxmlformats.org/officeDocument/2006/relationships/image" Target="../media/image12.png"/><Relationship Id="rId2" Type="http://schemas.openxmlformats.org/officeDocument/2006/relationships/audio" Target="../media/media2.mp3"/><Relationship Id="rId16" Type="http://schemas.microsoft.com/office/2007/relationships/hdphoto" Target="../media/hdphoto1.wdp"/><Relationship Id="rId20" Type="http://schemas.openxmlformats.org/officeDocument/2006/relationships/image" Target="../media/image14.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png"/><Relationship Id="rId5" Type="http://schemas.microsoft.com/office/2007/relationships/media" Target="../media/media4.mp3"/><Relationship Id="rId15" Type="http://schemas.openxmlformats.org/officeDocument/2006/relationships/image" Target="../media/image11.png"/><Relationship Id="rId10" Type="http://schemas.openxmlformats.org/officeDocument/2006/relationships/image" Target="../media/image15.jpeg"/><Relationship Id="rId19" Type="http://schemas.openxmlformats.org/officeDocument/2006/relationships/image" Target="../media/image13.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4.png"/><Relationship Id="rId18" Type="http://schemas.openxmlformats.org/officeDocument/2006/relationships/image" Target="../media/image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9.png"/><Relationship Id="rId17" Type="http://schemas.openxmlformats.org/officeDocument/2006/relationships/image" Target="../media/image12.png"/><Relationship Id="rId2" Type="http://schemas.openxmlformats.org/officeDocument/2006/relationships/audio" Target="../media/media2.mp3"/><Relationship Id="rId16" Type="http://schemas.microsoft.com/office/2007/relationships/hdphoto" Target="../media/hdphoto1.wdp"/><Relationship Id="rId20" Type="http://schemas.openxmlformats.org/officeDocument/2006/relationships/image" Target="../media/image14.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png"/><Relationship Id="rId5" Type="http://schemas.microsoft.com/office/2007/relationships/media" Target="../media/media4.mp3"/><Relationship Id="rId15" Type="http://schemas.openxmlformats.org/officeDocument/2006/relationships/image" Target="../media/image11.png"/><Relationship Id="rId10" Type="http://schemas.openxmlformats.org/officeDocument/2006/relationships/image" Target="../media/image16.jpeg"/><Relationship Id="rId19" Type="http://schemas.openxmlformats.org/officeDocument/2006/relationships/image" Target="../media/image13.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70s wood panel wal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5748" y="76198"/>
            <a:ext cx="3962402" cy="3962402"/>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9550" y="190500"/>
            <a:ext cx="1665668" cy="1686664"/>
          </a:xfrm>
          <a:prstGeom prst="rect">
            <a:avLst/>
          </a:prstGeom>
        </p:spPr>
      </p:pic>
      <p:pic>
        <p:nvPicPr>
          <p:cNvPr id="17" name="Picture 11" descr="C:\Users\ADMIN\Desktop\Tai nguyen thiet ke tro choi\Angry birds epic birds\1505573783630 (2).png">
            <a:hlinkClick r:id="" action="ppaction://hlinkshowjump?jump=nextslid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65925" y="4240868"/>
            <a:ext cx="1265902" cy="69308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01426" y="5201260"/>
            <a:ext cx="1189723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LẤY KẸO CHO ẾCH XANH</a:t>
            </a:r>
          </a:p>
        </p:txBody>
      </p:sp>
      <p:pic>
        <p:nvPicPr>
          <p:cNvPr id="3" name="Cut The Rope Magic Soundtrac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2584367" y="5158730"/>
            <a:ext cx="609600" cy="609600"/>
          </a:xfrm>
          <a:prstGeom prst="rect">
            <a:avLst/>
          </a:prstGeom>
        </p:spPr>
      </p:pic>
    </p:spTree>
    <p:extLst>
      <p:ext uri="{BB962C8B-B14F-4D97-AF65-F5344CB8AC3E}">
        <p14:creationId xmlns:p14="http://schemas.microsoft.com/office/powerpoint/2010/main" val="289808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numSld="50">
                <p:cTn id="15"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716" y="28382"/>
            <a:ext cx="13912040" cy="6956020"/>
          </a:xfrm>
          <a:prstGeom prst="rect">
            <a:avLst/>
          </a:prstGeom>
        </p:spPr>
      </p:pic>
      <p:sp>
        <p:nvSpPr>
          <p:cNvPr id="32" name="矩形: 圆角 116">
            <a:extLst>
              <a:ext uri="{FF2B5EF4-FFF2-40B4-BE49-F238E27FC236}">
                <a16:creationId xmlns:a16="http://schemas.microsoft.com/office/drawing/2014/main" id="{4B1E2A56-47BE-4A41-B08B-92BAE09C3908}"/>
              </a:ext>
            </a:extLst>
          </p:cNvPr>
          <p:cNvSpPr/>
          <p:nvPr/>
        </p:nvSpPr>
        <p:spPr>
          <a:xfrm>
            <a:off x="1235242" y="2782794"/>
            <a:ext cx="9272338" cy="3430370"/>
          </a:xfrm>
          <a:prstGeom prst="roundRect">
            <a:avLst>
              <a:gd name="adj" fmla="val 7742"/>
            </a:avLst>
          </a:prstGeom>
          <a:solidFill>
            <a:schemeClr val="bg1"/>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2" name="Rectangle 1"/>
          <p:cNvSpPr/>
          <p:nvPr/>
        </p:nvSpPr>
        <p:spPr>
          <a:xfrm>
            <a:off x="1506221" y="3319590"/>
            <a:ext cx="8509937" cy="1938992"/>
          </a:xfrm>
          <a:prstGeom prst="rect">
            <a:avLst/>
          </a:prstGeom>
        </p:spPr>
        <p:txBody>
          <a:bodyPr wrap="square">
            <a:spAutoFit/>
          </a:bodyPr>
          <a:lstStyle/>
          <a:p>
            <a:r>
              <a:rPr lang="en-US" sz="4000" dirty="0" err="1">
                <a:solidFill>
                  <a:srgbClr val="002060"/>
                </a:solidFill>
                <a:latin typeface="Times New Roman" pitchFamily="18" charset="0"/>
                <a:ea typeface="Arial-Rounded" panose="020B0500000000000000" pitchFamily="34" charset="0"/>
                <a:cs typeface="Times New Roman" pitchFamily="18" charset="0"/>
              </a:rPr>
              <a:t>Mẹ</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en-US" sz="4000" dirty="0" err="1">
                <a:solidFill>
                  <a:srgbClr val="002060"/>
                </a:solidFill>
                <a:latin typeface="Times New Roman" pitchFamily="18" charset="0"/>
                <a:ea typeface="Arial-Rounded" panose="020B0500000000000000" pitchFamily="34" charset="0"/>
                <a:cs typeface="Times New Roman" pitchFamily="18" charset="0"/>
              </a:rPr>
              <a:t>nghĩ</a:t>
            </a:r>
            <a:r>
              <a:rPr lang="en-US" sz="4000" dirty="0">
                <a:solidFill>
                  <a:srgbClr val="002060"/>
                </a:solidFill>
                <a:latin typeface="Times New Roman" pitchFamily="18" charset="0"/>
                <a:ea typeface="Arial-Rounded" panose="020B0500000000000000" pitchFamily="34" charset="0"/>
                <a:cs typeface="Times New Roman" pitchFamily="18" charset="0"/>
              </a:rPr>
              <a:t>, H</a:t>
            </a:r>
            <a:r>
              <a:rPr lang="vi-VN" sz="4000" dirty="0">
                <a:solidFill>
                  <a:srgbClr val="002060"/>
                </a:solidFill>
                <a:latin typeface="Times New Roman" pitchFamily="18" charset="0"/>
                <a:ea typeface="Arial-Rounded" panose="020B0500000000000000" pitchFamily="34" charset="0"/>
                <a:cs typeface="Times New Roman" pitchFamily="18" charset="0"/>
              </a:rPr>
              <a:t>ường</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en-US" sz="4000" dirty="0" err="1">
                <a:solidFill>
                  <a:srgbClr val="002060"/>
                </a:solidFill>
                <a:latin typeface="Times New Roman" pitchFamily="18" charset="0"/>
                <a:ea typeface="Arial-Rounded" panose="020B0500000000000000" pitchFamily="34" charset="0"/>
                <a:cs typeface="Times New Roman" pitchFamily="18" charset="0"/>
              </a:rPr>
              <a:t>không</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en-US" sz="4000" dirty="0" err="1">
                <a:solidFill>
                  <a:srgbClr val="002060"/>
                </a:solidFill>
                <a:latin typeface="Times New Roman" pitchFamily="18" charset="0"/>
                <a:ea typeface="Arial-Rounded" panose="020B0500000000000000" pitchFamily="34" charset="0"/>
                <a:cs typeface="Times New Roman" pitchFamily="18" charset="0"/>
              </a:rPr>
              <a:t>biết</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en-US" sz="4000" dirty="0" err="1">
                <a:solidFill>
                  <a:srgbClr val="002060"/>
                </a:solidFill>
                <a:latin typeface="Times New Roman" pitchFamily="18" charset="0"/>
                <a:ea typeface="Arial-Rounded" panose="020B0500000000000000" pitchFamily="34" charset="0"/>
                <a:cs typeface="Times New Roman" pitchFamily="18" charset="0"/>
              </a:rPr>
              <a:t>rằng</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en-US" sz="4000" dirty="0" err="1">
                <a:solidFill>
                  <a:srgbClr val="002060"/>
                </a:solidFill>
                <a:latin typeface="Times New Roman" pitchFamily="18" charset="0"/>
                <a:ea typeface="Arial-Rounded" panose="020B0500000000000000" pitchFamily="34" charset="0"/>
                <a:cs typeface="Times New Roman" pitchFamily="18" charset="0"/>
              </a:rPr>
              <a:t>ngay</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en-US" sz="4000" dirty="0" err="1">
                <a:solidFill>
                  <a:srgbClr val="002060"/>
                </a:solidFill>
                <a:latin typeface="Times New Roman" pitchFamily="18" charset="0"/>
                <a:ea typeface="Arial-Rounded" panose="020B0500000000000000" pitchFamily="34" charset="0"/>
                <a:cs typeface="Times New Roman" pitchFamily="18" charset="0"/>
              </a:rPr>
              <a:t>trong</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en-US" sz="4000" dirty="0" err="1">
                <a:solidFill>
                  <a:srgbClr val="002060"/>
                </a:solidFill>
                <a:latin typeface="Times New Roman" pitchFamily="18" charset="0"/>
                <a:ea typeface="Arial-Rounded" panose="020B0500000000000000" pitchFamily="34" charset="0"/>
                <a:cs typeface="Times New Roman" pitchFamily="18" charset="0"/>
              </a:rPr>
              <a:t>trò</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en-US" sz="4000" dirty="0" err="1">
                <a:solidFill>
                  <a:srgbClr val="002060"/>
                </a:solidFill>
                <a:latin typeface="Times New Roman" pitchFamily="18" charset="0"/>
                <a:ea typeface="Arial-Rounded" panose="020B0500000000000000" pitchFamily="34" charset="0"/>
                <a:cs typeface="Times New Roman" pitchFamily="18" charset="0"/>
              </a:rPr>
              <a:t>ch</a:t>
            </a:r>
            <a:r>
              <a:rPr lang="vi-VN" sz="4000" dirty="0">
                <a:solidFill>
                  <a:srgbClr val="002060"/>
                </a:solidFill>
                <a:latin typeface="Times New Roman" pitchFamily="18" charset="0"/>
                <a:ea typeface="Arial-Rounded" panose="020B0500000000000000" pitchFamily="34" charset="0"/>
                <a:cs typeface="Times New Roman" pitchFamily="18" charset="0"/>
              </a:rPr>
              <a:t>ơ</a:t>
            </a:r>
            <a:r>
              <a:rPr lang="en-US" sz="4000" dirty="0" err="1">
                <a:solidFill>
                  <a:srgbClr val="002060"/>
                </a:solidFill>
                <a:latin typeface="Times New Roman" pitchFamily="18" charset="0"/>
                <a:ea typeface="Arial-Rounded" panose="020B0500000000000000" pitchFamily="34" charset="0"/>
                <a:cs typeface="Times New Roman" pitchFamily="18" charset="0"/>
              </a:rPr>
              <a:t>i</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en-US" sz="4000" dirty="0" err="1">
                <a:solidFill>
                  <a:srgbClr val="002060"/>
                </a:solidFill>
                <a:latin typeface="Times New Roman" pitchFamily="18" charset="0"/>
                <a:ea typeface="Arial-Rounded" panose="020B0500000000000000" pitchFamily="34" charset="0"/>
                <a:cs typeface="Times New Roman" pitchFamily="18" charset="0"/>
              </a:rPr>
              <a:t>ấy</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en-US" sz="4000" dirty="0" err="1">
                <a:solidFill>
                  <a:srgbClr val="002060"/>
                </a:solidFill>
                <a:latin typeface="Times New Roman" pitchFamily="18" charset="0"/>
                <a:ea typeface="Arial-Rounded" panose="020B0500000000000000" pitchFamily="34" charset="0"/>
                <a:cs typeface="Times New Roman" pitchFamily="18" charset="0"/>
              </a:rPr>
              <a:t>bố</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vi-VN" sz="4000" dirty="0">
                <a:solidFill>
                  <a:srgbClr val="002060"/>
                </a:solidFill>
                <a:latin typeface="Times New Roman" pitchFamily="18" charset="0"/>
                <a:ea typeface="Arial-Rounded" panose="020B0500000000000000" pitchFamily="34" charset="0"/>
                <a:cs typeface="Times New Roman" pitchFamily="18" charset="0"/>
              </a:rPr>
              <a:t>đã</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en-US" sz="4000" dirty="0" err="1">
                <a:solidFill>
                  <a:srgbClr val="002060"/>
                </a:solidFill>
                <a:latin typeface="Times New Roman" pitchFamily="18" charset="0"/>
                <a:ea typeface="Arial-Rounded" panose="020B0500000000000000" pitchFamily="34" charset="0"/>
                <a:cs typeface="Times New Roman" pitchFamily="18" charset="0"/>
              </a:rPr>
              <a:t>dạy</a:t>
            </a:r>
            <a:r>
              <a:rPr lang="en-US" sz="4000" dirty="0">
                <a:solidFill>
                  <a:srgbClr val="002060"/>
                </a:solidFill>
                <a:latin typeface="Times New Roman" pitchFamily="18" charset="0"/>
                <a:ea typeface="Arial-Rounded" panose="020B0500000000000000" pitchFamily="34" charset="0"/>
                <a:cs typeface="Times New Roman" pitchFamily="18" charset="0"/>
              </a:rPr>
              <a:t> con </a:t>
            </a:r>
            <a:r>
              <a:rPr lang="en-US" sz="4000" dirty="0" err="1">
                <a:solidFill>
                  <a:srgbClr val="002060"/>
                </a:solidFill>
                <a:latin typeface="Times New Roman" pitchFamily="18" charset="0"/>
                <a:ea typeface="Arial-Rounded" panose="020B0500000000000000" pitchFamily="34" charset="0"/>
                <a:cs typeface="Times New Roman" pitchFamily="18" charset="0"/>
              </a:rPr>
              <a:t>một</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en-US" sz="4000" dirty="0" err="1">
                <a:solidFill>
                  <a:srgbClr val="002060"/>
                </a:solidFill>
                <a:latin typeface="Times New Roman" pitchFamily="18" charset="0"/>
                <a:ea typeface="Arial-Rounded" panose="020B0500000000000000" pitchFamily="34" charset="0"/>
                <a:cs typeface="Times New Roman" pitchFamily="18" charset="0"/>
              </a:rPr>
              <a:t>nết</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en-US" sz="4000" dirty="0" err="1">
                <a:solidFill>
                  <a:srgbClr val="002060"/>
                </a:solidFill>
                <a:latin typeface="Times New Roman" pitchFamily="18" charset="0"/>
                <a:ea typeface="Arial-Rounded" panose="020B0500000000000000" pitchFamily="34" charset="0"/>
                <a:cs typeface="Times New Roman" pitchFamily="18" charset="0"/>
              </a:rPr>
              <a:t>ngoan</a:t>
            </a:r>
            <a:r>
              <a:rPr lang="en-US" sz="4000" dirty="0">
                <a:solidFill>
                  <a:srgbClr val="002060"/>
                </a:solidFill>
                <a:latin typeface="Times New Roman" pitchFamily="18" charset="0"/>
                <a:ea typeface="Arial-Rounded" panose="020B0500000000000000" pitchFamily="34" charset="0"/>
                <a:cs typeface="Times New Roman" pitchFamily="18" charset="0"/>
              </a:rPr>
              <a:t>.</a:t>
            </a:r>
            <a:endParaRPr lang="en-US" sz="4000" dirty="0">
              <a:solidFill>
                <a:srgbClr val="002060"/>
              </a:solidFill>
              <a:latin typeface="Times New Roman" pitchFamily="18" charset="0"/>
              <a:cs typeface="Times New Roman" pitchFamily="18" charset="0"/>
            </a:endParaRPr>
          </a:p>
        </p:txBody>
      </p:sp>
      <p:sp>
        <p:nvSpPr>
          <p:cNvPr id="8" name="Rounded Rectangle 7"/>
          <p:cNvSpPr/>
          <p:nvPr/>
        </p:nvSpPr>
        <p:spPr>
          <a:xfrm>
            <a:off x="5245768" y="280989"/>
            <a:ext cx="5682062" cy="8098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FF0000"/>
                </a:solidFill>
                <a:latin typeface="Times New Roman" pitchFamily="18" charset="0"/>
                <a:ea typeface="Arial-Rounded" panose="020B0500000000000000" pitchFamily="34" charset="0"/>
                <a:cs typeface="Times New Roman" pitchFamily="18" charset="0"/>
              </a:rPr>
              <a:t>Luyện</a:t>
            </a:r>
            <a:r>
              <a:rPr lang="en-US" sz="4000" b="1" dirty="0" smtClean="0">
                <a:solidFill>
                  <a:srgbClr val="FF0000"/>
                </a:solidFill>
                <a:latin typeface="Times New Roman" pitchFamily="18" charset="0"/>
                <a:ea typeface="Arial-Rounded" panose="020B0500000000000000" pitchFamily="34" charset="0"/>
                <a:cs typeface="Times New Roman" pitchFamily="18" charset="0"/>
              </a:rPr>
              <a:t> </a:t>
            </a:r>
            <a:r>
              <a:rPr lang="en-US" sz="4000" b="1" dirty="0" err="1" smtClean="0">
                <a:solidFill>
                  <a:srgbClr val="FF0000"/>
                </a:solidFill>
                <a:latin typeface="Times New Roman" pitchFamily="18" charset="0"/>
                <a:ea typeface="Arial-Rounded" panose="020B0500000000000000" pitchFamily="34" charset="0"/>
                <a:cs typeface="Times New Roman" pitchFamily="18" charset="0"/>
              </a:rPr>
              <a:t>đọc</a:t>
            </a:r>
            <a:r>
              <a:rPr lang="en-US" sz="4000" b="1" dirty="0" smtClean="0">
                <a:solidFill>
                  <a:srgbClr val="FF0000"/>
                </a:solidFill>
                <a:latin typeface="Times New Roman" pitchFamily="18" charset="0"/>
                <a:ea typeface="Arial-Rounded" panose="020B0500000000000000" pitchFamily="34" charset="0"/>
                <a:cs typeface="Times New Roman" pitchFamily="18" charset="0"/>
              </a:rPr>
              <a:t> </a:t>
            </a:r>
            <a:r>
              <a:rPr lang="en-US" sz="4000" b="1" dirty="0" err="1" smtClean="0">
                <a:solidFill>
                  <a:srgbClr val="FF0000"/>
                </a:solidFill>
                <a:latin typeface="Times New Roman" pitchFamily="18" charset="0"/>
                <a:ea typeface="Arial-Rounded" panose="020B0500000000000000" pitchFamily="34" charset="0"/>
                <a:cs typeface="Times New Roman" pitchFamily="18" charset="0"/>
              </a:rPr>
              <a:t>câu</a:t>
            </a:r>
            <a:r>
              <a:rPr lang="en-US" sz="4000" b="1" dirty="0" smtClean="0">
                <a:solidFill>
                  <a:srgbClr val="FF0000"/>
                </a:solidFill>
                <a:latin typeface="Times New Roman" pitchFamily="18" charset="0"/>
                <a:ea typeface="Arial-Rounded" panose="020B0500000000000000" pitchFamily="34" charset="0"/>
                <a:cs typeface="Times New Roman" pitchFamily="18" charset="0"/>
              </a:rPr>
              <a:t> </a:t>
            </a:r>
            <a:r>
              <a:rPr lang="en-US" sz="4000" b="1" dirty="0" err="1" smtClean="0">
                <a:solidFill>
                  <a:srgbClr val="FF0000"/>
                </a:solidFill>
                <a:latin typeface="Times New Roman" pitchFamily="18" charset="0"/>
                <a:ea typeface="Arial-Rounded" panose="020B0500000000000000" pitchFamily="34" charset="0"/>
                <a:cs typeface="Times New Roman" pitchFamily="18" charset="0"/>
              </a:rPr>
              <a:t>dài</a:t>
            </a:r>
            <a:endParaRPr lang="en-US" sz="4000" b="1" dirty="0">
              <a:solidFill>
                <a:srgbClr val="FF0000"/>
              </a:solidFill>
              <a:latin typeface="Times New Roman" pitchFamily="18" charset="0"/>
              <a:ea typeface="Arial-Rounded" panose="020B0500000000000000" pitchFamily="34" charset="0"/>
              <a:cs typeface="Times New Roman" pitchFamily="18" charset="0"/>
            </a:endParaRPr>
          </a:p>
        </p:txBody>
      </p:sp>
      <p:cxnSp>
        <p:nvCxnSpPr>
          <p:cNvPr id="14" name="Straight Connector 13"/>
          <p:cNvCxnSpPr/>
          <p:nvPr/>
        </p:nvCxnSpPr>
        <p:spPr>
          <a:xfrm flipH="1">
            <a:off x="8294703" y="3361813"/>
            <a:ext cx="211029" cy="58821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3464112" y="3319590"/>
            <a:ext cx="211029" cy="58821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2999108" y="4625922"/>
            <a:ext cx="211029" cy="58821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5034739" y="3994977"/>
            <a:ext cx="211029" cy="58821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3184705" y="4648143"/>
            <a:ext cx="211029" cy="58821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46102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091840"/>
            <a:ext cx="12192000" cy="744715"/>
          </a:xfrm>
          <a:prstGeom prst="rect">
            <a:avLst/>
          </a:prstGeom>
        </p:spPr>
      </p:pic>
      <p:grpSp>
        <p:nvGrpSpPr>
          <p:cNvPr id="5" name="Group 4">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6"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7"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8" name="文本框 6">
            <a:extLst>
              <a:ext uri="{FF2B5EF4-FFF2-40B4-BE49-F238E27FC236}">
                <a16:creationId xmlns:a16="http://schemas.microsoft.com/office/drawing/2014/main" id="{40492B02-98B6-4E81-9A77-773825039D2E}"/>
              </a:ext>
            </a:extLst>
          </p:cNvPr>
          <p:cNvSpPr txBox="1"/>
          <p:nvPr/>
        </p:nvSpPr>
        <p:spPr>
          <a:xfrm>
            <a:off x="2984235" y="5647050"/>
            <a:ext cx="7258140" cy="584775"/>
          </a:xfrm>
          <a:prstGeom prst="rect">
            <a:avLst/>
          </a:prstGeom>
          <a:noFill/>
        </p:spPr>
        <p:txBody>
          <a:bodyPr wrap="square" rtlCol="0">
            <a:spAutoFit/>
          </a:bodyPr>
          <a:lstStyle/>
          <a:p>
            <a:r>
              <a:rPr lang="en-US" altLang="zh-CN" sz="3200" b="1" dirty="0" err="1" smtClean="0">
                <a:solidFill>
                  <a:srgbClr val="0070C0"/>
                </a:solidFill>
                <a:latin typeface="Times New Roman" pitchFamily="18" charset="0"/>
                <a:ea typeface="Arial-Rounded" panose="020B0500000000000000" pitchFamily="34" charset="0"/>
                <a:cs typeface="Times New Roman" pitchFamily="18" charset="0"/>
              </a:rPr>
              <a:t>Xơi</a:t>
            </a:r>
            <a:r>
              <a:rPr lang="en-US" altLang="zh-CN" sz="3200" b="1" dirty="0" smtClean="0">
                <a:solidFill>
                  <a:srgbClr val="0070C0"/>
                </a:solidFill>
                <a:latin typeface="Times New Roman" pitchFamily="18" charset="0"/>
                <a:ea typeface="Arial-Rounded" panose="020B0500000000000000" pitchFamily="34" charset="0"/>
                <a:cs typeface="Times New Roman" pitchFamily="18" charset="0"/>
              </a:rPr>
              <a:t> </a:t>
            </a:r>
            <a:r>
              <a:rPr lang="en-US" altLang="zh-CN" sz="3200" dirty="0" smtClean="0">
                <a:latin typeface="Times New Roman" pitchFamily="18" charset="0"/>
                <a:ea typeface="Arial-Rounded" panose="020B0500000000000000" pitchFamily="34" charset="0"/>
                <a:cs typeface="Times New Roman" pitchFamily="18" charset="0"/>
              </a:rPr>
              <a:t>: ( </a:t>
            </a:r>
            <a:r>
              <a:rPr lang="en-US" altLang="zh-CN" sz="3200" dirty="0" err="1" smtClean="0">
                <a:latin typeface="Times New Roman" pitchFamily="18" charset="0"/>
                <a:ea typeface="Arial-Rounded" panose="020B0500000000000000" pitchFamily="34" charset="0"/>
                <a:cs typeface="Times New Roman" pitchFamily="18" charset="0"/>
              </a:rPr>
              <a:t>lời</a:t>
            </a:r>
            <a:r>
              <a:rPr lang="en-US" altLang="zh-CN" sz="3200" dirty="0" smtClean="0">
                <a:latin typeface="Times New Roman" pitchFamily="18" charset="0"/>
                <a:ea typeface="Arial-Rounded" panose="020B0500000000000000" pitchFamily="34" charset="0"/>
                <a:cs typeface="Times New Roman" pitchFamily="18" charset="0"/>
              </a:rPr>
              <a:t> </a:t>
            </a:r>
            <a:r>
              <a:rPr lang="en-US" altLang="zh-CN" sz="3200" dirty="0" err="1" smtClean="0">
                <a:latin typeface="Times New Roman" pitchFamily="18" charset="0"/>
                <a:ea typeface="Arial-Rounded" panose="020B0500000000000000" pitchFamily="34" charset="0"/>
                <a:cs typeface="Times New Roman" pitchFamily="18" charset="0"/>
              </a:rPr>
              <a:t>mời</a:t>
            </a:r>
            <a:r>
              <a:rPr lang="en-US" altLang="zh-CN" sz="3200" dirty="0" smtClean="0">
                <a:latin typeface="Times New Roman" pitchFamily="18" charset="0"/>
                <a:ea typeface="Arial-Rounded" panose="020B0500000000000000" pitchFamily="34" charset="0"/>
                <a:cs typeface="Times New Roman" pitchFamily="18" charset="0"/>
              </a:rPr>
              <a:t> </a:t>
            </a:r>
            <a:r>
              <a:rPr lang="en-US" altLang="zh-CN" sz="3200" dirty="0" err="1" smtClean="0">
                <a:latin typeface="Times New Roman" pitchFamily="18" charset="0"/>
                <a:ea typeface="Arial-Rounded" panose="020B0500000000000000" pitchFamily="34" charset="0"/>
                <a:cs typeface="Times New Roman" pitchFamily="18" charset="0"/>
              </a:rPr>
              <a:t>lịch</a:t>
            </a:r>
            <a:r>
              <a:rPr lang="en-US" altLang="zh-CN" sz="3200" dirty="0" smtClean="0">
                <a:latin typeface="Times New Roman" pitchFamily="18" charset="0"/>
                <a:ea typeface="Arial-Rounded" panose="020B0500000000000000" pitchFamily="34" charset="0"/>
                <a:cs typeface="Times New Roman" pitchFamily="18" charset="0"/>
              </a:rPr>
              <a:t> </a:t>
            </a:r>
            <a:r>
              <a:rPr lang="en-US" altLang="zh-CN" sz="3200" dirty="0" err="1" smtClean="0">
                <a:latin typeface="Times New Roman" pitchFamily="18" charset="0"/>
                <a:ea typeface="Arial-Rounded" panose="020B0500000000000000" pitchFamily="34" charset="0"/>
                <a:cs typeface="Times New Roman" pitchFamily="18" charset="0"/>
              </a:rPr>
              <a:t>sự</a:t>
            </a:r>
            <a:r>
              <a:rPr lang="en-US" altLang="zh-CN" sz="3200" dirty="0" smtClean="0">
                <a:latin typeface="Times New Roman" pitchFamily="18" charset="0"/>
                <a:ea typeface="Arial-Rounded" panose="020B0500000000000000" pitchFamily="34" charset="0"/>
                <a:cs typeface="Times New Roman" pitchFamily="18" charset="0"/>
              </a:rPr>
              <a:t> ) </a:t>
            </a:r>
            <a:r>
              <a:rPr lang="en-US" altLang="zh-CN" sz="3200" dirty="0" err="1" smtClean="0">
                <a:latin typeface="Times New Roman" pitchFamily="18" charset="0"/>
                <a:ea typeface="Arial-Rounded" panose="020B0500000000000000" pitchFamily="34" charset="0"/>
                <a:cs typeface="Times New Roman" pitchFamily="18" charset="0"/>
              </a:rPr>
              <a:t>trong</a:t>
            </a:r>
            <a:r>
              <a:rPr lang="en-US" altLang="zh-CN" sz="3200" dirty="0" smtClean="0">
                <a:latin typeface="Times New Roman" pitchFamily="18" charset="0"/>
                <a:ea typeface="Arial-Rounded" panose="020B0500000000000000" pitchFamily="34" charset="0"/>
                <a:cs typeface="Times New Roman" pitchFamily="18" charset="0"/>
              </a:rPr>
              <a:t> </a:t>
            </a:r>
            <a:r>
              <a:rPr lang="en-US" altLang="zh-CN" sz="3200" dirty="0" err="1" smtClean="0">
                <a:latin typeface="Times New Roman" pitchFamily="18" charset="0"/>
                <a:ea typeface="Arial-Rounded" panose="020B0500000000000000" pitchFamily="34" charset="0"/>
                <a:cs typeface="Times New Roman" pitchFamily="18" charset="0"/>
              </a:rPr>
              <a:t>ăn</a:t>
            </a:r>
            <a:r>
              <a:rPr lang="en-US" altLang="zh-CN" sz="3200" dirty="0" smtClean="0">
                <a:latin typeface="Times New Roman" pitchFamily="18" charset="0"/>
                <a:ea typeface="Arial-Rounded" panose="020B0500000000000000" pitchFamily="34" charset="0"/>
                <a:cs typeface="Times New Roman" pitchFamily="18" charset="0"/>
              </a:rPr>
              <a:t>, </a:t>
            </a:r>
            <a:r>
              <a:rPr lang="en-US" altLang="zh-CN" sz="3200" dirty="0" err="1" smtClean="0">
                <a:latin typeface="Times New Roman" pitchFamily="18" charset="0"/>
                <a:ea typeface="Arial-Rounded" panose="020B0500000000000000" pitchFamily="34" charset="0"/>
                <a:cs typeface="Times New Roman" pitchFamily="18" charset="0"/>
              </a:rPr>
              <a:t>uống</a:t>
            </a:r>
            <a:r>
              <a:rPr lang="en-US" altLang="zh-CN" sz="3200" dirty="0" smtClean="0">
                <a:latin typeface="Times New Roman" pitchFamily="18" charset="0"/>
                <a:ea typeface="Arial-Rounded" panose="020B0500000000000000" pitchFamily="34" charset="0"/>
                <a:cs typeface="Times New Roman" pitchFamily="18" charset="0"/>
              </a:rPr>
              <a:t>.</a:t>
            </a:r>
            <a:endParaRPr lang="zh-CN" altLang="en-US" sz="3200" i="1" dirty="0">
              <a:latin typeface="Times New Roman" pitchFamily="18" charset="0"/>
              <a:ea typeface="Arial-Rounded" panose="020B0500000000000000" pitchFamily="34" charset="0"/>
              <a:cs typeface="Times New Roman" pitchFamily="18" charset="0"/>
            </a:endParaRPr>
          </a:p>
        </p:txBody>
      </p:sp>
      <p:sp>
        <p:nvSpPr>
          <p:cNvPr id="12" name="Rounded Rectangle 11"/>
          <p:cNvSpPr/>
          <p:nvPr/>
        </p:nvSpPr>
        <p:spPr>
          <a:xfrm>
            <a:off x="4063999" y="475121"/>
            <a:ext cx="4064000" cy="630014"/>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err="1">
                <a:solidFill>
                  <a:schemeClr val="bg1"/>
                </a:solidFill>
                <a:latin typeface="Times New Roman" pitchFamily="18" charset="0"/>
                <a:ea typeface="Arial-Rounded" panose="020B0500000000000000" pitchFamily="34" charset="0"/>
                <a:cs typeface="Times New Roman" pitchFamily="18" charset="0"/>
              </a:rPr>
              <a:t>Giải</a:t>
            </a:r>
            <a:r>
              <a:rPr lang="en-US" sz="3300" b="1" dirty="0">
                <a:solidFill>
                  <a:schemeClr val="bg1"/>
                </a:solidFill>
                <a:latin typeface="Times New Roman" pitchFamily="18" charset="0"/>
                <a:ea typeface="Arial-Rounded" panose="020B0500000000000000" pitchFamily="34" charset="0"/>
                <a:cs typeface="Times New Roman" pitchFamily="18" charset="0"/>
              </a:rPr>
              <a:t> </a:t>
            </a:r>
            <a:r>
              <a:rPr lang="en-US" sz="3300" b="1" dirty="0" err="1">
                <a:solidFill>
                  <a:schemeClr val="bg1"/>
                </a:solidFill>
                <a:latin typeface="Times New Roman" pitchFamily="18" charset="0"/>
                <a:ea typeface="Arial-Rounded" panose="020B0500000000000000" pitchFamily="34" charset="0"/>
                <a:cs typeface="Times New Roman" pitchFamily="18" charset="0"/>
              </a:rPr>
              <a:t>nghĩa</a:t>
            </a:r>
            <a:r>
              <a:rPr lang="en-US" sz="3300" b="1" dirty="0">
                <a:solidFill>
                  <a:schemeClr val="bg1"/>
                </a:solidFill>
                <a:latin typeface="Times New Roman" pitchFamily="18" charset="0"/>
                <a:ea typeface="Arial-Rounded" panose="020B0500000000000000" pitchFamily="34" charset="0"/>
                <a:cs typeface="Times New Roman" pitchFamily="18" charset="0"/>
              </a:rPr>
              <a:t> </a:t>
            </a:r>
            <a:r>
              <a:rPr lang="en-US" sz="3300" b="1" dirty="0" err="1">
                <a:solidFill>
                  <a:schemeClr val="bg1"/>
                </a:solidFill>
                <a:latin typeface="Times New Roman" pitchFamily="18" charset="0"/>
                <a:ea typeface="Arial-Rounded" panose="020B0500000000000000" pitchFamily="34" charset="0"/>
                <a:cs typeface="Times New Roman" pitchFamily="18" charset="0"/>
              </a:rPr>
              <a:t>từ</a:t>
            </a:r>
            <a:endParaRPr lang="en-US" sz="3300" b="1" dirty="0">
              <a:solidFill>
                <a:schemeClr val="bg1"/>
              </a:solidFill>
              <a:latin typeface="Times New Roman" pitchFamily="18" charset="0"/>
              <a:ea typeface="Arial-Rounded" panose="020B0500000000000000" pitchFamily="34" charset="0"/>
              <a:cs typeface="Times New Roman" pitchFamily="18" charset="0"/>
            </a:endParaRPr>
          </a:p>
        </p:txBody>
      </p:sp>
      <p:pic>
        <p:nvPicPr>
          <p:cNvPr id="10" name="Picture 9"/>
          <p:cNvPicPr>
            <a:picLocks noChangeAspect="1"/>
          </p:cNvPicPr>
          <p:nvPr/>
        </p:nvPicPr>
        <p:blipFill>
          <a:blip r:embed="rId4" cstate="print"/>
          <a:stretch>
            <a:fillRect/>
          </a:stretch>
        </p:blipFill>
        <p:spPr>
          <a:xfrm>
            <a:off x="2984235" y="1302890"/>
            <a:ext cx="6223527" cy="43070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25450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7338" cy="3913239"/>
          </a:xfrm>
          <a:prstGeom prst="rect">
            <a:avLst/>
          </a:prstGeom>
        </p:spPr>
      </p:pic>
      <p:sp>
        <p:nvSpPr>
          <p:cNvPr id="3" name="Rectangle 11">
            <a:extLst>
              <a:ext uri="{FF2B5EF4-FFF2-40B4-BE49-F238E27FC236}">
                <a16:creationId xmlns:a16="http://schemas.microsoft.com/office/drawing/2014/main" id="{3AD24F28-1415-40B3-A995-3C246C286D7F}"/>
              </a:ext>
            </a:extLst>
          </p:cNvPr>
          <p:cNvSpPr>
            <a:spLocks noChangeArrowheads="1"/>
          </p:cNvSpPr>
          <p:nvPr/>
        </p:nvSpPr>
        <p:spPr bwMode="gray">
          <a:xfrm>
            <a:off x="1667200" y="4366758"/>
            <a:ext cx="9875871" cy="1512933"/>
          </a:xfrm>
          <a:prstGeom prst="rect">
            <a:avLst/>
          </a:prstGeom>
          <a:noFill/>
          <a:ln>
            <a:noFill/>
          </a:ln>
        </p:spPr>
        <p:txBody>
          <a:bodyPr wrap="square">
            <a:prstTxWarp prst="textDoubleWave1">
              <a:avLst/>
            </a:prstTxWarp>
            <a:spAutoFit/>
          </a:bodyPr>
          <a:lstStyle/>
          <a:p>
            <a:pPr algn="ctr" defTabSz="1219139">
              <a:lnSpc>
                <a:spcPct val="150000"/>
              </a:lnSpc>
              <a:defRPr/>
            </a:pP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itchFamily="18" charset="0"/>
                <a:ea typeface="Arial-Rounded" panose="020B0500000000000000" pitchFamily="34" charset="0"/>
                <a:cs typeface="Times New Roman" pitchFamily="18" charset="0"/>
              </a:rPr>
              <a:t>Luyện</a:t>
            </a:r>
            <a:r>
              <a:rPr lang="en-US" altLang="zh-CN"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itchFamily="18" charset="0"/>
                <a:ea typeface="Arial-Rounded" panose="020B0500000000000000" pitchFamily="34" charset="0"/>
                <a:cs typeface="Times New Roman" pitchFamily="18" charset="0"/>
              </a:rPr>
              <a:t> </a:t>
            </a: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itchFamily="18" charset="0"/>
                <a:ea typeface="Arial-Rounded" panose="020B0500000000000000" pitchFamily="34" charset="0"/>
                <a:cs typeface="Times New Roman" pitchFamily="18" charset="0"/>
              </a:rPr>
              <a:t>đọc</a:t>
            </a:r>
            <a:r>
              <a:rPr lang="en-US" altLang="zh-CN"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itchFamily="18" charset="0"/>
                <a:ea typeface="Arial-Rounded" panose="020B0500000000000000" pitchFamily="34" charset="0"/>
                <a:cs typeface="Times New Roman" pitchFamily="18" charset="0"/>
              </a:rPr>
              <a:t> </a:t>
            </a: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itchFamily="18" charset="0"/>
                <a:ea typeface="Arial-Rounded" panose="020B0500000000000000" pitchFamily="34" charset="0"/>
                <a:cs typeface="Times New Roman" pitchFamily="18" charset="0"/>
              </a:rPr>
              <a:t>nhóm</a:t>
            </a:r>
            <a:endParaRPr lang="zh-CN" alt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3754712762"/>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28338" y="457716"/>
            <a:ext cx="11859118" cy="6401688"/>
          </a:xfrm>
          <a:prstGeom prst="rect">
            <a:avLst/>
          </a:prstGeom>
          <a:noFill/>
        </p:spPr>
        <p:txBody>
          <a:bodyPr wrap="square" lIns="121855" tIns="60928" rIns="121855" bIns="60928" rtlCol="0">
            <a:spAutoFit/>
          </a:bodyPr>
          <a:lstStyle/>
          <a:p>
            <a:pPr indent="463550" algn="just"/>
            <a:r>
              <a:rPr lang="en-US" sz="2400" dirty="0" err="1">
                <a:latin typeface="Times New Roman" pitchFamily="18" charset="0"/>
                <a:ea typeface="Arial-Rounded" panose="020B0500000000000000" pitchFamily="34" charset="0"/>
                <a:cs typeface="Times New Roman" pitchFamily="18" charset="0"/>
              </a:rPr>
              <a:t>Bố</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luôn</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dành</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cho</a:t>
            </a:r>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ường</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những</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a:t>
            </a:r>
            <a:r>
              <a:rPr lang="en-US" sz="2400" dirty="0" err="1">
                <a:latin typeface="Times New Roman" pitchFamily="18" charset="0"/>
                <a:ea typeface="Arial-Rounded" panose="020B0500000000000000" pitchFamily="34" charset="0"/>
                <a:cs typeface="Times New Roman" pitchFamily="18" charset="0"/>
              </a:rPr>
              <a:t>iều</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ngạc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nhiên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Lúc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rảnh</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rỗi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bố</a:t>
            </a:r>
            <a:r>
              <a:rPr lang="en-US" sz="2400" dirty="0">
                <a:latin typeface="Times New Roman" pitchFamily="18" charset="0"/>
                <a:ea typeface="Arial-Rounded" panose="020B0500000000000000" pitchFamily="34" charset="0"/>
                <a:cs typeface="Times New Roman" pitchFamily="18" charset="0"/>
              </a:rPr>
              <a:t> con </a:t>
            </a:r>
            <a:r>
              <a:rPr lang="en-US" sz="2400" dirty="0" err="1" smtClean="0">
                <a:latin typeface="Times New Roman" pitchFamily="18" charset="0"/>
                <a:ea typeface="Arial-Rounded" panose="020B0500000000000000" pitchFamily="34" charset="0"/>
                <a:cs typeface="Times New Roman" pitchFamily="18" charset="0"/>
              </a:rPr>
              <a:t>ngồi</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với</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nhau</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a:t>
            </a:r>
            <a:r>
              <a:rPr lang="vi-VN" sz="2400" dirty="0" smtClean="0">
                <a:latin typeface="Times New Roman" pitchFamily="18" charset="0"/>
                <a:ea typeface="Arial-Rounded" panose="020B0500000000000000" pitchFamily="34" charset="0"/>
                <a:cs typeface="Times New Roman" pitchFamily="18" charset="0"/>
              </a:rPr>
              <a:t>ư</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đô</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bạn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cùng</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tuổi</a:t>
            </a:r>
            <a:r>
              <a:rPr lang="en-US" sz="2400" dirty="0" smtClean="0">
                <a:latin typeface="Times New Roman" pitchFamily="18" charset="0"/>
                <a:ea typeface="Arial-Rounded" panose="020B0500000000000000" pitchFamily="34" charset="0"/>
                <a:cs typeface="Times New Roman" pitchFamily="18" charset="0"/>
              </a:rPr>
              <a:t>.</a:t>
            </a:r>
          </a:p>
          <a:p>
            <a:pPr indent="463550" algn="just"/>
            <a:r>
              <a:rPr lang="en-US" sz="2400" dirty="0" err="1">
                <a:latin typeface="Times New Roman" pitchFamily="18" charset="0"/>
                <a:ea typeface="Arial-Rounded" panose="020B0500000000000000" pitchFamily="34" charset="0"/>
                <a:cs typeface="Times New Roman" pitchFamily="18" charset="0"/>
              </a:rPr>
              <a:t>Có</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lần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con </a:t>
            </a:r>
            <a:r>
              <a:rPr lang="en-US" sz="2400" dirty="0" err="1" smtClean="0">
                <a:latin typeface="Times New Roman" pitchFamily="18" charset="0"/>
                <a:ea typeface="Arial-Rounded" panose="020B0500000000000000" pitchFamily="34" charset="0"/>
                <a:cs typeface="Times New Roman" pitchFamily="18" charset="0"/>
              </a:rPr>
              <a:t>ch</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trò</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a:t>
            </a:r>
            <a:r>
              <a:rPr lang="vi-VN" sz="2400" dirty="0" smtClean="0">
                <a:latin typeface="Times New Roman" pitchFamily="18" charset="0"/>
                <a:ea typeface="Arial-Rounded" panose="020B0500000000000000" pitchFamily="34" charset="0"/>
                <a:cs typeface="Times New Roman" pitchFamily="18" charset="0"/>
              </a:rPr>
              <a:t>ơ</a:t>
            </a:r>
            <a:r>
              <a:rPr lang="en-US" sz="2400" dirty="0" err="1" smtClean="0">
                <a:latin typeface="Times New Roman" pitchFamily="18" charset="0"/>
                <a:ea typeface="Arial-Rounded" panose="020B0500000000000000" pitchFamily="34" charset="0"/>
                <a:cs typeface="Times New Roman" pitchFamily="18" charset="0"/>
              </a:rPr>
              <a:t>i</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ă</a:t>
            </a:r>
            <a:r>
              <a:rPr lang="en-US" sz="2400" dirty="0">
                <a:latin typeface="Times New Roman" pitchFamily="18" charset="0"/>
                <a:ea typeface="Arial-Rounded" panose="020B0500000000000000" pitchFamily="34" charset="0"/>
                <a:cs typeface="Times New Roman" pitchFamily="18" charset="0"/>
              </a:rPr>
              <a:t>n </a:t>
            </a:r>
            <a:r>
              <a:rPr lang="en-US" sz="2400" dirty="0" err="1" smtClean="0">
                <a:latin typeface="Times New Roman" pitchFamily="18" charset="0"/>
                <a:ea typeface="Arial-Rounded" panose="020B0500000000000000" pitchFamily="34" charset="0"/>
                <a:cs typeface="Times New Roman" pitchFamily="18" charset="0"/>
              </a:rPr>
              <a:t>cỗ</a:t>
            </a:r>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ường</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đư</a:t>
            </a:r>
            <a:r>
              <a:rPr lang="en-US" sz="2400" dirty="0">
                <a:latin typeface="Times New Roman" pitchFamily="18" charset="0"/>
                <a:ea typeface="Arial-Rounded" panose="020B0500000000000000" pitchFamily="34" charset="0"/>
                <a:cs typeface="Times New Roman" pitchFamily="18" charset="0"/>
              </a:rPr>
              <a:t>a </a:t>
            </a:r>
            <a:r>
              <a:rPr lang="en-US" sz="2400" dirty="0" err="1">
                <a:latin typeface="Times New Roman" pitchFamily="18" charset="0"/>
                <a:ea typeface="Arial-Rounded" panose="020B0500000000000000" pitchFamily="34" charset="0"/>
                <a:cs typeface="Times New Roman" pitchFamily="18" charset="0"/>
              </a:rPr>
              <a:t>cái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nhựa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cho</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a:t>
            </a:r>
          </a:p>
          <a:p>
            <a:pPr marL="342900" indent="-342900" algn="just">
              <a:buFontTx/>
              <a:buChar char="-"/>
            </a:pPr>
            <a:r>
              <a:rPr lang="en-US" sz="2400" dirty="0" err="1" smtClean="0">
                <a:latin typeface="Times New Roman" pitchFamily="18" charset="0"/>
                <a:ea typeface="Arial-Rounded" panose="020B0500000000000000" pitchFamily="34" charset="0"/>
                <a:cs typeface="Times New Roman" pitchFamily="18" charset="0"/>
              </a:rPr>
              <a:t>Mời</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bác</a:t>
            </a:r>
            <a:r>
              <a:rPr lang="en-US" sz="2400" dirty="0" smtClean="0">
                <a:latin typeface="Times New Roman" pitchFamily="18" charset="0"/>
                <a:ea typeface="Arial-Rounded" panose="020B0500000000000000" pitchFamily="34" charset="0"/>
                <a:cs typeface="Times New Roman" pitchFamily="18" charset="0"/>
              </a:rPr>
              <a:t> x</a:t>
            </a:r>
            <a:r>
              <a:rPr lang="vi-VN" sz="2400" dirty="0" smtClean="0">
                <a:latin typeface="Times New Roman" pitchFamily="18" charset="0"/>
                <a:ea typeface="Arial-Rounded" panose="020B0500000000000000" pitchFamily="34" charset="0"/>
                <a:cs typeface="Times New Roman" pitchFamily="18" charset="0"/>
              </a:rPr>
              <a:t>ơ</a:t>
            </a:r>
            <a:r>
              <a:rPr lang="en-US" sz="2400" dirty="0" err="1" smtClean="0">
                <a:latin typeface="Times New Roman" pitchFamily="18" charset="0"/>
                <a:ea typeface="Arial-Rounded" panose="020B0500000000000000" pitchFamily="34" charset="0"/>
                <a:cs typeface="Times New Roman" pitchFamily="18" charset="0"/>
              </a:rPr>
              <a:t>i</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đỡ</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bằng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tay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hẳn</a:t>
            </a:r>
            <a:r>
              <a:rPr lang="en-US" sz="2400" dirty="0">
                <a:latin typeface="Times New Roman" pitchFamily="18" charset="0"/>
                <a:ea typeface="Arial-Rounded" panose="020B0500000000000000" pitchFamily="34" charset="0"/>
                <a:cs typeface="Times New Roman" pitchFamily="18" charset="0"/>
              </a:rPr>
              <a:t> hoi </a:t>
            </a:r>
            <a:r>
              <a:rPr lang="en-US" sz="2400" dirty="0" err="1">
                <a:latin typeface="Times New Roman" pitchFamily="18" charset="0"/>
                <a:ea typeface="Arial-Rounded" panose="020B0500000000000000" pitchFamily="34" charset="0"/>
                <a:cs typeface="Times New Roman" pitchFamily="18" charset="0"/>
              </a:rPr>
              <a:t>và</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nói</a:t>
            </a:r>
            <a:r>
              <a:rPr lang="en-US" sz="2400" dirty="0" smtClean="0">
                <a:latin typeface="Times New Roman" pitchFamily="18" charset="0"/>
                <a:ea typeface="Arial-Rounded" panose="020B0500000000000000" pitchFamily="34" charset="0"/>
                <a:cs typeface="Times New Roman" pitchFamily="18" charset="0"/>
              </a:rPr>
              <a:t>:</a:t>
            </a:r>
          </a:p>
          <a:p>
            <a:pPr marL="342900" indent="-342900" algn="just">
              <a:buFontTx/>
              <a:buChar char="-"/>
            </a:pPr>
            <a:r>
              <a:rPr lang="en-US" sz="2400" dirty="0">
                <a:latin typeface="Times New Roman" pitchFamily="18" charset="0"/>
                <a:ea typeface="Arial-Rounded" panose="020B0500000000000000" pitchFamily="34" charset="0"/>
                <a:cs typeface="Times New Roman" pitchFamily="18" charset="0"/>
              </a:rPr>
              <a:t>Xin </a:t>
            </a:r>
            <a:r>
              <a:rPr lang="en-US" sz="2400" dirty="0" err="1">
                <a:latin typeface="Times New Roman" pitchFamily="18" charset="0"/>
                <a:ea typeface="Arial-Rounded" panose="020B0500000000000000" pitchFamily="34" charset="0"/>
                <a:cs typeface="Times New Roman" pitchFamily="18" charset="0"/>
              </a:rPr>
              <a:t>bác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Mời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bác</a:t>
            </a:r>
            <a:r>
              <a:rPr lang="en-US" sz="2400" dirty="0" smtClean="0">
                <a:latin typeface="Times New Roman" pitchFamily="18" charset="0"/>
                <a:ea typeface="Arial-Rounded" panose="020B0500000000000000" pitchFamily="34" charset="0"/>
                <a:cs typeface="Times New Roman" pitchFamily="18" charset="0"/>
              </a:rPr>
              <a:t> x</a:t>
            </a:r>
            <a:r>
              <a:rPr lang="vi-VN" sz="2400" dirty="0" smtClean="0">
                <a:latin typeface="Times New Roman" pitchFamily="18" charset="0"/>
                <a:ea typeface="Arial-Rounded" panose="020B0500000000000000" pitchFamily="34" charset="0"/>
                <a:cs typeface="Times New Roman" pitchFamily="18" charset="0"/>
              </a:rPr>
              <a:t>ơ</a:t>
            </a:r>
            <a:r>
              <a:rPr lang="en-US" sz="2400" dirty="0" err="1" smtClean="0">
                <a:latin typeface="Times New Roman" pitchFamily="18" charset="0"/>
                <a:ea typeface="Arial-Rounded" panose="020B0500000000000000" pitchFamily="34" charset="0"/>
                <a:cs typeface="Times New Roman" pitchFamily="18" charset="0"/>
              </a:rPr>
              <a:t>i</a:t>
            </a:r>
            <a:r>
              <a:rPr lang="en-US" sz="2400" dirty="0" smtClean="0">
                <a:latin typeface="Times New Roman" pitchFamily="18" charset="0"/>
                <a:ea typeface="Arial-Rounded" panose="020B0500000000000000" pitchFamily="34" charset="0"/>
                <a:cs typeface="Times New Roman" pitchFamily="18" charset="0"/>
              </a:rPr>
              <a:t>!</a:t>
            </a:r>
          </a:p>
          <a:p>
            <a:pPr marL="342900" indent="-342900" algn="just">
              <a:buFontTx/>
              <a:buChar char="-"/>
            </a:pPr>
            <a:r>
              <a:rPr lang="en-US" sz="2400" dirty="0" err="1" smtClean="0">
                <a:latin typeface="Times New Roman" pitchFamily="18" charset="0"/>
                <a:ea typeface="Arial-Rounded" panose="020B0500000000000000" pitchFamily="34" charset="0"/>
                <a:cs typeface="Times New Roman" pitchFamily="18" charset="0"/>
              </a:rPr>
              <a:t>Bác</a:t>
            </a:r>
            <a:r>
              <a:rPr lang="en-US" sz="2400" dirty="0" smtClean="0">
                <a:latin typeface="Times New Roman" pitchFamily="18" charset="0"/>
                <a:ea typeface="Arial-Rounded" panose="020B0500000000000000" pitchFamily="34" charset="0"/>
                <a:cs typeface="Times New Roman" pitchFamily="18" charset="0"/>
              </a:rPr>
              <a:t> x</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nữa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không</a:t>
            </a:r>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ạ?</a:t>
            </a:r>
          </a:p>
          <a:p>
            <a:pPr marL="342900" indent="-342900" algn="just">
              <a:buFontTx/>
              <a:buChar char="-"/>
            </a:pPr>
            <a:r>
              <a:rPr lang="en-US" sz="2400" dirty="0" err="1" smtClean="0">
                <a:latin typeface="Times New Roman" pitchFamily="18" charset="0"/>
                <a:ea typeface="Arial-Rounded" panose="020B0500000000000000" pitchFamily="34" charset="0"/>
                <a:cs typeface="Times New Roman" pitchFamily="18" charset="0"/>
              </a:rPr>
              <a:t>Cảm</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ơ</a:t>
            </a:r>
            <a:r>
              <a:rPr lang="en-US" sz="2400" dirty="0">
                <a:latin typeface="Times New Roman" pitchFamily="18" charset="0"/>
                <a:ea typeface="Arial-Rounded" panose="020B0500000000000000" pitchFamily="34" charset="0"/>
                <a:cs typeface="Times New Roman" pitchFamily="18" charset="0"/>
              </a:rPr>
              <a:t>n </a:t>
            </a:r>
            <a:r>
              <a:rPr lang="en-US" sz="2400" dirty="0" err="1">
                <a:latin typeface="Times New Roman" pitchFamily="18" charset="0"/>
                <a:ea typeface="Arial-Rounded" panose="020B0500000000000000" pitchFamily="34" charset="0"/>
                <a:cs typeface="Times New Roman" pitchFamily="18" charset="0"/>
              </a:rPr>
              <a:t>bác</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Tôi</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đủ</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rồi</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smtClean="0">
                <a:latin typeface="Times New Roman" pitchFamily="18" charset="0"/>
                <a:ea typeface="Arial-Rounded" panose="020B0500000000000000" pitchFamily="34" charset="0"/>
                <a:cs typeface="Times New Roman" pitchFamily="18" charset="0"/>
              </a:rPr>
              <a:t>    Hai </a:t>
            </a:r>
            <a:r>
              <a:rPr lang="en-US" sz="2400" dirty="0" err="1">
                <a:latin typeface="Times New Roman" pitchFamily="18" charset="0"/>
                <a:ea typeface="Arial-Rounded" panose="020B0500000000000000" pitchFamily="34" charset="0"/>
                <a:cs typeface="Times New Roman" pitchFamily="18" charset="0"/>
              </a:rPr>
              <a:t>bố</a:t>
            </a:r>
            <a:r>
              <a:rPr lang="en-US" sz="2400" dirty="0">
                <a:latin typeface="Times New Roman" pitchFamily="18" charset="0"/>
                <a:ea typeface="Arial-Rounded" panose="020B0500000000000000" pitchFamily="34" charset="0"/>
                <a:cs typeface="Times New Roman" pitchFamily="18" charset="0"/>
              </a:rPr>
              <a:t> con </a:t>
            </a:r>
            <a:r>
              <a:rPr lang="en-US" sz="2400" dirty="0" err="1">
                <a:latin typeface="Times New Roman" pitchFamily="18" charset="0"/>
                <a:ea typeface="Arial-Rounded" panose="020B0500000000000000" pitchFamily="34" charset="0"/>
                <a:cs typeface="Times New Roman" pitchFamily="18" charset="0"/>
              </a:rPr>
              <a:t>cùng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phá</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lên</a:t>
            </a:r>
            <a:r>
              <a:rPr lang="en-US" sz="2400" dirty="0" smtClean="0">
                <a:latin typeface="Times New Roman" pitchFamily="18" charset="0"/>
                <a:ea typeface="Arial-Rounded" panose="020B0500000000000000" pitchFamily="34" charset="0"/>
                <a:cs typeface="Times New Roman" pitchFamily="18" charset="0"/>
              </a:rPr>
              <a:t> c</a:t>
            </a:r>
            <a:r>
              <a:rPr lang="vi-VN" sz="2400" dirty="0" smtClean="0">
                <a:latin typeface="Times New Roman" pitchFamily="18" charset="0"/>
                <a:ea typeface="Arial-Rounded" panose="020B0500000000000000" pitchFamily="34" charset="0"/>
                <a:cs typeface="Times New Roman" pitchFamily="18" charset="0"/>
              </a:rPr>
              <a:t>ười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Lát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sau</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con </a:t>
            </a:r>
            <a:r>
              <a:rPr lang="vi-VN" sz="2400" dirty="0" smtClean="0">
                <a:latin typeface="Times New Roman" pitchFamily="18" charset="0"/>
                <a:ea typeface="Arial-Rounded" panose="020B0500000000000000" pitchFamily="34" charset="0"/>
                <a:cs typeface="Times New Roman" pitchFamily="18" charset="0"/>
              </a:rPr>
              <a:t>đổi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nhau</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Bố</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hỏi</a:t>
            </a:r>
            <a:r>
              <a:rPr lang="en-US" sz="2400" dirty="0" smtClean="0">
                <a:latin typeface="Times New Roman" pitchFamily="18" charset="0"/>
                <a:ea typeface="Arial-Rounded" panose="020B0500000000000000" pitchFamily="34" charset="0"/>
                <a:cs typeface="Times New Roman" pitchFamily="18" charset="0"/>
              </a:rPr>
              <a:t>: </a:t>
            </a:r>
          </a:p>
          <a:p>
            <a:pPr marL="342900" indent="-342900" algn="just">
              <a:buFontTx/>
              <a:buChar char="-"/>
            </a:pPr>
            <a:r>
              <a:rPr lang="en-US" sz="2400" dirty="0" err="1" smtClean="0">
                <a:latin typeface="Times New Roman" pitchFamily="18" charset="0"/>
                <a:ea typeface="Arial-Rounded" panose="020B0500000000000000" pitchFamily="34" charset="0"/>
                <a:cs typeface="Times New Roman" pitchFamily="18" charset="0"/>
              </a:rPr>
              <a:t>Bác</a:t>
            </a:r>
            <a:r>
              <a:rPr lang="en-US" sz="2400" dirty="0" smtClean="0">
                <a:latin typeface="Times New Roman" pitchFamily="18" charset="0"/>
                <a:ea typeface="Arial-Rounded" panose="020B0500000000000000" pitchFamily="34" charset="0"/>
                <a:cs typeface="Times New Roman" pitchFamily="18" charset="0"/>
              </a:rPr>
              <a:t> x</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gì</a:t>
            </a:r>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ạ?</a:t>
            </a:r>
          </a:p>
          <a:p>
            <a:pPr marL="342900" indent="-342900" algn="just">
              <a:buFontTx/>
              <a:buChar char="-"/>
            </a:pPr>
            <a:r>
              <a:rPr lang="en-US" sz="2400" dirty="0" err="1">
                <a:latin typeface="Times New Roman" pitchFamily="18" charset="0"/>
                <a:ea typeface="Arial-Rounded" panose="020B0500000000000000" pitchFamily="34" charset="0"/>
                <a:cs typeface="Times New Roman" pitchFamily="18" charset="0"/>
              </a:rPr>
              <a:t>Dạ</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xin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miến</a:t>
            </a:r>
            <a:r>
              <a:rPr lang="en-US" sz="2400" dirty="0">
                <a:latin typeface="Times New Roman" pitchFamily="18" charset="0"/>
                <a:ea typeface="Arial-Rounded" panose="020B0500000000000000" pitchFamily="34" charset="0"/>
                <a:cs typeface="Times New Roman" pitchFamily="18" charset="0"/>
              </a:rPr>
              <a:t> ạ.</a:t>
            </a:r>
          </a:p>
          <a:p>
            <a:pPr marL="342900" indent="-342900" algn="just">
              <a:buFontTx/>
              <a:buChar char="-"/>
            </a:pPr>
            <a:r>
              <a:rPr lang="en-US" sz="2400" dirty="0" err="1">
                <a:latin typeface="Times New Roman" pitchFamily="18" charset="0"/>
                <a:ea typeface="Arial-Rounded" panose="020B0500000000000000" pitchFamily="34" charset="0"/>
                <a:cs typeface="Times New Roman" pitchFamily="18" charset="0"/>
              </a:rPr>
              <a:t>Đây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mời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bác</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ường</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đư</a:t>
            </a:r>
            <a:r>
              <a:rPr lang="en-US" sz="2400" dirty="0">
                <a:latin typeface="Times New Roman" pitchFamily="18" charset="0"/>
                <a:ea typeface="Arial-Rounded" panose="020B0500000000000000" pitchFamily="34" charset="0"/>
                <a:cs typeface="Times New Roman" pitchFamily="18" charset="0"/>
              </a:rPr>
              <a:t>a </a:t>
            </a:r>
            <a:r>
              <a:rPr lang="en-US" sz="2400" dirty="0" err="1">
                <a:latin typeface="Times New Roman" pitchFamily="18" charset="0"/>
                <a:ea typeface="Arial-Rounded" panose="020B0500000000000000" pitchFamily="34" charset="0"/>
                <a:cs typeface="Times New Roman" pitchFamily="18" charset="0"/>
              </a:rPr>
              <a:t>tay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cầm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lấy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cái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nhựa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Bố</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bảo</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Ấy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bác</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phải</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đỡ</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bằng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tay</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Tôi</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đư</a:t>
            </a:r>
            <a:r>
              <a:rPr lang="en-US" sz="2400" dirty="0" smtClean="0">
                <a:latin typeface="Times New Roman" pitchFamily="18" charset="0"/>
                <a:ea typeface="Arial-Rounded" panose="020B0500000000000000" pitchFamily="34" charset="0"/>
                <a:cs typeface="Times New Roman" pitchFamily="18" charset="0"/>
              </a:rPr>
              <a:t>a </a:t>
            </a:r>
            <a:r>
              <a:rPr lang="en-US" sz="2400" dirty="0" err="1">
                <a:latin typeface="Times New Roman" pitchFamily="18" charset="0"/>
                <a:ea typeface="Arial-Rounded" panose="020B0500000000000000" pitchFamily="34" charset="0"/>
                <a:cs typeface="Times New Roman" pitchFamily="18" charset="0"/>
              </a:rPr>
              <a:t>cho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bác</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bằng</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hai</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tay</a:t>
            </a:r>
            <a:r>
              <a:rPr lang="en-US" sz="2400" dirty="0" smtClean="0">
                <a:latin typeface="Times New Roman" pitchFamily="18" charset="0"/>
                <a:ea typeface="Arial-Rounded" panose="020B0500000000000000" pitchFamily="34" charset="0"/>
                <a:cs typeface="Times New Roman" pitchFamily="18" charset="0"/>
              </a:rPr>
              <a:t> c</a:t>
            </a:r>
            <a:r>
              <a:rPr lang="vi-VN" sz="2400" dirty="0" smtClean="0">
                <a:latin typeface="Times New Roman" pitchFamily="18" charset="0"/>
                <a:ea typeface="Arial-Rounded" panose="020B0500000000000000" pitchFamily="34" charset="0"/>
                <a:cs typeface="Times New Roman" pitchFamily="18" charset="0"/>
              </a:rPr>
              <a:t>ơ</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mà</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    N</a:t>
            </a:r>
            <a:r>
              <a:rPr lang="vi-VN" sz="2400" dirty="0" smtClean="0">
                <a:latin typeface="Times New Roman" pitchFamily="18" charset="0"/>
                <a:ea typeface="Arial-Rounded" panose="020B0500000000000000" pitchFamily="34" charset="0"/>
                <a:cs typeface="Times New Roman" pitchFamily="18" charset="0"/>
              </a:rPr>
              <a:t>ă</a:t>
            </a:r>
            <a:r>
              <a:rPr lang="en-US" sz="2400" dirty="0">
                <a:latin typeface="Times New Roman" pitchFamily="18" charset="0"/>
                <a:ea typeface="Arial-Rounded" panose="020B0500000000000000" pitchFamily="34" charset="0"/>
                <a:cs typeface="Times New Roman" pitchFamily="18" charset="0"/>
              </a:rPr>
              <a:t>m nay,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công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tác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xa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Đến</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bữa</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ă</a:t>
            </a:r>
            <a:r>
              <a:rPr lang="en-US" sz="2400" dirty="0">
                <a:latin typeface="Times New Roman" pitchFamily="18" charset="0"/>
                <a:ea typeface="Arial-Rounded" panose="020B0500000000000000" pitchFamily="34" charset="0"/>
                <a:cs typeface="Times New Roman" pitchFamily="18" charset="0"/>
              </a:rPr>
              <a:t>n, </a:t>
            </a:r>
            <a:r>
              <a:rPr lang="en-US" sz="2400" dirty="0" err="1">
                <a:latin typeface="Times New Roman" pitchFamily="18" charset="0"/>
                <a:ea typeface="Arial-Rounded" panose="020B0500000000000000" pitchFamily="34" charset="0"/>
                <a:cs typeface="Times New Roman" pitchFamily="18" charset="0"/>
              </a:rPr>
              <a:t>nhìn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bàn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tay</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của</a:t>
            </a:r>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ường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lễ</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phép</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đó</a:t>
            </a:r>
            <a:r>
              <a:rPr lang="en-US" sz="2400" dirty="0">
                <a:latin typeface="Times New Roman" pitchFamily="18" charset="0"/>
                <a:ea typeface="Arial-Rounded" panose="020B0500000000000000" pitchFamily="34" charset="0"/>
                <a:cs typeface="Times New Roman" pitchFamily="18" charset="0"/>
              </a:rPr>
              <a:t>n </a:t>
            </a:r>
            <a:r>
              <a:rPr lang="en-US" sz="2400" dirty="0" err="1" smtClean="0">
                <a:latin typeface="Times New Roman" pitchFamily="18" charset="0"/>
                <a:ea typeface="Arial-Rounded" panose="020B0500000000000000" pitchFamily="34" charset="0"/>
                <a:cs typeface="Times New Roman" pitchFamily="18" charset="0"/>
              </a:rPr>
              <a:t>bát</a:t>
            </a:r>
            <a:r>
              <a:rPr lang="en-US" sz="2400" dirty="0" smtClean="0">
                <a:latin typeface="Times New Roman" pitchFamily="18" charset="0"/>
                <a:ea typeface="Arial-Rounded" panose="020B0500000000000000" pitchFamily="34" charset="0"/>
                <a:cs typeface="Times New Roman" pitchFamily="18" charset="0"/>
              </a:rPr>
              <a:t> c</a:t>
            </a:r>
            <a:r>
              <a:rPr lang="vi-VN" sz="2400" dirty="0" smtClean="0">
                <a:latin typeface="Times New Roman" pitchFamily="18" charset="0"/>
                <a:ea typeface="Arial-Rounded" panose="020B0500000000000000" pitchFamily="34" charset="0"/>
                <a:cs typeface="Times New Roman" pitchFamily="18" charset="0"/>
              </a:rPr>
              <a:t>ơ</a:t>
            </a:r>
            <a:r>
              <a:rPr lang="en-US" sz="2400" dirty="0">
                <a:latin typeface="Times New Roman" pitchFamily="18" charset="0"/>
                <a:ea typeface="Arial-Rounded" panose="020B0500000000000000" pitchFamily="34" charset="0"/>
                <a:cs typeface="Times New Roman" pitchFamily="18" charset="0"/>
              </a:rPr>
              <a:t>m, </a:t>
            </a:r>
            <a:r>
              <a:rPr lang="en-US" sz="2400" dirty="0" err="1">
                <a:latin typeface="Times New Roman" pitchFamily="18" charset="0"/>
                <a:ea typeface="Arial-Rounded" panose="020B0500000000000000" pitchFamily="34" charset="0"/>
                <a:cs typeface="Times New Roman" pitchFamily="18" charset="0"/>
              </a:rPr>
              <a:t>mẹ</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lại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nhớ</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đến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lúc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con </a:t>
            </a:r>
            <a:r>
              <a:rPr lang="en-US" sz="2400" dirty="0" err="1" smtClean="0">
                <a:latin typeface="Times New Roman" pitchFamily="18" charset="0"/>
                <a:ea typeface="Arial-Rounded" panose="020B0500000000000000" pitchFamily="34" charset="0"/>
                <a:cs typeface="Times New Roman" pitchFamily="18" charset="0"/>
              </a:rPr>
              <a:t>ch</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với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nhau</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Mẹ</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nghĩ</a:t>
            </a:r>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ường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không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biết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rằng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ngay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trong</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trò</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ấy</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đã</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dạy</a:t>
            </a:r>
            <a:r>
              <a:rPr lang="en-US" sz="2400" dirty="0">
                <a:latin typeface="Times New Roman" pitchFamily="18" charset="0"/>
                <a:ea typeface="Arial-Rounded" panose="020B0500000000000000" pitchFamily="34" charset="0"/>
                <a:cs typeface="Times New Roman" pitchFamily="18" charset="0"/>
              </a:rPr>
              <a:t> con </a:t>
            </a:r>
            <a:r>
              <a:rPr lang="en-US" sz="2400" dirty="0" err="1">
                <a:latin typeface="Times New Roman" pitchFamily="18" charset="0"/>
                <a:ea typeface="Arial-Rounded" panose="020B0500000000000000" pitchFamily="34" charset="0"/>
                <a:cs typeface="Times New Roman" pitchFamily="18" charset="0"/>
              </a:rPr>
              <a:t>một</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nết</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ngoan</a:t>
            </a:r>
            <a:r>
              <a:rPr lang="en-US" sz="2400" dirty="0" smtClean="0">
                <a:latin typeface="Times New Roman" pitchFamily="18" charset="0"/>
                <a:ea typeface="Arial-Rounded" panose="020B0500000000000000" pitchFamily="34" charset="0"/>
                <a:cs typeface="Times New Roman" pitchFamily="18" charset="0"/>
              </a:rPr>
              <a:t>.</a:t>
            </a:r>
            <a:endParaRPr lang="en-US" sz="2400" dirty="0">
              <a:latin typeface="Times New Roman" pitchFamily="18" charset="0"/>
              <a:ea typeface="Arial-Rounded" panose="020B0500000000000000" pitchFamily="34" charset="0"/>
              <a:cs typeface="Times New Roman" pitchFamily="18" charset="0"/>
            </a:endParaRPr>
          </a:p>
        </p:txBody>
      </p:sp>
      <p:sp>
        <p:nvSpPr>
          <p:cNvPr id="8" name="TextBox 7"/>
          <p:cNvSpPr txBox="1"/>
          <p:nvPr/>
        </p:nvSpPr>
        <p:spPr>
          <a:xfrm>
            <a:off x="-330617" y="0"/>
            <a:ext cx="11799176" cy="584727"/>
          </a:xfrm>
          <a:prstGeom prst="rect">
            <a:avLst/>
          </a:prstGeom>
          <a:noFill/>
        </p:spPr>
        <p:txBody>
          <a:bodyPr wrap="square" lIns="91391" tIns="45696" rIns="91391" bIns="45696" rtlCol="0">
            <a:spAutoFit/>
          </a:bodyPr>
          <a:lstStyle/>
          <a:p>
            <a:pPr algn="ctr"/>
            <a:r>
              <a:rPr lang="en-US" sz="3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TRÒ CHƠI CỦA BỐ</a:t>
            </a:r>
            <a:endParaRPr lang="en-US" sz="3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7-Point Star 9"/>
          <p:cNvSpPr/>
          <p:nvPr/>
        </p:nvSpPr>
        <p:spPr>
          <a:xfrm>
            <a:off x="8823158" y="3747564"/>
            <a:ext cx="3164298" cy="1613963"/>
          </a:xfrm>
          <a:prstGeom prst="star7">
            <a:avLst/>
          </a:prstGeom>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0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toàn</a:t>
            </a:r>
            <a:r>
              <a:rPr lang="en-US" sz="30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Oval 11"/>
          <p:cNvSpPr/>
          <p:nvPr/>
        </p:nvSpPr>
        <p:spPr>
          <a:xfrm>
            <a:off x="390479" y="457716"/>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4" name="Oval 13"/>
          <p:cNvSpPr/>
          <p:nvPr/>
        </p:nvSpPr>
        <p:spPr>
          <a:xfrm>
            <a:off x="245301" y="3428152"/>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1" name="Oval 10"/>
          <p:cNvSpPr/>
          <p:nvPr/>
        </p:nvSpPr>
        <p:spPr>
          <a:xfrm>
            <a:off x="245301" y="4930220"/>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Arial-Rounded" panose="020B0500000000000000" pitchFamily="34" charset="0"/>
                <a:ea typeface="Arial-Rounded" panose="020B0500000000000000" pitchFamily="34" charset="0"/>
                <a:cs typeface="Arial-Rounded" panose="020B0500000000000000" pitchFamily="34" charset="0"/>
              </a:rPr>
              <a:t>3</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7" name="Straight Connector 16"/>
          <p:cNvCxnSpPr/>
          <p:nvPr/>
        </p:nvCxnSpPr>
        <p:spPr>
          <a:xfrm>
            <a:off x="5668195" y="892310"/>
            <a:ext cx="1197825"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a:off x="7513037" y="892310"/>
            <a:ext cx="1197825"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a:off x="2780616" y="2743608"/>
            <a:ext cx="540100" cy="6048"/>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a:off x="3525031" y="6720507"/>
            <a:ext cx="1352891"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20861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ircle(in)">
                                      <p:cBhvr>
                                        <p:cTn id="35" dur="20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ircle(in)">
                                      <p:cBhvr>
                                        <p:cTn id="40" dur="20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circle(in)">
                                      <p:cBhvr>
                                        <p:cTn id="45" dur="20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P spid="10" grpId="0" animBg="1"/>
      <p:bldP spid="12" grpId="0" animBg="1"/>
      <p:bldP spid="14"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7338" cy="3913239"/>
          </a:xfrm>
          <a:prstGeom prst="rect">
            <a:avLst/>
          </a:prstGeom>
        </p:spPr>
      </p:pic>
      <p:sp>
        <p:nvSpPr>
          <p:cNvPr id="3" name="Rectangle 11">
            <a:extLst>
              <a:ext uri="{FF2B5EF4-FFF2-40B4-BE49-F238E27FC236}">
                <a16:creationId xmlns:a16="http://schemas.microsoft.com/office/drawing/2014/main" id="{3AD24F28-1415-40B3-A995-3C246C286D7F}"/>
              </a:ext>
            </a:extLst>
          </p:cNvPr>
          <p:cNvSpPr>
            <a:spLocks noChangeArrowheads="1"/>
          </p:cNvSpPr>
          <p:nvPr/>
        </p:nvSpPr>
        <p:spPr bwMode="gray">
          <a:xfrm>
            <a:off x="1490220" y="4178710"/>
            <a:ext cx="9974194" cy="1317521"/>
          </a:xfrm>
          <a:prstGeom prst="rect">
            <a:avLst/>
          </a:prstGeom>
          <a:noFill/>
          <a:ln>
            <a:noFill/>
          </a:ln>
        </p:spPr>
        <p:txBody>
          <a:bodyPr wrap="square">
            <a:prstTxWarp prst="textDoubleWave1">
              <a:avLst/>
            </a:prstTxWarp>
            <a:spAutoFit/>
          </a:bodyPr>
          <a:lstStyle/>
          <a:p>
            <a:pPr algn="ctr" defTabSz="1219139">
              <a:lnSpc>
                <a:spcPct val="150000"/>
              </a:lnSpc>
              <a:defRPr/>
            </a:pPr>
            <a:r>
              <a:rPr lang="en-US" altLang="zh-CN" sz="66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itchFamily="18" charset="0"/>
                <a:ea typeface="Arial-Rounded" panose="020B0500000000000000" pitchFamily="34" charset="0"/>
                <a:cs typeface="Times New Roman" pitchFamily="18" charset="0"/>
              </a:rPr>
              <a:t>Trả</a:t>
            </a:r>
            <a:r>
              <a:rPr lang="en-US" altLang="zh-CN" sz="66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itchFamily="18" charset="0"/>
                <a:ea typeface="Arial-Rounded" panose="020B0500000000000000" pitchFamily="34" charset="0"/>
                <a:cs typeface="Times New Roman" pitchFamily="18" charset="0"/>
              </a:rPr>
              <a:t> </a:t>
            </a:r>
            <a:r>
              <a:rPr lang="en-US" altLang="zh-CN" sz="66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itchFamily="18" charset="0"/>
                <a:ea typeface="Arial-Rounded" panose="020B0500000000000000" pitchFamily="34" charset="0"/>
                <a:cs typeface="Times New Roman" pitchFamily="18" charset="0"/>
              </a:rPr>
              <a:t>lời</a:t>
            </a:r>
            <a:r>
              <a:rPr lang="en-US" altLang="zh-CN" sz="66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itchFamily="18" charset="0"/>
                <a:ea typeface="Arial-Rounded" panose="020B0500000000000000" pitchFamily="34" charset="0"/>
                <a:cs typeface="Times New Roman" pitchFamily="18" charset="0"/>
              </a:rPr>
              <a:t> </a:t>
            </a:r>
            <a:r>
              <a:rPr lang="en-US" altLang="zh-CN" sz="66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itchFamily="18" charset="0"/>
                <a:ea typeface="Arial-Rounded" panose="020B0500000000000000" pitchFamily="34" charset="0"/>
                <a:cs typeface="Times New Roman" pitchFamily="18" charset="0"/>
              </a:rPr>
              <a:t>câu</a:t>
            </a:r>
            <a:r>
              <a:rPr lang="en-US" altLang="zh-CN" sz="66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itchFamily="18" charset="0"/>
                <a:ea typeface="Arial-Rounded" panose="020B0500000000000000" pitchFamily="34" charset="0"/>
                <a:cs typeface="Times New Roman" pitchFamily="18" charset="0"/>
              </a:rPr>
              <a:t> </a:t>
            </a:r>
            <a:r>
              <a:rPr lang="en-US" altLang="zh-CN" sz="66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itchFamily="18" charset="0"/>
                <a:ea typeface="Arial-Rounded" panose="020B0500000000000000" pitchFamily="34" charset="0"/>
                <a:cs typeface="Times New Roman" pitchFamily="18" charset="0"/>
              </a:rPr>
              <a:t>hỏi</a:t>
            </a:r>
            <a:endParaRPr lang="zh-CN" altLang="en-US"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289635305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1664" cy="6941574"/>
          </a:xfrm>
          <a:prstGeom prst="rect">
            <a:avLst/>
          </a:prstGeom>
        </p:spPr>
      </p:pic>
      <p:sp>
        <p:nvSpPr>
          <p:cNvPr id="10" name="Rounded Rectangle 9"/>
          <p:cNvSpPr/>
          <p:nvPr/>
        </p:nvSpPr>
        <p:spPr>
          <a:xfrm>
            <a:off x="382587" y="581191"/>
            <a:ext cx="11243945" cy="85280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Times New Roman" pitchFamily="18" charset="0"/>
                <a:ea typeface="Arial-Rounded" panose="020B0500000000000000" pitchFamily="34" charset="0"/>
                <a:cs typeface="Times New Roman" pitchFamily="18" charset="0"/>
              </a:rPr>
              <a:t>1. </a:t>
            </a:r>
            <a:r>
              <a:rPr lang="en-US" sz="3600" b="1" dirty="0" smtClean="0">
                <a:solidFill>
                  <a:srgbClr val="002060"/>
                </a:solidFill>
                <a:latin typeface="Times New Roman" pitchFamily="18" charset="0"/>
                <a:ea typeface="Arial-Rounded" panose="020B0500000000000000" pitchFamily="34" charset="0"/>
                <a:cs typeface="Times New Roman" pitchFamily="18" charset="0"/>
              </a:rPr>
              <a:t>Hai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bố</a:t>
            </a:r>
            <a:r>
              <a:rPr lang="en-US" sz="3600" b="1" dirty="0" smtClean="0">
                <a:solidFill>
                  <a:srgbClr val="002060"/>
                </a:solidFill>
                <a:latin typeface="Times New Roman" pitchFamily="18" charset="0"/>
                <a:ea typeface="Arial-Rounded" panose="020B0500000000000000" pitchFamily="34" charset="0"/>
                <a:cs typeface="Times New Roman" pitchFamily="18" charset="0"/>
              </a:rPr>
              <a:t> con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Hường</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chơi</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trò</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chơi</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gì</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cùng</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nhau</a:t>
            </a:r>
            <a:r>
              <a:rPr lang="en-US" sz="3600" b="1" dirty="0" smtClean="0">
                <a:solidFill>
                  <a:srgbClr val="002060"/>
                </a:solidFill>
                <a:latin typeface="Times New Roman" pitchFamily="18" charset="0"/>
                <a:ea typeface="Arial-Rounded" panose="020B0500000000000000" pitchFamily="34" charset="0"/>
                <a:cs typeface="Times New Roman" pitchFamily="18" charset="0"/>
              </a:rPr>
              <a:t>?</a:t>
            </a:r>
            <a:endParaRPr lang="en-US" sz="3600" b="1" dirty="0">
              <a:solidFill>
                <a:srgbClr val="002060"/>
              </a:solidFill>
              <a:latin typeface="Times New Roman" pitchFamily="18" charset="0"/>
              <a:ea typeface="Arial-Rounded" panose="020B0500000000000000" pitchFamily="34" charset="0"/>
              <a:cs typeface="Times New Roman" pitchFamily="18" charset="0"/>
            </a:endParaRPr>
          </a:p>
        </p:txBody>
      </p:sp>
      <p:sp>
        <p:nvSpPr>
          <p:cNvPr id="15" name="Rounded Rectangle 14"/>
          <p:cNvSpPr/>
          <p:nvPr/>
        </p:nvSpPr>
        <p:spPr>
          <a:xfrm>
            <a:off x="1222991" y="1646885"/>
            <a:ext cx="10200985" cy="7444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rgbClr val="CC0000"/>
                </a:solidFill>
                <a:latin typeface="Times New Roman" pitchFamily="18" charset="0"/>
                <a:ea typeface="Arial-Rounded" panose="020B0500000000000000" pitchFamily="34" charset="0"/>
                <a:cs typeface="Times New Roman" pitchFamily="18" charset="0"/>
              </a:rPr>
              <a:t>Hai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bố</a:t>
            </a:r>
            <a:r>
              <a:rPr lang="en-US" sz="4000" dirty="0" smtClean="0">
                <a:solidFill>
                  <a:srgbClr val="CC0000"/>
                </a:solidFill>
                <a:latin typeface="Times New Roman" pitchFamily="18" charset="0"/>
                <a:ea typeface="Arial-Rounded" panose="020B0500000000000000" pitchFamily="34" charset="0"/>
                <a:cs typeface="Times New Roman" pitchFamily="18" charset="0"/>
              </a:rPr>
              <a:t> con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chơi</a:t>
            </a:r>
            <a:r>
              <a:rPr lang="en-US" sz="4000" dirty="0" smtClean="0">
                <a:solidFill>
                  <a:srgbClr val="CC0000"/>
                </a:solidFill>
                <a:latin typeface="Times New Roman" pitchFamily="18" charset="0"/>
                <a:ea typeface="Arial-Rounded" panose="020B0500000000000000" pitchFamily="34" charset="0"/>
                <a:cs typeface="Times New Roman" pitchFamily="18" charset="0"/>
              </a:rPr>
              <a:t>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trò</a:t>
            </a:r>
            <a:r>
              <a:rPr lang="en-US" sz="4000" dirty="0" smtClean="0">
                <a:solidFill>
                  <a:srgbClr val="CC0000"/>
                </a:solidFill>
                <a:latin typeface="Times New Roman" pitchFamily="18" charset="0"/>
                <a:ea typeface="Arial-Rounded" panose="020B0500000000000000" pitchFamily="34" charset="0"/>
                <a:cs typeface="Times New Roman" pitchFamily="18" charset="0"/>
              </a:rPr>
              <a:t>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chơi</a:t>
            </a:r>
            <a:r>
              <a:rPr lang="en-US" sz="4000" dirty="0" smtClean="0">
                <a:solidFill>
                  <a:srgbClr val="CC0000"/>
                </a:solidFill>
                <a:latin typeface="Times New Roman" pitchFamily="18" charset="0"/>
                <a:ea typeface="Arial-Rounded" panose="020B0500000000000000" pitchFamily="34" charset="0"/>
                <a:cs typeface="Times New Roman" pitchFamily="18" charset="0"/>
              </a:rPr>
              <a:t>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ăn</a:t>
            </a:r>
            <a:r>
              <a:rPr lang="en-US" sz="4000" dirty="0" smtClean="0">
                <a:solidFill>
                  <a:srgbClr val="CC0000"/>
                </a:solidFill>
                <a:latin typeface="Times New Roman" pitchFamily="18" charset="0"/>
                <a:ea typeface="Arial-Rounded" panose="020B0500000000000000" pitchFamily="34" charset="0"/>
                <a:cs typeface="Times New Roman" pitchFamily="18" charset="0"/>
              </a:rPr>
              <a:t>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cỗ</a:t>
            </a:r>
            <a:r>
              <a:rPr lang="en-US" sz="4000" dirty="0" smtClean="0">
                <a:solidFill>
                  <a:srgbClr val="CC0000"/>
                </a:solidFill>
                <a:latin typeface="Times New Roman" pitchFamily="18" charset="0"/>
                <a:ea typeface="Arial-Rounded" panose="020B0500000000000000" pitchFamily="34" charset="0"/>
                <a:cs typeface="Times New Roman" pitchFamily="18" charset="0"/>
              </a:rPr>
              <a:t>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cùng</a:t>
            </a:r>
            <a:r>
              <a:rPr lang="en-US" sz="4000" dirty="0" smtClean="0">
                <a:solidFill>
                  <a:srgbClr val="CC0000"/>
                </a:solidFill>
                <a:latin typeface="Times New Roman" pitchFamily="18" charset="0"/>
                <a:ea typeface="Arial-Rounded" panose="020B0500000000000000" pitchFamily="34" charset="0"/>
                <a:cs typeface="Times New Roman" pitchFamily="18" charset="0"/>
              </a:rPr>
              <a:t>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nhau</a:t>
            </a:r>
            <a:r>
              <a:rPr lang="en-US" sz="4000" dirty="0" smtClean="0">
                <a:solidFill>
                  <a:srgbClr val="CC0000"/>
                </a:solidFill>
                <a:latin typeface="Times New Roman" pitchFamily="18" charset="0"/>
                <a:ea typeface="Arial-Rounded" panose="020B0500000000000000" pitchFamily="34" charset="0"/>
                <a:cs typeface="Times New Roman" pitchFamily="18" charset="0"/>
              </a:rPr>
              <a:t>.</a:t>
            </a:r>
            <a:endParaRPr lang="en-US" sz="4000" dirty="0">
              <a:solidFill>
                <a:srgbClr val="CC0000"/>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3914016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1664" cy="6941574"/>
          </a:xfrm>
          <a:prstGeom prst="rect">
            <a:avLst/>
          </a:prstGeom>
        </p:spPr>
      </p:pic>
      <p:sp>
        <p:nvSpPr>
          <p:cNvPr id="10" name="Rounded Rectangle 9"/>
          <p:cNvSpPr/>
          <p:nvPr/>
        </p:nvSpPr>
        <p:spPr>
          <a:xfrm>
            <a:off x="301369" y="296055"/>
            <a:ext cx="11243945" cy="85280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002060"/>
                </a:solidFill>
                <a:latin typeface="Times New Roman" pitchFamily="18" charset="0"/>
                <a:ea typeface="Arial-Rounded" panose="020B0500000000000000" pitchFamily="34" charset="0"/>
                <a:cs typeface="Times New Roman" pitchFamily="18" charset="0"/>
              </a:rPr>
              <a:t>2.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Khi</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chơi</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hai</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bố</a:t>
            </a:r>
            <a:r>
              <a:rPr lang="en-US" sz="3600" b="1" dirty="0" smtClean="0">
                <a:solidFill>
                  <a:srgbClr val="002060"/>
                </a:solidFill>
                <a:latin typeface="Times New Roman" pitchFamily="18" charset="0"/>
                <a:ea typeface="Arial-Rounded" panose="020B0500000000000000" pitchFamily="34" charset="0"/>
                <a:cs typeface="Times New Roman" pitchFamily="18" charset="0"/>
              </a:rPr>
              <a:t> con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xưng</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hô</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với</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nhau</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như</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thế</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nào</a:t>
            </a:r>
            <a:r>
              <a:rPr lang="en-US" sz="3600" b="1" dirty="0" smtClean="0">
                <a:solidFill>
                  <a:srgbClr val="002060"/>
                </a:solidFill>
                <a:latin typeface="Times New Roman" pitchFamily="18" charset="0"/>
                <a:ea typeface="Arial-Rounded" panose="020B0500000000000000" pitchFamily="34" charset="0"/>
                <a:cs typeface="Times New Roman" pitchFamily="18" charset="0"/>
              </a:rPr>
              <a:t>?</a:t>
            </a:r>
            <a:endParaRPr lang="en-US" sz="3600" b="1" dirty="0">
              <a:solidFill>
                <a:srgbClr val="002060"/>
              </a:solidFill>
              <a:latin typeface="Times New Roman" pitchFamily="18" charset="0"/>
              <a:ea typeface="Arial-Rounded" panose="020B0500000000000000" pitchFamily="34" charset="0"/>
              <a:cs typeface="Times New Roman" pitchFamily="18" charset="0"/>
            </a:endParaRPr>
          </a:p>
        </p:txBody>
      </p:sp>
      <p:sp>
        <p:nvSpPr>
          <p:cNvPr id="15" name="Rounded Rectangle 14"/>
          <p:cNvSpPr/>
          <p:nvPr/>
        </p:nvSpPr>
        <p:spPr>
          <a:xfrm>
            <a:off x="1169638" y="1252824"/>
            <a:ext cx="10200985" cy="15247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err="1" smtClean="0">
                <a:solidFill>
                  <a:srgbClr val="CC0000"/>
                </a:solidFill>
                <a:latin typeface="Times New Roman" pitchFamily="18" charset="0"/>
                <a:ea typeface="Arial-Rounded" panose="020B0500000000000000" pitchFamily="34" charset="0"/>
                <a:cs typeface="Times New Roman" pitchFamily="18" charset="0"/>
              </a:rPr>
              <a:t>Khi</a:t>
            </a:r>
            <a:r>
              <a:rPr lang="en-US" sz="4000" dirty="0" smtClean="0">
                <a:solidFill>
                  <a:srgbClr val="CC0000"/>
                </a:solidFill>
                <a:latin typeface="Times New Roman" pitchFamily="18" charset="0"/>
                <a:ea typeface="Arial-Rounded" panose="020B0500000000000000" pitchFamily="34" charset="0"/>
                <a:cs typeface="Times New Roman" pitchFamily="18" charset="0"/>
              </a:rPr>
              <a:t>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chơi</a:t>
            </a:r>
            <a:r>
              <a:rPr lang="en-US" sz="4000" dirty="0" smtClean="0">
                <a:solidFill>
                  <a:srgbClr val="CC0000"/>
                </a:solidFill>
                <a:latin typeface="Times New Roman" pitchFamily="18" charset="0"/>
                <a:ea typeface="Arial-Rounded" panose="020B0500000000000000" pitchFamily="34" charset="0"/>
                <a:cs typeface="Times New Roman" pitchFamily="18" charset="0"/>
              </a:rPr>
              <a:t>,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hai</a:t>
            </a:r>
            <a:r>
              <a:rPr lang="en-US" sz="4000" dirty="0" smtClean="0">
                <a:solidFill>
                  <a:srgbClr val="CC0000"/>
                </a:solidFill>
                <a:latin typeface="Times New Roman" pitchFamily="18" charset="0"/>
                <a:ea typeface="Arial-Rounded" panose="020B0500000000000000" pitchFamily="34" charset="0"/>
                <a:cs typeface="Times New Roman" pitchFamily="18" charset="0"/>
              </a:rPr>
              <a:t>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bố</a:t>
            </a:r>
            <a:r>
              <a:rPr lang="en-US" sz="4000" dirty="0" smtClean="0">
                <a:solidFill>
                  <a:srgbClr val="CC0000"/>
                </a:solidFill>
                <a:latin typeface="Times New Roman" pitchFamily="18" charset="0"/>
                <a:ea typeface="Arial-Rounded" panose="020B0500000000000000" pitchFamily="34" charset="0"/>
                <a:cs typeface="Times New Roman" pitchFamily="18" charset="0"/>
              </a:rPr>
              <a:t> con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xưng</a:t>
            </a:r>
            <a:r>
              <a:rPr lang="en-US" sz="4000" dirty="0" smtClean="0">
                <a:solidFill>
                  <a:srgbClr val="CC0000"/>
                </a:solidFill>
                <a:latin typeface="Times New Roman" pitchFamily="18" charset="0"/>
                <a:ea typeface="Arial-Rounded" panose="020B0500000000000000" pitchFamily="34" charset="0"/>
                <a:cs typeface="Times New Roman" pitchFamily="18" charset="0"/>
              </a:rPr>
              <a:t>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hô</a:t>
            </a:r>
            <a:r>
              <a:rPr lang="en-US" sz="4000" dirty="0" smtClean="0">
                <a:solidFill>
                  <a:srgbClr val="CC0000"/>
                </a:solidFill>
                <a:latin typeface="Times New Roman" pitchFamily="18" charset="0"/>
                <a:ea typeface="Arial-Rounded" panose="020B0500000000000000" pitchFamily="34" charset="0"/>
                <a:cs typeface="Times New Roman" pitchFamily="18" charset="0"/>
              </a:rPr>
              <a:t>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là</a:t>
            </a:r>
            <a:r>
              <a:rPr lang="en-US" sz="4000" dirty="0" smtClean="0">
                <a:solidFill>
                  <a:srgbClr val="CC0000"/>
                </a:solidFill>
                <a:latin typeface="Times New Roman" pitchFamily="18" charset="0"/>
                <a:ea typeface="Arial-Rounded" panose="020B0500000000000000" pitchFamily="34" charset="0"/>
                <a:cs typeface="Times New Roman" pitchFamily="18" charset="0"/>
              </a:rPr>
              <a:t>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bác</a:t>
            </a:r>
            <a:r>
              <a:rPr lang="en-US" sz="4000" dirty="0" smtClean="0">
                <a:solidFill>
                  <a:srgbClr val="CC0000"/>
                </a:solidFill>
                <a:latin typeface="Times New Roman" pitchFamily="18" charset="0"/>
                <a:ea typeface="Arial-Rounded" panose="020B0500000000000000" pitchFamily="34" charset="0"/>
                <a:cs typeface="Times New Roman" pitchFamily="18" charset="0"/>
              </a:rPr>
              <a:t>”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và</a:t>
            </a:r>
            <a:r>
              <a:rPr lang="en-US" sz="4000" dirty="0" smtClean="0">
                <a:solidFill>
                  <a:srgbClr val="CC0000"/>
                </a:solidFill>
                <a:latin typeface="Times New Roman" pitchFamily="18" charset="0"/>
                <a:ea typeface="Arial-Rounded" panose="020B0500000000000000" pitchFamily="34" charset="0"/>
                <a:cs typeface="Times New Roman" pitchFamily="18" charset="0"/>
              </a:rPr>
              <a:t>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tôi</a:t>
            </a:r>
            <a:r>
              <a:rPr lang="en-US" sz="4000" dirty="0" smtClean="0">
                <a:solidFill>
                  <a:srgbClr val="CC0000"/>
                </a:solidFill>
                <a:latin typeface="Times New Roman" pitchFamily="18" charset="0"/>
                <a:ea typeface="Arial-Rounded" panose="020B0500000000000000" pitchFamily="34" charset="0"/>
                <a:cs typeface="Times New Roman" pitchFamily="18" charset="0"/>
              </a:rPr>
              <a:t>”.</a:t>
            </a:r>
            <a:endParaRPr lang="en-US" sz="4000" dirty="0">
              <a:solidFill>
                <a:srgbClr val="CC0000"/>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1603158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1664" cy="6941574"/>
          </a:xfrm>
          <a:prstGeom prst="rect">
            <a:avLst/>
          </a:prstGeom>
        </p:spPr>
      </p:pic>
      <p:sp>
        <p:nvSpPr>
          <p:cNvPr id="10" name="Rounded Rectangle 9"/>
          <p:cNvSpPr/>
          <p:nvPr/>
        </p:nvSpPr>
        <p:spPr>
          <a:xfrm>
            <a:off x="343258" y="309063"/>
            <a:ext cx="11243945" cy="85280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3256" fontAlgn="base">
              <a:spcBef>
                <a:spcPct val="0"/>
              </a:spcBef>
              <a:spcAft>
                <a:spcPct val="0"/>
              </a:spcAft>
              <a:defRPr/>
            </a:pPr>
            <a:r>
              <a:rPr lang="en-US" sz="3600" b="1" dirty="0" smtClean="0">
                <a:solidFill>
                  <a:srgbClr val="002060"/>
                </a:solidFill>
                <a:latin typeface="Times New Roman" pitchFamily="18" charset="0"/>
                <a:ea typeface="Arial-Rounded" panose="020B0500000000000000" pitchFamily="34" charset="0"/>
                <a:cs typeface="Times New Roman" pitchFamily="18" charset="0"/>
              </a:rPr>
              <a:t>3. </a:t>
            </a:r>
            <a:r>
              <a:rPr lang="vi-VN" altLang="zh-CN" sz="3600" dirty="0">
                <a:solidFill>
                  <a:srgbClr val="002060"/>
                </a:solidFill>
                <a:latin typeface="Times New Roman" pitchFamily="18" charset="0"/>
                <a:ea typeface="Arial-Rounded" panose="020B0500000000000000" pitchFamily="34" charset="0"/>
                <a:cs typeface="Times New Roman" pitchFamily="18" charset="0"/>
                <a:sym typeface="+mn-lt"/>
              </a:rPr>
              <a:t>Nhìn hai tay Hường đón bát cơm, mẹ nhớ tới điều gì?</a:t>
            </a:r>
            <a:endParaRPr lang="zh-CN" altLang="en-US" sz="3600" b="1" dirty="0">
              <a:solidFill>
                <a:srgbClr val="002060"/>
              </a:solidFill>
              <a:latin typeface="Times New Roman" pitchFamily="18" charset="0"/>
              <a:ea typeface="Arial-Rounded" panose="020B0500000000000000" pitchFamily="34" charset="0"/>
              <a:cs typeface="Times New Roman" pitchFamily="18" charset="0"/>
              <a:sym typeface="+mn-lt"/>
            </a:endParaRPr>
          </a:p>
        </p:txBody>
      </p:sp>
      <p:sp>
        <p:nvSpPr>
          <p:cNvPr id="15" name="Rounded Rectangle 14"/>
          <p:cNvSpPr/>
          <p:nvPr/>
        </p:nvSpPr>
        <p:spPr>
          <a:xfrm>
            <a:off x="790511" y="1161868"/>
            <a:ext cx="10796692" cy="15247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3256" fontAlgn="base">
              <a:spcBef>
                <a:spcPct val="0"/>
              </a:spcBef>
              <a:spcAft>
                <a:spcPct val="0"/>
              </a:spcAft>
              <a:defRPr/>
            </a:pPr>
            <a:r>
              <a:rPr lang="en-US" altLang="zh-CN" sz="4000" dirty="0">
                <a:solidFill>
                  <a:srgbClr val="C00000"/>
                </a:solidFill>
                <a:latin typeface="Times New Roman" pitchFamily="18" charset="0"/>
                <a:ea typeface="Arial-Rounded" panose="020B0500000000000000" pitchFamily="34" charset="0"/>
                <a:cs typeface="Times New Roman" pitchFamily="18" charset="0"/>
                <a:sym typeface="+mn-lt"/>
              </a:rPr>
              <a:t>M</a:t>
            </a:r>
            <a:r>
              <a:rPr lang="vi-VN" altLang="zh-CN" sz="4000" dirty="0">
                <a:solidFill>
                  <a:srgbClr val="C00000"/>
                </a:solidFill>
                <a:latin typeface="Times New Roman" pitchFamily="18" charset="0"/>
                <a:ea typeface="Arial-Rounded" panose="020B0500000000000000" pitchFamily="34" charset="0"/>
                <a:cs typeface="Times New Roman" pitchFamily="18" charset="0"/>
                <a:sym typeface="+mn-lt"/>
              </a:rPr>
              <a:t>ẹ nhớ tới những lúc hai bố con chơi với nhau.</a:t>
            </a:r>
            <a:endParaRPr lang="en-US" altLang="zh-CN" sz="4000" dirty="0">
              <a:solidFill>
                <a:srgbClr val="C00000"/>
              </a:solidFill>
              <a:latin typeface="Times New Roman" pitchFamily="18" charset="0"/>
              <a:ea typeface="Arial-Rounded" panose="020B0500000000000000" pitchFamily="34" charset="0"/>
              <a:cs typeface="Times New Roman" pitchFamily="18" charset="0"/>
              <a:sym typeface="+mn-lt"/>
            </a:endParaRPr>
          </a:p>
        </p:txBody>
      </p:sp>
    </p:spTree>
    <p:extLst>
      <p:ext uri="{BB962C8B-B14F-4D97-AF65-F5344CB8AC3E}">
        <p14:creationId xmlns:p14="http://schemas.microsoft.com/office/powerpoint/2010/main" val="3033394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926"/>
            <a:ext cx="12211664" cy="6941574"/>
          </a:xfrm>
          <a:prstGeom prst="rect">
            <a:avLst/>
          </a:prstGeom>
        </p:spPr>
      </p:pic>
      <p:sp>
        <p:nvSpPr>
          <p:cNvPr id="10" name="Rounded Rectangle 9"/>
          <p:cNvSpPr/>
          <p:nvPr/>
        </p:nvSpPr>
        <p:spPr>
          <a:xfrm>
            <a:off x="329298" y="267780"/>
            <a:ext cx="11862702" cy="6094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Times New Roman" pitchFamily="18" charset="0"/>
                <a:ea typeface="Arial-Rounded" panose="020B0500000000000000" pitchFamily="34" charset="0"/>
                <a:cs typeface="Times New Roman" pitchFamily="18" charset="0"/>
              </a:rPr>
              <a:t>4. </a:t>
            </a:r>
            <a:r>
              <a:rPr lang="en-US" sz="3600" b="1" dirty="0" err="1">
                <a:solidFill>
                  <a:srgbClr val="002060"/>
                </a:solidFill>
                <a:latin typeface="Times New Roman" pitchFamily="18" charset="0"/>
                <a:ea typeface="Arial-Rounded" panose="020B0500000000000000" pitchFamily="34" charset="0"/>
                <a:cs typeface="Times New Roman" pitchFamily="18" charset="0"/>
              </a:rPr>
              <a:t>Em</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bé</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đã</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mang</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đến</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những</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gì</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cho</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gia</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đình</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bạn</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nhỏ</a:t>
            </a:r>
            <a:r>
              <a:rPr lang="en-US" sz="3600" b="1" dirty="0">
                <a:solidFill>
                  <a:srgbClr val="002060"/>
                </a:solidFill>
                <a:latin typeface="Times New Roman" pitchFamily="18" charset="0"/>
                <a:ea typeface="Arial-Rounded" panose="020B0500000000000000" pitchFamily="34" charset="0"/>
                <a:cs typeface="Times New Roman" pitchFamily="18" charset="0"/>
              </a:rPr>
              <a:t>?</a:t>
            </a:r>
          </a:p>
        </p:txBody>
      </p:sp>
      <p:grpSp>
        <p:nvGrpSpPr>
          <p:cNvPr id="5" name="Group 4"/>
          <p:cNvGrpSpPr/>
          <p:nvPr/>
        </p:nvGrpSpPr>
        <p:grpSpPr>
          <a:xfrm>
            <a:off x="1838632" y="1255853"/>
            <a:ext cx="6553079" cy="1187116"/>
            <a:chOff x="3169902" y="811026"/>
            <a:chExt cx="5919536" cy="1187116"/>
          </a:xfrm>
          <a:solidFill>
            <a:schemeClr val="accent1">
              <a:lumMod val="40000"/>
              <a:lumOff val="60000"/>
            </a:schemeClr>
          </a:solidFill>
        </p:grpSpPr>
        <p:sp>
          <p:nvSpPr>
            <p:cNvPr id="2" name="Horizontal Scroll 1"/>
            <p:cNvSpPr/>
            <p:nvPr/>
          </p:nvSpPr>
          <p:spPr>
            <a:xfrm>
              <a:off x="3169902" y="811026"/>
              <a:ext cx="5919536" cy="1187116"/>
            </a:xfrm>
            <a:prstGeom prst="horizontalScroll">
              <a:avLst>
                <a:gd name="adj" fmla="val 19167"/>
              </a:avLst>
            </a:prstGeom>
            <a:grp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3" name="TextBox 2"/>
            <p:cNvSpPr txBox="1"/>
            <p:nvPr/>
          </p:nvSpPr>
          <p:spPr>
            <a:xfrm>
              <a:off x="3755960" y="1128133"/>
              <a:ext cx="5069305" cy="584775"/>
            </a:xfrm>
            <a:prstGeom prst="rect">
              <a:avLst/>
            </a:prstGeom>
            <a:grpFill/>
          </p:spPr>
          <p:txBody>
            <a:bodyPr wrap="square" rtlCol="0">
              <a:spAutoFit/>
            </a:bodyPr>
            <a:lstStyle/>
            <a:p>
              <a:r>
                <a:rPr lang="en-US" sz="3200" dirty="0" err="1">
                  <a:solidFill>
                    <a:srgbClr val="C00000"/>
                  </a:solidFill>
                  <a:latin typeface="Times New Roman" pitchFamily="18" charset="0"/>
                  <a:ea typeface="Arial-Rounded" panose="020B0500000000000000" pitchFamily="34" charset="0"/>
                  <a:cs typeface="Times New Roman" pitchFamily="18" charset="0"/>
                </a:rPr>
                <a:t>Biết</a:t>
              </a:r>
              <a:r>
                <a:rPr lang="en-US" sz="3200" dirty="0">
                  <a:solidFill>
                    <a:srgbClr val="C00000"/>
                  </a:solidFill>
                  <a:latin typeface="Times New Roman" pitchFamily="18" charset="0"/>
                  <a:ea typeface="Arial-Rounded" panose="020B0500000000000000" pitchFamily="34" charset="0"/>
                  <a:cs typeface="Times New Roman" pitchFamily="18" charset="0"/>
                </a:rPr>
                <a:t> </a:t>
              </a:r>
              <a:r>
                <a:rPr lang="en-US" sz="3200" dirty="0" err="1">
                  <a:solidFill>
                    <a:srgbClr val="C00000"/>
                  </a:solidFill>
                  <a:latin typeface="Times New Roman" pitchFamily="18" charset="0"/>
                  <a:ea typeface="Arial-Rounded" panose="020B0500000000000000" pitchFamily="34" charset="0"/>
                  <a:cs typeface="Times New Roman" pitchFamily="18" charset="0"/>
                </a:rPr>
                <a:t>nấu</a:t>
              </a:r>
              <a:r>
                <a:rPr lang="en-US" sz="3200" dirty="0">
                  <a:solidFill>
                    <a:srgbClr val="C00000"/>
                  </a:solidFill>
                  <a:latin typeface="Times New Roman" pitchFamily="18" charset="0"/>
                  <a:ea typeface="Arial-Rounded" panose="020B0500000000000000" pitchFamily="34" charset="0"/>
                  <a:cs typeface="Times New Roman" pitchFamily="18" charset="0"/>
                </a:rPr>
                <a:t> </a:t>
              </a:r>
              <a:r>
                <a:rPr lang="en-US" sz="3200" dirty="0" err="1">
                  <a:solidFill>
                    <a:srgbClr val="C00000"/>
                  </a:solidFill>
                  <a:latin typeface="Times New Roman" pitchFamily="18" charset="0"/>
                  <a:ea typeface="Arial-Rounded" panose="020B0500000000000000" pitchFamily="34" charset="0"/>
                  <a:cs typeface="Times New Roman" pitchFamily="18" charset="0"/>
                </a:rPr>
                <a:t>ăn</a:t>
              </a:r>
              <a:endParaRPr lang="en-US" sz="3200" dirty="0">
                <a:solidFill>
                  <a:srgbClr val="C00000"/>
                </a:solidFill>
                <a:latin typeface="Times New Roman" pitchFamily="18" charset="0"/>
                <a:ea typeface="Arial-Rounded" panose="020B0500000000000000" pitchFamily="34" charset="0"/>
                <a:cs typeface="Times New Roman" pitchFamily="18" charset="0"/>
              </a:endParaRPr>
            </a:p>
          </p:txBody>
        </p:sp>
      </p:grpSp>
      <p:grpSp>
        <p:nvGrpSpPr>
          <p:cNvPr id="14" name="Group 13"/>
          <p:cNvGrpSpPr/>
          <p:nvPr/>
        </p:nvGrpSpPr>
        <p:grpSpPr>
          <a:xfrm>
            <a:off x="1838632" y="2551648"/>
            <a:ext cx="6600005" cy="1187116"/>
            <a:chOff x="3169902" y="811026"/>
            <a:chExt cx="5961924" cy="1187116"/>
          </a:xfrm>
        </p:grpSpPr>
        <p:sp>
          <p:nvSpPr>
            <p:cNvPr id="15" name="Horizontal Scroll 14"/>
            <p:cNvSpPr/>
            <p:nvPr/>
          </p:nvSpPr>
          <p:spPr>
            <a:xfrm>
              <a:off x="3169902" y="811026"/>
              <a:ext cx="5919536" cy="1187116"/>
            </a:xfrm>
            <a:prstGeom prst="horizontalScroll">
              <a:avLst>
                <a:gd name="adj" fmla="val 19167"/>
              </a:avLst>
            </a:prstGeom>
            <a:solidFill>
              <a:schemeClr val="accent4">
                <a:lumMod val="40000"/>
                <a:lumOff val="60000"/>
              </a:schemeClr>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18" name="TextBox 17"/>
            <p:cNvSpPr txBox="1"/>
            <p:nvPr/>
          </p:nvSpPr>
          <p:spPr>
            <a:xfrm>
              <a:off x="3447532" y="1100464"/>
              <a:ext cx="5684294" cy="584775"/>
            </a:xfrm>
            <a:prstGeom prst="rect">
              <a:avLst/>
            </a:prstGeom>
            <a:noFill/>
          </p:spPr>
          <p:txBody>
            <a:bodyPr wrap="square" rtlCol="0">
              <a:spAutoFit/>
            </a:bodyPr>
            <a:lstStyle/>
            <a:p>
              <a:r>
                <a:rPr lang="en-US" sz="3200" dirty="0" err="1">
                  <a:solidFill>
                    <a:srgbClr val="C00000"/>
                  </a:solidFill>
                  <a:latin typeface="Times New Roman" pitchFamily="18" charset="0"/>
                  <a:ea typeface="Arial-Rounded" panose="020B0500000000000000" pitchFamily="34" charset="0"/>
                  <a:cs typeface="Times New Roman" pitchFamily="18" charset="0"/>
                </a:rPr>
                <a:t>Có</a:t>
              </a:r>
              <a:r>
                <a:rPr lang="en-US" sz="3200" dirty="0">
                  <a:solidFill>
                    <a:srgbClr val="C00000"/>
                  </a:solidFill>
                  <a:latin typeface="Times New Roman" pitchFamily="18" charset="0"/>
                  <a:ea typeface="Arial-Rounded" panose="020B0500000000000000" pitchFamily="34" charset="0"/>
                  <a:cs typeface="Times New Roman" pitchFamily="18" charset="0"/>
                </a:rPr>
                <a:t> </a:t>
              </a:r>
              <a:r>
                <a:rPr lang="en-US" sz="3200" dirty="0" err="1">
                  <a:solidFill>
                    <a:srgbClr val="C00000"/>
                  </a:solidFill>
                  <a:latin typeface="Times New Roman" pitchFamily="18" charset="0"/>
                  <a:ea typeface="Arial-Rounded" panose="020B0500000000000000" pitchFamily="34" charset="0"/>
                  <a:cs typeface="Times New Roman" pitchFamily="18" charset="0"/>
                </a:rPr>
                <a:t>cử</a:t>
              </a:r>
              <a:r>
                <a:rPr lang="en-US" sz="3200" dirty="0">
                  <a:solidFill>
                    <a:srgbClr val="C00000"/>
                  </a:solidFill>
                  <a:latin typeface="Times New Roman" pitchFamily="18" charset="0"/>
                  <a:ea typeface="Arial-Rounded" panose="020B0500000000000000" pitchFamily="34" charset="0"/>
                  <a:cs typeface="Times New Roman" pitchFamily="18" charset="0"/>
                </a:rPr>
                <a:t> </a:t>
              </a:r>
              <a:r>
                <a:rPr lang="en-US" sz="3200" dirty="0" err="1">
                  <a:solidFill>
                    <a:srgbClr val="C00000"/>
                  </a:solidFill>
                  <a:latin typeface="Times New Roman" pitchFamily="18" charset="0"/>
                  <a:ea typeface="Arial-Rounded" panose="020B0500000000000000" pitchFamily="34" charset="0"/>
                  <a:cs typeface="Times New Roman" pitchFamily="18" charset="0"/>
                </a:rPr>
                <a:t>chỉ</a:t>
              </a:r>
              <a:r>
                <a:rPr lang="en-US" sz="3200" dirty="0">
                  <a:solidFill>
                    <a:srgbClr val="C00000"/>
                  </a:solidFill>
                  <a:latin typeface="Times New Roman" pitchFamily="18" charset="0"/>
                  <a:ea typeface="Arial-Rounded" panose="020B0500000000000000" pitchFamily="34" charset="0"/>
                  <a:cs typeface="Times New Roman" pitchFamily="18" charset="0"/>
                </a:rPr>
                <a:t> </a:t>
              </a:r>
              <a:r>
                <a:rPr lang="en-US" sz="3200" dirty="0" err="1">
                  <a:solidFill>
                    <a:srgbClr val="C00000"/>
                  </a:solidFill>
                  <a:latin typeface="Times New Roman" pitchFamily="18" charset="0"/>
                  <a:ea typeface="Arial-Rounded" panose="020B0500000000000000" pitchFamily="34" charset="0"/>
                  <a:cs typeface="Times New Roman" pitchFamily="18" charset="0"/>
                </a:rPr>
                <a:t>và</a:t>
              </a:r>
              <a:r>
                <a:rPr lang="en-US" sz="3200" dirty="0">
                  <a:solidFill>
                    <a:srgbClr val="C00000"/>
                  </a:solidFill>
                  <a:latin typeface="Times New Roman" pitchFamily="18" charset="0"/>
                  <a:ea typeface="Arial-Rounded" panose="020B0500000000000000" pitchFamily="34" charset="0"/>
                  <a:cs typeface="Times New Roman" pitchFamily="18" charset="0"/>
                </a:rPr>
                <a:t> </a:t>
              </a:r>
              <a:r>
                <a:rPr lang="en-US" sz="3200" dirty="0" err="1">
                  <a:solidFill>
                    <a:srgbClr val="C00000"/>
                  </a:solidFill>
                  <a:latin typeface="Times New Roman" pitchFamily="18" charset="0"/>
                  <a:ea typeface="Arial-Rounded" panose="020B0500000000000000" pitchFamily="34" charset="0"/>
                  <a:cs typeface="Times New Roman" pitchFamily="18" charset="0"/>
                </a:rPr>
                <a:t>lời</a:t>
              </a:r>
              <a:r>
                <a:rPr lang="en-US" sz="3200" dirty="0">
                  <a:solidFill>
                    <a:srgbClr val="C00000"/>
                  </a:solidFill>
                  <a:latin typeface="Times New Roman" pitchFamily="18" charset="0"/>
                  <a:ea typeface="Arial-Rounded" panose="020B0500000000000000" pitchFamily="34" charset="0"/>
                  <a:cs typeface="Times New Roman" pitchFamily="18" charset="0"/>
                </a:rPr>
                <a:t> </a:t>
              </a:r>
              <a:r>
                <a:rPr lang="en-US" sz="3200" dirty="0" err="1">
                  <a:solidFill>
                    <a:srgbClr val="C00000"/>
                  </a:solidFill>
                  <a:latin typeface="Times New Roman" pitchFamily="18" charset="0"/>
                  <a:ea typeface="Arial-Rounded" panose="020B0500000000000000" pitchFamily="34" charset="0"/>
                  <a:cs typeface="Times New Roman" pitchFamily="18" charset="0"/>
                </a:rPr>
                <a:t>nói</a:t>
              </a:r>
              <a:r>
                <a:rPr lang="en-US" sz="3200" dirty="0">
                  <a:solidFill>
                    <a:srgbClr val="C00000"/>
                  </a:solidFill>
                  <a:latin typeface="Times New Roman" pitchFamily="18" charset="0"/>
                  <a:ea typeface="Arial-Rounded" panose="020B0500000000000000" pitchFamily="34" charset="0"/>
                  <a:cs typeface="Times New Roman" pitchFamily="18" charset="0"/>
                </a:rPr>
                <a:t> </a:t>
              </a:r>
              <a:r>
                <a:rPr lang="en-US" sz="3200" dirty="0" err="1">
                  <a:solidFill>
                    <a:srgbClr val="C00000"/>
                  </a:solidFill>
                  <a:latin typeface="Times New Roman" pitchFamily="18" charset="0"/>
                  <a:ea typeface="Arial-Rounded" panose="020B0500000000000000" pitchFamily="34" charset="0"/>
                  <a:cs typeface="Times New Roman" pitchFamily="18" charset="0"/>
                </a:rPr>
                <a:t>lễ</a:t>
              </a:r>
              <a:r>
                <a:rPr lang="en-US" sz="3200" dirty="0">
                  <a:solidFill>
                    <a:srgbClr val="C00000"/>
                  </a:solidFill>
                  <a:latin typeface="Times New Roman" pitchFamily="18" charset="0"/>
                  <a:ea typeface="Arial-Rounded" panose="020B0500000000000000" pitchFamily="34" charset="0"/>
                  <a:cs typeface="Times New Roman" pitchFamily="18" charset="0"/>
                </a:rPr>
                <a:t> </a:t>
              </a:r>
              <a:r>
                <a:rPr lang="en-US" sz="3200" dirty="0" err="1">
                  <a:solidFill>
                    <a:srgbClr val="C00000"/>
                  </a:solidFill>
                  <a:latin typeface="Times New Roman" pitchFamily="18" charset="0"/>
                  <a:ea typeface="Arial-Rounded" panose="020B0500000000000000" pitchFamily="34" charset="0"/>
                  <a:cs typeface="Times New Roman" pitchFamily="18" charset="0"/>
                </a:rPr>
                <a:t>phép</a:t>
              </a:r>
              <a:endParaRPr lang="en-US" sz="3200" dirty="0">
                <a:solidFill>
                  <a:srgbClr val="C00000"/>
                </a:solidFill>
                <a:latin typeface="Times New Roman" pitchFamily="18" charset="0"/>
                <a:ea typeface="Arial-Rounded" panose="020B0500000000000000" pitchFamily="34" charset="0"/>
                <a:cs typeface="Times New Roman" pitchFamily="18" charset="0"/>
              </a:endParaRPr>
            </a:p>
          </p:txBody>
        </p:sp>
      </p:grpSp>
      <p:grpSp>
        <p:nvGrpSpPr>
          <p:cNvPr id="20" name="Group 19"/>
          <p:cNvGrpSpPr/>
          <p:nvPr/>
        </p:nvGrpSpPr>
        <p:grpSpPr>
          <a:xfrm>
            <a:off x="1838634" y="3889349"/>
            <a:ext cx="6553078" cy="1187116"/>
            <a:chOff x="3169902" y="811026"/>
            <a:chExt cx="6929401" cy="1187116"/>
          </a:xfrm>
          <a:solidFill>
            <a:schemeClr val="accent2">
              <a:lumMod val="40000"/>
              <a:lumOff val="60000"/>
            </a:schemeClr>
          </a:solidFill>
        </p:grpSpPr>
        <p:sp>
          <p:nvSpPr>
            <p:cNvPr id="21" name="Horizontal Scroll 20"/>
            <p:cNvSpPr/>
            <p:nvPr/>
          </p:nvSpPr>
          <p:spPr>
            <a:xfrm>
              <a:off x="3169902" y="811026"/>
              <a:ext cx="6929401" cy="1187116"/>
            </a:xfrm>
            <a:prstGeom prst="horizontalScroll">
              <a:avLst>
                <a:gd name="adj" fmla="val 19167"/>
              </a:avLst>
            </a:prstGeom>
            <a:grp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22" name="TextBox 21"/>
            <p:cNvSpPr txBox="1"/>
            <p:nvPr/>
          </p:nvSpPr>
          <p:spPr>
            <a:xfrm>
              <a:off x="3579949" y="1112196"/>
              <a:ext cx="6495332" cy="584775"/>
            </a:xfrm>
            <a:prstGeom prst="rect">
              <a:avLst/>
            </a:prstGeom>
            <a:grpFill/>
          </p:spPr>
          <p:txBody>
            <a:bodyPr wrap="square" rtlCol="0">
              <a:spAutoFit/>
            </a:bodyPr>
            <a:lstStyle/>
            <a:p>
              <a:r>
                <a:rPr lang="en-US" sz="3200" dirty="0" err="1">
                  <a:solidFill>
                    <a:srgbClr val="C00000"/>
                  </a:solidFill>
                  <a:latin typeface="Times New Roman" pitchFamily="18" charset="0"/>
                  <a:ea typeface="Arial-Rounded" panose="020B0500000000000000" pitchFamily="34" charset="0"/>
                  <a:cs typeface="Times New Roman" pitchFamily="18" charset="0"/>
                </a:rPr>
                <a:t>Chăm</a:t>
              </a:r>
              <a:r>
                <a:rPr lang="en-US" sz="3200" dirty="0">
                  <a:solidFill>
                    <a:srgbClr val="C00000"/>
                  </a:solidFill>
                  <a:latin typeface="Times New Roman" pitchFamily="18" charset="0"/>
                  <a:ea typeface="Arial-Rounded" panose="020B0500000000000000" pitchFamily="34" charset="0"/>
                  <a:cs typeface="Times New Roman" pitchFamily="18" charset="0"/>
                </a:rPr>
                <a:t> </a:t>
              </a:r>
              <a:r>
                <a:rPr lang="en-US" sz="3200" dirty="0" err="1">
                  <a:solidFill>
                    <a:srgbClr val="C00000"/>
                  </a:solidFill>
                  <a:latin typeface="Times New Roman" pitchFamily="18" charset="0"/>
                  <a:ea typeface="Arial-Rounded" panose="020B0500000000000000" pitchFamily="34" charset="0"/>
                  <a:cs typeface="Times New Roman" pitchFamily="18" charset="0"/>
                </a:rPr>
                <a:t>làm</a:t>
              </a:r>
              <a:r>
                <a:rPr lang="en-US" sz="3200" dirty="0">
                  <a:solidFill>
                    <a:srgbClr val="C00000"/>
                  </a:solidFill>
                  <a:latin typeface="Times New Roman" pitchFamily="18" charset="0"/>
                  <a:ea typeface="Arial-Rounded" panose="020B0500000000000000" pitchFamily="34" charset="0"/>
                  <a:cs typeface="Times New Roman" pitchFamily="18" charset="0"/>
                </a:rPr>
                <a:t> </a:t>
              </a:r>
              <a:r>
                <a:rPr lang="en-US" sz="3200" dirty="0" err="1">
                  <a:solidFill>
                    <a:srgbClr val="C00000"/>
                  </a:solidFill>
                  <a:latin typeface="Times New Roman" pitchFamily="18" charset="0"/>
                  <a:ea typeface="Arial-Rounded" panose="020B0500000000000000" pitchFamily="34" charset="0"/>
                  <a:cs typeface="Times New Roman" pitchFamily="18" charset="0"/>
                </a:rPr>
                <a:t>và</a:t>
              </a:r>
              <a:r>
                <a:rPr lang="en-US" sz="3200" dirty="0">
                  <a:solidFill>
                    <a:srgbClr val="C00000"/>
                  </a:solidFill>
                  <a:latin typeface="Times New Roman" pitchFamily="18" charset="0"/>
                  <a:ea typeface="Arial-Rounded" panose="020B0500000000000000" pitchFamily="34" charset="0"/>
                  <a:cs typeface="Times New Roman" pitchFamily="18" charset="0"/>
                </a:rPr>
                <a:t> </a:t>
              </a:r>
              <a:r>
                <a:rPr lang="en-US" sz="3200" dirty="0" err="1">
                  <a:solidFill>
                    <a:srgbClr val="C00000"/>
                  </a:solidFill>
                  <a:latin typeface="Times New Roman" pitchFamily="18" charset="0"/>
                  <a:ea typeface="Arial-Rounded" panose="020B0500000000000000" pitchFamily="34" charset="0"/>
                  <a:cs typeface="Times New Roman" pitchFamily="18" charset="0"/>
                </a:rPr>
                <a:t>biết</a:t>
              </a:r>
              <a:r>
                <a:rPr lang="en-US" sz="3200" dirty="0">
                  <a:solidFill>
                    <a:srgbClr val="C00000"/>
                  </a:solidFill>
                  <a:latin typeface="Times New Roman" pitchFamily="18" charset="0"/>
                  <a:ea typeface="Arial-Rounded" panose="020B0500000000000000" pitchFamily="34" charset="0"/>
                  <a:cs typeface="Times New Roman" pitchFamily="18" charset="0"/>
                </a:rPr>
                <a:t> </a:t>
              </a:r>
              <a:r>
                <a:rPr lang="en-US" sz="3200" dirty="0" err="1">
                  <a:solidFill>
                    <a:srgbClr val="C00000"/>
                  </a:solidFill>
                  <a:latin typeface="Times New Roman" pitchFamily="18" charset="0"/>
                  <a:ea typeface="Arial-Rounded" panose="020B0500000000000000" pitchFamily="34" charset="0"/>
                  <a:cs typeface="Times New Roman" pitchFamily="18" charset="0"/>
                </a:rPr>
                <a:t>giúp</a:t>
              </a:r>
              <a:r>
                <a:rPr lang="en-US" sz="3200" dirty="0">
                  <a:solidFill>
                    <a:srgbClr val="C00000"/>
                  </a:solidFill>
                  <a:latin typeface="Times New Roman" pitchFamily="18" charset="0"/>
                  <a:ea typeface="Arial-Rounded" panose="020B0500000000000000" pitchFamily="34" charset="0"/>
                  <a:cs typeface="Times New Roman" pitchFamily="18" charset="0"/>
                </a:rPr>
                <a:t> </a:t>
              </a:r>
              <a:r>
                <a:rPr lang="en-US" sz="3200" dirty="0" err="1">
                  <a:solidFill>
                    <a:srgbClr val="C00000"/>
                  </a:solidFill>
                  <a:latin typeface="Times New Roman" pitchFamily="18" charset="0"/>
                  <a:ea typeface="Arial-Rounded" panose="020B0500000000000000" pitchFamily="34" charset="0"/>
                  <a:cs typeface="Times New Roman" pitchFamily="18" charset="0"/>
                </a:rPr>
                <a:t>đỡ</a:t>
              </a:r>
              <a:r>
                <a:rPr lang="en-US" sz="3200" dirty="0">
                  <a:solidFill>
                    <a:srgbClr val="C00000"/>
                  </a:solidFill>
                  <a:latin typeface="Times New Roman" pitchFamily="18" charset="0"/>
                  <a:ea typeface="Arial-Rounded" panose="020B0500000000000000" pitchFamily="34" charset="0"/>
                  <a:cs typeface="Times New Roman" pitchFamily="18" charset="0"/>
                </a:rPr>
                <a:t> </a:t>
              </a:r>
              <a:r>
                <a:rPr lang="en-US" sz="3200" dirty="0" err="1">
                  <a:solidFill>
                    <a:srgbClr val="C00000"/>
                  </a:solidFill>
                  <a:latin typeface="Times New Roman" pitchFamily="18" charset="0"/>
                  <a:ea typeface="Arial-Rounded" panose="020B0500000000000000" pitchFamily="34" charset="0"/>
                  <a:cs typeface="Times New Roman" pitchFamily="18" charset="0"/>
                </a:rPr>
                <a:t>bố</a:t>
              </a:r>
              <a:r>
                <a:rPr lang="en-US" sz="3200" dirty="0">
                  <a:solidFill>
                    <a:srgbClr val="C00000"/>
                  </a:solidFill>
                  <a:latin typeface="Times New Roman" pitchFamily="18" charset="0"/>
                  <a:ea typeface="Arial-Rounded" panose="020B0500000000000000" pitchFamily="34" charset="0"/>
                  <a:cs typeface="Times New Roman" pitchFamily="18" charset="0"/>
                </a:rPr>
                <a:t> </a:t>
              </a:r>
              <a:r>
                <a:rPr lang="en-US" sz="3200" dirty="0" err="1">
                  <a:solidFill>
                    <a:srgbClr val="C00000"/>
                  </a:solidFill>
                  <a:latin typeface="Times New Roman" pitchFamily="18" charset="0"/>
                  <a:ea typeface="Arial-Rounded" panose="020B0500000000000000" pitchFamily="34" charset="0"/>
                  <a:cs typeface="Times New Roman" pitchFamily="18" charset="0"/>
                </a:rPr>
                <a:t>mẹ</a:t>
              </a:r>
              <a:endParaRPr lang="en-US" sz="3200" dirty="0">
                <a:solidFill>
                  <a:srgbClr val="C00000"/>
                </a:solidFill>
                <a:latin typeface="Times New Roman" pitchFamily="18" charset="0"/>
                <a:ea typeface="Arial-Rounded" panose="020B0500000000000000" pitchFamily="34" charset="0"/>
                <a:cs typeface="Times New Roman" pitchFamily="18" charset="0"/>
              </a:endParaRPr>
            </a:p>
          </p:txBody>
        </p:sp>
      </p:grpSp>
      <p:sp>
        <p:nvSpPr>
          <p:cNvPr id="6" name="5-Point Star 5"/>
          <p:cNvSpPr/>
          <p:nvPr/>
        </p:nvSpPr>
        <p:spPr>
          <a:xfrm>
            <a:off x="439180" y="1384994"/>
            <a:ext cx="1074821" cy="1018333"/>
          </a:xfrm>
          <a:prstGeom prst="star5">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latin typeface="Times New Roman" pitchFamily="18" charset="0"/>
                <a:cs typeface="Times New Roman" pitchFamily="18" charset="0"/>
              </a:rPr>
              <a:t>A</a:t>
            </a:r>
            <a:endParaRPr lang="en-US" sz="4000" b="1" dirty="0">
              <a:solidFill>
                <a:schemeClr val="tx1"/>
              </a:solidFill>
              <a:latin typeface="Times New Roman" pitchFamily="18" charset="0"/>
              <a:cs typeface="Times New Roman" pitchFamily="18" charset="0"/>
            </a:endParaRPr>
          </a:p>
        </p:txBody>
      </p:sp>
      <p:sp>
        <p:nvSpPr>
          <p:cNvPr id="25" name="5-Point Star 24"/>
          <p:cNvSpPr/>
          <p:nvPr/>
        </p:nvSpPr>
        <p:spPr>
          <a:xfrm>
            <a:off x="439180" y="2614709"/>
            <a:ext cx="1074821" cy="1018333"/>
          </a:xfrm>
          <a:prstGeom prst="star5">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Times New Roman" pitchFamily="18" charset="0"/>
                <a:cs typeface="Times New Roman" pitchFamily="18" charset="0"/>
              </a:rPr>
              <a:t>B</a:t>
            </a:r>
          </a:p>
        </p:txBody>
      </p:sp>
      <p:sp>
        <p:nvSpPr>
          <p:cNvPr id="26" name="5-Point Star 25"/>
          <p:cNvSpPr/>
          <p:nvPr/>
        </p:nvSpPr>
        <p:spPr>
          <a:xfrm>
            <a:off x="439182" y="3889349"/>
            <a:ext cx="1074821" cy="1018333"/>
          </a:xfrm>
          <a:prstGeom prst="star5">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latin typeface="Times New Roman" pitchFamily="18" charset="0"/>
                <a:cs typeface="Times New Roman" pitchFamily="18" charset="0"/>
              </a:rPr>
              <a:t>C</a:t>
            </a:r>
            <a:endParaRPr lang="en-US" sz="40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190462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repeatCount="3000" fill="hold" grpId="0" nodeType="clickEffect">
                                  <p:stCondLst>
                                    <p:cond delay="0"/>
                                  </p:stCondLst>
                                  <p:childTnLst>
                                    <p:animScale>
                                      <p:cBhvr>
                                        <p:cTn id="6" dur="1000" fill="hold"/>
                                        <p:tgtEl>
                                          <p:spTgt spid="2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44"/>
          <p:cNvPicPr>
            <a:picLocks noChangeAspect="1"/>
          </p:cNvPicPr>
          <p:nvPr/>
        </p:nvPicPr>
        <p:blipFill rotWithShape="1">
          <a:blip r:embed="rId2" cstate="print">
            <a:extLst>
              <a:ext uri="{28A0092B-C50C-407E-A947-70E740481C1C}">
                <a14:useLocalDpi xmlns:a14="http://schemas.microsoft.com/office/drawing/2010/main" val="0"/>
              </a:ext>
            </a:extLst>
          </a:blip>
          <a:srcRect l="15498" r="13695" b="5297"/>
          <a:stretch/>
        </p:blipFill>
        <p:spPr>
          <a:xfrm>
            <a:off x="0" y="3337009"/>
            <a:ext cx="2632559" cy="3520991"/>
          </a:xfrm>
          <a:prstGeom prst="rect">
            <a:avLst/>
          </a:prstGeom>
        </p:spPr>
      </p:pic>
      <p:pic>
        <p:nvPicPr>
          <p:cNvPr id="6" name="图片 1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0417" y="5124338"/>
            <a:ext cx="1858791" cy="1858791"/>
          </a:xfrm>
          <a:prstGeom prst="rect">
            <a:avLst/>
          </a:prstGeom>
        </p:spPr>
      </p:pic>
      <p:pic>
        <p:nvPicPr>
          <p:cNvPr id="7" name="图片 5">
            <a:extLst>
              <a:ext uri="{FF2B5EF4-FFF2-40B4-BE49-F238E27FC236}">
                <a16:creationId xmlns:a16="http://schemas.microsoft.com/office/drawing/2014/main" id="{32E29622-6938-4F27-BA2F-8E57C68A08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715" y="-969078"/>
            <a:ext cx="10502665" cy="6540366"/>
          </a:xfrm>
          <a:prstGeom prst="rect">
            <a:avLst/>
          </a:prstGeom>
        </p:spPr>
      </p:pic>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0" r="98667"/>
                    </a14:imgEffect>
                  </a14:imgLayer>
                </a14:imgProps>
              </a:ext>
              <a:ext uri="{28A0092B-C50C-407E-A947-70E740481C1C}">
                <a14:useLocalDpi xmlns:a14="http://schemas.microsoft.com/office/drawing/2010/main" val="0"/>
              </a:ext>
            </a:extLst>
          </a:blip>
          <a:srcRect l="29795" r="30586"/>
          <a:stretch/>
        </p:blipFill>
        <p:spPr>
          <a:xfrm>
            <a:off x="9837020" y="1357163"/>
            <a:ext cx="2108205" cy="5321249"/>
          </a:xfrm>
          <a:prstGeom prst="rect">
            <a:avLst/>
          </a:prstGeom>
        </p:spPr>
      </p:pic>
      <p:sp>
        <p:nvSpPr>
          <p:cNvPr id="9" name="Rectangle 11">
            <a:extLst>
              <a:ext uri="{FF2B5EF4-FFF2-40B4-BE49-F238E27FC236}">
                <a16:creationId xmlns:a16="http://schemas.microsoft.com/office/drawing/2014/main" id="{3AD24F28-1415-40B3-A995-3C246C286D7F}"/>
              </a:ext>
            </a:extLst>
          </p:cNvPr>
          <p:cNvSpPr>
            <a:spLocks noChangeArrowheads="1"/>
          </p:cNvSpPr>
          <p:nvPr/>
        </p:nvSpPr>
        <p:spPr bwMode="gray">
          <a:xfrm rot="21292743">
            <a:off x="2632444" y="2438299"/>
            <a:ext cx="7184576" cy="769441"/>
          </a:xfrm>
          <a:prstGeom prst="rect">
            <a:avLst/>
          </a:prstGeom>
          <a:noFill/>
          <a:ln>
            <a:noFill/>
          </a:ln>
        </p:spPr>
        <p:txBody>
          <a:bodyPr wrap="square">
            <a:spAutoFit/>
          </a:bodyPr>
          <a:lstStyle/>
          <a:p>
            <a:pPr algn="ctr" defTabSz="1219170">
              <a:defRPr/>
            </a:pP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微软雅黑" panose="020B0503020204020204" pitchFamily="34" charset="-122"/>
                <a:cs typeface="Times New Roman" pitchFamily="18" charset="0"/>
              </a:rPr>
              <a:t>Luyện</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微软雅黑" panose="020B0503020204020204" pitchFamily="34" charset="-122"/>
                <a:cs typeface="Times New Roman" pitchFamily="18" charset="0"/>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微软雅黑" panose="020B0503020204020204" pitchFamily="34" charset="-122"/>
                <a:cs typeface="Times New Roman" pitchFamily="18" charset="0"/>
              </a:rPr>
              <a:t>đọc</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微软雅黑" panose="020B0503020204020204" pitchFamily="34" charset="-122"/>
                <a:cs typeface="Times New Roman" pitchFamily="18" charset="0"/>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微软雅黑" panose="020B0503020204020204" pitchFamily="34" charset="-122"/>
                <a:cs typeface="Times New Roman" pitchFamily="18" charset="0"/>
              </a:rPr>
              <a:t>lại</a:t>
            </a:r>
            <a:endParaRPr lang="zh-CN" alt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微软雅黑" panose="020B0503020204020204" pitchFamily="34" charset="-122"/>
              <a:cs typeface="Times New Roman" pitchFamily="18" charset="0"/>
            </a:endParaRPr>
          </a:p>
        </p:txBody>
      </p:sp>
      <p:pic>
        <p:nvPicPr>
          <p:cNvPr id="10" name="图片 12">
            <a:extLst>
              <a:ext uri="{FF2B5EF4-FFF2-40B4-BE49-F238E27FC236}">
                <a16:creationId xmlns:a16="http://schemas.microsoft.com/office/drawing/2014/main" id="{37A7A021-B942-4826-8E86-0E1DA4522F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14812">
            <a:off x="261850" y="271066"/>
            <a:ext cx="1101764" cy="1101764"/>
          </a:xfrm>
          <a:prstGeom prst="rect">
            <a:avLst/>
          </a:prstGeom>
        </p:spPr>
      </p:pic>
    </p:spTree>
    <p:extLst>
      <p:ext uri="{BB962C8B-B14F-4D97-AF65-F5344CB8AC3E}">
        <p14:creationId xmlns:p14="http://schemas.microsoft.com/office/powerpoint/2010/main" val="29632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750" fill="hold"/>
                                        <p:tgtEl>
                                          <p:spTgt spid="9"/>
                                        </p:tgtEl>
                                        <p:attrNameLst>
                                          <p:attrName>ppt_w</p:attrName>
                                        </p:attrNameLst>
                                      </p:cBhvr>
                                      <p:tavLst>
                                        <p:tav tm="0">
                                          <p:val>
                                            <p:fltVal val="0"/>
                                          </p:val>
                                        </p:tav>
                                        <p:tav tm="100000">
                                          <p:val>
                                            <p:strVal val="#ppt_w"/>
                                          </p:val>
                                        </p:tav>
                                      </p:tavLst>
                                    </p:anim>
                                    <p:anim calcmode="lin" valueType="num">
                                      <p:cBhvr>
                                        <p:cTn id="23" dur="750" fill="hold"/>
                                        <p:tgtEl>
                                          <p:spTgt spid="9"/>
                                        </p:tgtEl>
                                        <p:attrNameLst>
                                          <p:attrName>ppt_h</p:attrName>
                                        </p:attrNameLst>
                                      </p:cBhvr>
                                      <p:tavLst>
                                        <p:tav tm="0">
                                          <p:val>
                                            <p:fltVal val="0"/>
                                          </p:val>
                                        </p:tav>
                                        <p:tav tm="100000">
                                          <p:val>
                                            <p:strVal val="#ppt_h"/>
                                          </p:val>
                                        </p:tav>
                                      </p:tavLst>
                                    </p:anim>
                                    <p:animEffect transition="in" filter="fade">
                                      <p:cBhvr>
                                        <p:cTn id="24" dur="750"/>
                                        <p:tgtEl>
                                          <p:spTgt spid="9"/>
                                        </p:tgtEl>
                                      </p:cBhvr>
                                    </p:animEffect>
                                  </p:childTnLst>
                                </p:cTn>
                              </p:par>
                            </p:childTnLst>
                          </p:cTn>
                        </p:par>
                        <p:par>
                          <p:cTn id="25" fill="hold">
                            <p:stCondLst>
                              <p:cond delay="1750"/>
                            </p:stCondLst>
                            <p:childTnLst>
                              <p:par>
                                <p:cTn id="26" presetID="53" presetClass="entr" presetSubtype="16"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12192000" cy="6856326"/>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8" name="Pictur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6146" name="Picture 2" descr="Kết quả hình ảnh cho stock.xchn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152255" y="4360862"/>
            <a:ext cx="4095896"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A. </a:t>
            </a:r>
            <a:r>
              <a:rPr kumimoji="0" lang="en-US" sz="3200" b="1" i="0" u="none" strike="noStrike" kern="1200" cap="none" spc="0" normalizeH="0" baseline="0" noProof="0" dirty="0" err="1" smtClean="0">
                <a:ln>
                  <a:noFill/>
                </a:ln>
                <a:solidFill>
                  <a:srgbClr val="008000"/>
                </a:solidFill>
                <a:effectLst/>
                <a:uLnTx/>
                <a:uFillTx/>
                <a:latin typeface="Times New Roman" pitchFamily="18" charset="0"/>
                <a:cs typeface="Times New Roman" pitchFamily="18" charset="0"/>
              </a:rPr>
              <a:t>Trời</a:t>
            </a:r>
            <a:r>
              <a:rPr kumimoji="0" lang="en-US" sz="32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008000"/>
                </a:solidFill>
                <a:effectLst/>
                <a:uLnTx/>
                <a:uFillTx/>
                <a:latin typeface="Times New Roman" pitchFamily="18" charset="0"/>
                <a:cs typeface="Times New Roman" pitchFamily="18" charset="0"/>
              </a:rPr>
              <a:t>nhiều</a:t>
            </a:r>
            <a:r>
              <a:rPr kumimoji="0" lang="en-US" sz="32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008000"/>
                </a:solidFill>
                <a:effectLst/>
                <a:uLnTx/>
                <a:uFillTx/>
                <a:latin typeface="Times New Roman" pitchFamily="18" charset="0"/>
                <a:cs typeface="Times New Roman" pitchFamily="18" charset="0"/>
              </a:rPr>
              <a:t>sao</a:t>
            </a:r>
            <a:endParaRPr kumimoji="0" lang="en-US" sz="3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10" name="Rounded Rectangle 9"/>
          <p:cNvSpPr/>
          <p:nvPr/>
        </p:nvSpPr>
        <p:spPr>
          <a:xfrm>
            <a:off x="4419599" y="4376738"/>
            <a:ext cx="4719508"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8000"/>
                </a:solidFill>
                <a:effectLst/>
                <a:uLnTx/>
                <a:uFillTx/>
                <a:latin typeface="Times New Roman" pitchFamily="18" charset="0"/>
                <a:cs typeface="Times New Roman" pitchFamily="18" charset="0"/>
              </a:rPr>
              <a:t>B. </a:t>
            </a:r>
            <a:r>
              <a:rPr kumimoji="0" lang="en-US" sz="3200" b="1" i="0" u="none" strike="noStrike" kern="1200" cap="none" spc="0" normalizeH="0" baseline="0" noProof="0" dirty="0" err="1" smtClean="0">
                <a:ln>
                  <a:noFill/>
                </a:ln>
                <a:solidFill>
                  <a:srgbClr val="008000"/>
                </a:solidFill>
                <a:effectLst/>
                <a:uLnTx/>
                <a:uFillTx/>
                <a:latin typeface="Times New Roman" pitchFamily="18" charset="0"/>
                <a:cs typeface="Times New Roman" pitchFamily="18" charset="0"/>
              </a:rPr>
              <a:t>Mẹ</a:t>
            </a:r>
            <a:r>
              <a:rPr kumimoji="0" lang="en-US" sz="32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008000"/>
                </a:solidFill>
                <a:effectLst/>
                <a:uLnTx/>
                <a:uFillTx/>
                <a:latin typeface="Times New Roman" pitchFamily="18" charset="0"/>
                <a:cs typeface="Times New Roman" pitchFamily="18" charset="0"/>
              </a:rPr>
              <a:t>thức</a:t>
            </a:r>
            <a:r>
              <a:rPr kumimoji="0" lang="en-US" sz="32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008000"/>
                </a:solidFill>
                <a:effectLst/>
                <a:uLnTx/>
                <a:uFillTx/>
                <a:latin typeface="Times New Roman" pitchFamily="18" charset="0"/>
                <a:cs typeface="Times New Roman" pitchFamily="18" charset="0"/>
              </a:rPr>
              <a:t>khuya</a:t>
            </a:r>
            <a:r>
              <a:rPr kumimoji="0" lang="en-US" sz="32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008000"/>
                </a:solidFill>
                <a:effectLst/>
                <a:uLnTx/>
                <a:uFillTx/>
                <a:latin typeface="Times New Roman" pitchFamily="18" charset="0"/>
                <a:cs typeface="Times New Roman" pitchFamily="18" charset="0"/>
              </a:rPr>
              <a:t>nhiều</a:t>
            </a:r>
            <a:endParaRPr kumimoji="0" lang="en-US" sz="3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12" name="Rounded Rectangle 11"/>
          <p:cNvSpPr/>
          <p:nvPr/>
        </p:nvSpPr>
        <p:spPr>
          <a:xfrm>
            <a:off x="152255" y="5585308"/>
            <a:ext cx="4095895"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8000"/>
                </a:solidFill>
                <a:effectLst/>
                <a:uLnTx/>
                <a:uFillTx/>
                <a:latin typeface="Times New Roman" pitchFamily="18" charset="0"/>
                <a:cs typeface="Times New Roman" pitchFamily="18" charset="0"/>
              </a:rPr>
              <a:t>C. </a:t>
            </a:r>
            <a:r>
              <a:rPr kumimoji="0" lang="en-US" sz="3200" b="1" i="0" u="none" strike="noStrike" kern="1200" cap="none" spc="0" normalizeH="0" baseline="0" noProof="0" dirty="0" err="1" smtClean="0">
                <a:ln>
                  <a:noFill/>
                </a:ln>
                <a:solidFill>
                  <a:srgbClr val="008000"/>
                </a:solidFill>
                <a:effectLst/>
                <a:uLnTx/>
                <a:uFillTx/>
                <a:latin typeface="Times New Roman" pitchFamily="18" charset="0"/>
                <a:cs typeface="Times New Roman" pitchFamily="18" charset="0"/>
              </a:rPr>
              <a:t>Mẹ</a:t>
            </a:r>
            <a:r>
              <a:rPr kumimoji="0" lang="en-US" sz="32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008000"/>
                </a:solidFill>
                <a:effectLst/>
                <a:uLnTx/>
                <a:uFillTx/>
                <a:latin typeface="Times New Roman" pitchFamily="18" charset="0"/>
                <a:cs typeface="Times New Roman" pitchFamily="18" charset="0"/>
              </a:rPr>
              <a:t>và</a:t>
            </a:r>
            <a:r>
              <a:rPr kumimoji="0" lang="en-US" sz="32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008000"/>
                </a:solidFill>
                <a:effectLst/>
                <a:uLnTx/>
                <a:uFillTx/>
                <a:latin typeface="Times New Roman" pitchFamily="18" charset="0"/>
                <a:cs typeface="Times New Roman" pitchFamily="18" charset="0"/>
              </a:rPr>
              <a:t>bé</a:t>
            </a:r>
            <a:r>
              <a:rPr kumimoji="0" lang="en-US" sz="32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008000"/>
                </a:solidFill>
                <a:effectLst/>
                <a:uLnTx/>
                <a:uFillTx/>
                <a:latin typeface="Times New Roman" pitchFamily="18" charset="0"/>
                <a:cs typeface="Times New Roman" pitchFamily="18" charset="0"/>
              </a:rPr>
              <a:t>ngắm</a:t>
            </a:r>
            <a:r>
              <a:rPr kumimoji="0" lang="en-US" sz="32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008000"/>
                </a:solidFill>
                <a:effectLst/>
                <a:uLnTx/>
                <a:uFillTx/>
                <a:latin typeface="Times New Roman" pitchFamily="18" charset="0"/>
                <a:cs typeface="Times New Roman" pitchFamily="18" charset="0"/>
              </a:rPr>
              <a:t>sao</a:t>
            </a:r>
            <a:endParaRPr kumimoji="0" lang="en-US" sz="3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13" name="Rounded Rectangle 12"/>
          <p:cNvSpPr/>
          <p:nvPr/>
        </p:nvSpPr>
        <p:spPr>
          <a:xfrm>
            <a:off x="4419600" y="5577032"/>
            <a:ext cx="4332146"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8000"/>
                </a:solidFill>
                <a:effectLst/>
                <a:uLnTx/>
                <a:uFillTx/>
                <a:latin typeface="Times New Roman" pitchFamily="18" charset="0"/>
                <a:cs typeface="Times New Roman" pitchFamily="18" charset="0"/>
              </a:rPr>
              <a:t>D. </a:t>
            </a:r>
            <a:r>
              <a:rPr kumimoji="0" lang="en-US" sz="3200" b="1" i="0" u="none" strike="noStrike" kern="1200" cap="none" spc="0" normalizeH="0" baseline="0" noProof="0" dirty="0" err="1" smtClean="0">
                <a:ln>
                  <a:noFill/>
                </a:ln>
                <a:solidFill>
                  <a:srgbClr val="008000"/>
                </a:solidFill>
                <a:effectLst/>
                <a:uLnTx/>
                <a:uFillTx/>
                <a:latin typeface="Times New Roman" pitchFamily="18" charset="0"/>
                <a:cs typeface="Times New Roman" pitchFamily="18" charset="0"/>
              </a:rPr>
              <a:t>Mẹ</a:t>
            </a:r>
            <a:r>
              <a:rPr kumimoji="0" lang="en-US" sz="32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008000"/>
                </a:solidFill>
                <a:effectLst/>
                <a:uLnTx/>
                <a:uFillTx/>
                <a:latin typeface="Times New Roman" pitchFamily="18" charset="0"/>
                <a:cs typeface="Times New Roman" pitchFamily="18" charset="0"/>
              </a:rPr>
              <a:t>phải</a:t>
            </a:r>
            <a:r>
              <a:rPr kumimoji="0" lang="en-US" sz="32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008000"/>
                </a:solidFill>
                <a:effectLst/>
                <a:uLnTx/>
                <a:uFillTx/>
                <a:latin typeface="Times New Roman" pitchFamily="18" charset="0"/>
                <a:cs typeface="Times New Roman" pitchFamily="18" charset="0"/>
              </a:rPr>
              <a:t>dậy</a:t>
            </a:r>
            <a:r>
              <a:rPr kumimoji="0" lang="en-US" sz="32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008000"/>
                </a:solidFill>
                <a:effectLst/>
                <a:uLnTx/>
                <a:uFillTx/>
                <a:latin typeface="Times New Roman" pitchFamily="18" charset="0"/>
                <a:cs typeface="Times New Roman" pitchFamily="18" charset="0"/>
              </a:rPr>
              <a:t>sớm</a:t>
            </a:r>
            <a:endParaRPr kumimoji="0" lang="en-US" sz="3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3" name="TextBox 2"/>
          <p:cNvSpPr txBox="1"/>
          <p:nvPr/>
        </p:nvSpPr>
        <p:spPr>
          <a:xfrm>
            <a:off x="999641" y="923953"/>
            <a:ext cx="7090677" cy="255454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b="1" noProof="0" dirty="0" err="1" smtClean="0">
                <a:solidFill>
                  <a:srgbClr val="A50021"/>
                </a:solidFill>
                <a:latin typeface="Times New Roman" pitchFamily="18" charset="0"/>
                <a:cs typeface="Times New Roman" pitchFamily="18" charset="0"/>
              </a:rPr>
              <a:t>Câu</a:t>
            </a:r>
            <a:r>
              <a:rPr lang="en-US" sz="3200" b="1" noProof="0" dirty="0" smtClean="0">
                <a:solidFill>
                  <a:srgbClr val="A50021"/>
                </a:solidFill>
                <a:latin typeface="Times New Roman" pitchFamily="18" charset="0"/>
                <a:cs typeface="Times New Roman" pitchFamily="18" charset="0"/>
              </a:rPr>
              <a:t> </a:t>
            </a:r>
            <a:r>
              <a:rPr lang="en-US" sz="3200" b="1" noProof="0" dirty="0" err="1" smtClean="0">
                <a:solidFill>
                  <a:srgbClr val="A50021"/>
                </a:solidFill>
                <a:latin typeface="Times New Roman" pitchFamily="18" charset="0"/>
                <a:cs typeface="Times New Roman" pitchFamily="18" charset="0"/>
              </a:rPr>
              <a:t>thơ</a:t>
            </a:r>
            <a:r>
              <a:rPr lang="en-US" sz="3200" b="1" noProof="0" dirty="0" smtClean="0">
                <a:solidFill>
                  <a:srgbClr val="A50021"/>
                </a:solidFill>
                <a:latin typeface="Times New Roman" pitchFamily="18"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smtClean="0">
                <a:solidFill>
                  <a:srgbClr val="A50021"/>
                </a:solidFill>
                <a:latin typeface="Times New Roman" pitchFamily="18" charset="0"/>
                <a:cs typeface="Times New Roman" pitchFamily="18" charset="0"/>
              </a:rPr>
              <a:t>“</a:t>
            </a:r>
            <a:r>
              <a:rPr lang="en-US" sz="3200" b="1" dirty="0" err="1" smtClean="0">
                <a:solidFill>
                  <a:srgbClr val="A50021"/>
                </a:solidFill>
                <a:latin typeface="Times New Roman" pitchFamily="18" charset="0"/>
                <a:cs typeface="Times New Roman" pitchFamily="18" charset="0"/>
              </a:rPr>
              <a:t>Những</a:t>
            </a:r>
            <a:r>
              <a:rPr lang="en-US" sz="3200" b="1" dirty="0" smtClean="0">
                <a:solidFill>
                  <a:srgbClr val="A50021"/>
                </a:solidFill>
                <a:latin typeface="Times New Roman" pitchFamily="18" charset="0"/>
                <a:cs typeface="Times New Roman" pitchFamily="18" charset="0"/>
              </a:rPr>
              <a:t> </a:t>
            </a:r>
            <a:r>
              <a:rPr lang="en-US" sz="3200" b="1" dirty="0" err="1" smtClean="0">
                <a:solidFill>
                  <a:srgbClr val="A50021"/>
                </a:solidFill>
                <a:latin typeface="Times New Roman" pitchFamily="18" charset="0"/>
                <a:cs typeface="Times New Roman" pitchFamily="18" charset="0"/>
              </a:rPr>
              <a:t>ngôi</a:t>
            </a:r>
            <a:r>
              <a:rPr lang="en-US" sz="3200" b="1" dirty="0" smtClean="0">
                <a:solidFill>
                  <a:srgbClr val="A50021"/>
                </a:solidFill>
                <a:latin typeface="Times New Roman" pitchFamily="18" charset="0"/>
                <a:cs typeface="Times New Roman" pitchFamily="18" charset="0"/>
              </a:rPr>
              <a:t> </a:t>
            </a:r>
            <a:r>
              <a:rPr lang="en-US" sz="3200" b="1" dirty="0" err="1" smtClean="0">
                <a:solidFill>
                  <a:srgbClr val="A50021"/>
                </a:solidFill>
                <a:latin typeface="Times New Roman" pitchFamily="18" charset="0"/>
                <a:cs typeface="Times New Roman" pitchFamily="18" charset="0"/>
              </a:rPr>
              <a:t>sao</a:t>
            </a:r>
            <a:r>
              <a:rPr lang="en-US" sz="3200" b="1" dirty="0" smtClean="0">
                <a:solidFill>
                  <a:srgbClr val="A50021"/>
                </a:solidFill>
                <a:latin typeface="Times New Roman" pitchFamily="18" charset="0"/>
                <a:cs typeface="Times New Roman" pitchFamily="18" charset="0"/>
              </a:rPr>
              <a:t> </a:t>
            </a:r>
            <a:r>
              <a:rPr lang="en-US" sz="3200" b="1" dirty="0" err="1" smtClean="0">
                <a:solidFill>
                  <a:srgbClr val="A50021"/>
                </a:solidFill>
                <a:latin typeface="Times New Roman" pitchFamily="18" charset="0"/>
                <a:cs typeface="Times New Roman" pitchFamily="18" charset="0"/>
              </a:rPr>
              <a:t>thức</a:t>
            </a:r>
            <a:r>
              <a:rPr lang="en-US" sz="3200" b="1" dirty="0" smtClean="0">
                <a:solidFill>
                  <a:srgbClr val="A50021"/>
                </a:solidFill>
                <a:latin typeface="Times New Roman" pitchFamily="18" charset="0"/>
                <a:cs typeface="Times New Roman" pitchFamily="18" charset="0"/>
              </a:rPr>
              <a:t> </a:t>
            </a:r>
            <a:r>
              <a:rPr lang="en-US" sz="3200" b="1" dirty="0" err="1" smtClean="0">
                <a:solidFill>
                  <a:srgbClr val="A50021"/>
                </a:solidFill>
                <a:latin typeface="Times New Roman" pitchFamily="18" charset="0"/>
                <a:cs typeface="Times New Roman" pitchFamily="18" charset="0"/>
              </a:rPr>
              <a:t>ngoài</a:t>
            </a:r>
            <a:r>
              <a:rPr lang="en-US" sz="3200" b="1" dirty="0" smtClean="0">
                <a:solidFill>
                  <a:srgbClr val="A50021"/>
                </a:solidFill>
                <a:latin typeface="Times New Roman" pitchFamily="18" charset="0"/>
                <a:cs typeface="Times New Roman" pitchFamily="18" charset="0"/>
              </a:rPr>
              <a:t> </a:t>
            </a:r>
            <a:r>
              <a:rPr lang="en-US" sz="3200" b="1" dirty="0" err="1" smtClean="0">
                <a:solidFill>
                  <a:srgbClr val="A50021"/>
                </a:solidFill>
                <a:latin typeface="Times New Roman" pitchFamily="18" charset="0"/>
                <a:cs typeface="Times New Roman" pitchFamily="18" charset="0"/>
              </a:rPr>
              <a:t>kia</a:t>
            </a:r>
            <a:endParaRPr lang="en-US" sz="3200" b="1" dirty="0" smtClean="0">
              <a:solidFill>
                <a:srgbClr val="A50021"/>
              </a:solidFill>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smtClean="0">
                <a:solidFill>
                  <a:srgbClr val="A50021"/>
                </a:solidFill>
                <a:latin typeface="Times New Roman" pitchFamily="18" charset="0"/>
                <a:cs typeface="Times New Roman" pitchFamily="18" charset="0"/>
              </a:rPr>
              <a:t>Chẳng</a:t>
            </a:r>
            <a:r>
              <a:rPr lang="en-US" sz="3200" b="1" noProof="0" dirty="0" smtClean="0">
                <a:solidFill>
                  <a:srgbClr val="A50021"/>
                </a:solidFill>
                <a:latin typeface="Times New Roman" pitchFamily="18" charset="0"/>
                <a:cs typeface="Times New Roman" pitchFamily="18" charset="0"/>
              </a:rPr>
              <a:t> </a:t>
            </a:r>
            <a:r>
              <a:rPr lang="en-US" sz="3200" b="1" noProof="0" dirty="0" err="1" smtClean="0">
                <a:solidFill>
                  <a:srgbClr val="A50021"/>
                </a:solidFill>
                <a:latin typeface="Times New Roman" pitchFamily="18" charset="0"/>
                <a:cs typeface="Times New Roman" pitchFamily="18" charset="0"/>
              </a:rPr>
              <a:t>bằng</a:t>
            </a:r>
            <a:r>
              <a:rPr lang="en-US" sz="3200" b="1" noProof="0" dirty="0" smtClean="0">
                <a:solidFill>
                  <a:srgbClr val="A50021"/>
                </a:solidFill>
                <a:latin typeface="Times New Roman" pitchFamily="18" charset="0"/>
                <a:cs typeface="Times New Roman" pitchFamily="18" charset="0"/>
              </a:rPr>
              <a:t> </a:t>
            </a:r>
            <a:r>
              <a:rPr lang="en-US" sz="3200" b="1" noProof="0" dirty="0" err="1" smtClean="0">
                <a:solidFill>
                  <a:srgbClr val="A50021"/>
                </a:solidFill>
                <a:latin typeface="Times New Roman" pitchFamily="18" charset="0"/>
                <a:cs typeface="Times New Roman" pitchFamily="18" charset="0"/>
              </a:rPr>
              <a:t>mẹ</a:t>
            </a:r>
            <a:r>
              <a:rPr lang="en-US" sz="3200" b="1" noProof="0" dirty="0" smtClean="0">
                <a:solidFill>
                  <a:srgbClr val="A50021"/>
                </a:solidFill>
                <a:latin typeface="Times New Roman" pitchFamily="18" charset="0"/>
                <a:cs typeface="Times New Roman" pitchFamily="18" charset="0"/>
              </a:rPr>
              <a:t> </a:t>
            </a:r>
            <a:r>
              <a:rPr lang="en-US" sz="3200" b="1" noProof="0" dirty="0" err="1" smtClean="0">
                <a:solidFill>
                  <a:srgbClr val="A50021"/>
                </a:solidFill>
                <a:latin typeface="Times New Roman" pitchFamily="18" charset="0"/>
                <a:cs typeface="Times New Roman" pitchFamily="18" charset="0"/>
              </a:rPr>
              <a:t>đã</a:t>
            </a:r>
            <a:r>
              <a:rPr lang="en-US" sz="3200" b="1" noProof="0" dirty="0" smtClean="0">
                <a:solidFill>
                  <a:srgbClr val="A50021"/>
                </a:solidFill>
                <a:latin typeface="Times New Roman" pitchFamily="18" charset="0"/>
                <a:cs typeface="Times New Roman" pitchFamily="18" charset="0"/>
              </a:rPr>
              <a:t> </a:t>
            </a:r>
            <a:r>
              <a:rPr lang="en-US" sz="3200" b="1" noProof="0" dirty="0" err="1" smtClean="0">
                <a:solidFill>
                  <a:srgbClr val="A50021"/>
                </a:solidFill>
                <a:latin typeface="Times New Roman" pitchFamily="18" charset="0"/>
                <a:cs typeface="Times New Roman" pitchFamily="18" charset="0"/>
              </a:rPr>
              <a:t>thức</a:t>
            </a:r>
            <a:r>
              <a:rPr lang="en-US" sz="3200" b="1" noProof="0" dirty="0" smtClean="0">
                <a:solidFill>
                  <a:srgbClr val="A50021"/>
                </a:solidFill>
                <a:latin typeface="Times New Roman" pitchFamily="18" charset="0"/>
                <a:cs typeface="Times New Roman" pitchFamily="18" charset="0"/>
              </a:rPr>
              <a:t> </a:t>
            </a:r>
            <a:r>
              <a:rPr lang="en-US" sz="3200" b="1" noProof="0" dirty="0" err="1" smtClean="0">
                <a:solidFill>
                  <a:srgbClr val="A50021"/>
                </a:solidFill>
                <a:latin typeface="Times New Roman" pitchFamily="18" charset="0"/>
                <a:cs typeface="Times New Roman" pitchFamily="18" charset="0"/>
              </a:rPr>
              <a:t>vì</a:t>
            </a:r>
            <a:r>
              <a:rPr lang="en-US" sz="3200" b="1" noProof="0" dirty="0" smtClean="0">
                <a:solidFill>
                  <a:srgbClr val="A50021"/>
                </a:solidFill>
                <a:latin typeface="Times New Roman" pitchFamily="18" charset="0"/>
                <a:cs typeface="Times New Roman" pitchFamily="18" charset="0"/>
              </a:rPr>
              <a:t> </a:t>
            </a:r>
            <a:r>
              <a:rPr lang="en-US" sz="3200" b="1" noProof="0" dirty="0" err="1" smtClean="0">
                <a:solidFill>
                  <a:srgbClr val="A50021"/>
                </a:solidFill>
                <a:latin typeface="Times New Roman" pitchFamily="18" charset="0"/>
                <a:cs typeface="Times New Roman" pitchFamily="18" charset="0"/>
              </a:rPr>
              <a:t>chúng</a:t>
            </a:r>
            <a:r>
              <a:rPr lang="en-US" sz="3200" b="1" noProof="0" dirty="0" smtClean="0">
                <a:solidFill>
                  <a:srgbClr val="A50021"/>
                </a:solidFill>
                <a:latin typeface="Times New Roman" pitchFamily="18" charset="0"/>
                <a:cs typeface="Times New Roman" pitchFamily="18" charset="0"/>
              </a:rPr>
              <a:t> con”.</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3200" i="1" dirty="0" smtClean="0">
              <a:solidFill>
                <a:srgbClr val="002060"/>
              </a:solidFill>
              <a:latin typeface="Times New Roman" pitchFamily="18" charset="0"/>
              <a:cs typeface="Times New Roman"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3200" i="1" dirty="0" smtClean="0">
                <a:solidFill>
                  <a:srgbClr val="002060"/>
                </a:solidFill>
                <a:latin typeface="Times New Roman" pitchFamily="18" charset="0"/>
                <a:cs typeface="Times New Roman" pitchFamily="18" charset="0"/>
              </a:rPr>
              <a:t>Cho </a:t>
            </a:r>
            <a:r>
              <a:rPr lang="en-US" sz="3200" i="1" dirty="0" err="1" smtClean="0">
                <a:solidFill>
                  <a:srgbClr val="002060"/>
                </a:solidFill>
                <a:latin typeface="Times New Roman" pitchFamily="18" charset="0"/>
                <a:cs typeface="Times New Roman" pitchFamily="18" charset="0"/>
              </a:rPr>
              <a:t>biết</a:t>
            </a:r>
            <a:r>
              <a:rPr lang="en-US" sz="3200" i="1" dirty="0" smtClean="0">
                <a:solidFill>
                  <a:srgbClr val="002060"/>
                </a:solidFill>
                <a:latin typeface="Times New Roman" pitchFamily="18" charset="0"/>
                <a:cs typeface="Times New Roman" pitchFamily="18" charset="0"/>
              </a:rPr>
              <a:t> </a:t>
            </a:r>
            <a:r>
              <a:rPr lang="en-US" sz="3200" i="1" dirty="0" err="1" smtClean="0">
                <a:solidFill>
                  <a:srgbClr val="002060"/>
                </a:solidFill>
                <a:latin typeface="Times New Roman" pitchFamily="18" charset="0"/>
                <a:cs typeface="Times New Roman" pitchFamily="18" charset="0"/>
              </a:rPr>
              <a:t>điều</a:t>
            </a:r>
            <a:r>
              <a:rPr lang="en-US" sz="3200" i="1" dirty="0" smtClean="0">
                <a:solidFill>
                  <a:srgbClr val="002060"/>
                </a:solidFill>
                <a:latin typeface="Times New Roman" pitchFamily="18" charset="0"/>
                <a:cs typeface="Times New Roman" pitchFamily="18" charset="0"/>
              </a:rPr>
              <a:t> </a:t>
            </a:r>
            <a:r>
              <a:rPr lang="en-US" sz="3200" i="1" dirty="0" err="1" smtClean="0">
                <a:solidFill>
                  <a:srgbClr val="002060"/>
                </a:solidFill>
                <a:latin typeface="Times New Roman" pitchFamily="18" charset="0"/>
                <a:cs typeface="Times New Roman" pitchFamily="18" charset="0"/>
              </a:rPr>
              <a:t>gì</a:t>
            </a:r>
            <a:r>
              <a:rPr lang="en-US" sz="3200" i="1" dirty="0" smtClean="0">
                <a:solidFill>
                  <a:srgbClr val="002060"/>
                </a:solidFill>
                <a:latin typeface="Times New Roman" pitchFamily="18" charset="0"/>
                <a:cs typeface="Times New Roman" pitchFamily="18" charset="0"/>
              </a:rPr>
              <a:t>?</a:t>
            </a:r>
            <a:r>
              <a:rPr lang="en-US" sz="3200" i="1" noProof="0" dirty="0" smtClean="0">
                <a:solidFill>
                  <a:srgbClr val="002060"/>
                </a:solidFill>
                <a:latin typeface="Times New Roman" pitchFamily="18" charset="0"/>
                <a:cs typeface="Times New Roman" pitchFamily="18" charset="0"/>
              </a:rPr>
              <a:t> </a:t>
            </a:r>
            <a:endParaRPr kumimoji="0" lang="en-US" sz="3200" b="0" i="1"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pic>
        <p:nvPicPr>
          <p:cNvPr id="4" name="Picture 3">
            <a:hlinkClick r:id="" action="ppaction://hlinkshowjump?jump=nextslide"/>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12763500" y="3123363"/>
            <a:ext cx="609600" cy="609600"/>
          </a:xfrm>
          <a:prstGeom prst="rect">
            <a:avLst/>
          </a:prstGeom>
        </p:spPr>
      </p:pic>
      <p:pic>
        <p:nvPicPr>
          <p:cNvPr id="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cstate="print"/>
          <a:stretch>
            <a:fillRect/>
          </a:stretch>
        </p:blipFill>
        <p:spPr>
          <a:xfrm>
            <a:off x="12835561" y="4398125"/>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cstate="print"/>
          <a:stretch>
            <a:fillRect/>
          </a:stretch>
        </p:blipFill>
        <p:spPr>
          <a:xfrm>
            <a:off x="12763500" y="5272232"/>
            <a:ext cx="609600" cy="6096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cstate="print"/>
          <a:stretch>
            <a:fillRect/>
          </a:stretch>
        </p:blipFill>
        <p:spPr>
          <a:xfrm>
            <a:off x="12843358" y="6146339"/>
            <a:ext cx="609600" cy="609600"/>
          </a:xfrm>
          <a:prstGeom prst="rect">
            <a:avLst/>
          </a:prstGeom>
        </p:spPr>
      </p:pic>
      <p:pic>
        <p:nvPicPr>
          <p:cNvPr id="20" name="Picture 2" descr="C:\Users\ADMIN\Desktop\Doremon cau ca ( trac nghiem )\Picture1 (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times up"/>
          <p:cNvGrpSpPr/>
          <p:nvPr/>
        </p:nvGrpSpPr>
        <p:grpSpPr>
          <a:xfrm>
            <a:off x="10639839" y="605061"/>
            <a:ext cx="757084" cy="375064"/>
            <a:chOff x="2989747" y="438150"/>
            <a:chExt cx="1572029" cy="683752"/>
          </a:xfrm>
        </p:grpSpPr>
        <p:sp>
          <p:nvSpPr>
            <p:cNvPr id="22" name="Rounded Rectangle 21"/>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23" name="Rounded Rectangle 2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Bắt</a:t>
              </a:r>
              <a:r>
                <a:rPr kumimoji="0" lang="en-GB" sz="11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r>
                <a:rPr kumimoji="0" lang="en-GB" sz="1100" b="0"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đầu</a:t>
              </a:r>
              <a:r>
                <a:rPr kumimoji="0" lang="en-GB" sz="11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a:t>
              </a:r>
            </a:p>
          </p:txBody>
        </p:sp>
      </p:grpSp>
      <p:pic>
        <p:nvPicPr>
          <p:cNvPr id="24" name="Picture 3" descr="C:\Users\ADMIN\Desktop\Picture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31" name="Group 30">
            <a:extLst>
              <a:ext uri="{FF2B5EF4-FFF2-40B4-BE49-F238E27FC236}">
                <a16:creationId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37" name="Group 36">
            <a:extLst>
              <a:ext uri="{FF2B5EF4-FFF2-40B4-BE49-F238E27FC236}">
                <a16:creationId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43" name="Group 42">
            <a:extLst>
              <a:ext uri="{FF2B5EF4-FFF2-40B4-BE49-F238E27FC236}">
                <a16:creationId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sp>
        <p:nvSpPr>
          <p:cNvPr id="49"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50" name="Explosion 2 49"/>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HẾT GIỜ</a:t>
            </a:r>
          </a:p>
        </p:txBody>
      </p:sp>
      <p:pic>
        <p:nvPicPr>
          <p:cNvPr id="9"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cstate="print"/>
          <a:stretch>
            <a:fillRect/>
          </a:stretch>
        </p:blipFill>
        <p:spPr>
          <a:xfrm>
            <a:off x="12735899" y="1199499"/>
            <a:ext cx="609600" cy="609600"/>
          </a:xfrm>
          <a:prstGeom prst="rect">
            <a:avLst/>
          </a:prstGeom>
        </p:spPr>
      </p:pic>
      <p:pic>
        <p:nvPicPr>
          <p:cNvPr id="14"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cstate="print"/>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137292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7"/>
                                        </p:tgtEl>
                                        <p:attrNameLst>
                                          <p:attrName>r</p:attrName>
                                        </p:attrNameLst>
                                      </p:cBhvr>
                                    </p:animRot>
                                    <p:animRot by="-240000">
                                      <p:cBhvr>
                                        <p:cTn id="7" dur="600" fill="hold">
                                          <p:stCondLst>
                                            <p:cond delay="600"/>
                                          </p:stCondLst>
                                        </p:cTn>
                                        <p:tgtEl>
                                          <p:spTgt spid="17"/>
                                        </p:tgtEl>
                                        <p:attrNameLst>
                                          <p:attrName>r</p:attrName>
                                        </p:attrNameLst>
                                      </p:cBhvr>
                                    </p:animRot>
                                    <p:animRot by="240000">
                                      <p:cBhvr>
                                        <p:cTn id="8" dur="600" fill="hold">
                                          <p:stCondLst>
                                            <p:cond delay="1200"/>
                                          </p:stCondLst>
                                        </p:cTn>
                                        <p:tgtEl>
                                          <p:spTgt spid="17"/>
                                        </p:tgtEl>
                                        <p:attrNameLst>
                                          <p:attrName>r</p:attrName>
                                        </p:attrNameLst>
                                      </p:cBhvr>
                                    </p:animRot>
                                    <p:animRot by="-240000">
                                      <p:cBhvr>
                                        <p:cTn id="9" dur="600" fill="hold">
                                          <p:stCondLst>
                                            <p:cond delay="1800"/>
                                          </p:stCondLst>
                                        </p:cTn>
                                        <p:tgtEl>
                                          <p:spTgt spid="17"/>
                                        </p:tgtEl>
                                        <p:attrNameLst>
                                          <p:attrName>r</p:attrName>
                                        </p:attrNameLst>
                                      </p:cBhvr>
                                    </p:animRot>
                                    <p:animRot by="120000">
                                      <p:cBhvr>
                                        <p:cTn id="10" dur="600" fill="hold">
                                          <p:stCondLst>
                                            <p:cond delay="24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fade">
                                      <p:cBhvr>
                                        <p:cTn id="21" dur="1000"/>
                                        <p:tgtEl>
                                          <p:spTgt spid="6146"/>
                                        </p:tgtEl>
                                      </p:cBhvr>
                                    </p:animEffect>
                                    <p:anim calcmode="lin" valueType="num">
                                      <p:cBhvr>
                                        <p:cTn id="22" dur="1000" fill="hold"/>
                                        <p:tgtEl>
                                          <p:spTgt spid="6146"/>
                                        </p:tgtEl>
                                        <p:attrNameLst>
                                          <p:attrName>ppt_x</p:attrName>
                                        </p:attrNameLst>
                                      </p:cBhvr>
                                      <p:tavLst>
                                        <p:tav tm="0">
                                          <p:val>
                                            <p:strVal val="#ppt_x"/>
                                          </p:val>
                                        </p:tav>
                                        <p:tav tm="100000">
                                          <p:val>
                                            <p:strVal val="#ppt_x"/>
                                          </p:val>
                                        </p:tav>
                                      </p:tavLst>
                                    </p:anim>
                                    <p:anim calcmode="lin" valueType="num">
                                      <p:cBhvr>
                                        <p:cTn id="23" dur="1000" fill="hold"/>
                                        <p:tgtEl>
                                          <p:spTgt spid="6146"/>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7"/>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1252" fill="hold"/>
                                        <p:tgtEl>
                                          <p:spTgt spid="5"/>
                                        </p:tgtEl>
                                      </p:cBhvr>
                                    </p:cmd>
                                  </p:childTnLst>
                                </p:cTn>
                              </p:par>
                              <p:par>
                                <p:cTn id="60" presetID="21" presetClass="emph" presetSubtype="0" fill="hold" grpId="1" nodeType="withEffect">
                                  <p:stCondLst>
                                    <p:cond delay="0"/>
                                  </p:stCondLst>
                                  <p:childTnLst>
                                    <p:animClr clrSpc="hsl" dir="cw">
                                      <p:cBhvr override="childStyle">
                                        <p:cTn id="61" dur="500" fill="hold"/>
                                        <p:tgtEl>
                                          <p:spTgt spid="10"/>
                                        </p:tgtEl>
                                        <p:attrNameLst>
                                          <p:attrName>style.color</p:attrName>
                                        </p:attrNameLst>
                                      </p:cBhvr>
                                      <p:by>
                                        <p:hsl h="7200000" s="0" l="0"/>
                                      </p:by>
                                    </p:animClr>
                                    <p:animClr clrSpc="hsl" dir="cw">
                                      <p:cBhvr>
                                        <p:cTn id="62" dur="500" fill="hold"/>
                                        <p:tgtEl>
                                          <p:spTgt spid="10"/>
                                        </p:tgtEl>
                                        <p:attrNameLst>
                                          <p:attrName>fillcolor</p:attrName>
                                        </p:attrNameLst>
                                      </p:cBhvr>
                                      <p:by>
                                        <p:hsl h="7200000" s="0" l="0"/>
                                      </p:by>
                                    </p:animClr>
                                    <p:animClr clrSpc="hsl" dir="cw">
                                      <p:cBhvr>
                                        <p:cTn id="63" dur="500" fill="hold"/>
                                        <p:tgtEl>
                                          <p:spTgt spid="10"/>
                                        </p:tgtEl>
                                        <p:attrNameLst>
                                          <p:attrName>stroke.color</p:attrName>
                                        </p:attrNameLst>
                                      </p:cBhvr>
                                      <p:by>
                                        <p:hsl h="7200000" s="0" l="0"/>
                                      </p:by>
                                    </p:animClr>
                                    <p:set>
                                      <p:cBhvr>
                                        <p:cTn id="64" dur="500" fill="hold"/>
                                        <p:tgtEl>
                                          <p:spTgt spid="10"/>
                                        </p:tgtEl>
                                        <p:attrNameLst>
                                          <p:attrName>fill.type</p:attrName>
                                        </p:attrNameLst>
                                      </p:cBhvr>
                                      <p:to>
                                        <p:strVal val="solid"/>
                                      </p:to>
                                    </p:set>
                                  </p:childTnLst>
                                </p:cTn>
                              </p:par>
                              <p:par>
                                <p:cTn id="65" presetID="1"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16"/>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16"/>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15"/>
                                        </p:tgtEl>
                                        <p:attrNameLst>
                                          <p:attrName>r</p:attrName>
                                        </p:attrNameLst>
                                      </p:cBhvr>
                                    </p:animRot>
                                    <p:animRot by="-240000">
                                      <p:cBhvr>
                                        <p:cTn id="74" dur="200" fill="hold">
                                          <p:stCondLst>
                                            <p:cond delay="200"/>
                                          </p:stCondLst>
                                        </p:cTn>
                                        <p:tgtEl>
                                          <p:spTgt spid="15"/>
                                        </p:tgtEl>
                                        <p:attrNameLst>
                                          <p:attrName>r</p:attrName>
                                        </p:attrNameLst>
                                      </p:cBhvr>
                                    </p:animRot>
                                    <p:animRot by="240000">
                                      <p:cBhvr>
                                        <p:cTn id="75" dur="200" fill="hold">
                                          <p:stCondLst>
                                            <p:cond delay="400"/>
                                          </p:stCondLst>
                                        </p:cTn>
                                        <p:tgtEl>
                                          <p:spTgt spid="15"/>
                                        </p:tgtEl>
                                        <p:attrNameLst>
                                          <p:attrName>r</p:attrName>
                                        </p:attrNameLst>
                                      </p:cBhvr>
                                    </p:animRot>
                                    <p:animRot by="-240000">
                                      <p:cBhvr>
                                        <p:cTn id="76" dur="200" fill="hold">
                                          <p:stCondLst>
                                            <p:cond delay="600"/>
                                          </p:stCondLst>
                                        </p:cTn>
                                        <p:tgtEl>
                                          <p:spTgt spid="15"/>
                                        </p:tgtEl>
                                        <p:attrNameLst>
                                          <p:attrName>r</p:attrName>
                                        </p:attrNameLst>
                                      </p:cBhvr>
                                    </p:animRot>
                                    <p:animRot by="120000">
                                      <p:cBhvr>
                                        <p:cTn id="77" dur="200" fill="hold">
                                          <p:stCondLst>
                                            <p:cond delay="800"/>
                                          </p:stCondLst>
                                        </p:cTn>
                                        <p:tgtEl>
                                          <p:spTgt spid="15"/>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15"/>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8"/>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8"/>
                                        </p:tgtEl>
                                        <p:attrNameLst>
                                          <p:attrName>r</p:attrName>
                                        </p:attrNameLst>
                                      </p:cBhvr>
                                    </p:animRot>
                                    <p:animRot by="-240000">
                                      <p:cBhvr>
                                        <p:cTn id="84" dur="400" fill="hold">
                                          <p:stCondLst>
                                            <p:cond delay="400"/>
                                          </p:stCondLst>
                                        </p:cTn>
                                        <p:tgtEl>
                                          <p:spTgt spid="8"/>
                                        </p:tgtEl>
                                        <p:attrNameLst>
                                          <p:attrName>r</p:attrName>
                                        </p:attrNameLst>
                                      </p:cBhvr>
                                    </p:animRot>
                                    <p:animRot by="240000">
                                      <p:cBhvr>
                                        <p:cTn id="85" dur="400" fill="hold">
                                          <p:stCondLst>
                                            <p:cond delay="800"/>
                                          </p:stCondLst>
                                        </p:cTn>
                                        <p:tgtEl>
                                          <p:spTgt spid="8"/>
                                        </p:tgtEl>
                                        <p:attrNameLst>
                                          <p:attrName>r</p:attrName>
                                        </p:attrNameLst>
                                      </p:cBhvr>
                                    </p:animRot>
                                    <p:animRot by="-240000">
                                      <p:cBhvr>
                                        <p:cTn id="86" dur="400" fill="hold">
                                          <p:stCondLst>
                                            <p:cond delay="1200"/>
                                          </p:stCondLst>
                                        </p:cTn>
                                        <p:tgtEl>
                                          <p:spTgt spid="8"/>
                                        </p:tgtEl>
                                        <p:attrNameLst>
                                          <p:attrName>r</p:attrName>
                                        </p:attrNameLst>
                                      </p:cBhvr>
                                    </p:animRot>
                                    <p:animRot by="120000">
                                      <p:cBhvr>
                                        <p:cTn id="87" dur="400" fill="hold">
                                          <p:stCondLst>
                                            <p:cond delay="1600"/>
                                          </p:stCondLst>
                                        </p:cTn>
                                        <p:tgtEl>
                                          <p:spTgt spid="8"/>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14"/>
                                        </p:tgtEl>
                                      </p:cBhvr>
                                    </p:cmd>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2"/>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6"/>
                                        </p:tgtEl>
                                      </p:cBhvr>
                                    </p:cmd>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8"/>
                                        </p:tgtEl>
                                      </p:cBhvr>
                                    </p:cmd>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3"/>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19"/>
                                        </p:tgtEl>
                                      </p:cBhvr>
                                    </p:cmd>
                                  </p:childTnLst>
                                </p:cTn>
                              </p:par>
                            </p:childTnLst>
                          </p:cTn>
                        </p:par>
                      </p:childTnLst>
                    </p:cTn>
                  </p:par>
                </p:childTnLst>
              </p:cTn>
              <p:nextCondLst>
                <p:cond evt="onClick" delay="0">
                  <p:tgtEl>
                    <p:spTgt spid="13"/>
                  </p:tgtEl>
                </p:cond>
              </p:nextCondLst>
            </p:seq>
            <p:audio>
              <p:cMediaNode vol="100000">
                <p:cTn id="114" fill="hold" display="0">
                  <p:stCondLst>
                    <p:cond delay="indefinite"/>
                  </p:stCondLst>
                  <p:endCondLst>
                    <p:cond evt="onStopAudio" delay="0">
                      <p:tgtEl>
                        <p:sldTgt/>
                      </p:tgtEl>
                    </p:cond>
                  </p:endCondLst>
                </p:cTn>
                <p:tgtEl>
                  <p:spTgt spid="5"/>
                </p:tgtEl>
              </p:cMediaNode>
            </p:audio>
            <p:audio>
              <p:cMediaNode vol="27273">
                <p:cTn id="115" fill="hold" display="0">
                  <p:stCondLst>
                    <p:cond delay="indefinite"/>
                  </p:stCondLst>
                  <p:endCondLst>
                    <p:cond evt="onStopAudio" delay="0">
                      <p:tgtEl>
                        <p:sldTgt/>
                      </p:tgtEl>
                    </p:cond>
                  </p:endCondLst>
                </p:cTn>
                <p:tgtEl>
                  <p:spTgt spid="6"/>
                </p:tgtEl>
              </p:cMediaNode>
            </p:audio>
            <p:audio>
              <p:cMediaNode vol="33333">
                <p:cTn id="116" fill="hold" display="0">
                  <p:stCondLst>
                    <p:cond delay="indefinite"/>
                  </p:stCondLst>
                  <p:endCondLst>
                    <p:cond evt="onStopAudio" delay="0">
                      <p:tgtEl>
                        <p:sldTgt/>
                      </p:tgtEl>
                    </p:cond>
                  </p:endCondLst>
                </p:cTn>
                <p:tgtEl>
                  <p:spTgt spid="18"/>
                </p:tgtEl>
              </p:cMediaNode>
            </p:audio>
            <p:audio>
              <p:cMediaNode vol="43939">
                <p:cTn id="117" fill="hold" display="0">
                  <p:stCondLst>
                    <p:cond delay="indefinite"/>
                  </p:stCondLst>
                  <p:endCondLst>
                    <p:cond evt="onStopAudio" delay="0">
                      <p:tgtEl>
                        <p:sldTgt/>
                      </p:tgtEl>
                    </p:cond>
                  </p:endCondLst>
                </p:cTn>
                <p:tgtEl>
                  <p:spTgt spid="19"/>
                </p:tgtEl>
              </p:cMediaNode>
            </p:audio>
            <p:seq concurrent="1" nextAc="seek">
              <p:cTn id="118" restart="whenNotActive" fill="hold" evtFilter="cancelBubble" nodeType="interactiveSeq">
                <p:stCondLst>
                  <p:cond evt="onClick" delay="0">
                    <p:tgtEl>
                      <p:spTgt spid="21"/>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4"/>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0"/>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9"/>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130" fill="hold" display="0">
                  <p:stCondLst>
                    <p:cond delay="indefinite"/>
                  </p:stCondLst>
                  <p:endCondLst>
                    <p:cond evt="onStopAudio" delay="0">
                      <p:tgtEl>
                        <p:sldTgt/>
                      </p:tgtEl>
                    </p:cond>
                  </p:endCondLst>
                </p:cTn>
                <p:tgtEl>
                  <p:spTgt spid="9"/>
                </p:tgtEl>
              </p:cMediaNode>
            </p:audio>
            <p:audio>
              <p:cMediaNode vol="42424">
                <p:cTn id="131" fill="hold" display="0">
                  <p:stCondLst>
                    <p:cond delay="indefinite"/>
                  </p:stCondLst>
                  <p:endCondLst>
                    <p:cond evt="onStopAudio" delay="0">
                      <p:tgtEl>
                        <p:sldTgt/>
                      </p:tgtEl>
                    </p:cond>
                  </p:endCondLst>
                </p:cTn>
                <p:tgtEl>
                  <p:spTgt spid="14"/>
                </p:tgtEl>
              </p:cMediaNode>
            </p:audio>
          </p:childTnLst>
        </p:cTn>
      </p:par>
    </p:tnLst>
    <p:bldLst>
      <p:bldP spid="2" grpId="0" animBg="1"/>
      <p:bldP spid="2" grpId="1" animBg="1"/>
      <p:bldP spid="10" grpId="0" animBg="1"/>
      <p:bldP spid="10" grpId="1" animBg="1"/>
      <p:bldP spid="12" grpId="0" animBg="1"/>
      <p:bldP spid="12" grpId="1" animBg="1"/>
      <p:bldP spid="13" grpId="0" animBg="1"/>
      <p:bldP spid="13" grpId="1" animBg="1"/>
      <p:bldP spid="3" grpId="0"/>
      <p:bldP spid="50" grpId="0" animBg="1"/>
      <p:bldP spid="5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1651" y="1382233"/>
            <a:ext cx="10668592" cy="3657321"/>
          </a:xfrm>
          <a:prstGeom prst="rect">
            <a:avLst/>
          </a:prstGeom>
        </p:spPr>
      </p:pic>
      <p:sp>
        <p:nvSpPr>
          <p:cNvPr id="5" name="Rectangle 33"/>
          <p:cNvSpPr/>
          <p:nvPr/>
        </p:nvSpPr>
        <p:spPr>
          <a:xfrm>
            <a:off x="3926766" y="1599327"/>
            <a:ext cx="6271269" cy="707886"/>
          </a:xfrm>
          <a:prstGeom prst="rect">
            <a:avLst/>
          </a:prstGeom>
        </p:spPr>
        <p:txBody>
          <a:bodyPr wrap="none">
            <a:spAutoFit/>
          </a:bodyPr>
          <a:lstStyle/>
          <a:p>
            <a:r>
              <a:rPr lang="en-US" altLang="zh-CN" sz="4000" b="1" dirty="0" err="1" smtClean="0">
                <a:solidFill>
                  <a:srgbClr val="FF0000"/>
                </a:solidFill>
                <a:latin typeface="Times New Roman" pitchFamily="18" charset="0"/>
                <a:cs typeface="Times New Roman" pitchFamily="18" charset="0"/>
                <a:sym typeface="+mn-lt"/>
              </a:rPr>
              <a:t>Luyện</a:t>
            </a:r>
            <a:r>
              <a:rPr lang="en-US" altLang="zh-CN" sz="4000" b="1" dirty="0" smtClean="0">
                <a:solidFill>
                  <a:srgbClr val="FF0000"/>
                </a:solidFill>
                <a:latin typeface="Times New Roman" pitchFamily="18" charset="0"/>
                <a:cs typeface="Times New Roman" pitchFamily="18" charset="0"/>
                <a:sym typeface="+mn-lt"/>
              </a:rPr>
              <a:t> </a:t>
            </a:r>
            <a:r>
              <a:rPr lang="en-US" altLang="zh-CN" sz="4000" b="1" dirty="0" err="1" smtClean="0">
                <a:solidFill>
                  <a:srgbClr val="FF0000"/>
                </a:solidFill>
                <a:latin typeface="Times New Roman" pitchFamily="18" charset="0"/>
                <a:cs typeface="Times New Roman" pitchFamily="18" charset="0"/>
                <a:sym typeface="+mn-lt"/>
              </a:rPr>
              <a:t>tập</a:t>
            </a:r>
            <a:r>
              <a:rPr lang="en-US" altLang="zh-CN" sz="4000" b="1" dirty="0" smtClean="0">
                <a:solidFill>
                  <a:srgbClr val="FF0000"/>
                </a:solidFill>
                <a:latin typeface="Times New Roman" pitchFamily="18" charset="0"/>
                <a:cs typeface="Times New Roman" pitchFamily="18" charset="0"/>
                <a:sym typeface="+mn-lt"/>
              </a:rPr>
              <a:t> </a:t>
            </a:r>
            <a:r>
              <a:rPr lang="en-US" altLang="zh-CN" sz="4000" b="1" dirty="0" err="1" smtClean="0">
                <a:solidFill>
                  <a:srgbClr val="FF0000"/>
                </a:solidFill>
                <a:latin typeface="Times New Roman" pitchFamily="18" charset="0"/>
                <a:cs typeface="Times New Roman" pitchFamily="18" charset="0"/>
                <a:sym typeface="+mn-lt"/>
              </a:rPr>
              <a:t>theo</a:t>
            </a:r>
            <a:r>
              <a:rPr lang="en-US" altLang="zh-CN" sz="4000" b="1" dirty="0" smtClean="0">
                <a:solidFill>
                  <a:srgbClr val="FF0000"/>
                </a:solidFill>
                <a:latin typeface="Times New Roman" pitchFamily="18" charset="0"/>
                <a:cs typeface="Times New Roman" pitchFamily="18" charset="0"/>
                <a:sym typeface="+mn-lt"/>
              </a:rPr>
              <a:t> </a:t>
            </a:r>
            <a:r>
              <a:rPr lang="en-US" altLang="zh-CN" sz="4000" b="1" dirty="0" err="1" smtClean="0">
                <a:solidFill>
                  <a:srgbClr val="FF0000"/>
                </a:solidFill>
                <a:latin typeface="Times New Roman" pitchFamily="18" charset="0"/>
                <a:cs typeface="Times New Roman" pitchFamily="18" charset="0"/>
                <a:sym typeface="+mn-lt"/>
              </a:rPr>
              <a:t>văn</a:t>
            </a:r>
            <a:r>
              <a:rPr lang="en-US" altLang="zh-CN" sz="4000" b="1" dirty="0" smtClean="0">
                <a:solidFill>
                  <a:srgbClr val="FF0000"/>
                </a:solidFill>
                <a:latin typeface="Times New Roman" pitchFamily="18" charset="0"/>
                <a:cs typeface="Times New Roman" pitchFamily="18" charset="0"/>
                <a:sym typeface="+mn-lt"/>
              </a:rPr>
              <a:t> </a:t>
            </a:r>
            <a:r>
              <a:rPr lang="en-US" altLang="zh-CN" sz="4000" b="1" dirty="0" err="1" smtClean="0">
                <a:solidFill>
                  <a:srgbClr val="FF0000"/>
                </a:solidFill>
                <a:latin typeface="Times New Roman" pitchFamily="18" charset="0"/>
                <a:cs typeface="Times New Roman" pitchFamily="18" charset="0"/>
                <a:sym typeface="+mn-lt"/>
              </a:rPr>
              <a:t>bản</a:t>
            </a:r>
            <a:r>
              <a:rPr lang="en-US" altLang="zh-CN" sz="4000" b="1" dirty="0" smtClean="0">
                <a:solidFill>
                  <a:srgbClr val="FF0000"/>
                </a:solidFill>
                <a:latin typeface="Times New Roman" pitchFamily="18" charset="0"/>
                <a:cs typeface="Times New Roman" pitchFamily="18" charset="0"/>
                <a:sym typeface="+mn-lt"/>
              </a:rPr>
              <a:t> </a:t>
            </a:r>
            <a:r>
              <a:rPr lang="en-US" altLang="zh-CN" sz="4000" b="1" dirty="0" err="1" smtClean="0">
                <a:solidFill>
                  <a:srgbClr val="FF0000"/>
                </a:solidFill>
                <a:latin typeface="Times New Roman" pitchFamily="18" charset="0"/>
                <a:cs typeface="Times New Roman" pitchFamily="18" charset="0"/>
                <a:sym typeface="+mn-lt"/>
              </a:rPr>
              <a:t>đọc</a:t>
            </a:r>
            <a:endParaRPr lang="en-US" sz="4000" b="1" dirty="0">
              <a:solidFill>
                <a:srgbClr val="FF0000"/>
              </a:solidFill>
              <a:latin typeface="Times New Roman" pitchFamily="18" charset="0"/>
              <a:cs typeface="Times New Roman" pitchFamily="18" charset="0"/>
              <a:sym typeface="+mn-lt"/>
            </a:endParaRPr>
          </a:p>
        </p:txBody>
      </p:sp>
    </p:spTree>
    <p:extLst>
      <p:ext uri="{BB962C8B-B14F-4D97-AF65-F5344CB8AC3E}">
        <p14:creationId xmlns:p14="http://schemas.microsoft.com/office/powerpoint/2010/main" val="169891674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56615" y="625992"/>
            <a:ext cx="11507048" cy="1299410"/>
          </a:xfrm>
          <a:prstGeom prst="roundRect">
            <a:avLst/>
          </a:prstGeom>
          <a:solidFill>
            <a:schemeClr val="bg1">
              <a:alpha val="5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4" name="Picture 3"/>
          <p:cNvPicPr>
            <a:picLocks noChangeAspect="1"/>
          </p:cNvPicPr>
          <p:nvPr/>
        </p:nvPicPr>
        <p:blipFill>
          <a:blip r:embed="rId2" cstate="print"/>
          <a:stretch>
            <a:fillRect/>
          </a:stretch>
        </p:blipFill>
        <p:spPr>
          <a:xfrm>
            <a:off x="0" y="0"/>
            <a:ext cx="12192000" cy="6858000"/>
          </a:xfrm>
          <a:prstGeom prst="rect">
            <a:avLst/>
          </a:prstGeom>
        </p:spPr>
      </p:pic>
      <p:sp>
        <p:nvSpPr>
          <p:cNvPr id="10" name="Rounded Rectangle 9"/>
          <p:cNvSpPr/>
          <p:nvPr/>
        </p:nvSpPr>
        <p:spPr>
          <a:xfrm>
            <a:off x="1404240" y="438275"/>
            <a:ext cx="9383520" cy="7729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002060"/>
                </a:solidFill>
                <a:latin typeface="Times New Roman" pitchFamily="18" charset="0"/>
                <a:ea typeface="Arial-Rounded" panose="020B0500000000000000" pitchFamily="34" charset="0"/>
                <a:cs typeface="Times New Roman" pitchFamily="18" charset="0"/>
              </a:rPr>
              <a:t>1. </a:t>
            </a:r>
            <a:r>
              <a:rPr lang="vi-VN" sz="3200" b="1" dirty="0">
                <a:solidFill>
                  <a:srgbClr val="002060"/>
                </a:solidFill>
                <a:latin typeface="Times New Roman" pitchFamily="18" charset="0"/>
                <a:ea typeface="Arial-Rounded" panose="020B0500000000000000" pitchFamily="34" charset="0"/>
                <a:cs typeface="Times New Roman" pitchFamily="18" charset="0"/>
              </a:rPr>
              <a:t>Những câu nào dưới đây thể hiện thái độ lịch sự</a:t>
            </a:r>
            <a:r>
              <a:rPr lang="vi-VN" sz="3200" b="1" dirty="0" smtClean="0">
                <a:solidFill>
                  <a:srgbClr val="002060"/>
                </a:solidFill>
                <a:latin typeface="Times New Roman" pitchFamily="18" charset="0"/>
                <a:ea typeface="Arial-Rounded" panose="020B0500000000000000" pitchFamily="34" charset="0"/>
                <a:cs typeface="Times New Roman" pitchFamily="18" charset="0"/>
              </a:rPr>
              <a:t>:</a:t>
            </a:r>
            <a:endParaRPr lang="en-US" sz="3200" b="1" dirty="0">
              <a:solidFill>
                <a:srgbClr val="002060"/>
              </a:solidFill>
              <a:latin typeface="Times New Roman" pitchFamily="18" charset="0"/>
              <a:ea typeface="Arial-Rounded" panose="020B0500000000000000" pitchFamily="34" charset="0"/>
              <a:cs typeface="Times New Roman" pitchFamily="18" charset="0"/>
            </a:endParaRPr>
          </a:p>
        </p:txBody>
      </p:sp>
      <p:graphicFrame>
        <p:nvGraphicFramePr>
          <p:cNvPr id="6" name="Diagram 5"/>
          <p:cNvGraphicFramePr/>
          <p:nvPr>
            <p:extLst>
              <p:ext uri="{D42A27DB-BD31-4B8C-83A1-F6EECF244321}">
                <p14:modId xmlns:p14="http://schemas.microsoft.com/office/powerpoint/2010/main" val="1403790387"/>
              </p:ext>
            </p:extLst>
          </p:nvPr>
        </p:nvGraphicFramePr>
        <p:xfrm>
          <a:off x="1538866" y="1796525"/>
          <a:ext cx="8552987" cy="43895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p:cNvSpPr/>
          <p:nvPr/>
        </p:nvSpPr>
        <p:spPr>
          <a:xfrm>
            <a:off x="1730478" y="3677265"/>
            <a:ext cx="716196" cy="75058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66201120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6" grpId="0">
        <p:bldAsOne/>
      </p:bldGraphic>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3" name="Group 2">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4"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5"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6" name="Rounded Rectangle 5"/>
          <p:cNvSpPr/>
          <p:nvPr/>
        </p:nvSpPr>
        <p:spPr>
          <a:xfrm>
            <a:off x="0" y="461495"/>
            <a:ext cx="12724975" cy="7224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srgbClr val="002060"/>
                </a:solidFill>
                <a:latin typeface="Times New Roman" pitchFamily="18" charset="0"/>
                <a:ea typeface="Arial-Rounded" panose="020B0500000000000000" pitchFamily="34" charset="0"/>
                <a:cs typeface="Times New Roman" pitchFamily="18" charset="0"/>
              </a:rPr>
              <a:t>2.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Cùng</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bạn</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đóng</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vai</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nói</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và</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đáp</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lời</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yêu</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cầu</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đề</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nghị</a:t>
            </a:r>
            <a:endParaRPr lang="en-US" sz="3600" b="1" dirty="0">
              <a:solidFill>
                <a:srgbClr val="002060"/>
              </a:solidFill>
              <a:latin typeface="Times New Roman" pitchFamily="18" charset="0"/>
              <a:ea typeface="Arial-Rounded" panose="020B0500000000000000" pitchFamily="34" charset="0"/>
              <a:cs typeface="Times New Roman" pitchFamily="18" charset="0"/>
            </a:endParaRPr>
          </a:p>
        </p:txBody>
      </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31" b="100000" l="409" r="98636">
                        <a14:foregroundMark x1="10778" y1="16793" x2="34106" y2="81313"/>
                        <a14:foregroundMark x1="13779" y1="19949" x2="37108" y2="19192"/>
                        <a14:foregroundMark x1="9550" y1="46591" x2="47885" y2="42677"/>
                        <a14:foregroundMark x1="23329" y1="47727" x2="21692" y2="58081"/>
                        <a14:foregroundMark x1="18690" y1="47348" x2="14598" y2="55051"/>
                        <a14:foregroundMark x1="24966" y1="46970" x2="22510" y2="59975"/>
                        <a14:foregroundMark x1="75443" y1="50000" x2="91269" y2="44949"/>
                        <a14:foregroundMark x1="52524" y1="41162" x2="64939" y2="47348"/>
                        <a14:foregroundMark x1="68759" y1="68939" x2="68349" y2="79672"/>
                        <a14:foregroundMark x1="64939" y1="39141" x2="73806" y2="38763"/>
                        <a14:foregroundMark x1="27967" y1="37626" x2="34516" y2="38384"/>
                      </a14:backgroundRemoval>
                    </a14:imgEffect>
                  </a14:imgLayer>
                </a14:imgProps>
              </a:ext>
              <a:ext uri="{28A0092B-C50C-407E-A947-70E740481C1C}">
                <a14:useLocalDpi xmlns:a14="http://schemas.microsoft.com/office/drawing/2010/main" val="0"/>
              </a:ext>
            </a:extLst>
          </a:blip>
          <a:srcRect l="47718" t="6164" r="3333" b="14170"/>
          <a:stretch/>
        </p:blipFill>
        <p:spPr>
          <a:xfrm>
            <a:off x="6377050" y="2898264"/>
            <a:ext cx="2023542" cy="3582794"/>
          </a:xfrm>
          <a:prstGeom prst="rect">
            <a:avLst/>
          </a:prstGeom>
        </p:spPr>
      </p:pic>
      <p:pic>
        <p:nvPicPr>
          <p:cNvPr id="11" name="Picture 1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31" b="100000" l="409" r="98636">
                        <a14:foregroundMark x1="10778" y1="16793" x2="34106" y2="81313"/>
                        <a14:foregroundMark x1="13779" y1="19949" x2="37108" y2="19192"/>
                        <a14:foregroundMark x1="9550" y1="46591" x2="47885" y2="42677"/>
                        <a14:foregroundMark x1="23329" y1="47727" x2="21692" y2="58081"/>
                        <a14:foregroundMark x1="18690" y1="47348" x2="14598" y2="55051"/>
                        <a14:foregroundMark x1="24966" y1="46970" x2="22510" y2="59975"/>
                        <a14:foregroundMark x1="75443" y1="50000" x2="91269" y2="44949"/>
                        <a14:foregroundMark x1="52524" y1="41162" x2="64939" y2="47348"/>
                        <a14:foregroundMark x1="68759" y1="68939" x2="68349" y2="79672"/>
                        <a14:foregroundMark x1="64939" y1="39141" x2="73806" y2="38763"/>
                        <a14:foregroundMark x1="27967" y1="37626" x2="34516" y2="38384"/>
                      </a14:backgroundRemoval>
                    </a14:imgEffect>
                  </a14:imgLayer>
                </a14:imgProps>
              </a:ext>
              <a:ext uri="{28A0092B-C50C-407E-A947-70E740481C1C}">
                <a14:useLocalDpi xmlns:a14="http://schemas.microsoft.com/office/drawing/2010/main" val="0"/>
              </a:ext>
            </a:extLst>
          </a:blip>
          <a:srcRect l="-3333" t="6164" r="49083" b="14170"/>
          <a:stretch/>
        </p:blipFill>
        <p:spPr>
          <a:xfrm>
            <a:off x="3303169" y="2995318"/>
            <a:ext cx="2242695" cy="3582794"/>
          </a:xfrm>
          <a:prstGeom prst="rect">
            <a:avLst/>
          </a:prstGeom>
        </p:spPr>
      </p:pic>
      <p:grpSp>
        <p:nvGrpSpPr>
          <p:cNvPr id="13" name="Group 12"/>
          <p:cNvGrpSpPr/>
          <p:nvPr/>
        </p:nvGrpSpPr>
        <p:grpSpPr>
          <a:xfrm>
            <a:off x="8996516" y="1277144"/>
            <a:ext cx="2959510" cy="1806664"/>
            <a:chOff x="8996516" y="1277144"/>
            <a:chExt cx="2959510" cy="1806664"/>
          </a:xfrm>
        </p:grpSpPr>
        <p:sp>
          <p:nvSpPr>
            <p:cNvPr id="9" name="Cloud Callout 8"/>
            <p:cNvSpPr/>
            <p:nvPr/>
          </p:nvSpPr>
          <p:spPr>
            <a:xfrm>
              <a:off x="8996516" y="1277144"/>
              <a:ext cx="2821859" cy="1806664"/>
            </a:xfrm>
            <a:prstGeom prst="cloudCallout">
              <a:avLst>
                <a:gd name="adj1" fmla="val -77134"/>
                <a:gd name="adj2" fmla="val 66277"/>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2" name="TextBox 11"/>
            <p:cNvSpPr txBox="1"/>
            <p:nvPr/>
          </p:nvSpPr>
          <p:spPr>
            <a:xfrm>
              <a:off x="9340645" y="1703422"/>
              <a:ext cx="2615381" cy="954107"/>
            </a:xfrm>
            <a:prstGeom prst="rect">
              <a:avLst/>
            </a:prstGeom>
            <a:noFill/>
          </p:spPr>
          <p:txBody>
            <a:bodyPr wrap="square" rtlCol="0">
              <a:spAutoFit/>
            </a:bodyPr>
            <a:lstStyle/>
            <a:p>
              <a:pPr algn="just"/>
              <a:r>
                <a:rPr lang="en-US" sz="2800" dirty="0" err="1" smtClean="0">
                  <a:solidFill>
                    <a:srgbClr val="002060"/>
                  </a:solidFill>
                  <a:latin typeface="Times New Roman" pitchFamily="18" charset="0"/>
                  <a:cs typeface="Times New Roman" pitchFamily="18" charset="0"/>
                </a:rPr>
                <a:t>Bác</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cho</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tôi</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một</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bát</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phở</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gà</a:t>
              </a:r>
              <a:r>
                <a:rPr lang="en-US" sz="2800" dirty="0" smtClean="0">
                  <a:solidFill>
                    <a:srgbClr val="002060"/>
                  </a:solidFill>
                  <a:latin typeface="Times New Roman" pitchFamily="18" charset="0"/>
                  <a:cs typeface="Times New Roman" pitchFamily="18" charset="0"/>
                </a:rPr>
                <a:t>.</a:t>
              </a:r>
              <a:endParaRPr lang="en-US" sz="2800" dirty="0">
                <a:solidFill>
                  <a:srgbClr val="002060"/>
                </a:solidFill>
                <a:latin typeface="Times New Roman" pitchFamily="18" charset="0"/>
                <a:cs typeface="Times New Roman" pitchFamily="18" charset="0"/>
              </a:endParaRPr>
            </a:p>
          </p:txBody>
        </p:sp>
      </p:grpSp>
      <p:grpSp>
        <p:nvGrpSpPr>
          <p:cNvPr id="25" name="Group 24"/>
          <p:cNvGrpSpPr/>
          <p:nvPr/>
        </p:nvGrpSpPr>
        <p:grpSpPr>
          <a:xfrm>
            <a:off x="656697" y="1277144"/>
            <a:ext cx="3325368" cy="1806664"/>
            <a:chOff x="9026013" y="1364827"/>
            <a:chExt cx="2821859" cy="1806664"/>
          </a:xfrm>
        </p:grpSpPr>
        <p:sp>
          <p:nvSpPr>
            <p:cNvPr id="27" name="Cloud Callout 26"/>
            <p:cNvSpPr/>
            <p:nvPr/>
          </p:nvSpPr>
          <p:spPr>
            <a:xfrm>
              <a:off x="9026013" y="1364827"/>
              <a:ext cx="2821859" cy="1806664"/>
            </a:xfrm>
            <a:prstGeom prst="cloudCallout">
              <a:avLst>
                <a:gd name="adj1" fmla="val 48437"/>
                <a:gd name="adj2" fmla="val 65189"/>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8" name="TextBox 27"/>
            <p:cNvSpPr txBox="1"/>
            <p:nvPr/>
          </p:nvSpPr>
          <p:spPr>
            <a:xfrm>
              <a:off x="9383363" y="1806064"/>
              <a:ext cx="2464509" cy="954107"/>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Xin </a:t>
              </a:r>
              <a:r>
                <a:rPr lang="en-US" sz="2800" dirty="0" err="1" smtClean="0">
                  <a:solidFill>
                    <a:srgbClr val="002060"/>
                  </a:solidFill>
                  <a:latin typeface="Times New Roman" pitchFamily="18" charset="0"/>
                  <a:cs typeface="Times New Roman" pitchFamily="18" charset="0"/>
                </a:rPr>
                <a:t>lỗi</a:t>
              </a:r>
              <a:r>
                <a:rPr lang="en-US" sz="2800" dirty="0" smtClean="0">
                  <a:solidFill>
                    <a:srgbClr val="002060"/>
                  </a:solidFill>
                  <a:latin typeface="Times New Roman" pitchFamily="18" charset="0"/>
                  <a:cs typeface="Times New Roman" pitchFamily="18" charset="0"/>
                </a:rPr>
                <a:t> ở </a:t>
              </a:r>
              <a:r>
                <a:rPr lang="en-US" sz="2800" dirty="0" err="1" smtClean="0">
                  <a:solidFill>
                    <a:srgbClr val="002060"/>
                  </a:solidFill>
                  <a:latin typeface="Times New Roman" pitchFamily="18" charset="0"/>
                  <a:cs typeface="Times New Roman" pitchFamily="18" charset="0"/>
                </a:rPr>
                <a:t>đây</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không</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có</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phở</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gà</a:t>
              </a:r>
              <a:r>
                <a:rPr lang="en-US" sz="2800" dirty="0" smtClean="0">
                  <a:solidFill>
                    <a:srgbClr val="002060"/>
                  </a:solidFill>
                  <a:latin typeface="Times New Roman" pitchFamily="18" charset="0"/>
                  <a:cs typeface="Times New Roman" pitchFamily="18" charset="0"/>
                </a:rPr>
                <a:t>.</a:t>
              </a:r>
              <a:endParaRPr lang="en-US" sz="2800" dirty="0">
                <a:solidFill>
                  <a:srgbClr val="002060"/>
                </a:solidFill>
                <a:latin typeface="Times New Roman" pitchFamily="18" charset="0"/>
                <a:cs typeface="Times New Roman" pitchFamily="18" charset="0"/>
              </a:endParaRPr>
            </a:p>
          </p:txBody>
        </p:sp>
      </p:grpSp>
      <p:grpSp>
        <p:nvGrpSpPr>
          <p:cNvPr id="29" name="Group 28"/>
          <p:cNvGrpSpPr/>
          <p:nvPr/>
        </p:nvGrpSpPr>
        <p:grpSpPr>
          <a:xfrm>
            <a:off x="9134167" y="3426336"/>
            <a:ext cx="2920182" cy="1806664"/>
            <a:chOff x="8996516" y="1277144"/>
            <a:chExt cx="2920182" cy="1806664"/>
          </a:xfrm>
          <a:solidFill>
            <a:schemeClr val="accent2">
              <a:lumMod val="60000"/>
              <a:lumOff val="40000"/>
            </a:schemeClr>
          </a:solidFill>
        </p:grpSpPr>
        <p:sp>
          <p:nvSpPr>
            <p:cNvPr id="30" name="Cloud Callout 29"/>
            <p:cNvSpPr/>
            <p:nvPr/>
          </p:nvSpPr>
          <p:spPr>
            <a:xfrm>
              <a:off x="8996516" y="1277144"/>
              <a:ext cx="2821859" cy="1806664"/>
            </a:xfrm>
            <a:prstGeom prst="cloudCallout">
              <a:avLst>
                <a:gd name="adj1" fmla="val -77482"/>
                <a:gd name="adj2" fmla="val -19166"/>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1" name="TextBox 30"/>
            <p:cNvSpPr txBox="1"/>
            <p:nvPr/>
          </p:nvSpPr>
          <p:spPr>
            <a:xfrm>
              <a:off x="9301317" y="1683416"/>
              <a:ext cx="2615381" cy="954107"/>
            </a:xfrm>
            <a:prstGeom prst="rect">
              <a:avLst/>
            </a:prstGeom>
            <a:grpFill/>
          </p:spPr>
          <p:txBody>
            <a:bodyPr wrap="square" rtlCol="0">
              <a:spAutoFit/>
            </a:bodyPr>
            <a:lstStyle/>
            <a:p>
              <a:r>
                <a:rPr lang="en-US" sz="2800" dirty="0" err="1" smtClean="0">
                  <a:solidFill>
                    <a:srgbClr val="002060"/>
                  </a:solidFill>
                  <a:latin typeface="Times New Roman" pitchFamily="18" charset="0"/>
                  <a:cs typeface="Times New Roman" pitchFamily="18" charset="0"/>
                </a:rPr>
                <a:t>Vậy</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bác</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cho</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tôi</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xin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bát</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miến</a:t>
              </a:r>
              <a:r>
                <a:rPr lang="en-US" sz="2800" dirty="0" smtClean="0">
                  <a:solidFill>
                    <a:srgbClr val="002060"/>
                  </a:solidFill>
                  <a:latin typeface="Times New Roman" pitchFamily="18" charset="0"/>
                  <a:cs typeface="Times New Roman" pitchFamily="18" charset="0"/>
                </a:rPr>
                <a:t>.</a:t>
              </a:r>
              <a:endParaRPr lang="en-US" sz="2800" dirty="0">
                <a:solidFill>
                  <a:srgbClr val="002060"/>
                </a:solidFill>
                <a:latin typeface="Times New Roman" pitchFamily="18" charset="0"/>
                <a:cs typeface="Times New Roman" pitchFamily="18" charset="0"/>
              </a:endParaRPr>
            </a:p>
          </p:txBody>
        </p:sp>
      </p:grpSp>
      <p:grpSp>
        <p:nvGrpSpPr>
          <p:cNvPr id="32" name="Group 31"/>
          <p:cNvGrpSpPr/>
          <p:nvPr/>
        </p:nvGrpSpPr>
        <p:grpSpPr>
          <a:xfrm flipH="1">
            <a:off x="240655" y="3745900"/>
            <a:ext cx="2821859" cy="1806664"/>
            <a:chOff x="8996516" y="1277144"/>
            <a:chExt cx="2821859" cy="1806664"/>
          </a:xfrm>
          <a:solidFill>
            <a:schemeClr val="accent2">
              <a:lumMod val="60000"/>
              <a:lumOff val="40000"/>
            </a:schemeClr>
          </a:solidFill>
        </p:grpSpPr>
        <p:sp>
          <p:nvSpPr>
            <p:cNvPr id="33" name="Cloud Callout 32"/>
            <p:cNvSpPr/>
            <p:nvPr/>
          </p:nvSpPr>
          <p:spPr>
            <a:xfrm>
              <a:off x="8996516" y="1277144"/>
              <a:ext cx="2821859" cy="1806664"/>
            </a:xfrm>
            <a:prstGeom prst="cloudCallout">
              <a:avLst>
                <a:gd name="adj1" fmla="val -68771"/>
                <a:gd name="adj2" fmla="val -42567"/>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Times New Roman" pitchFamily="18" charset="0"/>
                <a:cs typeface="Times New Roman" pitchFamily="18" charset="0"/>
              </a:endParaRPr>
            </a:p>
          </p:txBody>
        </p:sp>
        <p:sp>
          <p:nvSpPr>
            <p:cNvPr id="34" name="TextBox 33"/>
            <p:cNvSpPr txBox="1"/>
            <p:nvPr/>
          </p:nvSpPr>
          <p:spPr>
            <a:xfrm>
              <a:off x="9301316" y="1703422"/>
              <a:ext cx="2212259" cy="954107"/>
            </a:xfrm>
            <a:prstGeom prst="rect">
              <a:avLst/>
            </a:prstGeom>
            <a:grpFill/>
          </p:spPr>
          <p:txBody>
            <a:bodyPr wrap="square" rtlCol="0">
              <a:spAutoFit/>
            </a:bodyPr>
            <a:lstStyle/>
            <a:p>
              <a:r>
                <a:rPr lang="en-US" sz="2800" dirty="0" err="1" smtClean="0">
                  <a:solidFill>
                    <a:srgbClr val="002060"/>
                  </a:solidFill>
                  <a:latin typeface="Times New Roman" pitchFamily="18" charset="0"/>
                  <a:cs typeface="Times New Roman" pitchFamily="18" charset="0"/>
                </a:rPr>
                <a:t>Vâng</a:t>
              </a:r>
              <a:r>
                <a:rPr lang="en-US" sz="2800" dirty="0" smtClean="0">
                  <a:solidFill>
                    <a:srgbClr val="002060"/>
                  </a:solidFill>
                  <a:latin typeface="Times New Roman" pitchFamily="18" charset="0"/>
                  <a:cs typeface="Times New Roman" pitchFamily="18" charset="0"/>
                </a:rPr>
                <a:t> ạ! </a:t>
              </a:r>
              <a:r>
                <a:rPr lang="en-US" sz="2800" dirty="0" err="1" smtClean="0">
                  <a:solidFill>
                    <a:srgbClr val="002060"/>
                  </a:solidFill>
                  <a:latin typeface="Times New Roman" pitchFamily="18" charset="0"/>
                  <a:cs typeface="Times New Roman" pitchFamily="18" charset="0"/>
                </a:rPr>
                <a:t>Bác</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chờ</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một</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chút</a:t>
              </a:r>
              <a:r>
                <a:rPr lang="en-US" sz="2800" dirty="0" smtClean="0">
                  <a:solidFill>
                    <a:srgbClr val="002060"/>
                  </a:solidFill>
                  <a:latin typeface="Times New Roman" pitchFamily="18" charset="0"/>
                  <a:cs typeface="Times New Roman" pitchFamily="18" charset="0"/>
                </a:rPr>
                <a:t>.</a:t>
              </a:r>
              <a:endParaRPr lang="en-US" sz="2800" dirty="0">
                <a:solidFill>
                  <a:srgbClr val="00206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870052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5"/>
                                        </p:tgtEl>
                                      </p:cBhvr>
                                    </p:animEffect>
                                    <p:set>
                                      <p:cBhvr>
                                        <p:cTn id="27" dur="1" fill="hold">
                                          <p:stCondLst>
                                            <p:cond delay="499"/>
                                          </p:stCondLst>
                                        </p:cTn>
                                        <p:tgtEl>
                                          <p:spTgt spid="2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56615" y="625992"/>
            <a:ext cx="11507048" cy="1299410"/>
          </a:xfrm>
          <a:prstGeom prst="roundRect">
            <a:avLst/>
          </a:prstGeom>
          <a:solidFill>
            <a:schemeClr val="bg1">
              <a:alpha val="5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4" name="Picture 3"/>
          <p:cNvPicPr>
            <a:picLocks noChangeAspect="1"/>
          </p:cNvPicPr>
          <p:nvPr/>
        </p:nvPicPr>
        <p:blipFill>
          <a:blip r:embed="rId2" cstate="print"/>
          <a:stretch>
            <a:fillRect/>
          </a:stretch>
        </p:blipFill>
        <p:spPr>
          <a:xfrm>
            <a:off x="0" y="0"/>
            <a:ext cx="12192000" cy="6858000"/>
          </a:xfrm>
          <a:prstGeom prst="rect">
            <a:avLst/>
          </a:prstGeom>
        </p:spPr>
      </p:pic>
      <p:sp>
        <p:nvSpPr>
          <p:cNvPr id="10" name="Rounded Rectangle 9"/>
          <p:cNvSpPr/>
          <p:nvPr/>
        </p:nvSpPr>
        <p:spPr>
          <a:xfrm>
            <a:off x="1618378" y="116383"/>
            <a:ext cx="10092975" cy="7729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200" b="1" dirty="0" smtClean="0">
                <a:solidFill>
                  <a:srgbClr val="002060"/>
                </a:solidFill>
                <a:latin typeface="Times New Roman" pitchFamily="18" charset="0"/>
                <a:ea typeface="Arial-Rounded" panose="020B0500000000000000" pitchFamily="34" charset="0"/>
                <a:cs typeface="Times New Roman" pitchFamily="18" charset="0"/>
              </a:rPr>
              <a:t>1. </a:t>
            </a:r>
            <a:r>
              <a:rPr lang="en-US" sz="3200" b="1" dirty="0" err="1">
                <a:solidFill>
                  <a:srgbClr val="002060"/>
                </a:solidFill>
                <a:latin typeface="Times New Roman" pitchFamily="18" charset="0"/>
                <a:ea typeface="Arial-Rounded" panose="020B0500000000000000" pitchFamily="34" charset="0"/>
                <a:cs typeface="Times New Roman" pitchFamily="18" charset="0"/>
              </a:rPr>
              <a:t>Cùng</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bạn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đóng</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vai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nói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và</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đáp</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lời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yêu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cầu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đề</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nghị</a:t>
            </a:r>
            <a:r>
              <a:rPr lang="en-US" sz="3200" b="1" dirty="0">
                <a:solidFill>
                  <a:srgbClr val="002060"/>
                </a:solidFill>
                <a:latin typeface="Times New Roman" pitchFamily="18" charset="0"/>
                <a:ea typeface="Arial-Rounded" panose="020B0500000000000000" pitchFamily="34" charset="0"/>
                <a:cs typeface="Times New Roman" pitchFamily="18" charset="0"/>
              </a:rPr>
              <a:t>:</a:t>
            </a:r>
          </a:p>
        </p:txBody>
      </p:sp>
      <p:graphicFrame>
        <p:nvGraphicFramePr>
          <p:cNvPr id="6" name="Diagram 5"/>
          <p:cNvGraphicFramePr/>
          <p:nvPr>
            <p:extLst>
              <p:ext uri="{D42A27DB-BD31-4B8C-83A1-F6EECF244321}">
                <p14:modId xmlns:p14="http://schemas.microsoft.com/office/powerpoint/2010/main" val="370385108"/>
              </p:ext>
            </p:extLst>
          </p:nvPr>
        </p:nvGraphicFramePr>
        <p:xfrm>
          <a:off x="1679950" y="1005750"/>
          <a:ext cx="8552987" cy="4393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p:cNvSpPr/>
          <p:nvPr/>
        </p:nvSpPr>
        <p:spPr>
          <a:xfrm>
            <a:off x="1879197" y="4275488"/>
            <a:ext cx="716196" cy="75058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070C0"/>
              </a:solidFill>
              <a:latin typeface="Times New Roman" pitchFamily="18" charset="0"/>
              <a:cs typeface="Times New Roman" pitchFamily="18" charset="0"/>
            </a:endParaRPr>
          </a:p>
        </p:txBody>
      </p:sp>
      <p:grpSp>
        <p:nvGrpSpPr>
          <p:cNvPr id="7" name="Group 6"/>
          <p:cNvGrpSpPr/>
          <p:nvPr/>
        </p:nvGrpSpPr>
        <p:grpSpPr>
          <a:xfrm>
            <a:off x="1679951" y="5039096"/>
            <a:ext cx="1114688" cy="1592412"/>
            <a:chOff x="1" y="2801192"/>
            <a:chExt cx="1114688" cy="1592412"/>
          </a:xfrm>
          <a:solidFill>
            <a:srgbClr val="FF6600"/>
          </a:solidFill>
        </p:grpSpPr>
        <p:sp>
          <p:nvSpPr>
            <p:cNvPr id="12" name="Chevron 11"/>
            <p:cNvSpPr/>
            <p:nvPr/>
          </p:nvSpPr>
          <p:spPr>
            <a:xfrm rot="5400000">
              <a:off x="-238861" y="3040054"/>
              <a:ext cx="1592412" cy="1114688"/>
            </a:xfrm>
            <a:prstGeom prst="chevron">
              <a:avLst/>
            </a:prstGeom>
            <a:grpFill/>
            <a:ln>
              <a:solidFill>
                <a:schemeClr val="accent2">
                  <a:lumMod val="60000"/>
                  <a:lumOff val="40000"/>
                </a:schemeClr>
              </a:solidFill>
            </a:ln>
          </p:spPr>
          <p:style>
            <a:lnRef idx="2">
              <a:scrgbClr r="0" g="0" b="0"/>
            </a:lnRef>
            <a:fillRef idx="1">
              <a:scrgbClr r="0" g="0" b="0"/>
            </a:fillRef>
            <a:effectRef idx="1">
              <a:schemeClr val="accent2">
                <a:hueOff val="-1455363"/>
                <a:satOff val="-83928"/>
                <a:lumOff val="8628"/>
                <a:alphaOff val="0"/>
              </a:schemeClr>
            </a:effectRef>
            <a:fontRef idx="minor">
              <a:schemeClr val="lt1"/>
            </a:fontRef>
          </p:style>
        </p:sp>
        <p:sp>
          <p:nvSpPr>
            <p:cNvPr id="13" name="Chevron 4"/>
            <p:cNvSpPr txBox="1"/>
            <p:nvPr/>
          </p:nvSpPr>
          <p:spPr>
            <a:xfrm>
              <a:off x="1" y="3358536"/>
              <a:ext cx="1114688" cy="4777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kern="1200" dirty="0" smtClean="0">
                  <a:latin typeface="Times New Roman" pitchFamily="18" charset="0"/>
                  <a:cs typeface="Times New Roman" pitchFamily="18" charset="0"/>
                </a:rPr>
                <a:t>d</a:t>
              </a:r>
              <a:endParaRPr lang="en-US" sz="4000" kern="1200" dirty="0">
                <a:latin typeface="Times New Roman" pitchFamily="18" charset="0"/>
                <a:cs typeface="Times New Roman" pitchFamily="18" charset="0"/>
              </a:endParaRPr>
            </a:p>
          </p:txBody>
        </p:sp>
      </p:grpSp>
      <p:grpSp>
        <p:nvGrpSpPr>
          <p:cNvPr id="8" name="Group 7"/>
          <p:cNvGrpSpPr/>
          <p:nvPr/>
        </p:nvGrpSpPr>
        <p:grpSpPr>
          <a:xfrm>
            <a:off x="2794639" y="5059490"/>
            <a:ext cx="7438298" cy="1035068"/>
            <a:chOff x="1114688" y="2769338"/>
            <a:chExt cx="7438298" cy="1035068"/>
          </a:xfrm>
        </p:grpSpPr>
        <p:sp>
          <p:nvSpPr>
            <p:cNvPr id="9" name="Round Same Side Corner Rectangle 8"/>
            <p:cNvSpPr/>
            <p:nvPr/>
          </p:nvSpPr>
          <p:spPr>
            <a:xfrm rot="5400000">
              <a:off x="4316303" y="-432277"/>
              <a:ext cx="1035068" cy="7438298"/>
            </a:xfrm>
            <a:prstGeom prst="round2SameRect">
              <a:avLst/>
            </a:prstGeom>
            <a:solidFill>
              <a:schemeClr val="accent2">
                <a:lumMod val="60000"/>
                <a:lumOff val="40000"/>
                <a:alpha val="90000"/>
              </a:schemeClr>
            </a:solidFill>
          </p:spPr>
          <p:style>
            <a:lnRef idx="2">
              <a:schemeClr val="accent2">
                <a:hueOff val="-1455363"/>
                <a:satOff val="-83928"/>
                <a:lumOff val="8628"/>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Round Same Side Corner Rectangle 6"/>
            <p:cNvSpPr txBox="1"/>
            <p:nvPr/>
          </p:nvSpPr>
          <p:spPr>
            <a:xfrm>
              <a:off x="1114688" y="2819866"/>
              <a:ext cx="7387770" cy="9340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Vậy</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bác</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làm</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cho</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tôi</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bát</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miến</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a:t>
              </a:r>
              <a:endParaRPr lang="en-US" sz="3200" kern="1200" dirty="0">
                <a:latin typeface="Times New Roman" pitchFamily="18" charset="0"/>
                <a:ea typeface="Arial-Rounded" panose="020B0500000000000000" pitchFamily="34" charset="0"/>
                <a:cs typeface="Times New Roman" pitchFamily="18" charset="0"/>
              </a:endParaRPr>
            </a:p>
          </p:txBody>
        </p:sp>
      </p:grpSp>
    </p:spTree>
    <p:extLst>
      <p:ext uri="{BB962C8B-B14F-4D97-AF65-F5344CB8AC3E}">
        <p14:creationId xmlns:p14="http://schemas.microsoft.com/office/powerpoint/2010/main" val="2630286097"/>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6" grpId="0">
        <p:bldAsOne/>
      </p:bldGraphic>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5">
            <a:extLst>
              <a:ext uri="{FF2B5EF4-FFF2-40B4-BE49-F238E27FC236}">
                <a16:creationId xmlns:a16="http://schemas.microsoft.com/office/drawing/2014/main" id="{32E29622-6938-4F27-BA2F-8E57C68A0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38" y="-287766"/>
            <a:ext cx="10766099" cy="6704415"/>
          </a:xfrm>
          <a:prstGeom prst="rect">
            <a:avLst/>
          </a:prstGeom>
        </p:spPr>
      </p:pic>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621860">
            <a:off x="1639556" y="870992"/>
            <a:ext cx="2864392" cy="2423717"/>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2376742" y="2727900"/>
            <a:ext cx="7633146" cy="1481175"/>
          </a:xfrm>
          <a:prstGeom prst="rect">
            <a:avLst/>
          </a:prstGeom>
          <a:noFill/>
        </p:spPr>
        <p:txBody>
          <a:bodyPr wrap="square" rtlCol="0">
            <a:spAutoFit/>
          </a:bodyPr>
          <a:lstStyle/>
          <a:p>
            <a:pPr algn="ctr">
              <a:lnSpc>
                <a:spcPct val="150000"/>
              </a:lnSpc>
            </a:pPr>
            <a:r>
              <a:rPr lang="en-US" sz="3200" dirty="0" err="1">
                <a:solidFill>
                  <a:srgbClr val="FF0000"/>
                </a:solidFill>
                <a:latin typeface="Times New Roman" pitchFamily="18" charset="0"/>
                <a:cs typeface="Times New Roman" pitchFamily="18" charset="0"/>
              </a:rPr>
              <a:t>Tạm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biệt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hẹn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gặp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lại</a:t>
            </a:r>
            <a:r>
              <a:rPr lang="en-US" sz="3200" dirty="0">
                <a:solidFill>
                  <a:srgbClr val="FF0000"/>
                </a:solidFill>
                <a:latin typeface="Times New Roman" pitchFamily="18" charset="0"/>
                <a:cs typeface="Times New Roman" pitchFamily="18" charset="0"/>
              </a:rPr>
              <a:t> </a:t>
            </a:r>
          </a:p>
          <a:p>
            <a:pPr algn="ctr">
              <a:lnSpc>
                <a:spcPct val="150000"/>
              </a:lnSpc>
            </a:pPr>
            <a:r>
              <a:rPr lang="en-US" sz="3200" dirty="0" err="1">
                <a:solidFill>
                  <a:srgbClr val="FF0000"/>
                </a:solidFill>
                <a:latin typeface="Times New Roman" pitchFamily="18" charset="0"/>
                <a:cs typeface="Times New Roman" pitchFamily="18" charset="0"/>
              </a:rPr>
              <a:t>các</a:t>
            </a:r>
            <a:r>
              <a:rPr lang="en-US" sz="3200" dirty="0">
                <a:solidFill>
                  <a:srgbClr val="FF0000"/>
                </a:solidFill>
                <a:latin typeface="Times New Roman" pitchFamily="18" charset="0"/>
                <a:cs typeface="Times New Roman" pitchFamily="18" charset="0"/>
              </a:rPr>
              <a:t> con </a:t>
            </a:r>
            <a:r>
              <a:rPr lang="en-US" sz="3200" dirty="0" err="1">
                <a:solidFill>
                  <a:srgbClr val="FF0000"/>
                </a:solidFill>
                <a:latin typeface="Times New Roman" pitchFamily="18" charset="0"/>
                <a:cs typeface="Times New Roman" pitchFamily="18" charset="0"/>
              </a:rPr>
              <a:t>vào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những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tiết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học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sau</a:t>
            </a:r>
            <a:r>
              <a:rPr lang="en-US" sz="3200" dirty="0">
                <a:solidFill>
                  <a:srgbClr val="FF0000"/>
                </a:solidFill>
                <a:latin typeface="Times New Roman" pitchFamily="18" charset="0"/>
                <a:cs typeface="Times New Roman" pitchFamily="18" charset="0"/>
              </a:rPr>
              <a:t>!</a:t>
            </a:r>
          </a:p>
        </p:txBody>
      </p:sp>
      <p:pic>
        <p:nvPicPr>
          <p:cNvPr id="12" name="图片 14340" descr="28"/>
          <p:cNvPicPr>
            <a:picLocks noChangeAspect="1"/>
          </p:cNvPicPr>
          <p:nvPr/>
        </p:nvPicPr>
        <p:blipFill>
          <a:blip r:embed="rId6" cstate="print"/>
          <a:stretch>
            <a:fillRect/>
          </a:stretch>
        </p:blipFill>
        <p:spPr>
          <a:xfrm>
            <a:off x="9335386" y="4722750"/>
            <a:ext cx="2716388" cy="2127592"/>
          </a:xfrm>
          <a:prstGeom prst="rect">
            <a:avLst/>
          </a:prstGeom>
          <a:noFill/>
          <a:ln w="9525">
            <a:noFill/>
          </a:ln>
        </p:spPr>
      </p:pic>
      <p:pic>
        <p:nvPicPr>
          <p:cNvPr id="13" name="图片 6"/>
          <p:cNvPicPr>
            <a:picLocks noChangeAspect="1"/>
          </p:cNvPicPr>
          <p:nvPr/>
        </p:nvPicPr>
        <p:blipFill rotWithShape="1">
          <a:blip r:embed="rId7" cstate="print">
            <a:extLst>
              <a:ext uri="{28A0092B-C50C-407E-A947-70E740481C1C}">
                <a14:useLocalDpi xmlns:a14="http://schemas.microsoft.com/office/drawing/2010/main" val="0"/>
              </a:ext>
            </a:extLst>
          </a:blip>
          <a:srcRect l="27294" t="7312" r="32213" b="28914"/>
          <a:stretch>
            <a:fillRect/>
          </a:stretch>
        </p:blipFill>
        <p:spPr>
          <a:xfrm rot="19502702">
            <a:off x="584367" y="188539"/>
            <a:ext cx="2088829" cy="3102220"/>
          </a:xfrm>
          <a:prstGeom prst="rect">
            <a:avLst/>
          </a:prstGeom>
        </p:spPr>
      </p:pic>
      <p:pic>
        <p:nvPicPr>
          <p:cNvPr id="14" name="Picture 8" descr="Dơi, chim và họ nhà thú | Mầm Non Đô Thị Sài Đồ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81665" y="424494"/>
            <a:ext cx="2823830" cy="141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52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par>
                          <p:cTn id="10" fill="hold">
                            <p:stCondLst>
                              <p:cond delay="750"/>
                            </p:stCondLst>
                            <p:childTnLst>
                              <p:par>
                                <p:cTn id="11" presetID="6"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par>
                          <p:cTn id="14" fill="hold">
                            <p:stCondLst>
                              <p:cond delay="2750"/>
                            </p:stCondLst>
                            <p:childTnLst>
                              <p:par>
                                <p:cTn id="15" presetID="2" presetClass="entr" presetSubtype="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1+#ppt_w/2"/>
                                          </p:val>
                                        </p:tav>
                                        <p:tav tm="100000">
                                          <p:val>
                                            <p:strVal val="#ppt_x"/>
                                          </p:val>
                                        </p:tav>
                                      </p:tavLst>
                                    </p:anim>
                                    <p:anim calcmode="lin" valueType="num">
                                      <p:cBhvr additive="base">
                                        <p:cTn id="18" dur="10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3750"/>
                            </p:stCondLst>
                            <p:childTnLst>
                              <p:par>
                                <p:cTn id="20" presetID="8" presetClass="entr" presetSubtype="16"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8" name="Picture 2" descr="Kết quả hình ảnh cho stock.xchn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800099" y="436086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A. </a:t>
            </a:r>
            <a:r>
              <a:rPr kumimoji="0" lang="en-US" sz="3600" b="1" i="0" u="none" strike="noStrike" kern="1200" cap="none" spc="0" normalizeH="0" baseline="0" noProof="0" dirty="0" err="1">
                <a:ln>
                  <a:noFill/>
                </a:ln>
                <a:solidFill>
                  <a:srgbClr val="008000"/>
                </a:solidFill>
                <a:effectLst/>
                <a:uLnTx/>
                <a:uFillTx/>
                <a:latin typeface="Times New Roman" pitchFamily="18" charset="0"/>
                <a:cs typeface="Times New Roman" pitchFamily="18" charset="0"/>
              </a:rPr>
              <a:t>Giấc</a:t>
            </a:r>
            <a:r>
              <a:rPr kumimoji="0" lang="en-US" sz="3600" b="1" i="0" u="none" strike="noStrike" kern="1200" cap="none" spc="0" normalizeH="0" noProof="0" dirty="0">
                <a:ln>
                  <a:noFill/>
                </a:ln>
                <a:solidFill>
                  <a:srgbClr val="008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008000"/>
                </a:solidFill>
                <a:effectLst/>
                <a:uLnTx/>
                <a:uFillTx/>
                <a:latin typeface="Times New Roman" pitchFamily="18" charset="0"/>
                <a:cs typeface="Times New Roman" pitchFamily="18" charset="0"/>
              </a:rPr>
              <a:t>mộng</a:t>
            </a:r>
            <a:endParaRPr kumimoji="0" lang="en-US" sz="36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10" name="Rounded Rectangle 9"/>
          <p:cNvSpPr/>
          <p:nvPr/>
        </p:nvSpPr>
        <p:spPr>
          <a:xfrm>
            <a:off x="4445878" y="5510320"/>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D. </a:t>
            </a:r>
            <a:r>
              <a:rPr kumimoji="0" lang="en-US" sz="3600" b="1" i="0" u="none" strike="noStrike" kern="1200" cap="none" spc="0" normalizeH="0" baseline="0" noProof="0" dirty="0" err="1">
                <a:ln>
                  <a:noFill/>
                </a:ln>
                <a:solidFill>
                  <a:srgbClr val="008000"/>
                </a:solidFill>
                <a:effectLst/>
                <a:uLnTx/>
                <a:uFillTx/>
                <a:latin typeface="Times New Roman" pitchFamily="18" charset="0"/>
                <a:cs typeface="Times New Roman" pitchFamily="18" charset="0"/>
              </a:rPr>
              <a:t>Giấc</a:t>
            </a:r>
            <a:r>
              <a:rPr kumimoji="0" lang="en-US" sz="3600" b="1" i="0" u="none" strike="noStrike" kern="1200" cap="none" spc="0" normalizeH="0" noProof="0" dirty="0">
                <a:ln>
                  <a:noFill/>
                </a:ln>
                <a:solidFill>
                  <a:srgbClr val="008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008000"/>
                </a:solidFill>
                <a:effectLst/>
                <a:uLnTx/>
                <a:uFillTx/>
                <a:latin typeface="Times New Roman" pitchFamily="18" charset="0"/>
                <a:cs typeface="Times New Roman" pitchFamily="18" charset="0"/>
              </a:rPr>
              <a:t>tròn</a:t>
            </a:r>
            <a:endParaRPr kumimoji="0" lang="en-US" sz="36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11" name="Rounded Rectangle 10"/>
          <p:cNvSpPr/>
          <p:nvPr/>
        </p:nvSpPr>
        <p:spPr>
          <a:xfrm>
            <a:off x="800100" y="55472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C. </a:t>
            </a:r>
            <a:r>
              <a:rPr kumimoji="0" lang="en-US" sz="3600" b="1" i="0" u="none" strike="noStrike" kern="1200" cap="none" spc="0" normalizeH="0" baseline="0" noProof="0" dirty="0" err="1">
                <a:ln>
                  <a:noFill/>
                </a:ln>
                <a:solidFill>
                  <a:srgbClr val="008000"/>
                </a:solidFill>
                <a:effectLst/>
                <a:uLnTx/>
                <a:uFillTx/>
                <a:latin typeface="Times New Roman" pitchFamily="18" charset="0"/>
                <a:cs typeface="Times New Roman" pitchFamily="18" charset="0"/>
              </a:rPr>
              <a:t>Giấc</a:t>
            </a:r>
            <a:r>
              <a:rPr kumimoji="0" lang="en-US" sz="3600" b="1" i="0" u="none" strike="noStrike" kern="1200" cap="none" spc="0" normalizeH="0" noProof="0" dirty="0">
                <a:ln>
                  <a:noFill/>
                </a:ln>
                <a:solidFill>
                  <a:srgbClr val="008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008000"/>
                </a:solidFill>
                <a:effectLst/>
                <a:uLnTx/>
                <a:uFillTx/>
                <a:latin typeface="Times New Roman" pitchFamily="18" charset="0"/>
                <a:cs typeface="Times New Roman" pitchFamily="18" charset="0"/>
              </a:rPr>
              <a:t>ngủ</a:t>
            </a:r>
            <a:endParaRPr kumimoji="0" lang="en-US" sz="36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12" name="Rounded Rectangle 11"/>
          <p:cNvSpPr/>
          <p:nvPr/>
        </p:nvSpPr>
        <p:spPr>
          <a:xfrm>
            <a:off x="4419600" y="4376882"/>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B. </a:t>
            </a:r>
            <a:r>
              <a:rPr kumimoji="0" lang="en-US" sz="3600" b="1" i="0" u="none" strike="noStrike" kern="1200" cap="none" spc="0" normalizeH="0" baseline="0" noProof="0" dirty="0" err="1">
                <a:ln>
                  <a:noFill/>
                </a:ln>
                <a:solidFill>
                  <a:srgbClr val="008000"/>
                </a:solidFill>
                <a:effectLst/>
                <a:uLnTx/>
                <a:uFillTx/>
                <a:latin typeface="Times New Roman" pitchFamily="18" charset="0"/>
                <a:cs typeface="Times New Roman" pitchFamily="18" charset="0"/>
              </a:rPr>
              <a:t>Giấc</a:t>
            </a:r>
            <a:r>
              <a:rPr kumimoji="0" lang="en-US" sz="3600" b="1" i="0" u="none" strike="noStrike" kern="1200" cap="none" spc="0" normalizeH="0" noProof="0" dirty="0">
                <a:ln>
                  <a:noFill/>
                </a:ln>
                <a:solidFill>
                  <a:srgbClr val="008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008000"/>
                </a:solidFill>
                <a:effectLst/>
                <a:uLnTx/>
                <a:uFillTx/>
                <a:latin typeface="Times New Roman" pitchFamily="18" charset="0"/>
                <a:cs typeface="Times New Roman" pitchFamily="18" charset="0"/>
              </a:rPr>
              <a:t>mơ</a:t>
            </a:r>
            <a:endParaRPr kumimoji="0" lang="en-US" sz="36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13" name="TextBox 12"/>
          <p:cNvSpPr txBox="1"/>
          <p:nvPr/>
        </p:nvSpPr>
        <p:spPr>
          <a:xfrm>
            <a:off x="1014683" y="923953"/>
            <a:ext cx="6880893" cy="175432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008000"/>
                </a:solidFill>
                <a:effectLst/>
                <a:uLnTx/>
                <a:uFillTx/>
                <a:latin typeface="Times New Roman" pitchFamily="18" charset="0"/>
                <a:cs typeface="Times New Roman" pitchFamily="18" charset="0"/>
              </a:rPr>
              <a:t>………..</a:t>
            </a:r>
            <a:r>
              <a:rPr kumimoji="0" lang="en-US" sz="3600" b="1" i="0" u="none" strike="noStrike" kern="1200" cap="none" spc="0" normalizeH="0" baseline="0" noProof="0" dirty="0" err="1" smtClean="0">
                <a:ln>
                  <a:noFill/>
                </a:ln>
                <a:solidFill>
                  <a:srgbClr val="008000"/>
                </a:solidFill>
                <a:effectLst/>
                <a:uLnTx/>
                <a:uFillTx/>
                <a:latin typeface="Times New Roman" pitchFamily="18" charset="0"/>
                <a:cs typeface="Times New Roman" pitchFamily="18" charset="0"/>
              </a:rPr>
              <a:t>là</a:t>
            </a:r>
            <a:r>
              <a:rPr kumimoji="0" lang="en-US" sz="36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smtClean="0">
                <a:ln>
                  <a:noFill/>
                </a:ln>
                <a:solidFill>
                  <a:srgbClr val="008000"/>
                </a:solidFill>
                <a:effectLst/>
                <a:uLnTx/>
                <a:uFillTx/>
                <a:latin typeface="Times New Roman" pitchFamily="18" charset="0"/>
                <a:cs typeface="Times New Roman" pitchFamily="18" charset="0"/>
              </a:rPr>
              <a:t>giấc</a:t>
            </a:r>
            <a:r>
              <a:rPr kumimoji="0" lang="en-US" sz="36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008000"/>
                </a:solidFill>
                <a:effectLst/>
                <a:uLnTx/>
                <a:uFillTx/>
                <a:latin typeface="Times New Roman" pitchFamily="18" charset="0"/>
                <a:cs typeface="Times New Roman" pitchFamily="18" charset="0"/>
              </a:rPr>
              <a:t>ngủ</a:t>
            </a:r>
            <a:r>
              <a:rPr kumimoji="0" lang="en-US" sz="3600" b="1" i="0" u="none" strike="noStrike" kern="1200" cap="none" spc="0" normalizeH="0" noProof="0" dirty="0">
                <a:ln>
                  <a:noFill/>
                </a:ln>
                <a:solidFill>
                  <a:srgbClr val="008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008000"/>
                </a:solidFill>
                <a:effectLst/>
                <a:uLnTx/>
                <a:uFillTx/>
                <a:latin typeface="Times New Roman" pitchFamily="18" charset="0"/>
                <a:cs typeface="Times New Roman" pitchFamily="18" charset="0"/>
              </a:rPr>
              <a:t>ngon</a:t>
            </a:r>
            <a:r>
              <a:rPr kumimoji="0" lang="en-US" sz="3600" b="1" i="0" u="none" strike="noStrike" kern="1200" cap="none" spc="0" normalizeH="0" noProof="0" dirty="0">
                <a:ln>
                  <a:noFill/>
                </a:ln>
                <a:solidFill>
                  <a:srgbClr val="008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008000"/>
                </a:solidFill>
                <a:effectLst/>
                <a:uLnTx/>
                <a:uFillTx/>
                <a:latin typeface="Times New Roman" pitchFamily="18" charset="0"/>
                <a:cs typeface="Times New Roman" pitchFamily="18" charset="0"/>
              </a:rPr>
              <a:t>ngủ</a:t>
            </a:r>
            <a:r>
              <a:rPr kumimoji="0" lang="en-US" sz="3600" b="1" i="0" u="none" strike="noStrike" kern="1200" cap="none" spc="0" normalizeH="0" noProof="0" dirty="0">
                <a:ln>
                  <a:noFill/>
                </a:ln>
                <a:solidFill>
                  <a:srgbClr val="008000"/>
                </a:solidFill>
                <a:effectLst/>
                <a:uLnTx/>
                <a:uFillTx/>
                <a:latin typeface="Times New Roman" pitchFamily="18" charset="0"/>
                <a:cs typeface="Times New Roman" pitchFamily="18" charset="0"/>
              </a:rPr>
              <a:t> </a:t>
            </a:r>
            <a:r>
              <a:rPr kumimoji="0" lang="en-US" sz="36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say.</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i="1" noProof="0" dirty="0" err="1" smtClean="0">
                <a:solidFill>
                  <a:srgbClr val="002060"/>
                </a:solidFill>
                <a:latin typeface="Times New Roman" pitchFamily="18" charset="0"/>
                <a:cs typeface="Times New Roman" pitchFamily="18" charset="0"/>
              </a:rPr>
              <a:t>Tìm</a:t>
            </a:r>
            <a:r>
              <a:rPr lang="en-US" sz="3600" i="1" noProof="0" dirty="0" smtClean="0">
                <a:solidFill>
                  <a:srgbClr val="002060"/>
                </a:solidFill>
                <a:latin typeface="Times New Roman" pitchFamily="18" charset="0"/>
                <a:cs typeface="Times New Roman" pitchFamily="18" charset="0"/>
              </a:rPr>
              <a:t> </a:t>
            </a:r>
            <a:r>
              <a:rPr lang="en-US" sz="3600" i="1" noProof="0" dirty="0" err="1" smtClean="0">
                <a:solidFill>
                  <a:srgbClr val="002060"/>
                </a:solidFill>
                <a:latin typeface="Times New Roman" pitchFamily="18" charset="0"/>
                <a:cs typeface="Times New Roman" pitchFamily="18" charset="0"/>
              </a:rPr>
              <a:t>từ</a:t>
            </a:r>
            <a:r>
              <a:rPr lang="en-US" sz="3600" i="1" noProof="0" dirty="0" smtClean="0">
                <a:solidFill>
                  <a:srgbClr val="002060"/>
                </a:solidFill>
                <a:latin typeface="Times New Roman" pitchFamily="18" charset="0"/>
                <a:cs typeface="Times New Roman" pitchFamily="18" charset="0"/>
              </a:rPr>
              <a:t> </a:t>
            </a:r>
            <a:r>
              <a:rPr lang="en-US" sz="3600" i="1" noProof="0" dirty="0" err="1" smtClean="0">
                <a:solidFill>
                  <a:srgbClr val="002060"/>
                </a:solidFill>
                <a:latin typeface="Times New Roman" pitchFamily="18" charset="0"/>
                <a:cs typeface="Times New Roman" pitchFamily="18" charset="0"/>
              </a:rPr>
              <a:t>phù</a:t>
            </a:r>
            <a:r>
              <a:rPr lang="en-US" sz="3600" i="1" noProof="0" dirty="0" smtClean="0">
                <a:solidFill>
                  <a:srgbClr val="002060"/>
                </a:solidFill>
                <a:latin typeface="Times New Roman" pitchFamily="18" charset="0"/>
                <a:cs typeface="Times New Roman" pitchFamily="18" charset="0"/>
              </a:rPr>
              <a:t> </a:t>
            </a:r>
            <a:r>
              <a:rPr lang="en-US" sz="3600" i="1" noProof="0" dirty="0" err="1" smtClean="0">
                <a:solidFill>
                  <a:srgbClr val="002060"/>
                </a:solidFill>
                <a:latin typeface="Times New Roman" pitchFamily="18" charset="0"/>
                <a:cs typeface="Times New Roman" pitchFamily="18" charset="0"/>
              </a:rPr>
              <a:t>hợp</a:t>
            </a:r>
            <a:r>
              <a:rPr lang="en-US" sz="3600" i="1" noProof="0" dirty="0" smtClean="0">
                <a:solidFill>
                  <a:srgbClr val="002060"/>
                </a:solidFill>
                <a:latin typeface="Times New Roman" pitchFamily="18" charset="0"/>
                <a:cs typeface="Times New Roman" pitchFamily="18" charset="0"/>
              </a:rPr>
              <a:t> </a:t>
            </a:r>
            <a:r>
              <a:rPr lang="en-US" sz="3600" i="1" noProof="0" dirty="0" err="1" smtClean="0">
                <a:solidFill>
                  <a:srgbClr val="002060"/>
                </a:solidFill>
                <a:latin typeface="Times New Roman" pitchFamily="18" charset="0"/>
                <a:cs typeface="Times New Roman" pitchFamily="18" charset="0"/>
              </a:rPr>
              <a:t>điền</a:t>
            </a:r>
            <a:r>
              <a:rPr lang="en-US" sz="3600" i="1" noProof="0" dirty="0" smtClean="0">
                <a:solidFill>
                  <a:srgbClr val="002060"/>
                </a:solidFill>
                <a:latin typeface="Times New Roman" pitchFamily="18" charset="0"/>
                <a:cs typeface="Times New Roman" pitchFamily="18" charset="0"/>
              </a:rPr>
              <a:t> </a:t>
            </a:r>
            <a:r>
              <a:rPr lang="en-US" sz="3600" i="1" noProof="0" dirty="0" err="1" smtClean="0">
                <a:solidFill>
                  <a:srgbClr val="002060"/>
                </a:solidFill>
                <a:latin typeface="Times New Roman" pitchFamily="18" charset="0"/>
                <a:cs typeface="Times New Roman" pitchFamily="18" charset="0"/>
              </a:rPr>
              <a:t>vào</a:t>
            </a:r>
            <a:r>
              <a:rPr lang="en-US" sz="3600" i="1" noProof="0" dirty="0" smtClean="0">
                <a:solidFill>
                  <a:srgbClr val="002060"/>
                </a:solidFill>
                <a:latin typeface="Times New Roman" pitchFamily="18" charset="0"/>
                <a:cs typeface="Times New Roman" pitchFamily="18" charset="0"/>
              </a:rPr>
              <a:t> </a:t>
            </a:r>
            <a:r>
              <a:rPr lang="en-US" sz="3600" i="1" noProof="0" dirty="0" err="1" smtClean="0">
                <a:solidFill>
                  <a:srgbClr val="002060"/>
                </a:solidFill>
                <a:latin typeface="Times New Roman" pitchFamily="18" charset="0"/>
                <a:cs typeface="Times New Roman" pitchFamily="18" charset="0"/>
              </a:rPr>
              <a:t>chỗ</a:t>
            </a:r>
            <a:r>
              <a:rPr lang="en-US" sz="3600" i="1" noProof="0" dirty="0" smtClean="0">
                <a:solidFill>
                  <a:srgbClr val="002060"/>
                </a:solidFill>
                <a:latin typeface="Times New Roman" pitchFamily="18" charset="0"/>
                <a:cs typeface="Times New Roman" pitchFamily="18" charset="0"/>
              </a:rPr>
              <a:t> </a:t>
            </a:r>
            <a:r>
              <a:rPr lang="en-US" sz="3600" i="1" noProof="0" dirty="0" err="1" smtClean="0">
                <a:solidFill>
                  <a:srgbClr val="002060"/>
                </a:solidFill>
                <a:latin typeface="Times New Roman" pitchFamily="18" charset="0"/>
                <a:cs typeface="Times New Roman" pitchFamily="18" charset="0"/>
              </a:rPr>
              <a:t>trống</a:t>
            </a:r>
            <a:r>
              <a:rPr lang="en-US" sz="3600" i="1" noProof="0" dirty="0" smtClean="0">
                <a:solidFill>
                  <a:srgbClr val="002060"/>
                </a:solidFill>
                <a:latin typeface="Times New Roman" pitchFamily="18" charset="0"/>
                <a:cs typeface="Times New Roman" pitchFamily="18" charset="0"/>
              </a:rPr>
              <a:t>.</a:t>
            </a:r>
            <a:endParaRPr kumimoji="0" lang="en-US" sz="4000" i="1"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pic>
        <p:nvPicPr>
          <p:cNvPr id="14" name="Picture 13">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1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cstate="print"/>
          <a:stretch>
            <a:fillRect/>
          </a:stretch>
        </p:blipFill>
        <p:spPr>
          <a:xfrm>
            <a:off x="12763500" y="3123363"/>
            <a:ext cx="609600" cy="609600"/>
          </a:xfrm>
          <a:prstGeom prst="rect">
            <a:avLst/>
          </a:prstGeom>
        </p:spPr>
      </p:pic>
      <p:pic>
        <p:nvPicPr>
          <p:cNvPr id="1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cstate="print"/>
          <a:stretch>
            <a:fillRect/>
          </a:stretch>
        </p:blipFill>
        <p:spPr>
          <a:xfrm>
            <a:off x="12835561" y="4398125"/>
            <a:ext cx="609600" cy="609600"/>
          </a:xfrm>
          <a:prstGeom prst="rect">
            <a:avLst/>
          </a:prstGeom>
        </p:spPr>
      </p:pic>
      <p:pic>
        <p:nvPicPr>
          <p:cNvPr id="17"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cstate="print"/>
          <a:stretch>
            <a:fillRect/>
          </a:stretch>
        </p:blipFill>
        <p:spPr>
          <a:xfrm>
            <a:off x="12763500" y="5272232"/>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cstate="print"/>
          <a:stretch>
            <a:fillRect/>
          </a:stretch>
        </p:blipFill>
        <p:spPr>
          <a:xfrm>
            <a:off x="12843358" y="6146339"/>
            <a:ext cx="609600" cy="609600"/>
          </a:xfrm>
          <a:prstGeom prst="rect">
            <a:avLst/>
          </a:prstGeom>
        </p:spPr>
      </p:pic>
      <p:pic>
        <p:nvPicPr>
          <p:cNvPr id="19"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times up"/>
          <p:cNvGrpSpPr/>
          <p:nvPr/>
        </p:nvGrpSpPr>
        <p:grpSpPr>
          <a:xfrm>
            <a:off x="10639839" y="605061"/>
            <a:ext cx="757084" cy="375064"/>
            <a:chOff x="2989747" y="438150"/>
            <a:chExt cx="1572029" cy="683752"/>
          </a:xfrm>
        </p:grpSpPr>
        <p:sp>
          <p:nvSpPr>
            <p:cNvPr id="21" name="Rounded Rectangle 2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22" name="Rounded Rectangle 2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Bắt</a:t>
              </a:r>
              <a:r>
                <a:rPr kumimoji="0" lang="en-GB" sz="11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r>
                <a:rPr kumimoji="0" lang="en-GB" sz="1100" b="0"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đầu</a:t>
              </a:r>
              <a:r>
                <a:rPr kumimoji="0" lang="en-GB" sz="11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a:t>
              </a:r>
            </a:p>
          </p:txBody>
        </p:sp>
      </p:grpSp>
      <p:pic>
        <p:nvPicPr>
          <p:cNvPr id="23"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sp>
        <p:nvSpPr>
          <p:cNvPr id="48"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9" name="Explosion 2 48"/>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HẾT GIỜ</a:t>
            </a:r>
          </a:p>
        </p:txBody>
      </p:sp>
      <p:pic>
        <p:nvPicPr>
          <p:cNvPr id="50"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cstate="print"/>
          <a:stretch>
            <a:fillRect/>
          </a:stretch>
        </p:blipFill>
        <p:spPr>
          <a:xfrm>
            <a:off x="12735899" y="1199499"/>
            <a:ext cx="609600" cy="609600"/>
          </a:xfrm>
          <a:prstGeom prst="rect">
            <a:avLst/>
          </a:prstGeom>
        </p:spPr>
      </p:pic>
      <p:pic>
        <p:nvPicPr>
          <p:cNvPr id="51"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cstate="print"/>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18445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0"/>
                                        </p:tgtEl>
                                        <p:attrNameLst>
                                          <p:attrName>style.color</p:attrName>
                                        </p:attrNameLst>
                                      </p:cBhvr>
                                      <p:by>
                                        <p:hsl h="7200000" s="0" l="0"/>
                                      </p:by>
                                    </p:animClr>
                                    <p:animClr clrSpc="hsl" dir="cw">
                                      <p:cBhvr>
                                        <p:cTn id="58" dur="500" fill="hold"/>
                                        <p:tgtEl>
                                          <p:spTgt spid="10"/>
                                        </p:tgtEl>
                                        <p:attrNameLst>
                                          <p:attrName>fillcolor</p:attrName>
                                        </p:attrNameLst>
                                      </p:cBhvr>
                                      <p:by>
                                        <p:hsl h="7200000" s="0" l="0"/>
                                      </p:by>
                                    </p:animClr>
                                    <p:animClr clrSpc="hsl" dir="cw">
                                      <p:cBhvr>
                                        <p:cTn id="59" dur="500" fill="hold"/>
                                        <p:tgtEl>
                                          <p:spTgt spid="10"/>
                                        </p:tgtEl>
                                        <p:attrNameLst>
                                          <p:attrName>stroke.color</p:attrName>
                                        </p:attrNameLst>
                                      </p:cBhvr>
                                      <p:by>
                                        <p:hsl h="7200000" s="0" l="0"/>
                                      </p:by>
                                    </p:animClr>
                                    <p:set>
                                      <p:cBhvr>
                                        <p:cTn id="60" dur="500" fill="hold"/>
                                        <p:tgtEl>
                                          <p:spTgt spid="10"/>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252" fill="hold"/>
                                        <p:tgtEl>
                                          <p:spTgt spid="15"/>
                                        </p:tgtEl>
                                      </p:cBhvr>
                                    </p:cmd>
                                  </p:childTnLst>
                                </p:cTn>
                              </p:par>
                              <p:par>
                                <p:cTn id="63" presetID="1" presetClass="exit" presetSubtype="0" fill="hold" nodeType="withEffect">
                                  <p:stCondLst>
                                    <p:cond delay="0"/>
                                  </p:stCondLst>
                                  <p:childTnLst>
                                    <p:set>
                                      <p:cBhvr>
                                        <p:cTn id="64" dur="1" fill="hold">
                                          <p:stCondLst>
                                            <p:cond delay="0"/>
                                          </p:stCondLst>
                                        </p:cTn>
                                        <p:tgtEl>
                                          <p:spTgt spid="6"/>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5"/>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5"/>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4"/>
                                        </p:tgtEl>
                                        <p:attrNameLst>
                                          <p:attrName>r</p:attrName>
                                        </p:attrNameLst>
                                      </p:cBhvr>
                                    </p:animRot>
                                    <p:animRot by="-240000">
                                      <p:cBhvr>
                                        <p:cTn id="74" dur="200" fill="hold">
                                          <p:stCondLst>
                                            <p:cond delay="200"/>
                                          </p:stCondLst>
                                        </p:cTn>
                                        <p:tgtEl>
                                          <p:spTgt spid="4"/>
                                        </p:tgtEl>
                                        <p:attrNameLst>
                                          <p:attrName>r</p:attrName>
                                        </p:attrNameLst>
                                      </p:cBhvr>
                                    </p:animRot>
                                    <p:animRot by="240000">
                                      <p:cBhvr>
                                        <p:cTn id="75" dur="200" fill="hold">
                                          <p:stCondLst>
                                            <p:cond delay="400"/>
                                          </p:stCondLst>
                                        </p:cTn>
                                        <p:tgtEl>
                                          <p:spTgt spid="4"/>
                                        </p:tgtEl>
                                        <p:attrNameLst>
                                          <p:attrName>r</p:attrName>
                                        </p:attrNameLst>
                                      </p:cBhvr>
                                    </p:animRot>
                                    <p:animRot by="-240000">
                                      <p:cBhvr>
                                        <p:cTn id="76" dur="200" fill="hold">
                                          <p:stCondLst>
                                            <p:cond delay="600"/>
                                          </p:stCondLst>
                                        </p:cTn>
                                        <p:tgtEl>
                                          <p:spTgt spid="4"/>
                                        </p:tgtEl>
                                        <p:attrNameLst>
                                          <p:attrName>r</p:attrName>
                                        </p:attrNameLst>
                                      </p:cBhvr>
                                    </p:animRot>
                                    <p:animRot by="120000">
                                      <p:cBhvr>
                                        <p:cTn id="77" dur="200" fill="hold">
                                          <p:stCondLst>
                                            <p:cond delay="800"/>
                                          </p:stCondLst>
                                        </p:cTn>
                                        <p:tgtEl>
                                          <p:spTgt spid="4"/>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4"/>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7"/>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7"/>
                                        </p:tgtEl>
                                        <p:attrNameLst>
                                          <p:attrName>r</p:attrName>
                                        </p:attrNameLst>
                                      </p:cBhvr>
                                    </p:animRot>
                                    <p:animRot by="-240000">
                                      <p:cBhvr>
                                        <p:cTn id="84" dur="400" fill="hold">
                                          <p:stCondLst>
                                            <p:cond delay="400"/>
                                          </p:stCondLst>
                                        </p:cTn>
                                        <p:tgtEl>
                                          <p:spTgt spid="7"/>
                                        </p:tgtEl>
                                        <p:attrNameLst>
                                          <p:attrName>r</p:attrName>
                                        </p:attrNameLst>
                                      </p:cBhvr>
                                    </p:animRot>
                                    <p:animRot by="240000">
                                      <p:cBhvr>
                                        <p:cTn id="85" dur="400" fill="hold">
                                          <p:stCondLst>
                                            <p:cond delay="800"/>
                                          </p:stCondLst>
                                        </p:cTn>
                                        <p:tgtEl>
                                          <p:spTgt spid="7"/>
                                        </p:tgtEl>
                                        <p:attrNameLst>
                                          <p:attrName>r</p:attrName>
                                        </p:attrNameLst>
                                      </p:cBhvr>
                                    </p:animRot>
                                    <p:animRot by="-240000">
                                      <p:cBhvr>
                                        <p:cTn id="86" dur="400" fill="hold">
                                          <p:stCondLst>
                                            <p:cond delay="1200"/>
                                          </p:stCondLst>
                                        </p:cTn>
                                        <p:tgtEl>
                                          <p:spTgt spid="7"/>
                                        </p:tgtEl>
                                        <p:attrNameLst>
                                          <p:attrName>r</p:attrName>
                                        </p:attrNameLst>
                                      </p:cBhvr>
                                    </p:animRot>
                                    <p:animRot by="120000">
                                      <p:cBhvr>
                                        <p:cTn id="87" dur="400" fill="hold">
                                          <p:stCondLst>
                                            <p:cond delay="1600"/>
                                          </p:stCondLst>
                                        </p:cTn>
                                        <p:tgtEl>
                                          <p:spTgt spid="7"/>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51"/>
                                        </p:tgtEl>
                                      </p:cBhvr>
                                    </p:cmd>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9"/>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16"/>
                                        </p:tgtEl>
                                      </p:cBhvr>
                                    </p:cmd>
                                  </p:childTnLst>
                                </p:cTn>
                              </p:par>
                            </p:childTnLst>
                          </p:cTn>
                        </p:par>
                      </p:childTnLst>
                    </p:cTn>
                  </p:par>
                </p:childTnLst>
              </p:cTn>
              <p:nextCondLst>
                <p:cond evt="onClick" delay="0">
                  <p:tgtEl>
                    <p:spTgt spid="9"/>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7"/>
                                        </p:tgtEl>
                                      </p:cBhvr>
                                    </p:cmd>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1"/>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18"/>
                                        </p:tgtEl>
                                      </p:cBhvr>
                                    </p:cmd>
                                  </p:childTnLst>
                                </p:cTn>
                              </p:par>
                            </p:childTnLst>
                          </p:cTn>
                        </p:par>
                      </p:childTnLst>
                    </p:cTn>
                  </p:par>
                </p:childTnLst>
              </p:cTn>
              <p:nextCondLst>
                <p:cond evt="onClick" delay="0">
                  <p:tgtEl>
                    <p:spTgt spid="11"/>
                  </p:tgtEl>
                </p:cond>
              </p:nextCondLst>
            </p:seq>
            <p:audio>
              <p:cMediaNode vol="100000">
                <p:cTn id="114" fill="hold" display="0">
                  <p:stCondLst>
                    <p:cond delay="indefinite"/>
                  </p:stCondLst>
                  <p:endCondLst>
                    <p:cond evt="onStopAudio" delay="0">
                      <p:tgtEl>
                        <p:sldTgt/>
                      </p:tgtEl>
                    </p:cond>
                  </p:endCondLst>
                </p:cTn>
                <p:tgtEl>
                  <p:spTgt spid="15"/>
                </p:tgtEl>
              </p:cMediaNode>
            </p:audio>
            <p:audio>
              <p:cMediaNode vol="33333">
                <p:cTn id="115" fill="hold" display="0">
                  <p:stCondLst>
                    <p:cond delay="indefinite"/>
                  </p:stCondLst>
                  <p:endCondLst>
                    <p:cond evt="onStopAudio" delay="0">
                      <p:tgtEl>
                        <p:sldTgt/>
                      </p:tgtEl>
                    </p:cond>
                  </p:endCondLst>
                </p:cTn>
                <p:tgtEl>
                  <p:spTgt spid="16"/>
                </p:tgtEl>
              </p:cMediaNode>
            </p:audio>
            <p:audio>
              <p:cMediaNode vol="40909">
                <p:cTn id="116" fill="hold" display="0">
                  <p:stCondLst>
                    <p:cond delay="indefinite"/>
                  </p:stCondLst>
                  <p:endCondLst>
                    <p:cond evt="onStopAudio" delay="0">
                      <p:tgtEl>
                        <p:sldTgt/>
                      </p:tgtEl>
                    </p:cond>
                  </p:endCondLst>
                </p:cTn>
                <p:tgtEl>
                  <p:spTgt spid="17"/>
                </p:tgtEl>
              </p:cMediaNode>
            </p:audio>
            <p:audio>
              <p:cMediaNode vol="34848">
                <p:cTn id="117" fill="hold" display="0">
                  <p:stCondLst>
                    <p:cond delay="indefinite"/>
                  </p:stCondLst>
                  <p:endCondLst>
                    <p:cond evt="onStopAudio" delay="0">
                      <p:tgtEl>
                        <p:sldTgt/>
                      </p:tgtEl>
                    </p:cond>
                  </p:endCondLst>
                </p:cTn>
                <p:tgtEl>
                  <p:spTgt spid="18"/>
                </p:tgtEl>
              </p:cMediaNode>
            </p:audio>
            <p:seq concurrent="1" nextAc="seek">
              <p:cTn id="118" restart="whenNotActive" fill="hold" evtFilter="cancelBubble" nodeType="interactiveSeq">
                <p:stCondLst>
                  <p:cond evt="onClick" delay="0">
                    <p:tgtEl>
                      <p:spTgt spid="20"/>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3"/>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49"/>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50"/>
                                        </p:tgtEl>
                                      </p:cBhvr>
                                    </p:cmd>
                                  </p:childTnLst>
                                </p:cTn>
                              </p:par>
                              <p:par>
                                <p:cTn id="128" presetID="1" presetClass="exit" presetSubtype="0" fill="hold" grpId="1" nodeType="withEffect">
                                  <p:stCondLst>
                                    <p:cond delay="2000"/>
                                  </p:stCondLst>
                                  <p:childTnLst>
                                    <p:set>
                                      <p:cBhvr>
                                        <p:cTn id="129"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audio>
              <p:cMediaNode vol="80000">
                <p:cTn id="130" fill="hold" display="0">
                  <p:stCondLst>
                    <p:cond delay="indefinite"/>
                  </p:stCondLst>
                  <p:endCondLst>
                    <p:cond evt="onStopAudio" delay="0">
                      <p:tgtEl>
                        <p:sldTgt/>
                      </p:tgtEl>
                    </p:cond>
                  </p:endCondLst>
                </p:cTn>
                <p:tgtEl>
                  <p:spTgt spid="50"/>
                </p:tgtEl>
              </p:cMediaNode>
            </p:audio>
            <p:audio>
              <p:cMediaNode vol="42424">
                <p:cTn id="131" fill="hold" display="0">
                  <p:stCondLst>
                    <p:cond delay="indefinite"/>
                  </p:stCondLst>
                  <p:endCondLst>
                    <p:cond evt="onStopAudio" delay="0">
                      <p:tgtEl>
                        <p:sldTgt/>
                      </p:tgtEl>
                    </p:cond>
                  </p:endCondLst>
                </p:cTn>
                <p:tgtEl>
                  <p:spTgt spid="51"/>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p:bldP spid="49" grpId="0" animBg="1"/>
      <p:bldP spid="4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12192000" cy="6854613"/>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8" name="Picture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10" name="Picture 2" descr="Kết quả hình ảnh cho stock.xchn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4419600" y="5566258"/>
            <a:ext cx="425130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D. </a:t>
            </a:r>
            <a:r>
              <a:rPr lang="en-US" sz="3200" b="1" dirty="0" err="1" smtClean="0">
                <a:solidFill>
                  <a:srgbClr val="008000"/>
                </a:solidFill>
                <a:latin typeface="Times New Roman" pitchFamily="18" charset="0"/>
                <a:cs typeface="Times New Roman" pitchFamily="18" charset="0"/>
              </a:rPr>
              <a:t>ngồi</a:t>
            </a:r>
            <a:r>
              <a:rPr lang="en-US" sz="3200" b="1" dirty="0" smtClean="0">
                <a:solidFill>
                  <a:srgbClr val="008000"/>
                </a:solidFill>
                <a:latin typeface="Times New Roman" pitchFamily="18" charset="0"/>
                <a:cs typeface="Times New Roman" pitchFamily="18" charset="0"/>
              </a:rPr>
              <a:t>, </a:t>
            </a:r>
            <a:r>
              <a:rPr lang="en-US" sz="3200" b="1" dirty="0" err="1" smtClean="0">
                <a:solidFill>
                  <a:srgbClr val="008000"/>
                </a:solidFill>
                <a:latin typeface="Times New Roman" pitchFamily="18" charset="0"/>
                <a:cs typeface="Times New Roman" pitchFamily="18" charset="0"/>
              </a:rPr>
              <a:t>ru</a:t>
            </a:r>
            <a:r>
              <a:rPr lang="en-US" sz="3200" b="1" dirty="0" smtClean="0">
                <a:solidFill>
                  <a:srgbClr val="008000"/>
                </a:solidFill>
                <a:latin typeface="Times New Roman" pitchFamily="18" charset="0"/>
                <a:cs typeface="Times New Roman" pitchFamily="18" charset="0"/>
              </a:rPr>
              <a:t>, </a:t>
            </a:r>
            <a:r>
              <a:rPr lang="en-US" sz="3200" b="1" dirty="0" err="1" smtClean="0">
                <a:solidFill>
                  <a:srgbClr val="008000"/>
                </a:solidFill>
                <a:latin typeface="Times New Roman" pitchFamily="18" charset="0"/>
                <a:cs typeface="Times New Roman" pitchFamily="18" charset="0"/>
              </a:rPr>
              <a:t>quạt</a:t>
            </a:r>
            <a:endParaRPr kumimoji="0" lang="en-US" sz="3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12" name="Rounded Rectangle 11"/>
          <p:cNvSpPr/>
          <p:nvPr/>
        </p:nvSpPr>
        <p:spPr>
          <a:xfrm>
            <a:off x="800098" y="4357007"/>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A. </a:t>
            </a:r>
            <a:r>
              <a:rPr kumimoji="0" lang="en-US" sz="3200" b="1" i="0" u="none" strike="noStrike" kern="1200" cap="none" spc="0" normalizeH="0" baseline="0" noProof="0" dirty="0" err="1" smtClean="0">
                <a:ln>
                  <a:noFill/>
                </a:ln>
                <a:solidFill>
                  <a:srgbClr val="008000"/>
                </a:solidFill>
                <a:effectLst/>
                <a:uLnTx/>
                <a:uFillTx/>
                <a:latin typeface="Times New Roman" pitchFamily="18" charset="0"/>
                <a:cs typeface="Times New Roman" pitchFamily="18" charset="0"/>
              </a:rPr>
              <a:t>thức</a:t>
            </a:r>
            <a:r>
              <a:rPr kumimoji="0" lang="en-US" sz="3200" b="1" i="0" u="none" strike="noStrike" kern="1200" cap="none" spc="0" normalizeH="0" baseline="0" noProof="0" dirty="0" smtClean="0">
                <a:ln>
                  <a:noFill/>
                </a:ln>
                <a:solidFill>
                  <a:srgbClr val="008000"/>
                </a:solidFill>
                <a:effectLst/>
                <a:uLnTx/>
                <a:uFillTx/>
                <a:latin typeface="Times New Roman" pitchFamily="18" charset="0"/>
                <a:cs typeface="Times New Roman" pitchFamily="18" charset="0"/>
              </a:rPr>
              <a:t>,</a:t>
            </a:r>
            <a:r>
              <a:rPr kumimoji="0" lang="en-US" sz="32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008000"/>
                </a:solidFill>
                <a:effectLst/>
                <a:uLnTx/>
                <a:uFillTx/>
                <a:latin typeface="Times New Roman" pitchFamily="18" charset="0"/>
                <a:cs typeface="Times New Roman" pitchFamily="18" charset="0"/>
              </a:rPr>
              <a:t>quạt</a:t>
            </a:r>
            <a:r>
              <a:rPr kumimoji="0" lang="en-US" sz="32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008000"/>
                </a:solidFill>
                <a:effectLst/>
                <a:uLnTx/>
                <a:uFillTx/>
                <a:latin typeface="Times New Roman" pitchFamily="18" charset="0"/>
                <a:cs typeface="Times New Roman" pitchFamily="18" charset="0"/>
              </a:rPr>
              <a:t>ru</a:t>
            </a:r>
            <a:endParaRPr kumimoji="0" lang="en-US" sz="3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13" name="Rounded Rectangle 12"/>
          <p:cNvSpPr/>
          <p:nvPr/>
        </p:nvSpPr>
        <p:spPr>
          <a:xfrm>
            <a:off x="800100" y="55472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C. </a:t>
            </a:r>
            <a:r>
              <a:rPr lang="en-US" sz="3200" b="1" dirty="0" err="1" smtClean="0">
                <a:solidFill>
                  <a:srgbClr val="008000"/>
                </a:solidFill>
                <a:latin typeface="Times New Roman" pitchFamily="18" charset="0"/>
                <a:cs typeface="Times New Roman" pitchFamily="18" charset="0"/>
              </a:rPr>
              <a:t>ngủ</a:t>
            </a:r>
            <a:r>
              <a:rPr lang="en-US" sz="3200" b="1" dirty="0" smtClean="0">
                <a:solidFill>
                  <a:srgbClr val="008000"/>
                </a:solidFill>
                <a:latin typeface="Times New Roman" pitchFamily="18" charset="0"/>
                <a:cs typeface="Times New Roman" pitchFamily="18" charset="0"/>
              </a:rPr>
              <a:t>, </a:t>
            </a:r>
            <a:r>
              <a:rPr lang="en-US" sz="3200" b="1" dirty="0" err="1" smtClean="0">
                <a:solidFill>
                  <a:srgbClr val="008000"/>
                </a:solidFill>
                <a:latin typeface="Times New Roman" pitchFamily="18" charset="0"/>
                <a:cs typeface="Times New Roman" pitchFamily="18" charset="0"/>
              </a:rPr>
              <a:t>ru</a:t>
            </a:r>
            <a:r>
              <a:rPr lang="en-US" sz="3200" b="1" dirty="0" smtClean="0">
                <a:solidFill>
                  <a:srgbClr val="008000"/>
                </a:solidFill>
                <a:latin typeface="Times New Roman" pitchFamily="18" charset="0"/>
                <a:cs typeface="Times New Roman" pitchFamily="18" charset="0"/>
              </a:rPr>
              <a:t>, </a:t>
            </a:r>
            <a:r>
              <a:rPr lang="en-US" sz="3200" b="1" dirty="0" err="1" smtClean="0">
                <a:solidFill>
                  <a:srgbClr val="008000"/>
                </a:solidFill>
                <a:latin typeface="Times New Roman" pitchFamily="18" charset="0"/>
                <a:cs typeface="Times New Roman" pitchFamily="18" charset="0"/>
              </a:rPr>
              <a:t>quạt</a:t>
            </a:r>
            <a:endParaRPr kumimoji="0" lang="en-US" sz="3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14" name="Rounded Rectangle 13"/>
          <p:cNvSpPr/>
          <p:nvPr/>
        </p:nvSpPr>
        <p:spPr>
          <a:xfrm>
            <a:off x="4419598" y="4376882"/>
            <a:ext cx="4179893"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B. </a:t>
            </a:r>
            <a:r>
              <a:rPr kumimoji="0" lang="en-US" sz="3200" b="1" i="0" u="none" strike="noStrike" kern="1200" cap="none" spc="0" normalizeH="0" baseline="0" noProof="0" dirty="0" err="1" smtClean="0">
                <a:ln>
                  <a:noFill/>
                </a:ln>
                <a:solidFill>
                  <a:srgbClr val="008000"/>
                </a:solidFill>
                <a:effectLst/>
                <a:uLnTx/>
                <a:uFillTx/>
                <a:latin typeface="Times New Roman" pitchFamily="18" charset="0"/>
                <a:cs typeface="Times New Roman" pitchFamily="18" charset="0"/>
              </a:rPr>
              <a:t>ngủ</a:t>
            </a:r>
            <a:r>
              <a:rPr kumimoji="0" lang="en-US" sz="3200" b="1" i="0" u="none" strike="noStrike" kern="1200" cap="none" spc="0" normalizeH="0" baseline="0" noProof="0" dirty="0" smtClean="0">
                <a:ln>
                  <a:noFill/>
                </a:ln>
                <a:solidFill>
                  <a:srgbClr val="008000"/>
                </a:solidFill>
                <a:effectLst/>
                <a:uLnTx/>
                <a:uFillTx/>
                <a:latin typeface="Times New Roman" pitchFamily="18" charset="0"/>
                <a:cs typeface="Times New Roman" pitchFamily="18" charset="0"/>
              </a:rPr>
              <a:t>,</a:t>
            </a:r>
            <a:r>
              <a:rPr kumimoji="0" lang="en-US" sz="32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008000"/>
                </a:solidFill>
                <a:effectLst/>
                <a:uLnTx/>
                <a:uFillTx/>
                <a:latin typeface="Times New Roman" pitchFamily="18" charset="0"/>
                <a:cs typeface="Times New Roman" pitchFamily="18" charset="0"/>
              </a:rPr>
              <a:t>quạt</a:t>
            </a:r>
            <a:r>
              <a:rPr kumimoji="0" lang="en-US" sz="32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008000"/>
                </a:solidFill>
                <a:effectLst/>
                <a:uLnTx/>
                <a:uFillTx/>
                <a:latin typeface="Times New Roman" pitchFamily="18" charset="0"/>
                <a:cs typeface="Times New Roman" pitchFamily="18" charset="0"/>
              </a:rPr>
              <a:t>ru</a:t>
            </a:r>
            <a:endParaRPr kumimoji="0" lang="en-US" sz="3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15" name="TextBox 14"/>
          <p:cNvSpPr txBox="1"/>
          <p:nvPr/>
        </p:nvSpPr>
        <p:spPr>
          <a:xfrm>
            <a:off x="911097" y="1430685"/>
            <a:ext cx="668053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A50021"/>
                </a:solidFill>
                <a:effectLst/>
                <a:uLnTx/>
                <a:uFillTx/>
                <a:latin typeface="Times New Roman" pitchFamily="18" charset="0"/>
                <a:cs typeface="Times New Roman" pitchFamily="18" charset="0"/>
              </a:rPr>
              <a:t>Những</a:t>
            </a:r>
            <a:r>
              <a:rPr kumimoji="0" lang="en-US" sz="3600" b="1" i="0" u="none" strike="noStrike" kern="1200" cap="none" spc="0" normalizeH="0" noProof="0" dirty="0" smtClean="0">
                <a:ln>
                  <a:noFill/>
                </a:ln>
                <a:solidFill>
                  <a:srgbClr val="A50021"/>
                </a:solidFill>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A50021"/>
                </a:solidFill>
                <a:effectLst/>
                <a:uLnTx/>
                <a:uFillTx/>
                <a:latin typeface="Times New Roman" pitchFamily="18" charset="0"/>
                <a:cs typeface="Times New Roman" pitchFamily="18" charset="0"/>
              </a:rPr>
              <a:t>từ</a:t>
            </a:r>
            <a:r>
              <a:rPr kumimoji="0" lang="en-US" sz="3600" b="1" i="0" u="none" strike="noStrike" kern="1200" cap="none" spc="0" normalizeH="0" noProof="0" dirty="0" smtClean="0">
                <a:ln>
                  <a:noFill/>
                </a:ln>
                <a:solidFill>
                  <a:srgbClr val="A50021"/>
                </a:solidFill>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A50021"/>
                </a:solidFill>
                <a:effectLst/>
                <a:uLnTx/>
                <a:uFillTx/>
                <a:latin typeface="Times New Roman" pitchFamily="18" charset="0"/>
                <a:cs typeface="Times New Roman" pitchFamily="18" charset="0"/>
              </a:rPr>
              <a:t>chỉ</a:t>
            </a:r>
            <a:r>
              <a:rPr kumimoji="0" lang="en-US" sz="3600" b="1" i="0" u="none" strike="noStrike" kern="1200" cap="none" spc="0" normalizeH="0" noProof="0" dirty="0" smtClean="0">
                <a:ln>
                  <a:noFill/>
                </a:ln>
                <a:solidFill>
                  <a:srgbClr val="A50021"/>
                </a:solidFill>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A50021"/>
                </a:solidFill>
                <a:effectLst/>
                <a:uLnTx/>
                <a:uFillTx/>
                <a:latin typeface="Times New Roman" pitchFamily="18" charset="0"/>
                <a:cs typeface="Times New Roman" pitchFamily="18" charset="0"/>
              </a:rPr>
              <a:t>hoạt</a:t>
            </a:r>
            <a:r>
              <a:rPr kumimoji="0" lang="en-US" sz="3600" b="1" i="0" u="none" strike="noStrike" kern="1200" cap="none" spc="0" normalizeH="0" noProof="0" dirty="0" smtClean="0">
                <a:ln>
                  <a:noFill/>
                </a:ln>
                <a:solidFill>
                  <a:srgbClr val="A50021"/>
                </a:solidFill>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A50021"/>
                </a:solidFill>
                <a:effectLst/>
                <a:uLnTx/>
                <a:uFillTx/>
                <a:latin typeface="Times New Roman" pitchFamily="18" charset="0"/>
                <a:cs typeface="Times New Roman" pitchFamily="18" charset="0"/>
              </a:rPr>
              <a:t>động</a:t>
            </a:r>
            <a:r>
              <a:rPr kumimoji="0" lang="en-US" sz="3600" b="1" i="0" u="none" strike="noStrike" kern="1200" cap="none" spc="0" normalizeH="0" noProof="0" dirty="0" smtClean="0">
                <a:ln>
                  <a:noFill/>
                </a:ln>
                <a:solidFill>
                  <a:srgbClr val="A50021"/>
                </a:solidFill>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A50021"/>
                </a:solidFill>
                <a:effectLst/>
                <a:uLnTx/>
                <a:uFillTx/>
                <a:latin typeface="Times New Roman" pitchFamily="18" charset="0"/>
                <a:cs typeface="Times New Roman" pitchFamily="18" charset="0"/>
              </a:rPr>
              <a:t>của</a:t>
            </a:r>
            <a:r>
              <a:rPr kumimoji="0" lang="en-US" sz="3600" b="1" i="0" u="none" strike="noStrike" kern="1200" cap="none" spc="0" normalizeH="0" noProof="0" dirty="0" smtClean="0">
                <a:ln>
                  <a:noFill/>
                </a:ln>
                <a:solidFill>
                  <a:srgbClr val="A50021"/>
                </a:solidFill>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A50021"/>
                </a:solidFill>
                <a:effectLst/>
                <a:uLnTx/>
                <a:uFillTx/>
                <a:latin typeface="Times New Roman" pitchFamily="18" charset="0"/>
                <a:cs typeface="Times New Roman" pitchFamily="18" charset="0"/>
              </a:rPr>
              <a:t>mẹ</a:t>
            </a:r>
            <a:r>
              <a:rPr kumimoji="0" lang="en-US" sz="3600" b="1" i="0" u="none" strike="noStrike" kern="1200" cap="none" spc="0" normalizeH="0" noProof="0" dirty="0" smtClean="0">
                <a:ln>
                  <a:noFill/>
                </a:ln>
                <a:solidFill>
                  <a:srgbClr val="A50021"/>
                </a:solidFill>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A50021"/>
                </a:solidFill>
                <a:effectLst/>
                <a:uLnTx/>
                <a:uFillTx/>
                <a:latin typeface="Times New Roman" pitchFamily="18" charset="0"/>
                <a:cs typeface="Times New Roman" pitchFamily="18" charset="0"/>
              </a:rPr>
              <a:t>có</a:t>
            </a:r>
            <a:r>
              <a:rPr kumimoji="0" lang="en-US" sz="3600" b="1" i="0" u="none" strike="noStrike" kern="1200" cap="none" spc="0" normalizeH="0" noProof="0" dirty="0" smtClean="0">
                <a:ln>
                  <a:noFill/>
                </a:ln>
                <a:solidFill>
                  <a:srgbClr val="A50021"/>
                </a:solidFill>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A50021"/>
                </a:solidFill>
                <a:effectLst/>
                <a:uLnTx/>
                <a:uFillTx/>
                <a:latin typeface="Times New Roman" pitchFamily="18" charset="0"/>
                <a:cs typeface="Times New Roman" pitchFamily="18" charset="0"/>
              </a:rPr>
              <a:t>xuất</a:t>
            </a:r>
            <a:r>
              <a:rPr kumimoji="0" lang="en-US" sz="3600" b="1" i="0" u="none" strike="noStrike" kern="1200" cap="none" spc="0" normalizeH="0" noProof="0" dirty="0" smtClean="0">
                <a:ln>
                  <a:noFill/>
                </a:ln>
                <a:solidFill>
                  <a:srgbClr val="A50021"/>
                </a:solidFill>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A50021"/>
                </a:solidFill>
                <a:effectLst/>
                <a:uLnTx/>
                <a:uFillTx/>
                <a:latin typeface="Times New Roman" pitchFamily="18" charset="0"/>
                <a:cs typeface="Times New Roman" pitchFamily="18" charset="0"/>
              </a:rPr>
              <a:t>hiện</a:t>
            </a:r>
            <a:r>
              <a:rPr kumimoji="0" lang="en-US" sz="3600" b="1" i="0" u="none" strike="noStrike" kern="1200" cap="none" spc="0" normalizeH="0" noProof="0" dirty="0" smtClean="0">
                <a:ln>
                  <a:noFill/>
                </a:ln>
                <a:solidFill>
                  <a:srgbClr val="A50021"/>
                </a:solidFill>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A50021"/>
                </a:solidFill>
                <a:effectLst/>
                <a:uLnTx/>
                <a:uFillTx/>
                <a:latin typeface="Times New Roman" pitchFamily="18" charset="0"/>
                <a:cs typeface="Times New Roman" pitchFamily="18" charset="0"/>
              </a:rPr>
              <a:t>trong</a:t>
            </a:r>
            <a:r>
              <a:rPr kumimoji="0" lang="en-US" sz="3600" b="1" i="0" u="none" strike="noStrike" kern="1200" cap="none" spc="0" normalizeH="0" noProof="0" dirty="0" smtClean="0">
                <a:ln>
                  <a:noFill/>
                </a:ln>
                <a:solidFill>
                  <a:srgbClr val="A50021"/>
                </a:solidFill>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A50021"/>
                </a:solidFill>
                <a:effectLst/>
                <a:uLnTx/>
                <a:uFillTx/>
                <a:latin typeface="Times New Roman" pitchFamily="18" charset="0"/>
                <a:cs typeface="Times New Roman" pitchFamily="18" charset="0"/>
              </a:rPr>
              <a:t>bài</a:t>
            </a:r>
            <a:r>
              <a:rPr kumimoji="0" lang="en-US" sz="3600" b="1" i="0" u="none" strike="noStrike" kern="1200" cap="none" spc="0" normalizeH="0" noProof="0" dirty="0" smtClean="0">
                <a:ln>
                  <a:noFill/>
                </a:ln>
                <a:solidFill>
                  <a:srgbClr val="A50021"/>
                </a:solidFill>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A50021"/>
                </a:solidFill>
                <a:effectLst/>
                <a:uLnTx/>
                <a:uFillTx/>
                <a:latin typeface="Times New Roman" pitchFamily="18" charset="0"/>
                <a:cs typeface="Times New Roman" pitchFamily="18" charset="0"/>
              </a:rPr>
              <a:t>thơ</a:t>
            </a:r>
            <a:r>
              <a:rPr kumimoji="0" lang="en-US" sz="3600" b="1" i="0" u="none" strike="noStrike" kern="1200" cap="none" spc="0" normalizeH="0" noProof="0" dirty="0" smtClean="0">
                <a:ln>
                  <a:noFill/>
                </a:ln>
                <a:solidFill>
                  <a:srgbClr val="A50021"/>
                </a:solidFill>
                <a:effectLst/>
                <a:uLnTx/>
                <a:uFillTx/>
                <a:latin typeface="Times New Roman" pitchFamily="18" charset="0"/>
                <a:cs typeface="Times New Roman" pitchFamily="18" charset="0"/>
              </a:rPr>
              <a:t> “ </a:t>
            </a:r>
            <a:r>
              <a:rPr kumimoji="0" lang="en-US" sz="3600" b="1" i="0" u="none" strike="noStrike" kern="1200" cap="none" spc="0" normalizeH="0" noProof="0" dirty="0" err="1" smtClean="0">
                <a:ln>
                  <a:noFill/>
                </a:ln>
                <a:solidFill>
                  <a:srgbClr val="A50021"/>
                </a:solidFill>
                <a:effectLst/>
                <a:uLnTx/>
                <a:uFillTx/>
                <a:latin typeface="Times New Roman" pitchFamily="18" charset="0"/>
                <a:cs typeface="Times New Roman" pitchFamily="18" charset="0"/>
              </a:rPr>
              <a:t>Mẹ</a:t>
            </a:r>
            <a:r>
              <a:rPr lang="en-US" sz="3600" b="1" dirty="0" smtClean="0">
                <a:solidFill>
                  <a:srgbClr val="A50021"/>
                </a:solidFill>
                <a:latin typeface="Times New Roman" pitchFamily="18" charset="0"/>
                <a:cs typeface="Times New Roman" pitchFamily="18" charset="0"/>
              </a:rPr>
              <a:t>”?</a:t>
            </a:r>
            <a:endParaRPr kumimoji="0" lang="en-US" sz="3600" b="1" i="0" u="none" strike="noStrike" kern="1200" cap="none" spc="0" normalizeH="0" baseline="0" noProof="0" dirty="0">
              <a:ln>
                <a:noFill/>
              </a:ln>
              <a:solidFill>
                <a:srgbClr val="A50021"/>
              </a:solidFill>
              <a:effectLst/>
              <a:uLnTx/>
              <a:uFillTx/>
              <a:latin typeface="Times New Roman" pitchFamily="18" charset="0"/>
              <a:cs typeface="Times New Roman" pitchFamily="18" charset="0"/>
            </a:endParaRPr>
          </a:p>
        </p:txBody>
      </p:sp>
      <p:pic>
        <p:nvPicPr>
          <p:cNvPr id="16" name="Picture 15">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17"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cstate="print"/>
          <a:stretch>
            <a:fillRect/>
          </a:stretch>
        </p:blipFill>
        <p:spPr>
          <a:xfrm>
            <a:off x="12763500" y="3123363"/>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cstate="print"/>
          <a:stretch>
            <a:fillRect/>
          </a:stretch>
        </p:blipFill>
        <p:spPr>
          <a:xfrm>
            <a:off x="12835561" y="4398125"/>
            <a:ext cx="609600" cy="6096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cstate="print"/>
          <a:stretch>
            <a:fillRect/>
          </a:stretch>
        </p:blipFill>
        <p:spPr>
          <a:xfrm>
            <a:off x="12763500" y="5272232"/>
            <a:ext cx="609600" cy="609600"/>
          </a:xfrm>
          <a:prstGeom prst="rect">
            <a:avLst/>
          </a:prstGeom>
        </p:spPr>
      </p:pic>
      <p:pic>
        <p:nvPicPr>
          <p:cNvPr id="20"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cstate="print"/>
          <a:stretch>
            <a:fillRect/>
          </a:stretch>
        </p:blipFill>
        <p:spPr>
          <a:xfrm>
            <a:off x="12843358" y="6146339"/>
            <a:ext cx="609600" cy="609600"/>
          </a:xfrm>
          <a:prstGeom prst="rect">
            <a:avLst/>
          </a:prstGeom>
        </p:spPr>
      </p:pic>
      <p:pic>
        <p:nvPicPr>
          <p:cNvPr id="21"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times up"/>
          <p:cNvGrpSpPr/>
          <p:nvPr/>
        </p:nvGrpSpPr>
        <p:grpSpPr>
          <a:xfrm>
            <a:off x="10639839" y="605061"/>
            <a:ext cx="757084" cy="375064"/>
            <a:chOff x="2989747" y="438150"/>
            <a:chExt cx="1572029" cy="683752"/>
          </a:xfrm>
        </p:grpSpPr>
        <p:sp>
          <p:nvSpPr>
            <p:cNvPr id="23" name="Rounded Rectangle 22"/>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24" name="Rounded Rectangle 23"/>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Bắt</a:t>
              </a:r>
              <a:r>
                <a:rPr kumimoji="0" lang="en-GB" sz="11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r>
                <a:rPr kumimoji="0" lang="en-GB" sz="1100" b="0"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đầu</a:t>
              </a:r>
              <a:r>
                <a:rPr kumimoji="0" lang="en-GB" sz="11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a:t>
              </a:r>
            </a:p>
          </p:txBody>
        </p:sp>
      </p:grpSp>
      <p:pic>
        <p:nvPicPr>
          <p:cNvPr id="25"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2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32" name="Group 31">
            <a:extLst>
              <a:ext uri="{FF2B5EF4-FFF2-40B4-BE49-F238E27FC236}">
                <a16:creationId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38" name="Group 37">
            <a:extLst>
              <a:ext uri="{FF2B5EF4-FFF2-40B4-BE49-F238E27FC236}">
                <a16:creationId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sp>
        <p:nvSpPr>
          <p:cNvPr id="50"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51" name="Explosion 2 50"/>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HẾT GIỜ</a:t>
            </a:r>
          </a:p>
        </p:txBody>
      </p:sp>
      <p:pic>
        <p:nvPicPr>
          <p:cNvPr id="52"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cstate="print"/>
          <a:stretch>
            <a:fillRect/>
          </a:stretch>
        </p:blipFill>
        <p:spPr>
          <a:xfrm>
            <a:off x="12735899" y="1199499"/>
            <a:ext cx="609600" cy="609600"/>
          </a:xfrm>
          <a:prstGeom prst="rect">
            <a:avLst/>
          </a:prstGeom>
        </p:spPr>
      </p:pic>
      <p:pic>
        <p:nvPicPr>
          <p:cNvPr id="53"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cstate="print"/>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65795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2"/>
                                        </p:tgtEl>
                                        <p:attrNameLst>
                                          <p:attrName>style.color</p:attrName>
                                        </p:attrNameLst>
                                      </p:cBhvr>
                                      <p:by>
                                        <p:hsl h="7200000" s="0" l="0"/>
                                      </p:by>
                                    </p:animClr>
                                    <p:animClr clrSpc="hsl" dir="cw">
                                      <p:cBhvr>
                                        <p:cTn id="58" dur="500" fill="hold"/>
                                        <p:tgtEl>
                                          <p:spTgt spid="12"/>
                                        </p:tgtEl>
                                        <p:attrNameLst>
                                          <p:attrName>fillcolor</p:attrName>
                                        </p:attrNameLst>
                                      </p:cBhvr>
                                      <p:by>
                                        <p:hsl h="7200000" s="0" l="0"/>
                                      </p:by>
                                    </p:animClr>
                                    <p:animClr clrSpc="hsl" dir="cw">
                                      <p:cBhvr>
                                        <p:cTn id="59" dur="500" fill="hold"/>
                                        <p:tgtEl>
                                          <p:spTgt spid="12"/>
                                        </p:tgtEl>
                                        <p:attrNameLst>
                                          <p:attrName>stroke.color</p:attrName>
                                        </p:attrNameLst>
                                      </p:cBhvr>
                                      <p:by>
                                        <p:hsl h="7200000" s="0" l="0"/>
                                      </p:by>
                                    </p:animClr>
                                    <p:set>
                                      <p:cBhvr>
                                        <p:cTn id="60" dur="500" fill="hold"/>
                                        <p:tgtEl>
                                          <p:spTgt spid="12"/>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252" fill="hold"/>
                                        <p:tgtEl>
                                          <p:spTgt spid="17"/>
                                        </p:tgtEl>
                                      </p:cBhvr>
                                    </p:cmd>
                                  </p:childTnLst>
                                </p:cTn>
                              </p:par>
                              <p:par>
                                <p:cTn id="63" presetID="1" presetClass="exit" presetSubtype="0" fill="hold" nodeType="withEffect">
                                  <p:stCondLst>
                                    <p:cond delay="0"/>
                                  </p:stCondLst>
                                  <p:childTnLst>
                                    <p:set>
                                      <p:cBhvr>
                                        <p:cTn id="64" dur="1" fill="hold">
                                          <p:stCondLst>
                                            <p:cond delay="0"/>
                                          </p:stCondLst>
                                        </p:cTn>
                                        <p:tgtEl>
                                          <p:spTgt spid="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6"/>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7"/>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7"/>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6"/>
                                        </p:tgtEl>
                                        <p:attrNameLst>
                                          <p:attrName>r</p:attrName>
                                        </p:attrNameLst>
                                      </p:cBhvr>
                                    </p:animRot>
                                    <p:animRot by="-240000">
                                      <p:cBhvr>
                                        <p:cTn id="74" dur="200" fill="hold">
                                          <p:stCondLst>
                                            <p:cond delay="200"/>
                                          </p:stCondLst>
                                        </p:cTn>
                                        <p:tgtEl>
                                          <p:spTgt spid="6"/>
                                        </p:tgtEl>
                                        <p:attrNameLst>
                                          <p:attrName>r</p:attrName>
                                        </p:attrNameLst>
                                      </p:cBhvr>
                                    </p:animRot>
                                    <p:animRot by="240000">
                                      <p:cBhvr>
                                        <p:cTn id="75" dur="200" fill="hold">
                                          <p:stCondLst>
                                            <p:cond delay="400"/>
                                          </p:stCondLst>
                                        </p:cTn>
                                        <p:tgtEl>
                                          <p:spTgt spid="6"/>
                                        </p:tgtEl>
                                        <p:attrNameLst>
                                          <p:attrName>r</p:attrName>
                                        </p:attrNameLst>
                                      </p:cBhvr>
                                    </p:animRot>
                                    <p:animRot by="-240000">
                                      <p:cBhvr>
                                        <p:cTn id="76" dur="200" fill="hold">
                                          <p:stCondLst>
                                            <p:cond delay="600"/>
                                          </p:stCondLst>
                                        </p:cTn>
                                        <p:tgtEl>
                                          <p:spTgt spid="6"/>
                                        </p:tgtEl>
                                        <p:attrNameLst>
                                          <p:attrName>r</p:attrName>
                                        </p:attrNameLst>
                                      </p:cBhvr>
                                    </p:animRot>
                                    <p:animRot by="120000">
                                      <p:cBhvr>
                                        <p:cTn id="77" dur="200" fill="hold">
                                          <p:stCondLst>
                                            <p:cond delay="800"/>
                                          </p:stCondLst>
                                        </p:cTn>
                                        <p:tgtEl>
                                          <p:spTgt spid="6"/>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6"/>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9"/>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9"/>
                                        </p:tgtEl>
                                        <p:attrNameLst>
                                          <p:attrName>r</p:attrName>
                                        </p:attrNameLst>
                                      </p:cBhvr>
                                    </p:animRot>
                                    <p:animRot by="-240000">
                                      <p:cBhvr>
                                        <p:cTn id="84" dur="400" fill="hold">
                                          <p:stCondLst>
                                            <p:cond delay="400"/>
                                          </p:stCondLst>
                                        </p:cTn>
                                        <p:tgtEl>
                                          <p:spTgt spid="9"/>
                                        </p:tgtEl>
                                        <p:attrNameLst>
                                          <p:attrName>r</p:attrName>
                                        </p:attrNameLst>
                                      </p:cBhvr>
                                    </p:animRot>
                                    <p:animRot by="240000">
                                      <p:cBhvr>
                                        <p:cTn id="85" dur="400" fill="hold">
                                          <p:stCondLst>
                                            <p:cond delay="800"/>
                                          </p:stCondLst>
                                        </p:cTn>
                                        <p:tgtEl>
                                          <p:spTgt spid="9"/>
                                        </p:tgtEl>
                                        <p:attrNameLst>
                                          <p:attrName>r</p:attrName>
                                        </p:attrNameLst>
                                      </p:cBhvr>
                                    </p:animRot>
                                    <p:animRot by="-240000">
                                      <p:cBhvr>
                                        <p:cTn id="86" dur="400" fill="hold">
                                          <p:stCondLst>
                                            <p:cond delay="1200"/>
                                          </p:stCondLst>
                                        </p:cTn>
                                        <p:tgtEl>
                                          <p:spTgt spid="9"/>
                                        </p:tgtEl>
                                        <p:attrNameLst>
                                          <p:attrName>r</p:attrName>
                                        </p:attrNameLst>
                                      </p:cBhvr>
                                    </p:animRot>
                                    <p:animRot by="120000">
                                      <p:cBhvr>
                                        <p:cTn id="87" dur="400" fill="hold">
                                          <p:stCondLst>
                                            <p:cond delay="1600"/>
                                          </p:stCondLst>
                                        </p:cTn>
                                        <p:tgtEl>
                                          <p:spTgt spid="9"/>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53"/>
                                        </p:tgtEl>
                                      </p:cBhvr>
                                    </p:cmd>
                                  </p:childTnLst>
                                </p:cTn>
                              </p:par>
                            </p:childTnLst>
                          </p:cTn>
                        </p:par>
                      </p:childTnLst>
                    </p:cTn>
                  </p:par>
                </p:childTnLst>
              </p:cTn>
              <p:nextCondLst>
                <p:cond evt="onClick" delay="0">
                  <p:tgtEl>
                    <p:spTgt spid="12"/>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19"/>
                                        </p:tgtEl>
                                      </p:cBhvr>
                                    </p:cmd>
                                  </p:childTnLst>
                                </p:cTn>
                              </p:par>
                            </p:childTnLst>
                          </p:cTn>
                        </p:par>
                      </p:childTnLst>
                    </p:cTn>
                  </p:par>
                </p:childTnLst>
              </p:cTn>
              <p:nextCondLst>
                <p:cond evt="onClick" delay="0">
                  <p:tgtEl>
                    <p:spTgt spid="14"/>
                  </p:tgtEl>
                </p:cond>
              </p:nextCondLst>
            </p:seq>
            <p:seq concurrent="1" nextAc="seek">
              <p:cTn id="98" restart="whenNotActive" fill="hold" evtFilter="cancelBubble" nodeType="interactiveSeq">
                <p:stCondLst>
                  <p:cond evt="onClick" delay="0">
                    <p:tgtEl>
                      <p:spTgt spid="13"/>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8"/>
                                        </p:tgtEl>
                                      </p:cBhvr>
                                    </p:cmd>
                                  </p:childTnLst>
                                </p:cTn>
                              </p:par>
                            </p:childTnLst>
                          </p:cTn>
                        </p:par>
                      </p:childTnLst>
                    </p:cTn>
                  </p:par>
                </p:childTnLst>
              </p:cTn>
              <p:nextCondLst>
                <p:cond evt="onClick" delay="0">
                  <p:tgtEl>
                    <p:spTgt spid="13"/>
                  </p:tgtEl>
                </p:cond>
              </p:nextCondLst>
            </p:seq>
            <p:seq concurrent="1" nextAc="seek">
              <p:cTn id="106" restart="whenNotActive" fill="hold" evtFilter="cancelBubble" nodeType="interactiveSeq">
                <p:stCondLst>
                  <p:cond evt="onClick" delay="0">
                    <p:tgtEl>
                      <p:spTgt spid="11"/>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20"/>
                                        </p:tgtEl>
                                      </p:cBhvr>
                                    </p:cmd>
                                  </p:childTnLst>
                                </p:cTn>
                              </p:par>
                            </p:childTnLst>
                          </p:cTn>
                        </p:par>
                      </p:childTnLst>
                    </p:cTn>
                  </p:par>
                </p:childTnLst>
              </p:cTn>
              <p:nextCondLst>
                <p:cond evt="onClick" delay="0">
                  <p:tgtEl>
                    <p:spTgt spid="11"/>
                  </p:tgtEl>
                </p:cond>
              </p:nextCondLst>
            </p:seq>
            <p:audio>
              <p:cMediaNode vol="100000">
                <p:cTn id="114" fill="hold" display="0">
                  <p:stCondLst>
                    <p:cond delay="indefinite"/>
                  </p:stCondLst>
                  <p:endCondLst>
                    <p:cond evt="onStopAudio" delay="0">
                      <p:tgtEl>
                        <p:sldTgt/>
                      </p:tgtEl>
                    </p:cond>
                  </p:endCondLst>
                </p:cTn>
                <p:tgtEl>
                  <p:spTgt spid="17"/>
                </p:tgtEl>
              </p:cMediaNode>
            </p:audio>
            <p:audio>
              <p:cMediaNode vol="39394">
                <p:cTn id="115" fill="hold" display="0">
                  <p:stCondLst>
                    <p:cond delay="indefinite"/>
                  </p:stCondLst>
                  <p:endCondLst>
                    <p:cond evt="onStopAudio" delay="0">
                      <p:tgtEl>
                        <p:sldTgt/>
                      </p:tgtEl>
                    </p:cond>
                  </p:endCondLst>
                </p:cTn>
                <p:tgtEl>
                  <p:spTgt spid="18"/>
                </p:tgtEl>
              </p:cMediaNode>
            </p:audio>
            <p:audio>
              <p:cMediaNode vol="36364">
                <p:cTn id="116" fill="hold" display="0">
                  <p:stCondLst>
                    <p:cond delay="indefinite"/>
                  </p:stCondLst>
                  <p:endCondLst>
                    <p:cond evt="onStopAudio" delay="0">
                      <p:tgtEl>
                        <p:sldTgt/>
                      </p:tgtEl>
                    </p:cond>
                  </p:endCondLst>
                </p:cTn>
                <p:tgtEl>
                  <p:spTgt spid="19"/>
                </p:tgtEl>
              </p:cMediaNode>
            </p:audio>
            <p:audio>
              <p:cMediaNode vol="33333">
                <p:cTn id="117" fill="hold" display="0">
                  <p:stCondLst>
                    <p:cond delay="indefinite"/>
                  </p:stCondLst>
                  <p:endCondLst>
                    <p:cond evt="onStopAudio" delay="0">
                      <p:tgtEl>
                        <p:sldTgt/>
                      </p:tgtEl>
                    </p:cond>
                  </p:endCondLst>
                </p:cTn>
                <p:tgtEl>
                  <p:spTgt spid="20"/>
                </p:tgtEl>
              </p:cMediaNode>
            </p:audio>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5"/>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1"/>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52"/>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130" fill="hold" display="0">
                  <p:stCondLst>
                    <p:cond delay="indefinite"/>
                  </p:stCondLst>
                  <p:endCondLst>
                    <p:cond evt="onStopAudio" delay="0">
                      <p:tgtEl>
                        <p:sldTgt/>
                      </p:tgtEl>
                    </p:cond>
                  </p:endCondLst>
                </p:cTn>
                <p:tgtEl>
                  <p:spTgt spid="52"/>
                </p:tgtEl>
              </p:cMediaNode>
            </p:audio>
            <p:audio>
              <p:cMediaNode vol="42424">
                <p:cTn id="131" fill="hold" display="0">
                  <p:stCondLst>
                    <p:cond delay="indefinite"/>
                  </p:stCondLst>
                  <p:endCondLst>
                    <p:cond evt="onStopAudio" delay="0">
                      <p:tgtEl>
                        <p:sldTgt/>
                      </p:tgtEl>
                    </p:cond>
                  </p:endCondLst>
                </p:cTn>
                <p:tgtEl>
                  <p:spTgt spid="53"/>
                </p:tgtEl>
              </p:cMediaNode>
            </p:audio>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p:bldP spid="51" grpId="0" animBg="1"/>
      <p:bldP spid="5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Flowchart: Document 17"/>
          <p:cNvSpPr/>
          <p:nvPr/>
        </p:nvSpPr>
        <p:spPr>
          <a:xfrm>
            <a:off x="-23732" y="-19522"/>
            <a:ext cx="12336855" cy="25914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1">
              <a:lumMod val="60000"/>
              <a:lumOff val="40000"/>
            </a:schemeClr>
          </a:solidFill>
          <a:ln>
            <a:noFill/>
          </a:ln>
          <a:effectLst>
            <a:outerShdw dist="50800" dir="5400000" algn="ctr" rotWithShape="0">
              <a:srgbClr val="000000">
                <a:alpha val="26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a:endParaRPr lang="en-US" sz="2400" dirty="0">
              <a:latin typeface="Times New Roman" pitchFamily="18" charset="0"/>
              <a:cs typeface="Times New Roman" pitchFamily="18" charset="0"/>
            </a:endParaRPr>
          </a:p>
        </p:txBody>
      </p:sp>
      <p:sp>
        <p:nvSpPr>
          <p:cNvPr id="18" name="Flowchart: Document 17"/>
          <p:cNvSpPr/>
          <p:nvPr/>
        </p:nvSpPr>
        <p:spPr>
          <a:xfrm>
            <a:off x="-57598" y="14346"/>
            <a:ext cx="12336855"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0">
            <a:scrgbClr r="0" g="0" b="0"/>
          </a:lnRef>
          <a:fillRef idx="0">
            <a:scrgbClr r="0" g="0" b="0"/>
          </a:fillRef>
          <a:effectRef idx="0">
            <a:scrgbClr r="0" g="0" b="0"/>
          </a:effectRef>
          <a:fontRef idx="minor">
            <a:schemeClr val="lt1"/>
          </a:fontRef>
        </p:style>
        <p:txBody>
          <a:bodyPr lIns="121871" tIns="60936" rIns="121871" bIns="60936" rtlCol="0" anchor="ctr"/>
          <a:lstStyle/>
          <a:p>
            <a:pPr algn="ctr"/>
            <a:endParaRPr lang="en-US" sz="3200" dirty="0">
              <a:latin typeface="Times New Roman" pitchFamily="18" charset="0"/>
              <a:cs typeface="Times New Roman" pitchFamily="18" charset="0"/>
            </a:endParaRPr>
          </a:p>
        </p:txBody>
      </p:sp>
      <p:grpSp>
        <p:nvGrpSpPr>
          <p:cNvPr id="2" name="Group 1"/>
          <p:cNvGrpSpPr/>
          <p:nvPr/>
        </p:nvGrpSpPr>
        <p:grpSpPr>
          <a:xfrm>
            <a:off x="3718128" y="2927060"/>
            <a:ext cx="7937956" cy="1300191"/>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latin typeface="Times New Roman" pitchFamily="18" charset="0"/>
                <a:cs typeface="Times New Roman" pitchFamily="18" charset="0"/>
              </a:endParaRPr>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latin typeface="Times New Roman" pitchFamily="18" charset="0"/>
                <a:cs typeface="Times New Roman" pitchFamily="18" charset="0"/>
              </a:endParaRPr>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latin typeface="Times New Roman" pitchFamily="18" charset="0"/>
                <a:cs typeface="Times New Roman" pitchFamily="18" charset="0"/>
              </a:endParaRPr>
            </a:p>
          </p:txBody>
        </p:sp>
      </p:grpSp>
      <p:grpSp>
        <p:nvGrpSpPr>
          <p:cNvPr id="10" name="Group 9"/>
          <p:cNvGrpSpPr/>
          <p:nvPr/>
        </p:nvGrpSpPr>
        <p:grpSpPr>
          <a:xfrm>
            <a:off x="2421486" y="2867441"/>
            <a:ext cx="1323109" cy="1323109"/>
            <a:chOff x="1212273" y="1084984"/>
            <a:chExt cx="992332" cy="992332"/>
          </a:xfrm>
          <a:solidFill>
            <a:srgbClr val="00B0F0"/>
          </a:solidFill>
          <a:scene3d>
            <a:camera prst="orthographicFront">
              <a:rot lat="0" lon="0" rev="0"/>
            </a:camera>
            <a:lightRig rig="balanced" dir="t">
              <a:rot lat="0" lon="0" rev="8700000"/>
            </a:lightRig>
          </a:scene3d>
        </p:grpSpPr>
        <p:sp>
          <p:nvSpPr>
            <p:cNvPr id="9" name="Oval 8"/>
            <p:cNvSpPr/>
            <p:nvPr/>
          </p:nvSpPr>
          <p:spPr>
            <a:xfrm>
              <a:off x="1212273" y="1084984"/>
              <a:ext cx="992332" cy="992332"/>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Times New Roman" pitchFamily="18" charset="0"/>
                <a:cs typeface="Times New Roman" pitchFamily="18" charset="0"/>
              </a:endParaRPr>
            </a:p>
          </p:txBody>
        </p:sp>
        <p:sp>
          <p:nvSpPr>
            <p:cNvPr id="8" name="Oval 7"/>
            <p:cNvSpPr/>
            <p:nvPr/>
          </p:nvSpPr>
          <p:spPr>
            <a:xfrm>
              <a:off x="1252971" y="1095375"/>
              <a:ext cx="914400" cy="914400"/>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Times New Roman" pitchFamily="18" charset="0"/>
                <a:cs typeface="Times New Roman" pitchFamily="18" charset="0"/>
              </a:endParaRPr>
            </a:p>
          </p:txBody>
        </p:sp>
      </p:grpSp>
      <p:grpSp>
        <p:nvGrpSpPr>
          <p:cNvPr id="21" name="Group 20"/>
          <p:cNvGrpSpPr/>
          <p:nvPr/>
        </p:nvGrpSpPr>
        <p:grpSpPr>
          <a:xfrm>
            <a:off x="-817096" y="-711057"/>
            <a:ext cx="3292844" cy="3062308"/>
            <a:chOff x="-2957976" y="-1125796"/>
            <a:chExt cx="2469633" cy="2296731"/>
          </a:xfrm>
        </p:grpSpPr>
        <p:sp>
          <p:nvSpPr>
            <p:cNvPr id="26" name="Oval 25"/>
            <p:cNvSpPr/>
            <p:nvPr/>
          </p:nvSpPr>
          <p:spPr>
            <a:xfrm rot="9814622">
              <a:off x="-2957976" y="-1125796"/>
              <a:ext cx="2469633" cy="2296731"/>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latin typeface="Times New Roman" pitchFamily="18" charset="0"/>
                <a:cs typeface="Times New Roman" pitchFamily="18" charset="0"/>
              </a:endParaRPr>
            </a:p>
          </p:txBody>
        </p:sp>
        <p:sp>
          <p:nvSpPr>
            <p:cNvPr id="25" name="Oval 24"/>
            <p:cNvSpPr/>
            <p:nvPr/>
          </p:nvSpPr>
          <p:spPr>
            <a:xfrm rot="968493">
              <a:off x="-2721155" y="-827037"/>
              <a:ext cx="2069022" cy="1931010"/>
            </a:xfrm>
            <a:prstGeom prst="ellipse">
              <a:avLst/>
            </a:prstGeom>
            <a:solidFill>
              <a:schemeClr val="accent1">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latin typeface="Times New Roman" pitchFamily="18" charset="0"/>
                <a:cs typeface="Times New Roman" pitchFamily="18" charset="0"/>
              </a:endParaRPr>
            </a:p>
          </p:txBody>
        </p:sp>
        <p:sp>
          <p:nvSpPr>
            <p:cNvPr id="19" name="Oval 18"/>
            <p:cNvSpPr/>
            <p:nvPr/>
          </p:nvSpPr>
          <p:spPr>
            <a:xfrm rot="2150288">
              <a:off x="-2540893" y="-528917"/>
              <a:ext cx="1825297" cy="1583730"/>
            </a:xfrm>
            <a:prstGeom prst="ellipse">
              <a:avLst/>
            </a:prstGeom>
            <a:solidFill>
              <a:srgbClr val="FFFF99"/>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dirty="0">
                <a:latin typeface="Times New Roman" pitchFamily="18" charset="0"/>
                <a:cs typeface="Times New Roman" pitchFamily="18" charset="0"/>
              </a:endParaRPr>
            </a:p>
          </p:txBody>
        </p:sp>
      </p:grpSp>
      <p:sp>
        <p:nvSpPr>
          <p:cNvPr id="28" name="TextBox 27"/>
          <p:cNvSpPr txBox="1"/>
          <p:nvPr/>
        </p:nvSpPr>
        <p:spPr>
          <a:xfrm>
            <a:off x="-189549" y="727077"/>
            <a:ext cx="2382188" cy="738599"/>
          </a:xfrm>
          <a:prstGeom prst="rect">
            <a:avLst/>
          </a:prstGeom>
          <a:noFill/>
        </p:spPr>
        <p:txBody>
          <a:bodyPr wrap="square" lIns="121855" tIns="60928" rIns="121855" bIns="60928" rtlCol="0">
            <a:spAutoFit/>
          </a:bodyPr>
          <a:lstStyle/>
          <a:p>
            <a:pPr algn="ctr"/>
            <a:r>
              <a:rPr lang="en-US" sz="4000" b="1" dirty="0" err="1">
                <a:solidFill>
                  <a:srgbClr val="00B0F0"/>
                </a:solidFill>
                <a:latin typeface="Times New Roman" pitchFamily="18" charset="0"/>
                <a:ea typeface="Arial-Rounded" panose="020B0500000000000000" pitchFamily="34" charset="0"/>
                <a:cs typeface="Times New Roman" pitchFamily="18" charset="0"/>
              </a:rPr>
              <a:t>Tuần</a:t>
            </a:r>
            <a:r>
              <a:rPr lang="en-US" sz="4000" b="1" dirty="0">
                <a:solidFill>
                  <a:srgbClr val="00B0F0"/>
                </a:solidFill>
                <a:latin typeface="Times New Roman" pitchFamily="18" charset="0"/>
                <a:ea typeface="Arial-Rounded" panose="020B0500000000000000" pitchFamily="34" charset="0"/>
                <a:cs typeface="Times New Roman" pitchFamily="18" charset="0"/>
              </a:rPr>
              <a:t> </a:t>
            </a:r>
            <a:r>
              <a:rPr lang="en-US" sz="4000" b="1" dirty="0" smtClean="0">
                <a:solidFill>
                  <a:srgbClr val="00B0F0"/>
                </a:solidFill>
                <a:latin typeface="Times New Roman" pitchFamily="18" charset="0"/>
                <a:ea typeface="Arial-Rounded" panose="020B0500000000000000" pitchFamily="34" charset="0"/>
                <a:cs typeface="Times New Roman" pitchFamily="18" charset="0"/>
              </a:rPr>
              <a:t>15</a:t>
            </a:r>
            <a:endParaRPr lang="en-US" sz="4000" b="1" dirty="0">
              <a:solidFill>
                <a:srgbClr val="00B0F0"/>
              </a:solidFill>
              <a:latin typeface="Times New Roman" pitchFamily="18" charset="0"/>
              <a:ea typeface="Arial-Rounded" panose="020B0500000000000000" pitchFamily="34" charset="0"/>
              <a:cs typeface="Times New Roman" pitchFamily="18" charset="0"/>
            </a:endParaRPr>
          </a:p>
        </p:txBody>
      </p:sp>
      <p:sp>
        <p:nvSpPr>
          <p:cNvPr id="29" name="TextBox 28"/>
          <p:cNvSpPr txBox="1"/>
          <p:nvPr/>
        </p:nvSpPr>
        <p:spPr>
          <a:xfrm>
            <a:off x="1865203" y="296191"/>
            <a:ext cx="9550400" cy="1354152"/>
          </a:xfrm>
          <a:prstGeom prst="rect">
            <a:avLst/>
          </a:prstGeom>
          <a:noFill/>
        </p:spPr>
        <p:txBody>
          <a:bodyPr wrap="square" lIns="121855" tIns="60928" rIns="121855" bIns="60928" rtlCol="0">
            <a:spAutoFit/>
          </a:bodyPr>
          <a:lstStyle/>
          <a:p>
            <a:pPr algn="ctr"/>
            <a:r>
              <a:rPr lang="en-US" sz="8000" b="1" dirty="0" smtClean="0">
                <a:ln w="3175">
                  <a:solidFill>
                    <a:schemeClr val="bg1"/>
                  </a:solidFill>
                </a:ln>
                <a:solidFill>
                  <a:schemeClr val="bg1"/>
                </a:solidFill>
                <a:latin typeface="Times New Roman" pitchFamily="18" charset="0"/>
                <a:ea typeface="Arial-Rounded" pitchFamily="34" charset="0"/>
                <a:cs typeface="Times New Roman" pitchFamily="18" charset="0"/>
              </a:rPr>
              <a:t>MÁI ẤM GIA ĐÌNH</a:t>
            </a:r>
            <a:endParaRPr lang="en-US" sz="8000" b="1" dirty="0">
              <a:ln w="3175">
                <a:solidFill>
                  <a:schemeClr val="bg1"/>
                </a:solidFill>
              </a:ln>
              <a:solidFill>
                <a:schemeClr val="bg1"/>
              </a:solidFill>
              <a:latin typeface="Times New Roman" pitchFamily="18" charset="0"/>
              <a:ea typeface="Arial-Rounded" pitchFamily="34" charset="0"/>
              <a:cs typeface="Times New Roman" pitchFamily="18" charset="0"/>
            </a:endParaRPr>
          </a:p>
        </p:txBody>
      </p:sp>
      <p:sp>
        <p:nvSpPr>
          <p:cNvPr id="33" name="TextBox 32"/>
          <p:cNvSpPr txBox="1"/>
          <p:nvPr/>
        </p:nvSpPr>
        <p:spPr>
          <a:xfrm>
            <a:off x="2421486" y="2890245"/>
            <a:ext cx="1362893" cy="1272143"/>
          </a:xfrm>
          <a:prstGeom prst="rect">
            <a:avLst/>
          </a:prstGeom>
          <a:noFill/>
        </p:spPr>
        <p:txBody>
          <a:bodyPr wrap="square" lIns="121855" tIns="60928" rIns="121855" bIns="60928" rtlCol="0">
            <a:spAutoFit/>
          </a:bodyPr>
          <a:lstStyle/>
          <a:p>
            <a:pPr algn="ctr"/>
            <a:r>
              <a:rPr lang="en-US" sz="3200" b="1" dirty="0" err="1">
                <a:solidFill>
                  <a:schemeClr val="bg1"/>
                </a:solidFill>
                <a:latin typeface="Times New Roman" pitchFamily="18" charset="0"/>
                <a:ea typeface="Arial-Rounded" pitchFamily="34" charset="0"/>
                <a:cs typeface="Times New Roman" pitchFamily="18" charset="0"/>
              </a:rPr>
              <a:t>Bài</a:t>
            </a:r>
            <a:endParaRPr lang="en-US" sz="3200" b="1" dirty="0">
              <a:solidFill>
                <a:schemeClr val="bg1"/>
              </a:solidFill>
              <a:latin typeface="Times New Roman" pitchFamily="18" charset="0"/>
              <a:ea typeface="Arial-Rounded" pitchFamily="34" charset="0"/>
              <a:cs typeface="Times New Roman" pitchFamily="18" charset="0"/>
            </a:endParaRPr>
          </a:p>
          <a:p>
            <a:pPr algn="ctr"/>
            <a:r>
              <a:rPr lang="en-US" sz="4267" b="1" dirty="0" smtClean="0">
                <a:solidFill>
                  <a:schemeClr val="bg1"/>
                </a:solidFill>
                <a:latin typeface="Times New Roman" pitchFamily="18" charset="0"/>
                <a:ea typeface="Arial-Rounded" pitchFamily="34" charset="0"/>
                <a:cs typeface="Times New Roman" pitchFamily="18" charset="0"/>
              </a:rPr>
              <a:t>28</a:t>
            </a:r>
            <a:endParaRPr lang="en-US" sz="4267" b="1" dirty="0">
              <a:solidFill>
                <a:schemeClr val="bg1"/>
              </a:solidFill>
              <a:latin typeface="Times New Roman" pitchFamily="18" charset="0"/>
              <a:ea typeface="Arial-Rounded" pitchFamily="34" charset="0"/>
              <a:cs typeface="Times New Roman" pitchFamily="18" charset="0"/>
            </a:endParaRPr>
          </a:p>
        </p:txBody>
      </p:sp>
      <p:sp>
        <p:nvSpPr>
          <p:cNvPr id="24" name="TextBox 23"/>
          <p:cNvSpPr txBox="1"/>
          <p:nvPr/>
        </p:nvSpPr>
        <p:spPr>
          <a:xfrm>
            <a:off x="3694950" y="3151429"/>
            <a:ext cx="6741935" cy="800154"/>
          </a:xfrm>
          <a:prstGeom prst="rect">
            <a:avLst/>
          </a:prstGeom>
          <a:noFill/>
        </p:spPr>
        <p:txBody>
          <a:bodyPr wrap="square" lIns="121855" tIns="60928" rIns="121855" bIns="60928" rtlCol="0">
            <a:spAutoFit/>
          </a:bodyPr>
          <a:lstStyle/>
          <a:p>
            <a:pPr algn="ctr"/>
            <a:r>
              <a:rPr lang="en-US" sz="4400" b="1" dirty="0" smtClean="0">
                <a:solidFill>
                  <a:srgbClr val="0070C0"/>
                </a:solidFill>
                <a:latin typeface="Times New Roman" pitchFamily="18" charset="0"/>
                <a:ea typeface="Arial-Rounded" pitchFamily="34" charset="0"/>
                <a:cs typeface="Times New Roman" pitchFamily="18" charset="0"/>
              </a:rPr>
              <a:t>TRÒ CHƠI CỦA BỐ</a:t>
            </a:r>
            <a:endParaRPr lang="en-US" sz="4400" b="1" dirty="0">
              <a:solidFill>
                <a:srgbClr val="0070C0"/>
              </a:solidFill>
              <a:latin typeface="Times New Roman" pitchFamily="18" charset="0"/>
              <a:ea typeface="Arial-Rounded" pitchFamily="34" charset="0"/>
              <a:cs typeface="Times New Roman" pitchFamily="18" charset="0"/>
            </a:endParaRPr>
          </a:p>
        </p:txBody>
      </p:sp>
      <p:pic>
        <p:nvPicPr>
          <p:cNvPr id="2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sp>
        <p:nvSpPr>
          <p:cNvPr id="27" name="Text Box 1"/>
          <p:cNvSpPr txBox="1"/>
          <p:nvPr/>
        </p:nvSpPr>
        <p:spPr>
          <a:xfrm>
            <a:off x="2045368" y="6467577"/>
            <a:ext cx="10586696" cy="464614"/>
          </a:xfrm>
          <a:prstGeom prst="rect">
            <a:avLst/>
          </a:prstGeom>
          <a:noFill/>
        </p:spPr>
        <p:txBody>
          <a:bodyPr wrap="square" rtlCol="0">
            <a:spAutoFit/>
          </a:bodyPr>
          <a:lstStyle/>
          <a:p>
            <a:r>
              <a:rPr lang="en-US" sz="2419"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Bản</a:t>
            </a:r>
            <a:r>
              <a:rPr lang="en-US" sz="2419"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sz="2419"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quyền</a:t>
            </a:r>
            <a:r>
              <a:rPr lang="en-US" sz="2419"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 FB </a:t>
            </a:r>
            <a:r>
              <a:rPr lang="en-US" sz="2419"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Đặng</a:t>
            </a:r>
            <a:r>
              <a:rPr lang="en-US" sz="2419"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sz="2419"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Nhật</a:t>
            </a:r>
            <a:r>
              <a:rPr lang="en-US" sz="2419"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sz="2419"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Linh</a:t>
            </a:r>
            <a:r>
              <a:rPr lang="en-US" sz="2419"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https://www.facebook.com/nhat.linh.3557440</a:t>
            </a:r>
          </a:p>
        </p:txBody>
      </p:sp>
    </p:spTree>
    <p:extLst>
      <p:ext uri="{BB962C8B-B14F-4D97-AF65-F5344CB8AC3E}">
        <p14:creationId xmlns:p14="http://schemas.microsoft.com/office/powerpoint/2010/main" val="43600795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12191999" cy="7478970"/>
          </a:xfrm>
          <a:prstGeom prst="rect">
            <a:avLst/>
          </a:prstGeom>
          <a:noFill/>
        </p:spPr>
        <p:txBody>
          <a:bodyPr wrap="square" rtlCol="0">
            <a:spAutoFit/>
          </a:bodyPr>
          <a:lstStyle/>
          <a:p>
            <a:pPr algn="ctr"/>
            <a:r>
              <a:rPr lang="pl-PL" sz="3200" b="1" dirty="0" smtClean="0">
                <a:latin typeface="Times New Roman" pitchFamily="18" charset="0"/>
                <a:cs typeface="Times New Roman" pitchFamily="18" charset="0"/>
              </a:rPr>
              <a:t>YÊU CẦU CẦN ĐẠT:</a:t>
            </a:r>
            <a:endParaRPr lang="vi-VN" sz="3200" dirty="0" smtClean="0">
              <a:latin typeface="Times New Roman" pitchFamily="18" charset="0"/>
              <a:cs typeface="Times New Roman" pitchFamily="18" charset="0"/>
            </a:endParaRPr>
          </a:p>
          <a:p>
            <a:pPr algn="just"/>
            <a:r>
              <a:rPr lang="pl-PL" sz="3200" dirty="0" smtClean="0">
                <a:latin typeface="Times New Roman" pitchFamily="18" charset="0"/>
                <a:cs typeface="Times New Roman" pitchFamily="18" charset="0"/>
              </a:rPr>
              <a:t>- Đọc đúng các từ khó, biết cách đọc lời thoại của các nhân vật (bố và Hường) trong bài Trò chơi của bố. </a:t>
            </a:r>
            <a:endParaRPr lang="vi-VN" sz="3200" dirty="0" smtClean="0">
              <a:latin typeface="Times New Roman" pitchFamily="18" charset="0"/>
              <a:cs typeface="Times New Roman" pitchFamily="18" charset="0"/>
            </a:endParaRPr>
          </a:p>
          <a:p>
            <a:pPr algn="just"/>
            <a:r>
              <a:rPr lang="pl-PL" sz="3200" dirty="0" smtClean="0">
                <a:latin typeface="Times New Roman" pitchFamily="18" charset="0"/>
                <a:cs typeface="Times New Roman" pitchFamily="18" charset="0"/>
              </a:rPr>
              <a:t>- Hiểu nội dung bài đọc: Thông qua trò chơi "ăn cỗ" mà bố và Hường chơi cùng nhau, bài đọc nói lên tình cảm giữa những người thân trong gia đình dành cho nhau, cách bố dạy Hường những điều cần biết trong nói năng và cư xử với người lớn tuổi.</a:t>
            </a:r>
            <a:endParaRPr lang="vi-VN" sz="3200" dirty="0" smtClean="0">
              <a:latin typeface="Times New Roman" pitchFamily="18" charset="0"/>
              <a:cs typeface="Times New Roman" pitchFamily="18" charset="0"/>
            </a:endParaRPr>
          </a:p>
          <a:p>
            <a:pPr algn="just"/>
            <a:r>
              <a:rPr lang="pl-PL" sz="3200" dirty="0" smtClean="0">
                <a:latin typeface="Times New Roman" pitchFamily="18" charset="0"/>
                <a:cs typeface="Times New Roman" pitchFamily="18" charset="0"/>
              </a:rPr>
              <a:t>- Rèn kĩ năng hợp tác và làm việc nhóm: Biết chia sẻ những trải nghiệm, suy nghĩ, cảm xúc có liên quan đến VB đọc </a:t>
            </a:r>
            <a:endParaRPr lang="vi-VN" sz="3200" dirty="0" smtClean="0">
              <a:latin typeface="Times New Roman" pitchFamily="18" charset="0"/>
              <a:cs typeface="Times New Roman" pitchFamily="18" charset="0"/>
            </a:endParaRPr>
          </a:p>
          <a:p>
            <a:pPr algn="just"/>
            <a:r>
              <a:rPr lang="pl-PL" sz="3200" dirty="0" smtClean="0">
                <a:latin typeface="Times New Roman" pitchFamily="18" charset="0"/>
                <a:cs typeface="Times New Roman" pitchFamily="18" charset="0"/>
              </a:rPr>
              <a:t>- Phát triển vốn từ chỉ tình cảm của người thân trong gia đình, từ chỉ tính cách.</a:t>
            </a:r>
            <a:endParaRPr lang="vi-VN" sz="3200" dirty="0" smtClean="0">
              <a:latin typeface="Times New Roman" pitchFamily="18" charset="0"/>
              <a:cs typeface="Times New Roman" pitchFamily="18" charset="0"/>
            </a:endParaRPr>
          </a:p>
          <a:p>
            <a:pPr algn="just"/>
            <a:r>
              <a:rPr lang="pl-PL" sz="3200" dirty="0" smtClean="0">
                <a:latin typeface="Times New Roman" pitchFamily="18" charset="0"/>
                <a:cs typeface="Times New Roman" pitchFamily="18" charset="0"/>
              </a:rPr>
              <a:t>- Biết nói năng và có cử chỉ lễ phép đối với bố mẹ và người lớn tuổi; biết trân trọng tình cảm gia đình, thêm yêu bố mẹ và có hành động đơn giản thế hiện tình cảm với bố mẹ.</a:t>
            </a:r>
            <a:endParaRPr lang="vi-VN" sz="3200" dirty="0" smtClean="0">
              <a:latin typeface="Times New Roman" pitchFamily="18" charset="0"/>
              <a:cs typeface="Times New Roman" pitchFamily="18" charset="0"/>
            </a:endParaRPr>
          </a:p>
          <a:p>
            <a:pPr algn="just"/>
            <a:endParaRPr lang="vi-VN" sz="3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5" name="TextBox 4"/>
          <p:cNvSpPr txBox="1"/>
          <p:nvPr/>
        </p:nvSpPr>
        <p:spPr>
          <a:xfrm>
            <a:off x="3641803" y="499494"/>
            <a:ext cx="9966092" cy="584711"/>
          </a:xfrm>
          <a:prstGeom prst="rect">
            <a:avLst/>
          </a:prstGeom>
          <a:noFill/>
        </p:spPr>
        <p:txBody>
          <a:bodyPr wrap="square" lIns="121855" tIns="60928" rIns="121855" bIns="60928" rtlCol="0">
            <a:spAutoFit/>
          </a:bodyPr>
          <a:lstStyle/>
          <a:p>
            <a:pPr algn="just"/>
            <a:r>
              <a:rPr lang="en-US" sz="3000" b="1" dirty="0" err="1" smtClean="0">
                <a:latin typeface="Times New Roman" pitchFamily="18" charset="0"/>
                <a:ea typeface="Arial-Rounded" panose="020B0500000000000000" pitchFamily="34" charset="0"/>
                <a:cs typeface="Times New Roman" pitchFamily="18" charset="0"/>
              </a:rPr>
              <a:t>Em</a:t>
            </a:r>
            <a:r>
              <a:rPr lang="en-US" sz="3000" b="1" dirty="0" smtClean="0">
                <a:latin typeface="Times New Roman" pitchFamily="18" charset="0"/>
                <a:ea typeface="Arial-Rounded" panose="020B0500000000000000" pitchFamily="34" charset="0"/>
                <a:cs typeface="Times New Roman" pitchFamily="18" charset="0"/>
              </a:rPr>
              <a:t> </a:t>
            </a:r>
            <a:r>
              <a:rPr lang="en-US" sz="3000" b="1" dirty="0" err="1" smtClean="0">
                <a:latin typeface="Times New Roman" pitchFamily="18" charset="0"/>
                <a:ea typeface="Arial-Rounded" panose="020B0500000000000000" pitchFamily="34" charset="0"/>
                <a:cs typeface="Times New Roman" pitchFamily="18" charset="0"/>
              </a:rPr>
              <a:t>thích</a:t>
            </a:r>
            <a:r>
              <a:rPr lang="en-US" sz="3000" b="1" dirty="0" smtClean="0">
                <a:latin typeface="Times New Roman" pitchFamily="18" charset="0"/>
                <a:ea typeface="Arial-Rounded" panose="020B0500000000000000" pitchFamily="34" charset="0"/>
                <a:cs typeface="Times New Roman" pitchFamily="18" charset="0"/>
              </a:rPr>
              <a:t> </a:t>
            </a:r>
            <a:r>
              <a:rPr lang="en-US" sz="3000" b="1" dirty="0" err="1" smtClean="0">
                <a:latin typeface="Times New Roman" pitchFamily="18" charset="0"/>
                <a:ea typeface="Arial-Rounded" panose="020B0500000000000000" pitchFamily="34" charset="0"/>
                <a:cs typeface="Times New Roman" pitchFamily="18" charset="0"/>
              </a:rPr>
              <a:t>chơi</a:t>
            </a:r>
            <a:r>
              <a:rPr lang="en-US" sz="3000" b="1" dirty="0" smtClean="0">
                <a:latin typeface="Times New Roman" pitchFamily="18" charset="0"/>
                <a:ea typeface="Arial-Rounded" panose="020B0500000000000000" pitchFamily="34" charset="0"/>
                <a:cs typeface="Times New Roman" pitchFamily="18" charset="0"/>
              </a:rPr>
              <a:t> </a:t>
            </a:r>
            <a:r>
              <a:rPr lang="en-US" sz="3000" b="1" dirty="0" err="1" smtClean="0">
                <a:latin typeface="Times New Roman" pitchFamily="18" charset="0"/>
                <a:ea typeface="Arial-Rounded" panose="020B0500000000000000" pitchFamily="34" charset="0"/>
                <a:cs typeface="Times New Roman" pitchFamily="18" charset="0"/>
              </a:rPr>
              <a:t>trò</a:t>
            </a:r>
            <a:r>
              <a:rPr lang="en-US" sz="3000" b="1" dirty="0" smtClean="0">
                <a:latin typeface="Times New Roman" pitchFamily="18" charset="0"/>
                <a:ea typeface="Arial-Rounded" panose="020B0500000000000000" pitchFamily="34" charset="0"/>
                <a:cs typeface="Times New Roman" pitchFamily="18" charset="0"/>
              </a:rPr>
              <a:t> </a:t>
            </a:r>
            <a:r>
              <a:rPr lang="en-US" sz="3000" b="1" dirty="0" err="1" smtClean="0">
                <a:latin typeface="Times New Roman" pitchFamily="18" charset="0"/>
                <a:ea typeface="Arial-Rounded" panose="020B0500000000000000" pitchFamily="34" charset="0"/>
                <a:cs typeface="Times New Roman" pitchFamily="18" charset="0"/>
              </a:rPr>
              <a:t>chơi</a:t>
            </a:r>
            <a:r>
              <a:rPr lang="en-US" sz="3000" b="1" dirty="0" smtClean="0">
                <a:latin typeface="Times New Roman" pitchFamily="18" charset="0"/>
                <a:ea typeface="Arial-Rounded" panose="020B0500000000000000" pitchFamily="34" charset="0"/>
                <a:cs typeface="Times New Roman" pitchFamily="18" charset="0"/>
              </a:rPr>
              <a:t> </a:t>
            </a:r>
            <a:r>
              <a:rPr lang="en-US" sz="3000" b="1" dirty="0" err="1" smtClean="0">
                <a:latin typeface="Times New Roman" pitchFamily="18" charset="0"/>
                <a:ea typeface="Arial-Rounded" panose="020B0500000000000000" pitchFamily="34" charset="0"/>
                <a:cs typeface="Times New Roman" pitchFamily="18" charset="0"/>
              </a:rPr>
              <a:t>gì</a:t>
            </a:r>
            <a:r>
              <a:rPr lang="en-US" sz="3000" b="1" dirty="0" smtClean="0">
                <a:latin typeface="Times New Roman" pitchFamily="18" charset="0"/>
                <a:ea typeface="Arial-Rounded" panose="020B0500000000000000" pitchFamily="34" charset="0"/>
                <a:cs typeface="Times New Roman" pitchFamily="18" charset="0"/>
              </a:rPr>
              <a:t> </a:t>
            </a:r>
            <a:r>
              <a:rPr lang="en-US" sz="3000" b="1" dirty="0" err="1" smtClean="0">
                <a:latin typeface="Times New Roman" pitchFamily="18" charset="0"/>
                <a:ea typeface="Arial-Rounded" panose="020B0500000000000000" pitchFamily="34" charset="0"/>
                <a:cs typeface="Times New Roman" pitchFamily="18" charset="0"/>
              </a:rPr>
              <a:t>cùng</a:t>
            </a:r>
            <a:r>
              <a:rPr lang="en-US" sz="3000" b="1" dirty="0" smtClean="0">
                <a:latin typeface="Times New Roman" pitchFamily="18" charset="0"/>
                <a:ea typeface="Arial-Rounded" panose="020B0500000000000000" pitchFamily="34" charset="0"/>
                <a:cs typeface="Times New Roman" pitchFamily="18" charset="0"/>
              </a:rPr>
              <a:t> </a:t>
            </a:r>
            <a:r>
              <a:rPr lang="en-US" sz="3000" b="1" dirty="0" err="1" smtClean="0">
                <a:latin typeface="Times New Roman" pitchFamily="18" charset="0"/>
                <a:ea typeface="Arial-Rounded" panose="020B0500000000000000" pitchFamily="34" charset="0"/>
                <a:cs typeface="Times New Roman" pitchFamily="18" charset="0"/>
              </a:rPr>
              <a:t>bố</a:t>
            </a:r>
            <a:r>
              <a:rPr lang="en-US" sz="3000" b="1" dirty="0" smtClean="0">
                <a:latin typeface="Times New Roman" pitchFamily="18" charset="0"/>
                <a:ea typeface="Arial-Rounded" panose="020B0500000000000000" pitchFamily="34" charset="0"/>
                <a:cs typeface="Times New Roman" pitchFamily="18" charset="0"/>
              </a:rPr>
              <a:t> </a:t>
            </a:r>
            <a:r>
              <a:rPr lang="en-US" sz="3000" b="1" dirty="0" err="1" smtClean="0">
                <a:latin typeface="Times New Roman" pitchFamily="18" charset="0"/>
                <a:ea typeface="Arial-Rounded" panose="020B0500000000000000" pitchFamily="34" charset="0"/>
                <a:cs typeface="Times New Roman" pitchFamily="18" charset="0"/>
              </a:rPr>
              <a:t>mẹ</a:t>
            </a:r>
            <a:r>
              <a:rPr lang="en-US" sz="3000" b="1" dirty="0" smtClean="0">
                <a:latin typeface="Times New Roman" pitchFamily="18" charset="0"/>
                <a:ea typeface="Arial-Rounded" panose="020B0500000000000000" pitchFamily="34" charset="0"/>
                <a:cs typeface="Times New Roman" pitchFamily="18" charset="0"/>
              </a:rPr>
              <a:t>?</a:t>
            </a:r>
            <a:endParaRPr lang="en-US" sz="3000" b="1" dirty="0">
              <a:latin typeface="Times New Roman" pitchFamily="18" charset="0"/>
              <a:ea typeface="Arial-Rounded" panose="020B0500000000000000" pitchFamily="34" charset="0"/>
              <a:cs typeface="Times New Roman" pitchFamily="18" charset="0"/>
            </a:endParaRPr>
          </a:p>
        </p:txBody>
      </p:sp>
      <p:grpSp>
        <p:nvGrpSpPr>
          <p:cNvPr id="6" name="Group 5"/>
          <p:cNvGrpSpPr/>
          <p:nvPr/>
        </p:nvGrpSpPr>
        <p:grpSpPr>
          <a:xfrm>
            <a:off x="412381" y="475651"/>
            <a:ext cx="1714770" cy="706589"/>
            <a:chOff x="9566064" y="964372"/>
            <a:chExt cx="5446164" cy="698253"/>
          </a:xfrm>
        </p:grpSpPr>
        <p:sp>
          <p:nvSpPr>
            <p:cNvPr id="7"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3200">
                <a:latin typeface="Times New Roman" pitchFamily="18" charset="0"/>
                <a:cs typeface="Times New Roman" pitchFamily="18" charset="0"/>
              </a:endParaRPr>
            </a:p>
          </p:txBody>
        </p:sp>
        <p:sp>
          <p:nvSpPr>
            <p:cNvPr id="8"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3200">
                <a:latin typeface="Times New Roman" pitchFamily="18" charset="0"/>
                <a:cs typeface="Times New Roman" pitchFamily="18" charset="0"/>
              </a:endParaRPr>
            </a:p>
          </p:txBody>
        </p:sp>
        <p:sp>
          <p:nvSpPr>
            <p:cNvPr id="9"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r>
                <a:rPr lang="en-US" sz="3200" dirty="0">
                  <a:solidFill>
                    <a:srgbClr val="0070C0"/>
                  </a:solidFill>
                  <a:latin typeface="Times New Roman" pitchFamily="18" charset="0"/>
                  <a:cs typeface="Times New Roman" pitchFamily="18" charset="0"/>
                </a:rPr>
                <a:t>ĐỌC</a:t>
              </a:r>
            </a:p>
          </p:txBody>
        </p:sp>
      </p:grpSp>
      <p:pic>
        <p:nvPicPr>
          <p:cNvPr id="10" name="Picture 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0253" b="57367" l="20008" r="26232"/>
                    </a14:imgEffect>
                  </a14:imgLayer>
                </a14:imgProps>
              </a:ext>
            </a:extLst>
          </a:blip>
          <a:srcRect l="19230" t="49364" r="72990" b="41744"/>
          <a:stretch/>
        </p:blipFill>
        <p:spPr>
          <a:xfrm>
            <a:off x="2030150" y="355511"/>
            <a:ext cx="1391479" cy="894521"/>
          </a:xfrm>
          <a:prstGeom prst="rect">
            <a:avLst/>
          </a:prstGeom>
        </p:spPr>
      </p:pic>
      <p:sp>
        <p:nvSpPr>
          <p:cNvPr id="14" name="Text Box 1"/>
          <p:cNvSpPr txBox="1"/>
          <p:nvPr/>
        </p:nvSpPr>
        <p:spPr>
          <a:xfrm>
            <a:off x="2045368" y="6503671"/>
            <a:ext cx="10586696" cy="464614"/>
          </a:xfrm>
          <a:prstGeom prst="rect">
            <a:avLst/>
          </a:prstGeom>
          <a:noFill/>
        </p:spPr>
        <p:txBody>
          <a:bodyPr wrap="square" rtlCol="0">
            <a:spAutoFit/>
          </a:bodyPr>
          <a:lstStyle/>
          <a:p>
            <a:r>
              <a:rPr lang="en-US" sz="2419" dirty="0" err="1">
                <a:ln w="9525" cmpd="sng">
                  <a:noFill/>
                  <a:prstDash val="solid"/>
                </a:ln>
                <a:solidFill>
                  <a:schemeClr val="accent1"/>
                </a:solidFill>
                <a:effectLst>
                  <a:glow rad="38100">
                    <a:schemeClr val="accent1">
                      <a:alpha val="40000"/>
                    </a:schemeClr>
                  </a:glow>
                </a:effectLst>
                <a:latin typeface="Times New Roman" pitchFamily="18" charset="0"/>
                <a:cs typeface="Times New Roman" pitchFamily="18" charset="0"/>
              </a:rPr>
              <a:t>Bản</a:t>
            </a:r>
            <a:r>
              <a:rPr lang="en-US" sz="2419" dirty="0">
                <a:ln w="9525" cmpd="sng">
                  <a:noFill/>
                  <a:prstDash val="solid"/>
                </a:ln>
                <a:solidFill>
                  <a:schemeClr val="accent1"/>
                </a:solidFill>
                <a:effectLst>
                  <a:glow rad="38100">
                    <a:schemeClr val="accent1">
                      <a:alpha val="40000"/>
                    </a:schemeClr>
                  </a:glow>
                </a:effectLst>
                <a:latin typeface="Times New Roman" pitchFamily="18" charset="0"/>
                <a:cs typeface="Times New Roman" pitchFamily="18" charset="0"/>
              </a:rPr>
              <a:t> </a:t>
            </a:r>
            <a:r>
              <a:rPr lang="en-US" sz="2419" dirty="0" err="1">
                <a:ln w="9525" cmpd="sng">
                  <a:noFill/>
                  <a:prstDash val="solid"/>
                </a:ln>
                <a:solidFill>
                  <a:schemeClr val="accent1"/>
                </a:solidFill>
                <a:effectLst>
                  <a:glow rad="38100">
                    <a:schemeClr val="accent1">
                      <a:alpha val="40000"/>
                    </a:schemeClr>
                  </a:glow>
                </a:effectLst>
                <a:latin typeface="Times New Roman" pitchFamily="18" charset="0"/>
                <a:cs typeface="Times New Roman" pitchFamily="18" charset="0"/>
              </a:rPr>
              <a:t>quyền</a:t>
            </a:r>
            <a:r>
              <a:rPr lang="en-US" sz="2419" dirty="0">
                <a:ln w="9525" cmpd="sng">
                  <a:noFill/>
                  <a:prstDash val="solid"/>
                </a:ln>
                <a:solidFill>
                  <a:schemeClr val="accent1"/>
                </a:solidFill>
                <a:effectLst>
                  <a:glow rad="38100">
                    <a:schemeClr val="accent1">
                      <a:alpha val="40000"/>
                    </a:schemeClr>
                  </a:glow>
                </a:effectLst>
                <a:latin typeface="Times New Roman" pitchFamily="18" charset="0"/>
                <a:cs typeface="Times New Roman" pitchFamily="18" charset="0"/>
              </a:rPr>
              <a:t> : FB </a:t>
            </a:r>
            <a:r>
              <a:rPr lang="en-US" sz="2419" dirty="0" err="1">
                <a:ln w="9525" cmpd="sng">
                  <a:noFill/>
                  <a:prstDash val="solid"/>
                </a:ln>
                <a:solidFill>
                  <a:schemeClr val="accent1"/>
                </a:solidFill>
                <a:effectLst>
                  <a:glow rad="38100">
                    <a:schemeClr val="accent1">
                      <a:alpha val="40000"/>
                    </a:schemeClr>
                  </a:glow>
                </a:effectLst>
                <a:latin typeface="Times New Roman" pitchFamily="18" charset="0"/>
                <a:cs typeface="Times New Roman" pitchFamily="18" charset="0"/>
              </a:rPr>
              <a:t>Đặng</a:t>
            </a:r>
            <a:r>
              <a:rPr lang="en-US" sz="2419" dirty="0">
                <a:ln w="9525" cmpd="sng">
                  <a:noFill/>
                  <a:prstDash val="solid"/>
                </a:ln>
                <a:solidFill>
                  <a:schemeClr val="accent1"/>
                </a:solidFill>
                <a:effectLst>
                  <a:glow rad="38100">
                    <a:schemeClr val="accent1">
                      <a:alpha val="40000"/>
                    </a:schemeClr>
                  </a:glow>
                </a:effectLst>
                <a:latin typeface="Times New Roman" pitchFamily="18" charset="0"/>
                <a:cs typeface="Times New Roman" pitchFamily="18" charset="0"/>
              </a:rPr>
              <a:t> </a:t>
            </a:r>
            <a:r>
              <a:rPr lang="en-US" sz="2419" dirty="0" err="1">
                <a:ln w="9525" cmpd="sng">
                  <a:noFill/>
                  <a:prstDash val="solid"/>
                </a:ln>
                <a:solidFill>
                  <a:schemeClr val="accent1"/>
                </a:solidFill>
                <a:effectLst>
                  <a:glow rad="38100">
                    <a:schemeClr val="accent1">
                      <a:alpha val="40000"/>
                    </a:schemeClr>
                  </a:glow>
                </a:effectLst>
                <a:latin typeface="Times New Roman" pitchFamily="18" charset="0"/>
                <a:cs typeface="Times New Roman" pitchFamily="18" charset="0"/>
              </a:rPr>
              <a:t>Nhật</a:t>
            </a:r>
            <a:r>
              <a:rPr lang="en-US" sz="2419" dirty="0">
                <a:ln w="9525" cmpd="sng">
                  <a:noFill/>
                  <a:prstDash val="solid"/>
                </a:ln>
                <a:solidFill>
                  <a:schemeClr val="accent1"/>
                </a:solidFill>
                <a:effectLst>
                  <a:glow rad="38100">
                    <a:schemeClr val="accent1">
                      <a:alpha val="40000"/>
                    </a:schemeClr>
                  </a:glow>
                </a:effectLst>
                <a:latin typeface="Times New Roman" pitchFamily="18" charset="0"/>
                <a:cs typeface="Times New Roman" pitchFamily="18" charset="0"/>
              </a:rPr>
              <a:t> </a:t>
            </a:r>
            <a:r>
              <a:rPr lang="en-US" sz="2419" dirty="0" err="1">
                <a:ln w="9525" cmpd="sng">
                  <a:noFill/>
                  <a:prstDash val="solid"/>
                </a:ln>
                <a:solidFill>
                  <a:schemeClr val="accent1"/>
                </a:solidFill>
                <a:effectLst>
                  <a:glow rad="38100">
                    <a:schemeClr val="accent1">
                      <a:alpha val="40000"/>
                    </a:schemeClr>
                  </a:glow>
                </a:effectLst>
                <a:latin typeface="Times New Roman" pitchFamily="18" charset="0"/>
                <a:cs typeface="Times New Roman" pitchFamily="18" charset="0"/>
              </a:rPr>
              <a:t>Linh</a:t>
            </a:r>
            <a:r>
              <a:rPr lang="en-US" sz="2419" dirty="0">
                <a:ln w="9525" cmpd="sng">
                  <a:noFill/>
                  <a:prstDash val="solid"/>
                </a:ln>
                <a:solidFill>
                  <a:schemeClr val="accent1"/>
                </a:solidFill>
                <a:effectLst>
                  <a:glow rad="38100">
                    <a:schemeClr val="accent1">
                      <a:alpha val="40000"/>
                    </a:schemeClr>
                  </a:glow>
                </a:effectLst>
                <a:latin typeface="Times New Roman" pitchFamily="18" charset="0"/>
                <a:cs typeface="Times New Roman" pitchFamily="18" charset="0"/>
              </a:rPr>
              <a:t>- https://www.facebook.com/nhat.linh.3557440</a:t>
            </a:r>
          </a:p>
        </p:txBody>
      </p:sp>
      <p:pic>
        <p:nvPicPr>
          <p:cNvPr id="2" name="Picture 1"/>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Layer>
                </a14:imgProps>
              </a:ext>
            </a:extLst>
          </a:blip>
          <a:srcRect l="36404" t="30858" r="40526" b="39668"/>
          <a:stretch/>
        </p:blipFill>
        <p:spPr>
          <a:xfrm>
            <a:off x="1091578" y="1605544"/>
            <a:ext cx="5727031" cy="41156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439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28338" y="457716"/>
            <a:ext cx="11859118" cy="6401688"/>
          </a:xfrm>
          <a:prstGeom prst="rect">
            <a:avLst/>
          </a:prstGeom>
          <a:noFill/>
        </p:spPr>
        <p:txBody>
          <a:bodyPr wrap="square" lIns="121855" tIns="60928" rIns="121855" bIns="60928" rtlCol="0">
            <a:spAutoFit/>
          </a:bodyPr>
          <a:lstStyle/>
          <a:p>
            <a:pPr indent="463550" algn="just"/>
            <a:r>
              <a:rPr lang="en-US" sz="2400" dirty="0" err="1">
                <a:latin typeface="Times New Roman" pitchFamily="18" charset="0"/>
                <a:ea typeface="Arial-Rounded" panose="020B0500000000000000" pitchFamily="34" charset="0"/>
                <a:cs typeface="Times New Roman" pitchFamily="18" charset="0"/>
              </a:rPr>
              <a:t>Bố</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luôn</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dành</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cho</a:t>
            </a:r>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ường</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những</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a:t>
            </a:r>
            <a:r>
              <a:rPr lang="en-US" sz="2400" dirty="0" err="1">
                <a:latin typeface="Times New Roman" pitchFamily="18" charset="0"/>
                <a:ea typeface="Arial-Rounded" panose="020B0500000000000000" pitchFamily="34" charset="0"/>
                <a:cs typeface="Times New Roman" pitchFamily="18" charset="0"/>
              </a:rPr>
              <a:t>iều</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ngạc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nhiên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Lúc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rảnh</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rỗi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bố</a:t>
            </a:r>
            <a:r>
              <a:rPr lang="en-US" sz="2400" dirty="0">
                <a:latin typeface="Times New Roman" pitchFamily="18" charset="0"/>
                <a:ea typeface="Arial-Rounded" panose="020B0500000000000000" pitchFamily="34" charset="0"/>
                <a:cs typeface="Times New Roman" pitchFamily="18" charset="0"/>
              </a:rPr>
              <a:t> con </a:t>
            </a:r>
            <a:r>
              <a:rPr lang="en-US" sz="2400" dirty="0" err="1" smtClean="0">
                <a:latin typeface="Times New Roman" pitchFamily="18" charset="0"/>
                <a:ea typeface="Arial-Rounded" panose="020B0500000000000000" pitchFamily="34" charset="0"/>
                <a:cs typeface="Times New Roman" pitchFamily="18" charset="0"/>
              </a:rPr>
              <a:t>ngồi</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với</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nhau</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a:t>
            </a:r>
            <a:r>
              <a:rPr lang="vi-VN" sz="2400" dirty="0" smtClean="0">
                <a:latin typeface="Times New Roman" pitchFamily="18" charset="0"/>
                <a:ea typeface="Arial-Rounded" panose="020B0500000000000000" pitchFamily="34" charset="0"/>
                <a:cs typeface="Times New Roman" pitchFamily="18" charset="0"/>
              </a:rPr>
              <a:t>ư</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đô</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bạn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cùng</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tuổi</a:t>
            </a:r>
            <a:r>
              <a:rPr lang="en-US" sz="2400" dirty="0" smtClean="0">
                <a:latin typeface="Times New Roman" pitchFamily="18" charset="0"/>
                <a:ea typeface="Arial-Rounded" panose="020B0500000000000000" pitchFamily="34" charset="0"/>
                <a:cs typeface="Times New Roman" pitchFamily="18" charset="0"/>
              </a:rPr>
              <a:t>.</a:t>
            </a:r>
          </a:p>
          <a:p>
            <a:pPr indent="463550" algn="just"/>
            <a:r>
              <a:rPr lang="en-US" sz="2400" dirty="0" err="1">
                <a:latin typeface="Times New Roman" pitchFamily="18" charset="0"/>
                <a:ea typeface="Arial-Rounded" panose="020B0500000000000000" pitchFamily="34" charset="0"/>
                <a:cs typeface="Times New Roman" pitchFamily="18" charset="0"/>
              </a:rPr>
              <a:t>Có</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lần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con </a:t>
            </a:r>
            <a:r>
              <a:rPr lang="en-US" sz="2400" dirty="0" err="1" smtClean="0">
                <a:latin typeface="Times New Roman" pitchFamily="18" charset="0"/>
                <a:ea typeface="Arial-Rounded" panose="020B0500000000000000" pitchFamily="34" charset="0"/>
                <a:cs typeface="Times New Roman" pitchFamily="18" charset="0"/>
              </a:rPr>
              <a:t>ch</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trò</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a:t>
            </a:r>
            <a:r>
              <a:rPr lang="vi-VN" sz="2400" dirty="0" smtClean="0">
                <a:latin typeface="Times New Roman" pitchFamily="18" charset="0"/>
                <a:ea typeface="Arial-Rounded" panose="020B0500000000000000" pitchFamily="34" charset="0"/>
                <a:cs typeface="Times New Roman" pitchFamily="18" charset="0"/>
              </a:rPr>
              <a:t>ơ</a:t>
            </a:r>
            <a:r>
              <a:rPr lang="en-US" sz="2400" dirty="0" err="1" smtClean="0">
                <a:latin typeface="Times New Roman" pitchFamily="18" charset="0"/>
                <a:ea typeface="Arial-Rounded" panose="020B0500000000000000" pitchFamily="34" charset="0"/>
                <a:cs typeface="Times New Roman" pitchFamily="18" charset="0"/>
              </a:rPr>
              <a:t>i</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ă</a:t>
            </a:r>
            <a:r>
              <a:rPr lang="en-US" sz="2400" dirty="0">
                <a:latin typeface="Times New Roman" pitchFamily="18" charset="0"/>
                <a:ea typeface="Arial-Rounded" panose="020B0500000000000000" pitchFamily="34" charset="0"/>
                <a:cs typeface="Times New Roman" pitchFamily="18" charset="0"/>
              </a:rPr>
              <a:t>n </a:t>
            </a:r>
            <a:r>
              <a:rPr lang="en-US" sz="2400" dirty="0" err="1" smtClean="0">
                <a:latin typeface="Times New Roman" pitchFamily="18" charset="0"/>
                <a:ea typeface="Arial-Rounded" panose="020B0500000000000000" pitchFamily="34" charset="0"/>
                <a:cs typeface="Times New Roman" pitchFamily="18" charset="0"/>
              </a:rPr>
              <a:t>cỗ</a:t>
            </a:r>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ường</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đư</a:t>
            </a:r>
            <a:r>
              <a:rPr lang="en-US" sz="2400" dirty="0">
                <a:latin typeface="Times New Roman" pitchFamily="18" charset="0"/>
                <a:ea typeface="Arial-Rounded" panose="020B0500000000000000" pitchFamily="34" charset="0"/>
                <a:cs typeface="Times New Roman" pitchFamily="18" charset="0"/>
              </a:rPr>
              <a:t>a </a:t>
            </a:r>
            <a:r>
              <a:rPr lang="en-US" sz="2400" dirty="0" err="1">
                <a:latin typeface="Times New Roman" pitchFamily="18" charset="0"/>
                <a:ea typeface="Arial-Rounded" panose="020B0500000000000000" pitchFamily="34" charset="0"/>
                <a:cs typeface="Times New Roman" pitchFamily="18" charset="0"/>
              </a:rPr>
              <a:t>cái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nhựa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cho</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a:t>
            </a:r>
          </a:p>
          <a:p>
            <a:pPr marL="342900" indent="-342900" algn="just">
              <a:buFontTx/>
              <a:buChar char="-"/>
            </a:pPr>
            <a:r>
              <a:rPr lang="en-US" sz="2400" dirty="0" err="1" smtClean="0">
                <a:latin typeface="Times New Roman" pitchFamily="18" charset="0"/>
                <a:ea typeface="Arial-Rounded" panose="020B0500000000000000" pitchFamily="34" charset="0"/>
                <a:cs typeface="Times New Roman" pitchFamily="18" charset="0"/>
              </a:rPr>
              <a:t>Mời</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bác</a:t>
            </a:r>
            <a:r>
              <a:rPr lang="en-US" sz="2400" dirty="0" smtClean="0">
                <a:latin typeface="Times New Roman" pitchFamily="18" charset="0"/>
                <a:ea typeface="Arial-Rounded" panose="020B0500000000000000" pitchFamily="34" charset="0"/>
                <a:cs typeface="Times New Roman" pitchFamily="18" charset="0"/>
              </a:rPr>
              <a:t> x</a:t>
            </a:r>
            <a:r>
              <a:rPr lang="vi-VN" sz="2400" dirty="0" smtClean="0">
                <a:latin typeface="Times New Roman" pitchFamily="18" charset="0"/>
                <a:ea typeface="Arial-Rounded" panose="020B0500000000000000" pitchFamily="34" charset="0"/>
                <a:cs typeface="Times New Roman" pitchFamily="18" charset="0"/>
              </a:rPr>
              <a:t>ơ</a:t>
            </a:r>
            <a:r>
              <a:rPr lang="en-US" sz="2400" dirty="0" err="1" smtClean="0">
                <a:latin typeface="Times New Roman" pitchFamily="18" charset="0"/>
                <a:ea typeface="Arial-Rounded" panose="020B0500000000000000" pitchFamily="34" charset="0"/>
                <a:cs typeface="Times New Roman" pitchFamily="18" charset="0"/>
              </a:rPr>
              <a:t>i</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đỡ</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bằng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tay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hẳn</a:t>
            </a:r>
            <a:r>
              <a:rPr lang="en-US" sz="2400" dirty="0">
                <a:latin typeface="Times New Roman" pitchFamily="18" charset="0"/>
                <a:ea typeface="Arial-Rounded" panose="020B0500000000000000" pitchFamily="34" charset="0"/>
                <a:cs typeface="Times New Roman" pitchFamily="18" charset="0"/>
              </a:rPr>
              <a:t> hoi </a:t>
            </a:r>
            <a:r>
              <a:rPr lang="en-US" sz="2400" dirty="0" err="1">
                <a:latin typeface="Times New Roman" pitchFamily="18" charset="0"/>
                <a:ea typeface="Arial-Rounded" panose="020B0500000000000000" pitchFamily="34" charset="0"/>
                <a:cs typeface="Times New Roman" pitchFamily="18" charset="0"/>
              </a:rPr>
              <a:t>và</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nói</a:t>
            </a:r>
            <a:r>
              <a:rPr lang="en-US" sz="2400" dirty="0" smtClean="0">
                <a:latin typeface="Times New Roman" pitchFamily="18" charset="0"/>
                <a:ea typeface="Arial-Rounded" panose="020B0500000000000000" pitchFamily="34" charset="0"/>
                <a:cs typeface="Times New Roman" pitchFamily="18" charset="0"/>
              </a:rPr>
              <a:t>:</a:t>
            </a:r>
          </a:p>
          <a:p>
            <a:pPr marL="342900" indent="-342900" algn="just">
              <a:buFontTx/>
              <a:buChar char="-"/>
            </a:pPr>
            <a:r>
              <a:rPr lang="en-US" sz="2400" dirty="0">
                <a:latin typeface="Times New Roman" pitchFamily="18" charset="0"/>
                <a:ea typeface="Arial-Rounded" panose="020B0500000000000000" pitchFamily="34" charset="0"/>
                <a:cs typeface="Times New Roman" pitchFamily="18" charset="0"/>
              </a:rPr>
              <a:t>Xin </a:t>
            </a:r>
            <a:r>
              <a:rPr lang="en-US" sz="2400" dirty="0" err="1">
                <a:latin typeface="Times New Roman" pitchFamily="18" charset="0"/>
                <a:ea typeface="Arial-Rounded" panose="020B0500000000000000" pitchFamily="34" charset="0"/>
                <a:cs typeface="Times New Roman" pitchFamily="18" charset="0"/>
              </a:rPr>
              <a:t>bác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Mời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bác</a:t>
            </a:r>
            <a:r>
              <a:rPr lang="en-US" sz="2400" dirty="0" smtClean="0">
                <a:latin typeface="Times New Roman" pitchFamily="18" charset="0"/>
                <a:ea typeface="Arial-Rounded" panose="020B0500000000000000" pitchFamily="34" charset="0"/>
                <a:cs typeface="Times New Roman" pitchFamily="18" charset="0"/>
              </a:rPr>
              <a:t> x</a:t>
            </a:r>
            <a:r>
              <a:rPr lang="vi-VN" sz="2400" dirty="0" smtClean="0">
                <a:latin typeface="Times New Roman" pitchFamily="18" charset="0"/>
                <a:ea typeface="Arial-Rounded" panose="020B0500000000000000" pitchFamily="34" charset="0"/>
                <a:cs typeface="Times New Roman" pitchFamily="18" charset="0"/>
              </a:rPr>
              <a:t>ơ</a:t>
            </a:r>
            <a:r>
              <a:rPr lang="en-US" sz="2400" dirty="0" err="1" smtClean="0">
                <a:latin typeface="Times New Roman" pitchFamily="18" charset="0"/>
                <a:ea typeface="Arial-Rounded" panose="020B0500000000000000" pitchFamily="34" charset="0"/>
                <a:cs typeface="Times New Roman" pitchFamily="18" charset="0"/>
              </a:rPr>
              <a:t>i</a:t>
            </a:r>
            <a:r>
              <a:rPr lang="en-US" sz="2400" dirty="0" smtClean="0">
                <a:latin typeface="Times New Roman" pitchFamily="18" charset="0"/>
                <a:ea typeface="Arial-Rounded" panose="020B0500000000000000" pitchFamily="34" charset="0"/>
                <a:cs typeface="Times New Roman" pitchFamily="18" charset="0"/>
              </a:rPr>
              <a:t>!</a:t>
            </a:r>
          </a:p>
          <a:p>
            <a:pPr marL="342900" indent="-342900" algn="just">
              <a:buFontTx/>
              <a:buChar char="-"/>
            </a:pPr>
            <a:r>
              <a:rPr lang="en-US" sz="2400" dirty="0" err="1" smtClean="0">
                <a:latin typeface="Times New Roman" pitchFamily="18" charset="0"/>
                <a:ea typeface="Arial-Rounded" panose="020B0500000000000000" pitchFamily="34" charset="0"/>
                <a:cs typeface="Times New Roman" pitchFamily="18" charset="0"/>
              </a:rPr>
              <a:t>Bác</a:t>
            </a:r>
            <a:r>
              <a:rPr lang="en-US" sz="2400" dirty="0" smtClean="0">
                <a:latin typeface="Times New Roman" pitchFamily="18" charset="0"/>
                <a:ea typeface="Arial-Rounded" panose="020B0500000000000000" pitchFamily="34" charset="0"/>
                <a:cs typeface="Times New Roman" pitchFamily="18" charset="0"/>
              </a:rPr>
              <a:t> x</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nữa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không</a:t>
            </a:r>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ạ?</a:t>
            </a:r>
          </a:p>
          <a:p>
            <a:pPr marL="342900" indent="-342900" algn="just">
              <a:buFontTx/>
              <a:buChar char="-"/>
            </a:pPr>
            <a:r>
              <a:rPr lang="en-US" sz="2400" dirty="0" err="1" smtClean="0">
                <a:latin typeface="Times New Roman" pitchFamily="18" charset="0"/>
                <a:ea typeface="Arial-Rounded" panose="020B0500000000000000" pitchFamily="34" charset="0"/>
                <a:cs typeface="Times New Roman" pitchFamily="18" charset="0"/>
              </a:rPr>
              <a:t>Cảm</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ơ</a:t>
            </a:r>
            <a:r>
              <a:rPr lang="en-US" sz="2400" dirty="0">
                <a:latin typeface="Times New Roman" pitchFamily="18" charset="0"/>
                <a:ea typeface="Arial-Rounded" panose="020B0500000000000000" pitchFamily="34" charset="0"/>
                <a:cs typeface="Times New Roman" pitchFamily="18" charset="0"/>
              </a:rPr>
              <a:t>n </a:t>
            </a:r>
            <a:r>
              <a:rPr lang="en-US" sz="2400" dirty="0" err="1">
                <a:latin typeface="Times New Roman" pitchFamily="18" charset="0"/>
                <a:ea typeface="Arial-Rounded" panose="020B0500000000000000" pitchFamily="34" charset="0"/>
                <a:cs typeface="Times New Roman" pitchFamily="18" charset="0"/>
              </a:rPr>
              <a:t>bác</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Tôi</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đủ</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rồi</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smtClean="0">
                <a:latin typeface="Times New Roman" pitchFamily="18" charset="0"/>
                <a:ea typeface="Arial-Rounded" panose="020B0500000000000000" pitchFamily="34" charset="0"/>
                <a:cs typeface="Times New Roman" pitchFamily="18" charset="0"/>
              </a:rPr>
              <a:t>    Hai </a:t>
            </a:r>
            <a:r>
              <a:rPr lang="en-US" sz="2400" dirty="0" err="1">
                <a:latin typeface="Times New Roman" pitchFamily="18" charset="0"/>
                <a:ea typeface="Arial-Rounded" panose="020B0500000000000000" pitchFamily="34" charset="0"/>
                <a:cs typeface="Times New Roman" pitchFamily="18" charset="0"/>
              </a:rPr>
              <a:t>bố</a:t>
            </a:r>
            <a:r>
              <a:rPr lang="en-US" sz="2400" dirty="0">
                <a:latin typeface="Times New Roman" pitchFamily="18" charset="0"/>
                <a:ea typeface="Arial-Rounded" panose="020B0500000000000000" pitchFamily="34" charset="0"/>
                <a:cs typeface="Times New Roman" pitchFamily="18" charset="0"/>
              </a:rPr>
              <a:t> con </a:t>
            </a:r>
            <a:r>
              <a:rPr lang="en-US" sz="2400" dirty="0" err="1">
                <a:latin typeface="Times New Roman" pitchFamily="18" charset="0"/>
                <a:ea typeface="Arial-Rounded" panose="020B0500000000000000" pitchFamily="34" charset="0"/>
                <a:cs typeface="Times New Roman" pitchFamily="18" charset="0"/>
              </a:rPr>
              <a:t>cùng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phá</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lên</a:t>
            </a:r>
            <a:r>
              <a:rPr lang="en-US" sz="2400" dirty="0" smtClean="0">
                <a:latin typeface="Times New Roman" pitchFamily="18" charset="0"/>
                <a:ea typeface="Arial-Rounded" panose="020B0500000000000000" pitchFamily="34" charset="0"/>
                <a:cs typeface="Times New Roman" pitchFamily="18" charset="0"/>
              </a:rPr>
              <a:t> c</a:t>
            </a:r>
            <a:r>
              <a:rPr lang="vi-VN" sz="2400" dirty="0" smtClean="0">
                <a:latin typeface="Times New Roman" pitchFamily="18" charset="0"/>
                <a:ea typeface="Arial-Rounded" panose="020B0500000000000000" pitchFamily="34" charset="0"/>
                <a:cs typeface="Times New Roman" pitchFamily="18" charset="0"/>
              </a:rPr>
              <a:t>ười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Lát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sau</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con </a:t>
            </a:r>
            <a:r>
              <a:rPr lang="vi-VN" sz="2400" dirty="0" smtClean="0">
                <a:latin typeface="Times New Roman" pitchFamily="18" charset="0"/>
                <a:ea typeface="Arial-Rounded" panose="020B0500000000000000" pitchFamily="34" charset="0"/>
                <a:cs typeface="Times New Roman" pitchFamily="18" charset="0"/>
              </a:rPr>
              <a:t>đổi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nhau</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Bố</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hỏi</a:t>
            </a:r>
            <a:r>
              <a:rPr lang="en-US" sz="2400" dirty="0" smtClean="0">
                <a:latin typeface="Times New Roman" pitchFamily="18" charset="0"/>
                <a:ea typeface="Arial-Rounded" panose="020B0500000000000000" pitchFamily="34" charset="0"/>
                <a:cs typeface="Times New Roman" pitchFamily="18" charset="0"/>
              </a:rPr>
              <a:t>: </a:t>
            </a:r>
          </a:p>
          <a:p>
            <a:pPr marL="342900" indent="-342900" algn="just">
              <a:buFontTx/>
              <a:buChar char="-"/>
            </a:pPr>
            <a:r>
              <a:rPr lang="en-US" sz="2400" dirty="0" err="1" smtClean="0">
                <a:latin typeface="Times New Roman" pitchFamily="18" charset="0"/>
                <a:ea typeface="Arial-Rounded" panose="020B0500000000000000" pitchFamily="34" charset="0"/>
                <a:cs typeface="Times New Roman" pitchFamily="18" charset="0"/>
              </a:rPr>
              <a:t>Bác</a:t>
            </a:r>
            <a:r>
              <a:rPr lang="en-US" sz="2400" dirty="0" smtClean="0">
                <a:latin typeface="Times New Roman" pitchFamily="18" charset="0"/>
                <a:ea typeface="Arial-Rounded" panose="020B0500000000000000" pitchFamily="34" charset="0"/>
                <a:cs typeface="Times New Roman" pitchFamily="18" charset="0"/>
              </a:rPr>
              <a:t> x</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gì</a:t>
            </a:r>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ạ?</a:t>
            </a:r>
          </a:p>
          <a:p>
            <a:pPr marL="342900" indent="-342900" algn="just">
              <a:buFontTx/>
              <a:buChar char="-"/>
            </a:pPr>
            <a:r>
              <a:rPr lang="en-US" sz="2400" dirty="0" err="1">
                <a:latin typeface="Times New Roman" pitchFamily="18" charset="0"/>
                <a:ea typeface="Arial-Rounded" panose="020B0500000000000000" pitchFamily="34" charset="0"/>
                <a:cs typeface="Times New Roman" pitchFamily="18" charset="0"/>
              </a:rPr>
              <a:t>Dạ</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xin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miến</a:t>
            </a:r>
            <a:r>
              <a:rPr lang="en-US" sz="2400" dirty="0">
                <a:latin typeface="Times New Roman" pitchFamily="18" charset="0"/>
                <a:ea typeface="Arial-Rounded" panose="020B0500000000000000" pitchFamily="34" charset="0"/>
                <a:cs typeface="Times New Roman" pitchFamily="18" charset="0"/>
              </a:rPr>
              <a:t> ạ.</a:t>
            </a:r>
          </a:p>
          <a:p>
            <a:pPr marL="342900" indent="-342900" algn="just">
              <a:buFontTx/>
              <a:buChar char="-"/>
            </a:pPr>
            <a:r>
              <a:rPr lang="en-US" sz="2400" dirty="0" err="1">
                <a:latin typeface="Times New Roman" pitchFamily="18" charset="0"/>
                <a:ea typeface="Arial-Rounded" panose="020B0500000000000000" pitchFamily="34" charset="0"/>
                <a:cs typeface="Times New Roman" pitchFamily="18" charset="0"/>
              </a:rPr>
              <a:t>Đây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mời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bác</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ường</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đư</a:t>
            </a:r>
            <a:r>
              <a:rPr lang="en-US" sz="2400" dirty="0">
                <a:latin typeface="Times New Roman" pitchFamily="18" charset="0"/>
                <a:ea typeface="Arial-Rounded" panose="020B0500000000000000" pitchFamily="34" charset="0"/>
                <a:cs typeface="Times New Roman" pitchFamily="18" charset="0"/>
              </a:rPr>
              <a:t>a </a:t>
            </a:r>
            <a:r>
              <a:rPr lang="en-US" sz="2400" dirty="0" err="1">
                <a:latin typeface="Times New Roman" pitchFamily="18" charset="0"/>
                <a:ea typeface="Arial-Rounded" panose="020B0500000000000000" pitchFamily="34" charset="0"/>
                <a:cs typeface="Times New Roman" pitchFamily="18" charset="0"/>
              </a:rPr>
              <a:t>tay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cầm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lấy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cái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nhựa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Bố</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bảo</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Ấy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bác</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phải</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đỡ</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bằng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tay</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Tôi</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đư</a:t>
            </a:r>
            <a:r>
              <a:rPr lang="en-US" sz="2400" dirty="0" smtClean="0">
                <a:latin typeface="Times New Roman" pitchFamily="18" charset="0"/>
                <a:ea typeface="Arial-Rounded" panose="020B0500000000000000" pitchFamily="34" charset="0"/>
                <a:cs typeface="Times New Roman" pitchFamily="18" charset="0"/>
              </a:rPr>
              <a:t>a </a:t>
            </a:r>
            <a:r>
              <a:rPr lang="en-US" sz="2400" dirty="0" err="1">
                <a:latin typeface="Times New Roman" pitchFamily="18" charset="0"/>
                <a:ea typeface="Arial-Rounded" panose="020B0500000000000000" pitchFamily="34" charset="0"/>
                <a:cs typeface="Times New Roman" pitchFamily="18" charset="0"/>
              </a:rPr>
              <a:t>cho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bác</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bằng</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hai</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tay</a:t>
            </a:r>
            <a:r>
              <a:rPr lang="en-US" sz="2400" dirty="0" smtClean="0">
                <a:latin typeface="Times New Roman" pitchFamily="18" charset="0"/>
                <a:ea typeface="Arial-Rounded" panose="020B0500000000000000" pitchFamily="34" charset="0"/>
                <a:cs typeface="Times New Roman" pitchFamily="18" charset="0"/>
              </a:rPr>
              <a:t> c</a:t>
            </a:r>
            <a:r>
              <a:rPr lang="vi-VN" sz="2400" dirty="0" smtClean="0">
                <a:latin typeface="Times New Roman" pitchFamily="18" charset="0"/>
                <a:ea typeface="Arial-Rounded" panose="020B0500000000000000" pitchFamily="34" charset="0"/>
                <a:cs typeface="Times New Roman" pitchFamily="18" charset="0"/>
              </a:rPr>
              <a:t>ơ</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mà</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    N</a:t>
            </a:r>
            <a:r>
              <a:rPr lang="vi-VN" sz="2400" dirty="0" smtClean="0">
                <a:latin typeface="Times New Roman" pitchFamily="18" charset="0"/>
                <a:ea typeface="Arial-Rounded" panose="020B0500000000000000" pitchFamily="34" charset="0"/>
                <a:cs typeface="Times New Roman" pitchFamily="18" charset="0"/>
              </a:rPr>
              <a:t>ă</a:t>
            </a:r>
            <a:r>
              <a:rPr lang="en-US" sz="2400" dirty="0">
                <a:latin typeface="Times New Roman" pitchFamily="18" charset="0"/>
                <a:ea typeface="Arial-Rounded" panose="020B0500000000000000" pitchFamily="34" charset="0"/>
                <a:cs typeface="Times New Roman" pitchFamily="18" charset="0"/>
              </a:rPr>
              <a:t>m nay,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công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tác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xa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Đến</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bữa</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ă</a:t>
            </a:r>
            <a:r>
              <a:rPr lang="en-US" sz="2400" dirty="0">
                <a:latin typeface="Times New Roman" pitchFamily="18" charset="0"/>
                <a:ea typeface="Arial-Rounded" panose="020B0500000000000000" pitchFamily="34" charset="0"/>
                <a:cs typeface="Times New Roman" pitchFamily="18" charset="0"/>
              </a:rPr>
              <a:t>n, </a:t>
            </a:r>
            <a:r>
              <a:rPr lang="en-US" sz="2400" dirty="0" err="1">
                <a:latin typeface="Times New Roman" pitchFamily="18" charset="0"/>
                <a:ea typeface="Arial-Rounded" panose="020B0500000000000000" pitchFamily="34" charset="0"/>
                <a:cs typeface="Times New Roman" pitchFamily="18" charset="0"/>
              </a:rPr>
              <a:t>nhìn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bàn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tay</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của</a:t>
            </a:r>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ường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lễ</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phép</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đó</a:t>
            </a:r>
            <a:r>
              <a:rPr lang="en-US" sz="2400" dirty="0">
                <a:latin typeface="Times New Roman" pitchFamily="18" charset="0"/>
                <a:ea typeface="Arial-Rounded" panose="020B0500000000000000" pitchFamily="34" charset="0"/>
                <a:cs typeface="Times New Roman" pitchFamily="18" charset="0"/>
              </a:rPr>
              <a:t>n </a:t>
            </a:r>
            <a:r>
              <a:rPr lang="en-US" sz="2400" dirty="0" err="1" smtClean="0">
                <a:latin typeface="Times New Roman" pitchFamily="18" charset="0"/>
                <a:ea typeface="Arial-Rounded" panose="020B0500000000000000" pitchFamily="34" charset="0"/>
                <a:cs typeface="Times New Roman" pitchFamily="18" charset="0"/>
              </a:rPr>
              <a:t>bát</a:t>
            </a:r>
            <a:r>
              <a:rPr lang="en-US" sz="2400" dirty="0" smtClean="0">
                <a:latin typeface="Times New Roman" pitchFamily="18" charset="0"/>
                <a:ea typeface="Arial-Rounded" panose="020B0500000000000000" pitchFamily="34" charset="0"/>
                <a:cs typeface="Times New Roman" pitchFamily="18" charset="0"/>
              </a:rPr>
              <a:t> c</a:t>
            </a:r>
            <a:r>
              <a:rPr lang="vi-VN" sz="2400" dirty="0" smtClean="0">
                <a:latin typeface="Times New Roman" pitchFamily="18" charset="0"/>
                <a:ea typeface="Arial-Rounded" panose="020B0500000000000000" pitchFamily="34" charset="0"/>
                <a:cs typeface="Times New Roman" pitchFamily="18" charset="0"/>
              </a:rPr>
              <a:t>ơ</a:t>
            </a:r>
            <a:r>
              <a:rPr lang="en-US" sz="2400" dirty="0">
                <a:latin typeface="Times New Roman" pitchFamily="18" charset="0"/>
                <a:ea typeface="Arial-Rounded" panose="020B0500000000000000" pitchFamily="34" charset="0"/>
                <a:cs typeface="Times New Roman" pitchFamily="18" charset="0"/>
              </a:rPr>
              <a:t>m, </a:t>
            </a:r>
            <a:r>
              <a:rPr lang="en-US" sz="2400" dirty="0" err="1">
                <a:latin typeface="Times New Roman" pitchFamily="18" charset="0"/>
                <a:ea typeface="Arial-Rounded" panose="020B0500000000000000" pitchFamily="34" charset="0"/>
                <a:cs typeface="Times New Roman" pitchFamily="18" charset="0"/>
              </a:rPr>
              <a:t>mẹ</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lại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nhớ</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đến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lúc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con </a:t>
            </a:r>
            <a:r>
              <a:rPr lang="en-US" sz="2400" dirty="0" err="1" smtClean="0">
                <a:latin typeface="Times New Roman" pitchFamily="18" charset="0"/>
                <a:ea typeface="Arial-Rounded" panose="020B0500000000000000" pitchFamily="34" charset="0"/>
                <a:cs typeface="Times New Roman" pitchFamily="18" charset="0"/>
              </a:rPr>
              <a:t>ch</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với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nhau</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Mẹ</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nghĩ</a:t>
            </a:r>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ường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không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biết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rằng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ngay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trong</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trò</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ấy</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đã</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dạy</a:t>
            </a:r>
            <a:r>
              <a:rPr lang="en-US" sz="2400" dirty="0">
                <a:latin typeface="Times New Roman" pitchFamily="18" charset="0"/>
                <a:ea typeface="Arial-Rounded" panose="020B0500000000000000" pitchFamily="34" charset="0"/>
                <a:cs typeface="Times New Roman" pitchFamily="18" charset="0"/>
              </a:rPr>
              <a:t> con </a:t>
            </a:r>
            <a:r>
              <a:rPr lang="en-US" sz="2400" dirty="0" err="1">
                <a:latin typeface="Times New Roman" pitchFamily="18" charset="0"/>
                <a:ea typeface="Arial-Rounded" panose="020B0500000000000000" pitchFamily="34" charset="0"/>
                <a:cs typeface="Times New Roman" pitchFamily="18" charset="0"/>
              </a:rPr>
              <a:t>một</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nết</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ngoan</a:t>
            </a:r>
            <a:r>
              <a:rPr lang="en-US" sz="2400" dirty="0" smtClean="0">
                <a:latin typeface="Times New Roman" pitchFamily="18" charset="0"/>
                <a:ea typeface="Arial-Rounded" panose="020B0500000000000000" pitchFamily="34" charset="0"/>
                <a:cs typeface="Times New Roman" pitchFamily="18" charset="0"/>
              </a:rPr>
              <a:t>.</a:t>
            </a:r>
            <a:endParaRPr lang="en-US" sz="2400" dirty="0">
              <a:latin typeface="Times New Roman" pitchFamily="18" charset="0"/>
              <a:ea typeface="Arial-Rounded" panose="020B0500000000000000" pitchFamily="34" charset="0"/>
              <a:cs typeface="Times New Roman" pitchFamily="18" charset="0"/>
            </a:endParaRPr>
          </a:p>
        </p:txBody>
      </p:sp>
      <p:sp>
        <p:nvSpPr>
          <p:cNvPr id="8" name="TextBox 7"/>
          <p:cNvSpPr txBox="1"/>
          <p:nvPr/>
        </p:nvSpPr>
        <p:spPr>
          <a:xfrm>
            <a:off x="-330617" y="0"/>
            <a:ext cx="11799176" cy="584727"/>
          </a:xfrm>
          <a:prstGeom prst="rect">
            <a:avLst/>
          </a:prstGeom>
          <a:noFill/>
        </p:spPr>
        <p:txBody>
          <a:bodyPr wrap="square" lIns="91391" tIns="45696" rIns="91391" bIns="45696" rtlCol="0">
            <a:spAutoFit/>
          </a:bodyPr>
          <a:lstStyle/>
          <a:p>
            <a:pPr algn="ctr"/>
            <a:r>
              <a:rPr lang="en-US" sz="3200" b="1" dirty="0">
                <a:solidFill>
                  <a:srgbClr val="FF6600"/>
                </a:solidFill>
                <a:latin typeface="Times New Roman" pitchFamily="18" charset="0"/>
                <a:ea typeface="Arial-Rounded" panose="020B0500000000000000" pitchFamily="34" charset="0"/>
                <a:cs typeface="Times New Roman" pitchFamily="18" charset="0"/>
              </a:rPr>
              <a:t>	</a:t>
            </a:r>
            <a:r>
              <a:rPr lang="en-US" sz="3200" b="1" dirty="0" smtClean="0">
                <a:solidFill>
                  <a:srgbClr val="FF6600"/>
                </a:solidFill>
                <a:latin typeface="Times New Roman" pitchFamily="18" charset="0"/>
                <a:ea typeface="Arial-Rounded" panose="020B0500000000000000" pitchFamily="34" charset="0"/>
                <a:cs typeface="Times New Roman" pitchFamily="18" charset="0"/>
              </a:rPr>
              <a:t>TRÒ CHƠI CỦA BỐ</a:t>
            </a:r>
            <a:endParaRPr lang="en-US" sz="3200" b="1" dirty="0">
              <a:solidFill>
                <a:srgbClr val="FF6600"/>
              </a:solidFill>
              <a:latin typeface="Times New Roman" pitchFamily="18" charset="0"/>
              <a:ea typeface="Arial-Rounded" panose="020B0500000000000000" pitchFamily="34" charset="0"/>
              <a:cs typeface="Times New Roman" pitchFamily="18" charset="0"/>
            </a:endParaRPr>
          </a:p>
        </p:txBody>
      </p:sp>
      <p:sp>
        <p:nvSpPr>
          <p:cNvPr id="10" name="7-Point Star 9"/>
          <p:cNvSpPr/>
          <p:nvPr/>
        </p:nvSpPr>
        <p:spPr>
          <a:xfrm>
            <a:off x="8823158" y="3747564"/>
            <a:ext cx="3164298" cy="1613963"/>
          </a:xfrm>
          <a:prstGeom prst="star7">
            <a:avLst/>
          </a:prstGeom>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000" b="1" dirty="0" err="1" smtClean="0">
                <a:solidFill>
                  <a:schemeClr val="bg1"/>
                </a:solidFill>
                <a:latin typeface="Times New Roman" pitchFamily="18" charset="0"/>
                <a:ea typeface="Arial-Rounded" panose="020B0500000000000000" pitchFamily="34" charset="0"/>
                <a:cs typeface="Times New Roman" pitchFamily="18" charset="0"/>
              </a:rPr>
              <a:t>Đọc</a:t>
            </a:r>
            <a:r>
              <a:rPr lang="en-US" sz="3000" b="1" dirty="0" smtClean="0">
                <a:solidFill>
                  <a:schemeClr val="bg1"/>
                </a:solidFill>
                <a:latin typeface="Times New Roman" pitchFamily="18" charset="0"/>
                <a:ea typeface="Arial-Rounded" panose="020B0500000000000000" pitchFamily="34" charset="0"/>
                <a:cs typeface="Times New Roman" pitchFamily="18" charset="0"/>
              </a:rPr>
              <a:t> </a:t>
            </a:r>
            <a:r>
              <a:rPr lang="en-US" sz="3000" b="1" dirty="0" err="1" smtClean="0">
                <a:solidFill>
                  <a:schemeClr val="bg1"/>
                </a:solidFill>
                <a:latin typeface="Times New Roman" pitchFamily="18" charset="0"/>
                <a:ea typeface="Arial-Rounded" panose="020B0500000000000000" pitchFamily="34" charset="0"/>
                <a:cs typeface="Times New Roman" pitchFamily="18" charset="0"/>
              </a:rPr>
              <a:t>mẫu</a:t>
            </a:r>
            <a:endParaRPr lang="en-US" sz="3000" b="1" dirty="0">
              <a:solidFill>
                <a:schemeClr val="bg1"/>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285012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28338" y="457716"/>
            <a:ext cx="11859118" cy="6401688"/>
          </a:xfrm>
          <a:prstGeom prst="rect">
            <a:avLst/>
          </a:prstGeom>
          <a:noFill/>
        </p:spPr>
        <p:txBody>
          <a:bodyPr wrap="square" lIns="121855" tIns="60928" rIns="121855" bIns="60928" rtlCol="0">
            <a:spAutoFit/>
          </a:bodyPr>
          <a:lstStyle/>
          <a:p>
            <a:pPr indent="463550" algn="just"/>
            <a:r>
              <a:rPr lang="en-US" sz="2400" dirty="0" err="1">
                <a:latin typeface="Times New Roman" pitchFamily="18" charset="0"/>
                <a:ea typeface="Arial-Rounded" panose="020B0500000000000000" pitchFamily="34" charset="0"/>
                <a:cs typeface="Times New Roman" pitchFamily="18" charset="0"/>
              </a:rPr>
              <a:t>Bố</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luôn</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dành</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cho</a:t>
            </a:r>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ường</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những</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a:t>
            </a:r>
            <a:r>
              <a:rPr lang="en-US" sz="2400" dirty="0" err="1">
                <a:latin typeface="Times New Roman" pitchFamily="18" charset="0"/>
                <a:ea typeface="Arial-Rounded" panose="020B0500000000000000" pitchFamily="34" charset="0"/>
                <a:cs typeface="Times New Roman" pitchFamily="18" charset="0"/>
              </a:rPr>
              <a:t>iều</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ngạc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nhiên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Lúc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rảnh</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rỗi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bố</a:t>
            </a:r>
            <a:r>
              <a:rPr lang="en-US" sz="2400" dirty="0">
                <a:latin typeface="Times New Roman" pitchFamily="18" charset="0"/>
                <a:ea typeface="Arial-Rounded" panose="020B0500000000000000" pitchFamily="34" charset="0"/>
                <a:cs typeface="Times New Roman" pitchFamily="18" charset="0"/>
              </a:rPr>
              <a:t> con </a:t>
            </a:r>
            <a:r>
              <a:rPr lang="en-US" sz="2400" dirty="0" err="1" smtClean="0">
                <a:latin typeface="Times New Roman" pitchFamily="18" charset="0"/>
                <a:ea typeface="Arial-Rounded" panose="020B0500000000000000" pitchFamily="34" charset="0"/>
                <a:cs typeface="Times New Roman" pitchFamily="18" charset="0"/>
              </a:rPr>
              <a:t>ngồi</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với</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nhau</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a:t>
            </a:r>
            <a:r>
              <a:rPr lang="vi-VN" sz="2400" dirty="0" smtClean="0">
                <a:latin typeface="Times New Roman" pitchFamily="18" charset="0"/>
                <a:ea typeface="Arial-Rounded" panose="020B0500000000000000" pitchFamily="34" charset="0"/>
                <a:cs typeface="Times New Roman" pitchFamily="18" charset="0"/>
              </a:rPr>
              <a:t>ư</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đô</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bạn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cùng</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tuổi</a:t>
            </a:r>
            <a:r>
              <a:rPr lang="en-US" sz="2400" dirty="0" smtClean="0">
                <a:latin typeface="Times New Roman" pitchFamily="18" charset="0"/>
                <a:ea typeface="Arial-Rounded" panose="020B0500000000000000" pitchFamily="34" charset="0"/>
                <a:cs typeface="Times New Roman" pitchFamily="18" charset="0"/>
              </a:rPr>
              <a:t>.</a:t>
            </a:r>
          </a:p>
          <a:p>
            <a:pPr indent="463550" algn="just"/>
            <a:r>
              <a:rPr lang="en-US" sz="2400" dirty="0" err="1">
                <a:latin typeface="Times New Roman" pitchFamily="18" charset="0"/>
                <a:ea typeface="Arial-Rounded" panose="020B0500000000000000" pitchFamily="34" charset="0"/>
                <a:cs typeface="Times New Roman" pitchFamily="18" charset="0"/>
              </a:rPr>
              <a:t>Có</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lần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con </a:t>
            </a:r>
            <a:r>
              <a:rPr lang="en-US" sz="2400" dirty="0" err="1" smtClean="0">
                <a:latin typeface="Times New Roman" pitchFamily="18" charset="0"/>
                <a:ea typeface="Arial-Rounded" panose="020B0500000000000000" pitchFamily="34" charset="0"/>
                <a:cs typeface="Times New Roman" pitchFamily="18" charset="0"/>
              </a:rPr>
              <a:t>ch</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trò</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a:t>
            </a:r>
            <a:r>
              <a:rPr lang="vi-VN" sz="2400" dirty="0" smtClean="0">
                <a:latin typeface="Times New Roman" pitchFamily="18" charset="0"/>
                <a:ea typeface="Arial-Rounded" panose="020B0500000000000000" pitchFamily="34" charset="0"/>
                <a:cs typeface="Times New Roman" pitchFamily="18" charset="0"/>
              </a:rPr>
              <a:t>ơ</a:t>
            </a:r>
            <a:r>
              <a:rPr lang="en-US" sz="2400" dirty="0" err="1" smtClean="0">
                <a:latin typeface="Times New Roman" pitchFamily="18" charset="0"/>
                <a:ea typeface="Arial-Rounded" panose="020B0500000000000000" pitchFamily="34" charset="0"/>
                <a:cs typeface="Times New Roman" pitchFamily="18" charset="0"/>
              </a:rPr>
              <a:t>i</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ă</a:t>
            </a:r>
            <a:r>
              <a:rPr lang="en-US" sz="2400" dirty="0">
                <a:latin typeface="Times New Roman" pitchFamily="18" charset="0"/>
                <a:ea typeface="Arial-Rounded" panose="020B0500000000000000" pitchFamily="34" charset="0"/>
                <a:cs typeface="Times New Roman" pitchFamily="18" charset="0"/>
              </a:rPr>
              <a:t>n </a:t>
            </a:r>
            <a:r>
              <a:rPr lang="en-US" sz="2400" dirty="0" err="1" smtClean="0">
                <a:latin typeface="Times New Roman" pitchFamily="18" charset="0"/>
                <a:ea typeface="Arial-Rounded" panose="020B0500000000000000" pitchFamily="34" charset="0"/>
                <a:cs typeface="Times New Roman" pitchFamily="18" charset="0"/>
              </a:rPr>
              <a:t>cỗ</a:t>
            </a:r>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ường</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đư</a:t>
            </a:r>
            <a:r>
              <a:rPr lang="en-US" sz="2400" dirty="0">
                <a:latin typeface="Times New Roman" pitchFamily="18" charset="0"/>
                <a:ea typeface="Arial-Rounded" panose="020B0500000000000000" pitchFamily="34" charset="0"/>
                <a:cs typeface="Times New Roman" pitchFamily="18" charset="0"/>
              </a:rPr>
              <a:t>a </a:t>
            </a:r>
            <a:r>
              <a:rPr lang="en-US" sz="2400" dirty="0" err="1">
                <a:latin typeface="Times New Roman" pitchFamily="18" charset="0"/>
                <a:ea typeface="Arial-Rounded" panose="020B0500000000000000" pitchFamily="34" charset="0"/>
                <a:cs typeface="Times New Roman" pitchFamily="18" charset="0"/>
              </a:rPr>
              <a:t>cái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nhựa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cho</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a:t>
            </a:r>
          </a:p>
          <a:p>
            <a:pPr marL="342900" indent="-342900" algn="just">
              <a:buFontTx/>
              <a:buChar char="-"/>
            </a:pPr>
            <a:r>
              <a:rPr lang="en-US" sz="2400" dirty="0" err="1" smtClean="0">
                <a:latin typeface="Times New Roman" pitchFamily="18" charset="0"/>
                <a:ea typeface="Arial-Rounded" panose="020B0500000000000000" pitchFamily="34" charset="0"/>
                <a:cs typeface="Times New Roman" pitchFamily="18" charset="0"/>
              </a:rPr>
              <a:t>Mời</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bác</a:t>
            </a:r>
            <a:r>
              <a:rPr lang="en-US" sz="2400" dirty="0" smtClean="0">
                <a:latin typeface="Times New Roman" pitchFamily="18" charset="0"/>
                <a:ea typeface="Arial-Rounded" panose="020B0500000000000000" pitchFamily="34" charset="0"/>
                <a:cs typeface="Times New Roman" pitchFamily="18" charset="0"/>
              </a:rPr>
              <a:t> x</a:t>
            </a:r>
            <a:r>
              <a:rPr lang="vi-VN" sz="2400" dirty="0" smtClean="0">
                <a:latin typeface="Times New Roman" pitchFamily="18" charset="0"/>
                <a:ea typeface="Arial-Rounded" panose="020B0500000000000000" pitchFamily="34" charset="0"/>
                <a:cs typeface="Times New Roman" pitchFamily="18" charset="0"/>
              </a:rPr>
              <a:t>ơ</a:t>
            </a:r>
            <a:r>
              <a:rPr lang="en-US" sz="2400" dirty="0" err="1" smtClean="0">
                <a:latin typeface="Times New Roman" pitchFamily="18" charset="0"/>
                <a:ea typeface="Arial-Rounded" panose="020B0500000000000000" pitchFamily="34" charset="0"/>
                <a:cs typeface="Times New Roman" pitchFamily="18" charset="0"/>
              </a:rPr>
              <a:t>i</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đỡ</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bằng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tay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hẳn</a:t>
            </a:r>
            <a:r>
              <a:rPr lang="en-US" sz="2400" dirty="0">
                <a:latin typeface="Times New Roman" pitchFamily="18" charset="0"/>
                <a:ea typeface="Arial-Rounded" panose="020B0500000000000000" pitchFamily="34" charset="0"/>
                <a:cs typeface="Times New Roman" pitchFamily="18" charset="0"/>
              </a:rPr>
              <a:t> hoi </a:t>
            </a:r>
            <a:r>
              <a:rPr lang="en-US" sz="2400" dirty="0" err="1">
                <a:latin typeface="Times New Roman" pitchFamily="18" charset="0"/>
                <a:ea typeface="Arial-Rounded" panose="020B0500000000000000" pitchFamily="34" charset="0"/>
                <a:cs typeface="Times New Roman" pitchFamily="18" charset="0"/>
              </a:rPr>
              <a:t>và</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nói</a:t>
            </a:r>
            <a:r>
              <a:rPr lang="en-US" sz="2400" dirty="0" smtClean="0">
                <a:latin typeface="Times New Roman" pitchFamily="18" charset="0"/>
                <a:ea typeface="Arial-Rounded" panose="020B0500000000000000" pitchFamily="34" charset="0"/>
                <a:cs typeface="Times New Roman" pitchFamily="18" charset="0"/>
              </a:rPr>
              <a:t>:</a:t>
            </a:r>
          </a:p>
          <a:p>
            <a:pPr marL="342900" indent="-342900" algn="just">
              <a:buFontTx/>
              <a:buChar char="-"/>
            </a:pPr>
            <a:r>
              <a:rPr lang="en-US" sz="2400" dirty="0">
                <a:latin typeface="Times New Roman" pitchFamily="18" charset="0"/>
                <a:ea typeface="Arial-Rounded" panose="020B0500000000000000" pitchFamily="34" charset="0"/>
                <a:cs typeface="Times New Roman" pitchFamily="18" charset="0"/>
              </a:rPr>
              <a:t>Xin </a:t>
            </a:r>
            <a:r>
              <a:rPr lang="en-US" sz="2400" dirty="0" err="1">
                <a:latin typeface="Times New Roman" pitchFamily="18" charset="0"/>
                <a:ea typeface="Arial-Rounded" panose="020B0500000000000000" pitchFamily="34" charset="0"/>
                <a:cs typeface="Times New Roman" pitchFamily="18" charset="0"/>
              </a:rPr>
              <a:t>bác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Mời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bác</a:t>
            </a:r>
            <a:r>
              <a:rPr lang="en-US" sz="2400" dirty="0" smtClean="0">
                <a:latin typeface="Times New Roman" pitchFamily="18" charset="0"/>
                <a:ea typeface="Arial-Rounded" panose="020B0500000000000000" pitchFamily="34" charset="0"/>
                <a:cs typeface="Times New Roman" pitchFamily="18" charset="0"/>
              </a:rPr>
              <a:t> x</a:t>
            </a:r>
            <a:r>
              <a:rPr lang="vi-VN" sz="2400" dirty="0" smtClean="0">
                <a:latin typeface="Times New Roman" pitchFamily="18" charset="0"/>
                <a:ea typeface="Arial-Rounded" panose="020B0500000000000000" pitchFamily="34" charset="0"/>
                <a:cs typeface="Times New Roman" pitchFamily="18" charset="0"/>
              </a:rPr>
              <a:t>ơ</a:t>
            </a:r>
            <a:r>
              <a:rPr lang="en-US" sz="2400" dirty="0" err="1" smtClean="0">
                <a:latin typeface="Times New Roman" pitchFamily="18" charset="0"/>
                <a:ea typeface="Arial-Rounded" panose="020B0500000000000000" pitchFamily="34" charset="0"/>
                <a:cs typeface="Times New Roman" pitchFamily="18" charset="0"/>
              </a:rPr>
              <a:t>i</a:t>
            </a:r>
            <a:r>
              <a:rPr lang="en-US" sz="2400" dirty="0" smtClean="0">
                <a:latin typeface="Times New Roman" pitchFamily="18" charset="0"/>
                <a:ea typeface="Arial-Rounded" panose="020B0500000000000000" pitchFamily="34" charset="0"/>
                <a:cs typeface="Times New Roman" pitchFamily="18" charset="0"/>
              </a:rPr>
              <a:t>!</a:t>
            </a:r>
          </a:p>
          <a:p>
            <a:pPr marL="342900" indent="-342900" algn="just">
              <a:buFontTx/>
              <a:buChar char="-"/>
            </a:pPr>
            <a:r>
              <a:rPr lang="en-US" sz="2400" dirty="0" err="1" smtClean="0">
                <a:latin typeface="Times New Roman" pitchFamily="18" charset="0"/>
                <a:ea typeface="Arial-Rounded" panose="020B0500000000000000" pitchFamily="34" charset="0"/>
                <a:cs typeface="Times New Roman" pitchFamily="18" charset="0"/>
              </a:rPr>
              <a:t>Bác</a:t>
            </a:r>
            <a:r>
              <a:rPr lang="en-US" sz="2400" dirty="0" smtClean="0">
                <a:latin typeface="Times New Roman" pitchFamily="18" charset="0"/>
                <a:ea typeface="Arial-Rounded" panose="020B0500000000000000" pitchFamily="34" charset="0"/>
                <a:cs typeface="Times New Roman" pitchFamily="18" charset="0"/>
              </a:rPr>
              <a:t> x</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nữa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không</a:t>
            </a:r>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ạ?</a:t>
            </a:r>
          </a:p>
          <a:p>
            <a:pPr marL="342900" indent="-342900" algn="just">
              <a:buFontTx/>
              <a:buChar char="-"/>
            </a:pPr>
            <a:r>
              <a:rPr lang="en-US" sz="2400" dirty="0" err="1" smtClean="0">
                <a:latin typeface="Times New Roman" pitchFamily="18" charset="0"/>
                <a:ea typeface="Arial-Rounded" panose="020B0500000000000000" pitchFamily="34" charset="0"/>
                <a:cs typeface="Times New Roman" pitchFamily="18" charset="0"/>
              </a:rPr>
              <a:t>Cảm</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ơ</a:t>
            </a:r>
            <a:r>
              <a:rPr lang="en-US" sz="2400" dirty="0">
                <a:latin typeface="Times New Roman" pitchFamily="18" charset="0"/>
                <a:ea typeface="Arial-Rounded" panose="020B0500000000000000" pitchFamily="34" charset="0"/>
                <a:cs typeface="Times New Roman" pitchFamily="18" charset="0"/>
              </a:rPr>
              <a:t>n </a:t>
            </a:r>
            <a:r>
              <a:rPr lang="en-US" sz="2400" dirty="0" err="1">
                <a:latin typeface="Times New Roman" pitchFamily="18" charset="0"/>
                <a:ea typeface="Arial-Rounded" panose="020B0500000000000000" pitchFamily="34" charset="0"/>
                <a:cs typeface="Times New Roman" pitchFamily="18" charset="0"/>
              </a:rPr>
              <a:t>bác</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Tôi</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đủ</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rồi</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smtClean="0">
                <a:latin typeface="Times New Roman" pitchFamily="18" charset="0"/>
                <a:ea typeface="Arial-Rounded" panose="020B0500000000000000" pitchFamily="34" charset="0"/>
                <a:cs typeface="Times New Roman" pitchFamily="18" charset="0"/>
              </a:rPr>
              <a:t>    Hai </a:t>
            </a:r>
            <a:r>
              <a:rPr lang="en-US" sz="2400" dirty="0" err="1">
                <a:latin typeface="Times New Roman" pitchFamily="18" charset="0"/>
                <a:ea typeface="Arial-Rounded" panose="020B0500000000000000" pitchFamily="34" charset="0"/>
                <a:cs typeface="Times New Roman" pitchFamily="18" charset="0"/>
              </a:rPr>
              <a:t>bố</a:t>
            </a:r>
            <a:r>
              <a:rPr lang="en-US" sz="2400" dirty="0">
                <a:latin typeface="Times New Roman" pitchFamily="18" charset="0"/>
                <a:ea typeface="Arial-Rounded" panose="020B0500000000000000" pitchFamily="34" charset="0"/>
                <a:cs typeface="Times New Roman" pitchFamily="18" charset="0"/>
              </a:rPr>
              <a:t> con </a:t>
            </a:r>
            <a:r>
              <a:rPr lang="en-US" sz="2400" dirty="0" err="1">
                <a:latin typeface="Times New Roman" pitchFamily="18" charset="0"/>
                <a:ea typeface="Arial-Rounded" panose="020B0500000000000000" pitchFamily="34" charset="0"/>
                <a:cs typeface="Times New Roman" pitchFamily="18" charset="0"/>
              </a:rPr>
              <a:t>cùng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phá</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lên</a:t>
            </a:r>
            <a:r>
              <a:rPr lang="en-US" sz="2400" dirty="0" smtClean="0">
                <a:latin typeface="Times New Roman" pitchFamily="18" charset="0"/>
                <a:ea typeface="Arial-Rounded" panose="020B0500000000000000" pitchFamily="34" charset="0"/>
                <a:cs typeface="Times New Roman" pitchFamily="18" charset="0"/>
              </a:rPr>
              <a:t> c</a:t>
            </a:r>
            <a:r>
              <a:rPr lang="vi-VN" sz="2400" dirty="0" smtClean="0">
                <a:latin typeface="Times New Roman" pitchFamily="18" charset="0"/>
                <a:ea typeface="Arial-Rounded" panose="020B0500000000000000" pitchFamily="34" charset="0"/>
                <a:cs typeface="Times New Roman" pitchFamily="18" charset="0"/>
              </a:rPr>
              <a:t>ười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Lát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sau</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con </a:t>
            </a:r>
            <a:r>
              <a:rPr lang="vi-VN" sz="2400" dirty="0" smtClean="0">
                <a:latin typeface="Times New Roman" pitchFamily="18" charset="0"/>
                <a:ea typeface="Arial-Rounded" panose="020B0500000000000000" pitchFamily="34" charset="0"/>
                <a:cs typeface="Times New Roman" pitchFamily="18" charset="0"/>
              </a:rPr>
              <a:t>đổi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nhau</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Bố</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hỏi</a:t>
            </a:r>
            <a:r>
              <a:rPr lang="en-US" sz="2400" dirty="0" smtClean="0">
                <a:latin typeface="Times New Roman" pitchFamily="18" charset="0"/>
                <a:ea typeface="Arial-Rounded" panose="020B0500000000000000" pitchFamily="34" charset="0"/>
                <a:cs typeface="Times New Roman" pitchFamily="18" charset="0"/>
              </a:rPr>
              <a:t>: </a:t>
            </a:r>
          </a:p>
          <a:p>
            <a:pPr marL="342900" indent="-342900" algn="just">
              <a:buFontTx/>
              <a:buChar char="-"/>
            </a:pPr>
            <a:r>
              <a:rPr lang="en-US" sz="2400" dirty="0" err="1" smtClean="0">
                <a:latin typeface="Times New Roman" pitchFamily="18" charset="0"/>
                <a:ea typeface="Arial-Rounded" panose="020B0500000000000000" pitchFamily="34" charset="0"/>
                <a:cs typeface="Times New Roman" pitchFamily="18" charset="0"/>
              </a:rPr>
              <a:t>Bác</a:t>
            </a:r>
            <a:r>
              <a:rPr lang="en-US" sz="2400" dirty="0" smtClean="0">
                <a:latin typeface="Times New Roman" pitchFamily="18" charset="0"/>
                <a:ea typeface="Arial-Rounded" panose="020B0500000000000000" pitchFamily="34" charset="0"/>
                <a:cs typeface="Times New Roman" pitchFamily="18" charset="0"/>
              </a:rPr>
              <a:t> x</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gì</a:t>
            </a:r>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ạ?</a:t>
            </a:r>
          </a:p>
          <a:p>
            <a:pPr marL="342900" indent="-342900" algn="just">
              <a:buFontTx/>
              <a:buChar char="-"/>
            </a:pPr>
            <a:r>
              <a:rPr lang="en-US" sz="2400" dirty="0" err="1">
                <a:latin typeface="Times New Roman" pitchFamily="18" charset="0"/>
                <a:ea typeface="Arial-Rounded" panose="020B0500000000000000" pitchFamily="34" charset="0"/>
                <a:cs typeface="Times New Roman" pitchFamily="18" charset="0"/>
              </a:rPr>
              <a:t>Dạ</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xin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miến</a:t>
            </a:r>
            <a:r>
              <a:rPr lang="en-US" sz="2400" dirty="0">
                <a:latin typeface="Times New Roman" pitchFamily="18" charset="0"/>
                <a:ea typeface="Arial-Rounded" panose="020B0500000000000000" pitchFamily="34" charset="0"/>
                <a:cs typeface="Times New Roman" pitchFamily="18" charset="0"/>
              </a:rPr>
              <a:t> ạ.</a:t>
            </a:r>
          </a:p>
          <a:p>
            <a:pPr marL="342900" indent="-342900" algn="just">
              <a:buFontTx/>
              <a:buChar char="-"/>
            </a:pPr>
            <a:r>
              <a:rPr lang="en-US" sz="2400" dirty="0" err="1">
                <a:latin typeface="Times New Roman" pitchFamily="18" charset="0"/>
                <a:ea typeface="Arial-Rounded" panose="020B0500000000000000" pitchFamily="34" charset="0"/>
                <a:cs typeface="Times New Roman" pitchFamily="18" charset="0"/>
              </a:rPr>
              <a:t>Đây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mời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bác</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ường</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đư</a:t>
            </a:r>
            <a:r>
              <a:rPr lang="en-US" sz="2400" dirty="0">
                <a:latin typeface="Times New Roman" pitchFamily="18" charset="0"/>
                <a:ea typeface="Arial-Rounded" panose="020B0500000000000000" pitchFamily="34" charset="0"/>
                <a:cs typeface="Times New Roman" pitchFamily="18" charset="0"/>
              </a:rPr>
              <a:t>a </a:t>
            </a:r>
            <a:r>
              <a:rPr lang="en-US" sz="2400" dirty="0" err="1">
                <a:latin typeface="Times New Roman" pitchFamily="18" charset="0"/>
                <a:ea typeface="Arial-Rounded" panose="020B0500000000000000" pitchFamily="34" charset="0"/>
                <a:cs typeface="Times New Roman" pitchFamily="18" charset="0"/>
              </a:rPr>
              <a:t>tay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cầm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lấy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cái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nhựa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Bố</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bảo</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Ấy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bác</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phải</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đỡ</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bằng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tay</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Tôi</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đư</a:t>
            </a:r>
            <a:r>
              <a:rPr lang="en-US" sz="2400" dirty="0" smtClean="0">
                <a:latin typeface="Times New Roman" pitchFamily="18" charset="0"/>
                <a:ea typeface="Arial-Rounded" panose="020B0500000000000000" pitchFamily="34" charset="0"/>
                <a:cs typeface="Times New Roman" pitchFamily="18" charset="0"/>
              </a:rPr>
              <a:t>a </a:t>
            </a:r>
            <a:r>
              <a:rPr lang="en-US" sz="2400" dirty="0" err="1">
                <a:latin typeface="Times New Roman" pitchFamily="18" charset="0"/>
                <a:ea typeface="Arial-Rounded" panose="020B0500000000000000" pitchFamily="34" charset="0"/>
                <a:cs typeface="Times New Roman" pitchFamily="18" charset="0"/>
              </a:rPr>
              <a:t>cho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bác</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bằng</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hai</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tay</a:t>
            </a:r>
            <a:r>
              <a:rPr lang="en-US" sz="2400" dirty="0" smtClean="0">
                <a:latin typeface="Times New Roman" pitchFamily="18" charset="0"/>
                <a:ea typeface="Arial-Rounded" panose="020B0500000000000000" pitchFamily="34" charset="0"/>
                <a:cs typeface="Times New Roman" pitchFamily="18" charset="0"/>
              </a:rPr>
              <a:t> c</a:t>
            </a:r>
            <a:r>
              <a:rPr lang="vi-VN" sz="2400" dirty="0" smtClean="0">
                <a:latin typeface="Times New Roman" pitchFamily="18" charset="0"/>
                <a:ea typeface="Arial-Rounded" panose="020B0500000000000000" pitchFamily="34" charset="0"/>
                <a:cs typeface="Times New Roman" pitchFamily="18" charset="0"/>
              </a:rPr>
              <a:t>ơ</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mà</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    N</a:t>
            </a:r>
            <a:r>
              <a:rPr lang="vi-VN" sz="2400" dirty="0" smtClean="0">
                <a:latin typeface="Times New Roman" pitchFamily="18" charset="0"/>
                <a:ea typeface="Arial-Rounded" panose="020B0500000000000000" pitchFamily="34" charset="0"/>
                <a:cs typeface="Times New Roman" pitchFamily="18" charset="0"/>
              </a:rPr>
              <a:t>ă</a:t>
            </a:r>
            <a:r>
              <a:rPr lang="en-US" sz="2400" dirty="0">
                <a:latin typeface="Times New Roman" pitchFamily="18" charset="0"/>
                <a:ea typeface="Arial-Rounded" panose="020B0500000000000000" pitchFamily="34" charset="0"/>
                <a:cs typeface="Times New Roman" pitchFamily="18" charset="0"/>
              </a:rPr>
              <a:t>m nay,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công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tác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xa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Đến</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bữa</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ă</a:t>
            </a:r>
            <a:r>
              <a:rPr lang="en-US" sz="2400" dirty="0">
                <a:latin typeface="Times New Roman" pitchFamily="18" charset="0"/>
                <a:ea typeface="Arial-Rounded" panose="020B0500000000000000" pitchFamily="34" charset="0"/>
                <a:cs typeface="Times New Roman" pitchFamily="18" charset="0"/>
              </a:rPr>
              <a:t>n, </a:t>
            </a:r>
            <a:r>
              <a:rPr lang="en-US" sz="2400" dirty="0" err="1">
                <a:latin typeface="Times New Roman" pitchFamily="18" charset="0"/>
                <a:ea typeface="Arial-Rounded" panose="020B0500000000000000" pitchFamily="34" charset="0"/>
                <a:cs typeface="Times New Roman" pitchFamily="18" charset="0"/>
              </a:rPr>
              <a:t>nhìn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bàn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tay</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của</a:t>
            </a:r>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ường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lễ</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phép</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đó</a:t>
            </a:r>
            <a:r>
              <a:rPr lang="en-US" sz="2400" dirty="0">
                <a:latin typeface="Times New Roman" pitchFamily="18" charset="0"/>
                <a:ea typeface="Arial-Rounded" panose="020B0500000000000000" pitchFamily="34" charset="0"/>
                <a:cs typeface="Times New Roman" pitchFamily="18" charset="0"/>
              </a:rPr>
              <a:t>n </a:t>
            </a:r>
            <a:r>
              <a:rPr lang="en-US" sz="2400" dirty="0" err="1" smtClean="0">
                <a:latin typeface="Times New Roman" pitchFamily="18" charset="0"/>
                <a:ea typeface="Arial-Rounded" panose="020B0500000000000000" pitchFamily="34" charset="0"/>
                <a:cs typeface="Times New Roman" pitchFamily="18" charset="0"/>
              </a:rPr>
              <a:t>bát</a:t>
            </a:r>
            <a:r>
              <a:rPr lang="en-US" sz="2400" dirty="0" smtClean="0">
                <a:latin typeface="Times New Roman" pitchFamily="18" charset="0"/>
                <a:ea typeface="Arial-Rounded" panose="020B0500000000000000" pitchFamily="34" charset="0"/>
                <a:cs typeface="Times New Roman" pitchFamily="18" charset="0"/>
              </a:rPr>
              <a:t> c</a:t>
            </a:r>
            <a:r>
              <a:rPr lang="vi-VN" sz="2400" dirty="0" smtClean="0">
                <a:latin typeface="Times New Roman" pitchFamily="18" charset="0"/>
                <a:ea typeface="Arial-Rounded" panose="020B0500000000000000" pitchFamily="34" charset="0"/>
                <a:cs typeface="Times New Roman" pitchFamily="18" charset="0"/>
              </a:rPr>
              <a:t>ơ</a:t>
            </a:r>
            <a:r>
              <a:rPr lang="en-US" sz="2400" dirty="0">
                <a:latin typeface="Times New Roman" pitchFamily="18" charset="0"/>
                <a:ea typeface="Arial-Rounded" panose="020B0500000000000000" pitchFamily="34" charset="0"/>
                <a:cs typeface="Times New Roman" pitchFamily="18" charset="0"/>
              </a:rPr>
              <a:t>m, </a:t>
            </a:r>
            <a:r>
              <a:rPr lang="en-US" sz="2400" dirty="0" err="1">
                <a:latin typeface="Times New Roman" pitchFamily="18" charset="0"/>
                <a:ea typeface="Arial-Rounded" panose="020B0500000000000000" pitchFamily="34" charset="0"/>
                <a:cs typeface="Times New Roman" pitchFamily="18" charset="0"/>
              </a:rPr>
              <a:t>mẹ</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lại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nhớ</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đến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lúc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con </a:t>
            </a:r>
            <a:r>
              <a:rPr lang="en-US" sz="2400" dirty="0" err="1" smtClean="0">
                <a:latin typeface="Times New Roman" pitchFamily="18" charset="0"/>
                <a:ea typeface="Arial-Rounded" panose="020B0500000000000000" pitchFamily="34" charset="0"/>
                <a:cs typeface="Times New Roman" pitchFamily="18" charset="0"/>
              </a:rPr>
              <a:t>ch</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với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nhau</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Mẹ</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nghĩ</a:t>
            </a:r>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ường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không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biết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rằng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ngay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trong</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trò</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ấy</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đã</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dạy</a:t>
            </a:r>
            <a:r>
              <a:rPr lang="en-US" sz="2400" dirty="0">
                <a:latin typeface="Times New Roman" pitchFamily="18" charset="0"/>
                <a:ea typeface="Arial-Rounded" panose="020B0500000000000000" pitchFamily="34" charset="0"/>
                <a:cs typeface="Times New Roman" pitchFamily="18" charset="0"/>
              </a:rPr>
              <a:t> con </a:t>
            </a:r>
            <a:r>
              <a:rPr lang="en-US" sz="2400" dirty="0" err="1">
                <a:latin typeface="Times New Roman" pitchFamily="18" charset="0"/>
                <a:ea typeface="Arial-Rounded" panose="020B0500000000000000" pitchFamily="34" charset="0"/>
                <a:cs typeface="Times New Roman" pitchFamily="18" charset="0"/>
              </a:rPr>
              <a:t>một</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nết</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ngoan</a:t>
            </a:r>
            <a:r>
              <a:rPr lang="en-US" sz="2400" dirty="0" smtClean="0">
                <a:latin typeface="Times New Roman" pitchFamily="18" charset="0"/>
                <a:ea typeface="Arial-Rounded" panose="020B0500000000000000" pitchFamily="34" charset="0"/>
                <a:cs typeface="Times New Roman" pitchFamily="18" charset="0"/>
              </a:rPr>
              <a:t>.</a:t>
            </a:r>
            <a:endParaRPr lang="en-US" sz="2400" dirty="0">
              <a:latin typeface="Times New Roman" pitchFamily="18" charset="0"/>
              <a:ea typeface="Arial-Rounded" panose="020B0500000000000000" pitchFamily="34" charset="0"/>
              <a:cs typeface="Times New Roman" pitchFamily="18" charset="0"/>
            </a:endParaRPr>
          </a:p>
        </p:txBody>
      </p:sp>
      <p:sp>
        <p:nvSpPr>
          <p:cNvPr id="8" name="TextBox 7"/>
          <p:cNvSpPr txBox="1"/>
          <p:nvPr/>
        </p:nvSpPr>
        <p:spPr>
          <a:xfrm>
            <a:off x="-330617" y="0"/>
            <a:ext cx="11799176" cy="584727"/>
          </a:xfrm>
          <a:prstGeom prst="rect">
            <a:avLst/>
          </a:prstGeom>
          <a:noFill/>
        </p:spPr>
        <p:txBody>
          <a:bodyPr wrap="square" lIns="91391" tIns="45696" rIns="91391" bIns="45696" rtlCol="0">
            <a:spAutoFit/>
          </a:bodyPr>
          <a:lstStyle/>
          <a:p>
            <a:pPr algn="ctr"/>
            <a:r>
              <a:rPr lang="en-US" sz="3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TRÒ CHƠI CỦA BỐ</a:t>
            </a:r>
            <a:endParaRPr lang="en-US" sz="3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7-Point Star 9"/>
          <p:cNvSpPr/>
          <p:nvPr/>
        </p:nvSpPr>
        <p:spPr>
          <a:xfrm>
            <a:off x="8823158" y="3747564"/>
            <a:ext cx="3164298" cy="1613963"/>
          </a:xfrm>
          <a:prstGeom prst="star7">
            <a:avLst/>
          </a:prstGeom>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0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nối</a:t>
            </a:r>
            <a:r>
              <a:rPr lang="en-US" sz="30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tiếp</a:t>
            </a:r>
            <a:endPar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Oval 11"/>
          <p:cNvSpPr/>
          <p:nvPr/>
        </p:nvSpPr>
        <p:spPr>
          <a:xfrm>
            <a:off x="390479" y="457716"/>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4" name="Oval 13"/>
          <p:cNvSpPr/>
          <p:nvPr/>
        </p:nvSpPr>
        <p:spPr>
          <a:xfrm>
            <a:off x="245301" y="3428152"/>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1" name="Oval 10"/>
          <p:cNvSpPr/>
          <p:nvPr/>
        </p:nvSpPr>
        <p:spPr>
          <a:xfrm>
            <a:off x="245301" y="4930220"/>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Arial-Rounded" panose="020B0500000000000000" pitchFamily="34" charset="0"/>
                <a:ea typeface="Arial-Rounded" panose="020B0500000000000000" pitchFamily="34" charset="0"/>
                <a:cs typeface="Arial-Rounded" panose="020B0500000000000000" pitchFamily="34" charset="0"/>
              </a:rPr>
              <a:t>3</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7" name="Straight Connector 16"/>
          <p:cNvCxnSpPr/>
          <p:nvPr/>
        </p:nvCxnSpPr>
        <p:spPr>
          <a:xfrm>
            <a:off x="5668195" y="892310"/>
            <a:ext cx="1197825"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a:off x="7513037" y="892310"/>
            <a:ext cx="1197825"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a:off x="2780616" y="2743608"/>
            <a:ext cx="540100" cy="6048"/>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a:off x="3577786" y="6805246"/>
            <a:ext cx="1352891"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0098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ircle(in)">
                                      <p:cBhvr>
                                        <p:cTn id="35" dur="20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ircle(in)">
                                      <p:cBhvr>
                                        <p:cTn id="40" dur="20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circle(in)">
                                      <p:cBhvr>
                                        <p:cTn id="45" dur="20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P spid="10" grpId="0" animBg="1"/>
      <p:bldP spid="12" grpId="0" animBg="1"/>
      <p:bldP spid="14"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2220</TotalTime>
  <Words>1492</Words>
  <Application>Microsoft Office PowerPoint</Application>
  <PresentationFormat>Widescreen</PresentationFormat>
  <Paragraphs>144</Paragraphs>
  <Slides>24</Slides>
  <Notes>4</Notes>
  <HiddenSlides>0</HiddenSlides>
  <MMClips>19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微软雅黑</vt:lpstr>
      <vt:lpstr>Arial</vt:lpstr>
      <vt:lpstr>Arial-Rounded</vt:lpstr>
      <vt:lpstr>Calibri</vt:lpstr>
      <vt:lpstr>Calibri Light</vt:lpstr>
      <vt:lpstr>等线</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Techsi.vn</cp:lastModifiedBy>
  <cp:revision>94</cp:revision>
  <dcterms:created xsi:type="dcterms:W3CDTF">2021-06-17T09:40:01Z</dcterms:created>
  <dcterms:modified xsi:type="dcterms:W3CDTF">2022-12-14T02:06:17Z</dcterms:modified>
</cp:coreProperties>
</file>