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0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71" r:id="rId11"/>
    <p:sldId id="266" r:id="rId12"/>
    <p:sldId id="265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42" d="100"/>
          <a:sy n="42" d="100"/>
        </p:scale>
        <p:origin x="-1114" y="-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4366-D603-4BDD-BEBB-53C9B04EF8B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EC841-E6A7-4730-BFB5-7B8556DF7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5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336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C841-E6A7-4730-BFB5-7B8556DF77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03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010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98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50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70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55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13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541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2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03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879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62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514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67CC-0F66-4006-BF24-CC6E23E2B8F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CA0E-4D83-4558-BDB3-12DB7259E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23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35922" y="2320579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6320" y="578295"/>
            <a:ext cx="6616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 – GIỜ, GIỜ - PHÚT, NGÀY - THÁNG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31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2594" y="2520528"/>
            <a:ext cx="795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THỰC HÀNH VÀ TRẢI NGHIỆM </a:t>
            </a:r>
          </a:p>
          <a:p>
            <a:pPr algn="ctr"/>
            <a:r>
              <a:rPr lang="en-US" sz="40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XEM ĐỒNG HỒ, XEM LỊCH</a:t>
            </a:r>
            <a:endParaRPr lang="en-US" sz="40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44289" y="3915268"/>
            <a:ext cx="8587038" cy="1788685"/>
            <a:chOff x="2109507" y="3963491"/>
            <a:chExt cx="8283741" cy="1788684"/>
          </a:xfrm>
        </p:grpSpPr>
        <p:sp>
          <p:nvSpPr>
            <p:cNvPr id="20" name="Flowchart: Terminator 19"/>
            <p:cNvSpPr/>
            <p:nvPr/>
          </p:nvSpPr>
          <p:spPr>
            <a:xfrm>
              <a:off x="2940098" y="4708882"/>
              <a:ext cx="6926300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85674" y="4872481"/>
              <a:ext cx="7807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en-US" sz="36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endPara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3480" y="1478075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3057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505" y="1115568"/>
            <a:ext cx="111922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cap="all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Nhận biết được số ngày trong tháng,ngày trong tháng thông qua tờ lịch tháng 5, 6.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HS vận dụng sắp xếp thời gian biểu học tập và sinh hoạt của cá nhân.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Yêu thích môn học, có niềm hứng thú, say mê các con số để giải quyết bài toán.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Rèn phẩm chất chăm chỉ, trách nhiệm.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Qua thực hành, luyện tập sẽ phát triển năng lực tư duy và lập luận, năng lực giải quyết vấn đề.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Qua quan sát, nhận xét, khái quát hóa để giải bài toán sẽ hình thành và phát triển năng lực giải quyết vấn đề và sáng tạo.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l="7018" t="28050" r="34561" b="27973"/>
          <a:stretch/>
        </p:blipFill>
        <p:spPr>
          <a:xfrm>
            <a:off x="1369139" y="979472"/>
            <a:ext cx="9962060" cy="421816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28508" y="172087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4188" y="20919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4189" y="5197641"/>
            <a:ext cx="7021011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4189" y="5684131"/>
            <a:ext cx="7021011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4188" y="6216210"/>
            <a:ext cx="7021011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82063" y="5243230"/>
            <a:ext cx="5005137" cy="486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82063" y="5756682"/>
            <a:ext cx="5005137" cy="4864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82063" y="6287265"/>
            <a:ext cx="5005137" cy="4864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07368" y="3223335"/>
            <a:ext cx="737937" cy="5935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69139" y="3223335"/>
            <a:ext cx="737937" cy="5935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49344" y="3223335"/>
            <a:ext cx="737937" cy="5935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52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631" t="28050" r="35000" b="21735"/>
          <a:stretch/>
        </p:blipFill>
        <p:spPr>
          <a:xfrm>
            <a:off x="705852" y="625642"/>
            <a:ext cx="10491538" cy="51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7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8508" y="172087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4188" y="20919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4000"/>
                    </a14:imgEffect>
                    <a14:imgEffect>
                      <a14:colorTemperature colorTemp="6777"/>
                    </a14:imgEffect>
                    <a14:imgEffect>
                      <a14:saturation sat="222000"/>
                    </a14:imgEffect>
                    <a14:imgEffect>
                      <a14:brightnessContrast bright="2000" contrast="-39000"/>
                    </a14:imgEffect>
                  </a14:imgLayer>
                </a14:imgProps>
              </a:ext>
            </a:extLst>
          </a:blip>
          <a:srcRect l="44298" t="28206" r="27719" b="43411"/>
          <a:stretch/>
        </p:blipFill>
        <p:spPr>
          <a:xfrm>
            <a:off x="5397843" y="2810679"/>
            <a:ext cx="6794157" cy="38762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08942" y="824018"/>
            <a:ext cx="525380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62745" y="901668"/>
            <a:ext cx="5005137" cy="486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8942" y="1491383"/>
            <a:ext cx="1048095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33274" y="2143314"/>
            <a:ext cx="10134608" cy="5202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3,10,17,24, 31.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7880" y="2891361"/>
            <a:ext cx="4417752" cy="1503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6063" y="4505578"/>
            <a:ext cx="4219569" cy="9166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2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4188" y="20919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8508" y="172087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7880" y="924424"/>
            <a:ext cx="7080026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4875" y="1459518"/>
            <a:ext cx="5550379" cy="10630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1/6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8085" y="3159371"/>
            <a:ext cx="5604373" cy="8785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0179" y="3979428"/>
            <a:ext cx="6079769" cy="8785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8085" y="5191795"/>
            <a:ext cx="6464780" cy="8785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/>
          <a:srcRect l="30702" t="38187" r="50000" b="30624"/>
          <a:stretch/>
        </p:blipFill>
        <p:spPr>
          <a:xfrm rot="409181">
            <a:off x="6685623" y="1173494"/>
            <a:ext cx="5069155" cy="4608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2054201" y="2469729"/>
            <a:ext cx="2164874" cy="553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02050" y="2722941"/>
            <a:ext cx="635568" cy="51138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39831" y="3271801"/>
            <a:ext cx="628073" cy="5316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67906" y="3271801"/>
            <a:ext cx="634144" cy="5316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02051" y="3271801"/>
            <a:ext cx="635567" cy="5316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159999" y="3803457"/>
            <a:ext cx="628074" cy="61523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88073" y="4455639"/>
            <a:ext cx="628074" cy="53199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63019" y="4755677"/>
            <a:ext cx="2164874" cy="553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63019" y="6038129"/>
            <a:ext cx="2164874" cy="553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7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5" y="605928"/>
            <a:ext cx="11847602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Thực hành đọc giờ trên đồng hồ khi kim dài, (kim phút) chỉ số 12,số 3.số 6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Nhận biết được số ngày trong tháng,ngày trong tháng thông qua tờ lịch tháng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Thực hành sắp xếp thời gian biểu học tập và sinh hoạt của cá nhân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Yêu thích môn học, có niềm hứng thú, say mê các con số để giải quyết bài toán.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Rèn phẩm chất chăm chỉ, trách nhiệm.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Phát triển năng lực  giao tiếp toán học.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Phát triển kĩ năng lực giải quyết vấn đề, rèn tính cẩn thận.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9962" y="2512396"/>
            <a:ext cx="2931986" cy="2931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6006" y="2490971"/>
            <a:ext cx="2931986" cy="293198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0800000">
            <a:off x="9424487" y="2770252"/>
            <a:ext cx="115024" cy="2245036"/>
            <a:chOff x="3414008" y="2074706"/>
            <a:chExt cx="88214" cy="2158218"/>
          </a:xfrm>
          <a:solidFill>
            <a:schemeClr val="accent1">
              <a:lumMod val="75000"/>
            </a:schemeClr>
          </a:solidFill>
        </p:grpSpPr>
        <p:sp>
          <p:nvSpPr>
            <p:cNvPr id="6" name="Regular Pentagon 5"/>
            <p:cNvSpPr/>
            <p:nvPr/>
          </p:nvSpPr>
          <p:spPr>
            <a:xfrm flipH="1">
              <a:off x="3421389" y="2074706"/>
              <a:ext cx="80833" cy="1075917"/>
            </a:xfrm>
            <a:prstGeom prst="pentagon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gular Pentagon 6"/>
            <p:cNvSpPr/>
            <p:nvPr/>
          </p:nvSpPr>
          <p:spPr>
            <a:xfrm rot="10800000" flipH="1">
              <a:off x="3414008" y="3157007"/>
              <a:ext cx="80833" cy="1075917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2731680">
            <a:off x="8818454" y="3703878"/>
            <a:ext cx="1401472" cy="506170"/>
            <a:chOff x="2719124" y="3222409"/>
            <a:chExt cx="1408131" cy="514991"/>
          </a:xfrm>
          <a:solidFill>
            <a:schemeClr val="accent1">
              <a:lumMod val="75000"/>
            </a:schemeClr>
          </a:solidFill>
        </p:grpSpPr>
        <p:sp>
          <p:nvSpPr>
            <p:cNvPr id="9" name="Regular Pentagon 8"/>
            <p:cNvSpPr/>
            <p:nvPr/>
          </p:nvSpPr>
          <p:spPr>
            <a:xfrm rot="14224043" flipH="1">
              <a:off x="3048781" y="3303193"/>
              <a:ext cx="104550" cy="763864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gular Pentagon 9"/>
            <p:cNvSpPr/>
            <p:nvPr/>
          </p:nvSpPr>
          <p:spPr>
            <a:xfrm rot="3476590" flipH="1">
              <a:off x="3693048" y="2892752"/>
              <a:ext cx="104550" cy="763864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9437406" y="3886654"/>
            <a:ext cx="89186" cy="880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656511" y="2920900"/>
            <a:ext cx="85667" cy="2114978"/>
            <a:chOff x="3408284" y="2124243"/>
            <a:chExt cx="86557" cy="2151834"/>
          </a:xfrm>
          <a:solidFill>
            <a:schemeClr val="accent1">
              <a:lumMod val="75000"/>
            </a:schemeClr>
          </a:solidFill>
        </p:grpSpPr>
        <p:sp>
          <p:nvSpPr>
            <p:cNvPr id="30" name="Regular Pentagon 29"/>
            <p:cNvSpPr/>
            <p:nvPr/>
          </p:nvSpPr>
          <p:spPr>
            <a:xfrm flipH="1">
              <a:off x="3408284" y="2124243"/>
              <a:ext cx="80833" cy="1075917"/>
            </a:xfrm>
            <a:prstGeom prst="pentagon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gular Pentagon 30"/>
            <p:cNvSpPr/>
            <p:nvPr/>
          </p:nvSpPr>
          <p:spPr>
            <a:xfrm rot="10800000" flipH="1">
              <a:off x="3414008" y="3200160"/>
              <a:ext cx="80833" cy="1075917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21127568">
            <a:off x="5087421" y="3927690"/>
            <a:ext cx="1289432" cy="226646"/>
            <a:chOff x="2650700" y="3222409"/>
            <a:chExt cx="1476555" cy="515748"/>
          </a:xfrm>
          <a:solidFill>
            <a:schemeClr val="accent1">
              <a:lumMod val="75000"/>
            </a:schemeClr>
          </a:solidFill>
        </p:grpSpPr>
        <p:sp>
          <p:nvSpPr>
            <p:cNvPr id="33" name="Regular Pentagon 32"/>
            <p:cNvSpPr/>
            <p:nvPr/>
          </p:nvSpPr>
          <p:spPr>
            <a:xfrm rot="14743392" flipH="1">
              <a:off x="2871693" y="3192497"/>
              <a:ext cx="324667" cy="766653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gular Pentagon 33"/>
            <p:cNvSpPr/>
            <p:nvPr/>
          </p:nvSpPr>
          <p:spPr>
            <a:xfrm rot="3476590" flipH="1">
              <a:off x="3693048" y="2892752"/>
              <a:ext cx="104550" cy="763864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5642951" y="3913300"/>
            <a:ext cx="89186" cy="880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95853" y="6007383"/>
            <a:ext cx="283563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98879" y="6051007"/>
            <a:ext cx="283563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06" y="2554112"/>
            <a:ext cx="2946994" cy="2946994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232570" y="2963287"/>
            <a:ext cx="80864" cy="2174760"/>
            <a:chOff x="3414007" y="2074706"/>
            <a:chExt cx="80834" cy="2201371"/>
          </a:xfrm>
          <a:solidFill>
            <a:schemeClr val="accent1">
              <a:lumMod val="75000"/>
            </a:schemeClr>
          </a:solidFill>
        </p:grpSpPr>
        <p:sp>
          <p:nvSpPr>
            <p:cNvPr id="44" name="Regular Pentagon 43"/>
            <p:cNvSpPr/>
            <p:nvPr/>
          </p:nvSpPr>
          <p:spPr>
            <a:xfrm flipH="1">
              <a:off x="3414007" y="2074706"/>
              <a:ext cx="80833" cy="1075917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gular Pentagon 44"/>
            <p:cNvSpPr/>
            <p:nvPr/>
          </p:nvSpPr>
          <p:spPr>
            <a:xfrm rot="10800000" flipH="1">
              <a:off x="3414008" y="3200160"/>
              <a:ext cx="80833" cy="1075917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68678" y="3777971"/>
            <a:ext cx="1408646" cy="508762"/>
            <a:chOff x="2719124" y="3222409"/>
            <a:chExt cx="1408131" cy="514991"/>
          </a:xfrm>
          <a:solidFill>
            <a:schemeClr val="accent1">
              <a:lumMod val="75000"/>
            </a:schemeClr>
          </a:solidFill>
        </p:grpSpPr>
        <p:sp>
          <p:nvSpPr>
            <p:cNvPr id="47" name="Regular Pentagon 46"/>
            <p:cNvSpPr/>
            <p:nvPr/>
          </p:nvSpPr>
          <p:spPr>
            <a:xfrm rot="14224043" flipH="1">
              <a:off x="3048781" y="3303193"/>
              <a:ext cx="104550" cy="763864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gular Pentagon 47"/>
            <p:cNvSpPr/>
            <p:nvPr/>
          </p:nvSpPr>
          <p:spPr>
            <a:xfrm rot="3476590" flipH="1">
              <a:off x="3693048" y="2892752"/>
              <a:ext cx="104550" cy="763864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2228180" y="3971975"/>
            <a:ext cx="89642" cy="885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49597" y="5953697"/>
            <a:ext cx="165159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29920" y="146204"/>
            <a:ext cx="605325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4752" y="19649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99506" y="515942"/>
            <a:ext cx="6053252" cy="1596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8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050"/>
            <a:ext cx="12225713" cy="68359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93520" y="995810"/>
            <a:ext cx="938784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99152" y="100929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32626" y="1450662"/>
            <a:ext cx="8547694" cy="1596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30960" y="2953614"/>
            <a:ext cx="7020560" cy="109728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……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02576" y="4519092"/>
            <a:ext cx="7020560" cy="109728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……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7500" b="78611" l="20625" r="80573">
                        <a14:foregroundMark x1="26510" y1="53148" x2="26510" y2="53148"/>
                        <a14:foregroundMark x1="25313" y1="42963" x2="25313" y2="42963"/>
                        <a14:foregroundMark x1="38594" y1="30185" x2="38594" y2="30185"/>
                        <a14:foregroundMark x1="32917" y1="23519" x2="35469" y2="35093"/>
                        <a14:foregroundMark x1="30469" y1="22037" x2="35885" y2="18889"/>
                        <a14:foregroundMark x1="35885" y1="18889" x2="40990" y2="31481"/>
                        <a14:foregroundMark x1="40573" y1="31667" x2="36250" y2="40093"/>
                        <a14:foregroundMark x1="36250" y1="40093" x2="29271" y2="25463"/>
                        <a14:foregroundMark x1="29375" y1="27130" x2="30625" y2="36759"/>
                        <a14:foregroundMark x1="30625" y1="36759" x2="35990" y2="40648"/>
                        <a14:foregroundMark x1="50729" y1="20926" x2="58854" y2="36944"/>
                        <a14:foregroundMark x1="48542" y1="27778" x2="53698" y2="39815"/>
                        <a14:foregroundMark x1="44010" y1="54074" x2="50625" y2="72037"/>
                        <a14:foregroundMark x1="45052" y1="53148" x2="53021" y2="64074"/>
                        <a14:foregroundMark x1="63802" y1="53056" x2="68802" y2="72222"/>
                        <a14:foregroundMark x1="60313" y1="57130" x2="67865" y2="73426"/>
                        <a14:foregroundMark x1="65365" y1="52778" x2="70990" y2="67315"/>
                        <a14:foregroundMark x1="74479" y1="20926" x2="77344" y2="46574"/>
                        <a14:foregroundMark x1="72448" y1="29537" x2="69792" y2="40648"/>
                        <a14:foregroundMark x1="51979" y1="19907" x2="60313" y2="27130"/>
                        <a14:foregroundMark x1="59896" y1="59074" x2="63333" y2="73519"/>
                        <a14:foregroundMark x1="66406" y1="53796" x2="71042" y2="61204"/>
                        <a14:foregroundMark x1="46146" y1="53333" x2="52500" y2="59259"/>
                        <a14:foregroundMark x1="41146" y1="62685" x2="48958" y2="72963"/>
                      </a14:backgroundRemoval>
                    </a14:imgEffect>
                  </a14:imgLayer>
                </a14:imgProps>
              </a:ext>
            </a:extLst>
          </a:blip>
          <a:srcRect l="20904" t="16969" r="18503" b="21863"/>
          <a:stretch/>
        </p:blipFill>
        <p:spPr>
          <a:xfrm>
            <a:off x="1005802" y="1298574"/>
            <a:ext cx="9414213" cy="50602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5587" y="962264"/>
            <a:ext cx="4104874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8210" y="92323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4520461" y="645713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7715" y="2768254"/>
            <a:ext cx="1953506" cy="530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9572" y="3298365"/>
            <a:ext cx="1953506" cy="530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4302" y="6111465"/>
            <a:ext cx="1953506" cy="530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82802" y="6085515"/>
            <a:ext cx="2161198" cy="530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9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28508" y="364645"/>
            <a:ext cx="8991885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4189" y="36464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colorTemperature colorTemp="7200"/>
                    </a14:imgEffect>
                    <a14:imgEffect>
                      <a14:saturation sat="158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 l="25856" t="29880" r="28198" b="7898"/>
          <a:stretch/>
        </p:blipFill>
        <p:spPr>
          <a:xfrm>
            <a:off x="5624450" y="1555085"/>
            <a:ext cx="6191458" cy="471643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1017550"/>
            <a:ext cx="5090984" cy="890643"/>
            <a:chOff x="0" y="1338828"/>
            <a:chExt cx="4732638" cy="890643"/>
          </a:xfrm>
        </p:grpSpPr>
        <p:pic>
          <p:nvPicPr>
            <p:cNvPr id="9" name="图片 2">
              <a:extLst>
                <a:ext uri="{FF2B5EF4-FFF2-40B4-BE49-F238E27FC236}">
                  <a16:creationId xmlns:a16="http://schemas.microsoft.com/office/drawing/2014/main" xmlns="" id="{42A75259-2CE7-4ACC-B46E-DDE826DB0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978" b="31203"/>
            <a:stretch/>
          </p:blipFill>
          <p:spPr>
            <a:xfrm>
              <a:off x="0" y="1338828"/>
              <a:ext cx="4732638" cy="89064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08943" y="1584094"/>
              <a:ext cx="3440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Nam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7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30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phút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2042246"/>
            <a:ext cx="5090984" cy="890643"/>
            <a:chOff x="0" y="1338828"/>
            <a:chExt cx="4732638" cy="890643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xmlns="" id="{42A75259-2CE7-4ACC-B46E-DDE826DB0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978" b="31203"/>
            <a:stretch/>
          </p:blipFill>
          <p:spPr>
            <a:xfrm>
              <a:off x="0" y="1338828"/>
              <a:ext cx="4732638" cy="89064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08943" y="1584094"/>
              <a:ext cx="3712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Nam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0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0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đạp</a:t>
              </a:r>
              <a:r>
                <a:rPr lang="en-US" sz="2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20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16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0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30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phút</a:t>
              </a:r>
              <a:endPara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358" y="3053517"/>
            <a:ext cx="5090984" cy="890643"/>
            <a:chOff x="0" y="1338828"/>
            <a:chExt cx="4732638" cy="890643"/>
          </a:xfrm>
        </p:grpSpPr>
        <p:pic>
          <p:nvPicPr>
            <p:cNvPr id="16" name="图片 2">
              <a:extLst>
                <a:ext uri="{FF2B5EF4-FFF2-40B4-BE49-F238E27FC236}">
                  <a16:creationId xmlns:a16="http://schemas.microsoft.com/office/drawing/2014/main" xmlns="" id="{42A75259-2CE7-4ACC-B46E-DDE826DB0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978" b="31203"/>
            <a:stretch/>
          </p:blipFill>
          <p:spPr>
            <a:xfrm>
              <a:off x="0" y="1338828"/>
              <a:ext cx="4732638" cy="89064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08943" y="1584094"/>
              <a:ext cx="3712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Nam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10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30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phút</a:t>
              </a:r>
              <a:endPara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3930849"/>
            <a:ext cx="5090984" cy="890643"/>
            <a:chOff x="0" y="1338828"/>
            <a:chExt cx="4732638" cy="890643"/>
          </a:xfrm>
        </p:grpSpPr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xmlns="" id="{42A75259-2CE7-4ACC-B46E-DDE826DB0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978" b="31203"/>
            <a:stretch/>
          </p:blipFill>
          <p:spPr>
            <a:xfrm>
              <a:off x="0" y="1338828"/>
              <a:ext cx="4732638" cy="89064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08943" y="1584094"/>
              <a:ext cx="3712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Nam </a:t>
              </a:r>
              <a:r>
                <a:rPr lang="en-US" sz="20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trưa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20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30 </a:t>
              </a:r>
              <a:r>
                <a:rPr lang="en-US" sz="20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phút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4933253"/>
            <a:ext cx="5090984" cy="960874"/>
            <a:chOff x="0" y="1268597"/>
            <a:chExt cx="4732638" cy="960874"/>
          </a:xfrm>
        </p:grpSpPr>
        <p:pic>
          <p:nvPicPr>
            <p:cNvPr id="22" name="图片 2">
              <a:extLst>
                <a:ext uri="{FF2B5EF4-FFF2-40B4-BE49-F238E27FC236}">
                  <a16:creationId xmlns:a16="http://schemas.microsoft.com/office/drawing/2014/main" xmlns="" id="{42A75259-2CE7-4ACC-B46E-DDE826DB0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978" b="31203"/>
            <a:stretch/>
          </p:blipFill>
          <p:spPr>
            <a:xfrm>
              <a:off x="0" y="1338828"/>
              <a:ext cx="4732638" cy="89064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49074" y="1268597"/>
              <a:ext cx="2939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Nam </a:t>
              </a:r>
              <a:r>
                <a:rPr lang="en-US" sz="2000" b="1" dirty="0" err="1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nấu</a:t>
              </a:r>
              <a:r>
                <a:rPr lang="en-US" sz="20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cơm</a:t>
              </a:r>
              <a:r>
                <a:rPr lang="en-US" sz="20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0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20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20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17 </a:t>
              </a:r>
              <a:r>
                <a:rPr lang="en-US" sz="2000" b="1" dirty="0" err="1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0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30 </a:t>
              </a:r>
              <a:r>
                <a:rPr lang="en-US" sz="2000" b="1" dirty="0" err="1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phút</a:t>
              </a:r>
              <a:endPara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5897126"/>
            <a:ext cx="5090984" cy="960874"/>
            <a:chOff x="0" y="1268597"/>
            <a:chExt cx="4732638" cy="960874"/>
          </a:xfrm>
        </p:grpSpPr>
        <p:pic>
          <p:nvPicPr>
            <p:cNvPr id="25" name="图片 2">
              <a:extLst>
                <a:ext uri="{FF2B5EF4-FFF2-40B4-BE49-F238E27FC236}">
                  <a16:creationId xmlns:a16="http://schemas.microsoft.com/office/drawing/2014/main" xmlns="" id="{42A75259-2CE7-4ACC-B46E-DDE826DB0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978" b="31203"/>
            <a:stretch/>
          </p:blipFill>
          <p:spPr>
            <a:xfrm>
              <a:off x="0" y="1338828"/>
              <a:ext cx="4732638" cy="89064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049073" y="1268597"/>
              <a:ext cx="33005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Nam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ngủ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30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phút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0759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8508" y="364645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4189" y="36464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29737" t="28986" r="29473" b="41540"/>
          <a:stretch/>
        </p:blipFill>
        <p:spPr>
          <a:xfrm>
            <a:off x="1748589" y="1138989"/>
            <a:ext cx="9047748" cy="36774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28508" y="4816461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62556" y="5706771"/>
            <a:ext cx="8451465" cy="109728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14h15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3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4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35922" y="2320579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6320" y="578295"/>
            <a:ext cx="6616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 – GIỜ, GIỜ - PHÚT, NGÀY - THÁNG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31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2594" y="2520528"/>
            <a:ext cx="795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THỰC HÀNH VÀ TRẢI NGHIỆM </a:t>
            </a:r>
          </a:p>
          <a:p>
            <a:pPr algn="ctr"/>
            <a:r>
              <a:rPr lang="en-US" sz="40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XEM ĐỒNG HỒ, XEM LỊCH</a:t>
            </a:r>
            <a:endParaRPr lang="en-US" sz="40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44289" y="3915268"/>
            <a:ext cx="8587038" cy="1788685"/>
            <a:chOff x="2109507" y="3963491"/>
            <a:chExt cx="8283741" cy="1788684"/>
          </a:xfrm>
        </p:grpSpPr>
        <p:sp>
          <p:nvSpPr>
            <p:cNvPr id="20" name="Flowchart: Terminator 19"/>
            <p:cNvSpPr/>
            <p:nvPr/>
          </p:nvSpPr>
          <p:spPr>
            <a:xfrm>
              <a:off x="2940098" y="4708882"/>
              <a:ext cx="6926300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85674" y="4872481"/>
              <a:ext cx="7807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en-US" sz="36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lịch</a:t>
              </a:r>
              <a:endPara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3480" y="1478075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9794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866</Words>
  <Application>Microsoft Office PowerPoint</Application>
  <PresentationFormat>Custom</PresentationFormat>
  <Paragraphs>104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20</cp:revision>
  <dcterms:created xsi:type="dcterms:W3CDTF">2021-06-11T03:59:12Z</dcterms:created>
  <dcterms:modified xsi:type="dcterms:W3CDTF">2022-12-18T07:35:05Z</dcterms:modified>
</cp:coreProperties>
</file>