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  <p:sldId id="576" r:id="rId10"/>
  </p:sldIdLst>
  <p:sldSz cx="9144000" cy="5143500" type="screen16x9"/>
  <p:notesSz cx="6858000" cy="9144000"/>
  <p:embeddedFontLst>
    <p:embeddedFont>
      <p:font typeface="Baloo 2 Medium" panose="020B0604020202020204" charset="0"/>
      <p:regular r:id="rId12"/>
      <p:bold r:id="rId13"/>
    </p:embeddedFont>
    <p:embeddedFont>
      <p:font typeface="Itim" panose="020B0604020202020204" charset="-3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2050" name="Picture 2" descr="Trường Tiểu học Lê... - Trường Tiểu học Lê Quý Đôn Long Biên | Facebook">
            <a:extLst>
              <a:ext uri="{FF2B5EF4-FFF2-40B4-BE49-F238E27FC236}">
                <a16:creationId xmlns:a16="http://schemas.microsoft.com/office/drawing/2014/main" id="{B7781D35-4B27-40B3-83C2-3F3C33B1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330410"/>
            <a:ext cx="1119246" cy="1124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4106545" y="2819013"/>
            <a:ext cx="2974335" cy="7257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298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Arial</vt:lpstr>
      <vt:lpstr>Vrinda</vt:lpstr>
      <vt:lpstr>Times New Roman</vt:lpstr>
      <vt:lpstr>Baloo 2 Medium</vt:lpstr>
      <vt:lpstr>Itim</vt:lpstr>
      <vt:lpstr>Calibri</vt:lpstr>
      <vt:lpstr>Tahoma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Techsi.vn</cp:lastModifiedBy>
  <cp:revision>33</cp:revision>
  <dcterms:modified xsi:type="dcterms:W3CDTF">2022-10-05T03:41:09Z</dcterms:modified>
</cp:coreProperties>
</file>