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256" r:id="rId3"/>
    <p:sldId id="283" r:id="rId4"/>
    <p:sldId id="284" r:id="rId5"/>
    <p:sldId id="285" r:id="rId6"/>
    <p:sldId id="286" r:id="rId7"/>
    <p:sldId id="294" r:id="rId8"/>
    <p:sldId id="289" r:id="rId9"/>
    <p:sldId id="291" r:id="rId10"/>
    <p:sldId id="290" r:id="rId11"/>
    <p:sldId id="350" r:id="rId12"/>
    <p:sldId id="758" r:id="rId13"/>
    <p:sldId id="258" r:id="rId14"/>
    <p:sldId id="352" r:id="rId15"/>
    <p:sldId id="295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4E9"/>
    <a:srgbClr val="FCDFDC"/>
    <a:srgbClr val="FFFAC2"/>
    <a:srgbClr val="D34CD6"/>
    <a:srgbClr val="FFFBCD"/>
    <a:srgbClr val="FDDEEB"/>
    <a:srgbClr val="FFF789"/>
    <a:srgbClr val="E07235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09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721D84-EB76-4A66-B489-3F6B447BE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B1F20-C8F5-4E25-844D-FD150ED90122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444CC2-CBF1-4387-B14E-4CCAE2A3A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570DEF-3B42-4716-85AE-B45F1DFA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25556-E74C-48D7-9902-E96C5350D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235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28F680-78AD-42DF-BAB8-1A0E97AD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C662-F945-4D3F-93AA-2D59F30B9535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7669C2-2EE7-4D12-8FED-8AC0598C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68B323-256A-4C4D-97A5-61CFDBAA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B51E-2845-461D-80B4-E7C7668D5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503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5B37F8-8229-4A72-92EE-CD4D56485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5BA53-82B8-4260-BABB-819356EEF825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8332F9-B5AF-4989-B7CD-8514A20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A7AB00-0FE6-41D7-9B0E-EA3C732C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FB0E-B5F1-428A-B719-FE3832EBD6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296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CD86B1-8931-4C14-A494-14A5D25A8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A731-05D6-4E15-BA0F-B9C7FC0D6C29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F55C22-22AB-49B4-8799-840FD857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338857-B87B-483F-B086-7BA4394E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F42A-2E60-45D6-A881-EF0C160E90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49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5762415-BDE5-4AD5-8021-3DF8A000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7DE3-D4CF-4F5C-8608-501B3DF0E85F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E17BBCF-3670-4D77-A4CE-3CB3702D5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66B7880-8E16-4912-B562-C33150E2A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EA2F3-4118-4FDF-92D1-C7C708866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237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BD1599B-1159-4F88-B6D6-F41B3D3B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7238-DB67-4112-A584-30C834F029A0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F0DE7D-9A65-4A9E-96C1-781AB5CE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6EF5E2-8494-4CBE-B4BD-2CC6BC1D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270FB-4D02-4CD4-8FAC-039B466131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52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748C56-7384-4FE1-8FE6-39AB67E0E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28158-3F62-48B6-ABDA-9F8672774EE6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90753AF-BEBF-419D-9DD9-271AAABA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DE6BFF-04E5-4603-8E76-20014C16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97D35-1291-4DD8-80C2-8C6DA715F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809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18E271-724D-4F1F-89E2-687BD4C2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C80B8-F1D2-4308-9D79-5CCEFCF630B0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0E1882-82C8-47CB-B6F4-FF2D1E24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22A485-4C59-4B1F-B709-6736F23E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F544B-F417-43FE-B06B-6CF8AF6DC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328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A8198D-AF7E-4D67-8FA1-DB1C02AD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3A856-611E-4B6B-BF89-50B20FA1A2A7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C49CC5-5ECF-47CE-BF16-DC2F7AFEA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BACA89-8524-479F-AE6D-C1EB5B20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6EDF-6B55-4265-8B84-BAE8E3A6F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904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219A73-E1CC-409F-AAB7-036408845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FA370-A84F-4761-9975-44864FAA343C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1F56BE-C7B0-4EA7-8739-BADD2A240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7F01C0-5BEB-4B6E-A830-B723DE3A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48E6-A470-4795-A366-E0121C123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230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4173A3-0681-4A10-B9B9-EDCECC4A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B084D-3403-476D-8172-561F37581510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189C86-EDCF-4C4C-AD15-0B870501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282330-90C8-42DA-A76F-F52FADA16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C2D66-BBF6-43C2-A5E2-FE64F3A159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84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2060"/>
                </a:solidFill>
                <a:latin typeface="+mj-lt"/>
              </a:rPr>
              <a:t>Trò</a:t>
            </a:r>
            <a:r>
              <a:rPr lang="en-US" sz="11500" baseline="0">
                <a:solidFill>
                  <a:srgbClr val="002060"/>
                </a:solidFill>
                <a:latin typeface="+mj-lt"/>
              </a:rPr>
              <a:t> chơi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545375" y="305830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xmlns="" id="{A07128F4-B305-4758-A79B-5C9A6CDD4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xmlns="" id="{136D7D41-B44A-4CBB-8C12-52BEA9640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C0D017-92BD-4562-9134-D88725C6D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6FB918-6CF5-48D8-A0DF-237854C16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ECFFC5-CB66-4516-BD20-34C7A0F7F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5F9E15-5AA9-4908-B8AA-4455AFD61D8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6162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622746" cy="1094987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075480" y="356652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693343" y="1799756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6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</a:t>
            </a:r>
            <a:r>
              <a:rPr lang="vi-VN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NHÂN </a:t>
            </a:r>
            <a:r>
              <a:rPr lang="en-US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4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>
            <a:extLst>
              <a:ext uri="{FF2B5EF4-FFF2-40B4-BE49-F238E27FC236}">
                <a16:creationId xmlns:a16="http://schemas.microsoft.com/office/drawing/2014/main" xmlns="" id="{DA496F18-0CD3-4185-8494-137FF477C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4" y="152082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FE4A3022-C985-40E2-B654-A926BC31BB4B}"/>
              </a:ext>
            </a:extLst>
          </p:cNvPr>
          <p:cNvSpPr/>
          <p:nvPr/>
        </p:nvSpPr>
        <p:spPr>
          <a:xfrm>
            <a:off x="1760887" y="1891665"/>
            <a:ext cx="2055116" cy="177165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5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Ong</a:t>
            </a:r>
            <a:endParaRPr lang="en-US" sz="540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5FD1BFAA-24ED-475A-85C3-FC43915115A0}"/>
              </a:ext>
            </a:extLst>
          </p:cNvPr>
          <p:cNvSpPr/>
          <p:nvPr/>
        </p:nvSpPr>
        <p:spPr>
          <a:xfrm>
            <a:off x="3377946" y="1005841"/>
            <a:ext cx="2055116" cy="177165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5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non</a:t>
            </a:r>
            <a:endParaRPr lang="en-US" sz="540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4FFA4E54-D389-47EC-A786-716C4EF5DB47}"/>
              </a:ext>
            </a:extLst>
          </p:cNvPr>
          <p:cNvSpPr/>
          <p:nvPr/>
        </p:nvSpPr>
        <p:spPr>
          <a:xfrm>
            <a:off x="6612062" y="2777491"/>
            <a:ext cx="2055116" cy="177165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4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FD361D2A-6D27-456E-9FE8-33252AADB397}"/>
              </a:ext>
            </a:extLst>
          </p:cNvPr>
          <p:cNvSpPr/>
          <p:nvPr/>
        </p:nvSpPr>
        <p:spPr>
          <a:xfrm>
            <a:off x="4995003" y="1891665"/>
            <a:ext cx="2055116" cy="177165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5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học</a:t>
            </a:r>
            <a:endParaRPr lang="en-US" sz="540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7A5323-3CB9-4800-BE14-0F33DCECD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4" y="3435351"/>
            <a:ext cx="1987551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D94218-F7E1-48F4-9AE7-FAB84ED59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765281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6">
            <a:extLst>
              <a:ext uri="{FF2B5EF4-FFF2-40B4-BE49-F238E27FC236}">
                <a16:creationId xmlns:a16="http://schemas.microsoft.com/office/drawing/2014/main" xmlns="" id="{3BE62661-22FE-4AE0-860F-B5A690E38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181" y="430668"/>
            <a:ext cx="2200275" cy="220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ED3B451-68CC-4B93-A8E9-824B1E4AB373}"/>
              </a:ext>
            </a:extLst>
          </p:cNvPr>
          <p:cNvSpPr/>
          <p:nvPr/>
        </p:nvSpPr>
        <p:spPr>
          <a:xfrm>
            <a:off x="1496163" y="239486"/>
            <a:ext cx="7669607" cy="1244655"/>
          </a:xfrm>
          <a:prstGeom prst="wedgeRoundRectCallout">
            <a:avLst>
              <a:gd name="adj1" fmla="val 56062"/>
              <a:gd name="adj2" fmla="val 7577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Kết quả phép tính</a:t>
            </a:r>
          </a:p>
          <a:p>
            <a:pPr algn="ctr" defTabSz="685783">
              <a:defRPr/>
            </a:pPr>
            <a:r>
              <a:rPr lang="en-US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6 = ?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FD31710-D807-4E97-BC8C-9B87560E9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963"/>
            <a:ext cx="831851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B2EDA674-4927-4CDC-97D0-6EC276250A91}"/>
              </a:ext>
            </a:extLst>
          </p:cNvPr>
          <p:cNvSpPr/>
          <p:nvPr/>
        </p:nvSpPr>
        <p:spPr>
          <a:xfrm>
            <a:off x="6110062" y="2232029"/>
            <a:ext cx="1876878" cy="6318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24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3F95533-BFF8-4657-9B7A-552100E1B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765281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EB2A5E2-5094-4A57-9F08-B1DB17986E67}"/>
              </a:ext>
            </a:extLst>
          </p:cNvPr>
          <p:cNvSpPr/>
          <p:nvPr/>
        </p:nvSpPr>
        <p:spPr>
          <a:xfrm>
            <a:off x="1769837" y="2144944"/>
            <a:ext cx="1876878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8B4FABA-C353-401D-B2A8-4F5D5705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3765281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1F6C54D0-2D7A-4CAC-96CD-323ACDB3C11D}"/>
              </a:ext>
            </a:extLst>
          </p:cNvPr>
          <p:cNvSpPr/>
          <p:nvPr/>
        </p:nvSpPr>
        <p:spPr>
          <a:xfrm>
            <a:off x="1769837" y="3121659"/>
            <a:ext cx="1876878" cy="6318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8A60EB3-DE7F-40D7-8DCE-9A27670FF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588" y="3765281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4134F62-9B4D-464A-8C79-486496EDAECD}"/>
              </a:ext>
            </a:extLst>
          </p:cNvPr>
          <p:cNvSpPr/>
          <p:nvPr/>
        </p:nvSpPr>
        <p:spPr>
          <a:xfrm>
            <a:off x="6110062" y="3133456"/>
            <a:ext cx="1876878" cy="6318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28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84DD1D-A97E-4B8F-BCD5-5151B34DA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8" y="3607028"/>
            <a:ext cx="255428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8368EF18-581E-4A54-80E2-8B7BC83E2FAE}"/>
              </a:ext>
            </a:extLst>
          </p:cNvPr>
          <p:cNvSpPr/>
          <p:nvPr/>
        </p:nvSpPr>
        <p:spPr>
          <a:xfrm>
            <a:off x="1516380" y="327027"/>
            <a:ext cx="8008621" cy="1120775"/>
          </a:xfrm>
          <a:prstGeom prst="wedgeRoundRectCallout">
            <a:avLst>
              <a:gd name="adj1" fmla="val 47054"/>
              <a:gd name="adj2" fmla="val 7800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Kết quả phép tính</a:t>
            </a:r>
          </a:p>
          <a:p>
            <a:pPr algn="ctr" defTabSz="685783">
              <a:defRPr/>
            </a:pP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4 x 9 = 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1" name="Picture 6">
            <a:extLst>
              <a:ext uri="{FF2B5EF4-FFF2-40B4-BE49-F238E27FC236}">
                <a16:creationId xmlns:a16="http://schemas.microsoft.com/office/drawing/2014/main" xmlns="" id="{A058E4D7-FEE6-46EB-9F8F-CCE9D85B6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75" y="-22224"/>
            <a:ext cx="2692401" cy="269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86629F2-631E-499B-B081-2CC14B75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914401"/>
            <a:ext cx="12001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6A47EB4-3156-4A66-94C2-15FAECE4CA63}"/>
              </a:ext>
            </a:extLst>
          </p:cNvPr>
          <p:cNvSpPr/>
          <p:nvPr/>
        </p:nvSpPr>
        <p:spPr>
          <a:xfrm>
            <a:off x="2133600" y="2038352"/>
            <a:ext cx="1886629" cy="6318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A012603-41F8-4144-A520-4C9FCDD57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059" y="3532415"/>
            <a:ext cx="25558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1D9E50A1-B975-48AB-982F-3F9B4513F65D}"/>
              </a:ext>
            </a:extLst>
          </p:cNvPr>
          <p:cNvSpPr/>
          <p:nvPr/>
        </p:nvSpPr>
        <p:spPr>
          <a:xfrm>
            <a:off x="6767514" y="3167065"/>
            <a:ext cx="1886629" cy="6318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36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8C0BAA8-41B2-4C8C-8817-1D27DB6FF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23" y="3630840"/>
            <a:ext cx="2554287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CD241B2A-0301-4663-9762-36A4DE6A9495}"/>
              </a:ext>
            </a:extLst>
          </p:cNvPr>
          <p:cNvSpPr/>
          <p:nvPr/>
        </p:nvSpPr>
        <p:spPr>
          <a:xfrm>
            <a:off x="2130425" y="3260726"/>
            <a:ext cx="1886629" cy="6318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16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182D9D3-A064-4474-8C47-FB2A68CB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383" y="3607028"/>
            <a:ext cx="25542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290A29A7-0BF1-4C6F-9087-D8952CB704C2}"/>
              </a:ext>
            </a:extLst>
          </p:cNvPr>
          <p:cNvSpPr/>
          <p:nvPr/>
        </p:nvSpPr>
        <p:spPr>
          <a:xfrm>
            <a:off x="6767514" y="2038352"/>
            <a:ext cx="1886629" cy="6318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7DFE0B-CDC4-4A7A-B77E-24DD08D7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45291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D9568A5-1039-440E-BAC2-8EF040A10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533526"/>
            <a:ext cx="1200151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F7A02C5-D55E-4B8B-9AEC-BF54BB859787}"/>
              </a:ext>
            </a:extLst>
          </p:cNvPr>
          <p:cNvSpPr/>
          <p:nvPr/>
        </p:nvSpPr>
        <p:spPr>
          <a:xfrm>
            <a:off x="1921331" y="2513354"/>
            <a:ext cx="1573892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&gt;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D4DEDD2-7E06-4A04-BE5E-7E0649076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533" y="4542427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9E294BA4-F133-4B98-BCC2-52A3BCECA5A4}"/>
              </a:ext>
            </a:extLst>
          </p:cNvPr>
          <p:cNvSpPr/>
          <p:nvPr/>
        </p:nvSpPr>
        <p:spPr>
          <a:xfrm>
            <a:off x="4680857" y="3723823"/>
            <a:ext cx="4593770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Không có dấu nào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289036D-67C6-49B6-A2CA-AD48A3F2B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52" y="45291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D1CC2250-AE02-4BE5-8BAC-AE3B4DE88F99}"/>
              </a:ext>
            </a:extLst>
          </p:cNvPr>
          <p:cNvSpPr/>
          <p:nvPr/>
        </p:nvSpPr>
        <p:spPr>
          <a:xfrm>
            <a:off x="4572737" y="2537166"/>
            <a:ext cx="1573893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=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FE2D416-54B1-4EFA-947D-6FEC60343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1" y="450373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6F695AAB-3331-4987-BC88-162BE1FD0FA7}"/>
              </a:ext>
            </a:extLst>
          </p:cNvPr>
          <p:cNvSpPr/>
          <p:nvPr/>
        </p:nvSpPr>
        <p:spPr>
          <a:xfrm>
            <a:off x="1921329" y="3723823"/>
            <a:ext cx="1573894" cy="63182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&lt;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1C71669E-D83D-4397-B198-1DB99A622571}"/>
              </a:ext>
            </a:extLst>
          </p:cNvPr>
          <p:cNvSpPr/>
          <p:nvPr/>
        </p:nvSpPr>
        <p:spPr>
          <a:xfrm>
            <a:off x="1427163" y="101600"/>
            <a:ext cx="9512980" cy="2200275"/>
          </a:xfrm>
          <a:prstGeom prst="wedgeRoundRectCallout">
            <a:avLst>
              <a:gd name="adj1" fmla="val 51111"/>
              <a:gd name="adj2" fmla="val 6773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685783">
              <a:defRPr/>
            </a:pP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Điền dấu thích hợp vào chỗ chấm của phép tính sau:</a:t>
            </a:r>
          </a:p>
          <a:p>
            <a:pPr defTabSz="685783">
              <a:defRPr/>
            </a:pP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4 x 4 …. 5 x 4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5" name="Picture 6">
            <a:extLst>
              <a:ext uri="{FF2B5EF4-FFF2-40B4-BE49-F238E27FC236}">
                <a16:creationId xmlns:a16="http://schemas.microsoft.com/office/drawing/2014/main" xmlns="" id="{B37D9BAE-5A34-4DB3-A14D-FBF3C2577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632" y="1709286"/>
            <a:ext cx="2014537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3">
            <a:extLst>
              <a:ext uri="{FF2B5EF4-FFF2-40B4-BE49-F238E27FC236}">
                <a16:creationId xmlns:a16="http://schemas.microsoft.com/office/drawing/2014/main" xmlns="" id="{1D63BD5B-9D72-1958-91A1-8C51CA38C8A0}"/>
              </a:ext>
            </a:extLst>
          </p:cNvPr>
          <p:cNvSpPr txBox="1"/>
          <p:nvPr/>
        </p:nvSpPr>
        <p:spPr>
          <a:xfrm>
            <a:off x="2442886" y="2133600"/>
            <a:ext cx="70494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8800" b="1">
                <a:solidFill>
                  <a:srgbClr val="FF0000"/>
                </a:solidFill>
                <a:latin typeface="Times Bold Italic"/>
                <a:ea typeface="汉仪夏日体W" panose="00020600040101010101" pitchFamily="18" charset="-122"/>
              </a:rPr>
              <a:t>CẢM ƠN CÁC CON!</a:t>
            </a:r>
            <a:endParaRPr lang="zh-CN" altLang="en-US" sz="8800" b="1" dirty="0">
              <a:solidFill>
                <a:srgbClr val="FF0000"/>
              </a:solidFill>
              <a:latin typeface="Times Bold Italic"/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942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55172" y="307819"/>
            <a:ext cx="2709271" cy="10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3741A65-E2F9-4F0F-8C43-2AB7CB972B34}"/>
              </a:ext>
            </a:extLst>
          </p:cNvPr>
          <p:cNvSpPr txBox="1"/>
          <p:nvPr/>
        </p:nvSpPr>
        <p:spPr>
          <a:xfrm>
            <a:off x="1020417" y="157509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731FC7-609C-BBE2-3EA6-E0EB9BF3F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67" y="1211829"/>
            <a:ext cx="5075583" cy="206214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1E003444-2D95-75D7-265C-B1C093CE74CD}"/>
              </a:ext>
            </a:extLst>
          </p:cNvPr>
          <p:cNvSpPr/>
          <p:nvPr/>
        </p:nvSpPr>
        <p:spPr>
          <a:xfrm>
            <a:off x="1548377" y="1502422"/>
            <a:ext cx="4483447" cy="1337356"/>
          </a:xfrm>
          <a:prstGeom prst="wedgeRoundRectCallout">
            <a:avLst>
              <a:gd name="adj1" fmla="val -41286"/>
              <a:gd name="adj2" fmla="val 8358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Mỗi chong chóng có 4 cánh. Hỏi 5 chong chóng có bao nhiêu cánh?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D657710-465C-B4A1-72DE-1FB9A5B72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12" b="89412" l="9412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6" y="3076103"/>
            <a:ext cx="1968122" cy="196812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CA1585AB-75FF-A520-5D70-3F9D17C13A2F}"/>
              </a:ext>
            </a:extLst>
          </p:cNvPr>
          <p:cNvSpPr/>
          <p:nvPr/>
        </p:nvSpPr>
        <p:spPr>
          <a:xfrm>
            <a:off x="3603172" y="3136402"/>
            <a:ext cx="2188028" cy="764378"/>
          </a:xfrm>
          <a:prstGeom prst="roundRect">
            <a:avLst/>
          </a:prstGeom>
          <a:solidFill>
            <a:srgbClr val="FCDF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6F542E35-568F-46A5-282D-DAED8FB47612}"/>
              </a:ext>
            </a:extLst>
          </p:cNvPr>
          <p:cNvSpPr txBox="1"/>
          <p:nvPr/>
        </p:nvSpPr>
        <p:spPr>
          <a:xfrm>
            <a:off x="3690258" y="3017829"/>
            <a:ext cx="1856598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4 x 5 = ?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xmlns="" id="{D364D241-7A59-AFB8-ECCB-42C22CC4092D}"/>
              </a:ext>
            </a:extLst>
          </p:cNvPr>
          <p:cNvSpPr/>
          <p:nvPr/>
        </p:nvSpPr>
        <p:spPr>
          <a:xfrm>
            <a:off x="3690258" y="4091027"/>
            <a:ext cx="4397050" cy="76437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B54E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CA8E43E1-0203-D306-8423-83762DB3F04A}"/>
              </a:ext>
            </a:extLst>
          </p:cNvPr>
          <p:cNvSpPr txBox="1"/>
          <p:nvPr/>
        </p:nvSpPr>
        <p:spPr>
          <a:xfrm>
            <a:off x="3790100" y="3957011"/>
            <a:ext cx="4338047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4 + 4 + 4 + 4 + 4 = 20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xmlns="" id="{EE08AEBD-4B89-B8FB-DFB1-5929961E044A}"/>
              </a:ext>
            </a:extLst>
          </p:cNvPr>
          <p:cNvSpPr/>
          <p:nvPr/>
        </p:nvSpPr>
        <p:spPr>
          <a:xfrm>
            <a:off x="3690258" y="5118265"/>
            <a:ext cx="2264228" cy="76437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B54E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02354EEE-C051-88D5-ACAC-FC1F7860592B}"/>
              </a:ext>
            </a:extLst>
          </p:cNvPr>
          <p:cNvSpPr txBox="1"/>
          <p:nvPr/>
        </p:nvSpPr>
        <p:spPr>
          <a:xfrm>
            <a:off x="3790100" y="4984249"/>
            <a:ext cx="2069797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4 x 5= 20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 animBg="1"/>
      <p:bldP spid="22" grpId="0" animBg="1"/>
      <p:bldP spid="123" grpId="0"/>
      <p:bldP spid="124" grpId="0" animBg="1"/>
      <p:bldP spid="126" grpId="0"/>
      <p:bldP spid="127" grpId="0" animBg="1"/>
      <p:bldP spid="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773453" y="1350455"/>
            <a:ext cx="4342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 Hoàn thành bảng </a:t>
            </a: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nhân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1531582"/>
                  </p:ext>
                </p:extLst>
              </p:nvPr>
            </p:nvGraphicFramePr>
            <p:xfrm>
              <a:off x="7151189" y="283468"/>
              <a:ext cx="2951124" cy="630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</a:tblGrid>
                  <a:tr h="510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Bảng </a:t>
                          </a:r>
                          <a:r>
                            <a:rPr lang="vi-VN" sz="28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nhân </a:t>
                          </a:r>
                          <a:r>
                            <a:rPr lang="en-US" sz="28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en-US" sz="3200" baseline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2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r>
                            <a:rPr lang="vi-VN" sz="32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32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1    </a:t>
                          </a:r>
                          <a:r>
                            <a:rPr lang="vi-VN" sz="32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=  </a:t>
                          </a:r>
                          <a:r>
                            <a:rPr lang="en-US" sz="32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2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8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3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12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4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16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5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0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6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24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7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28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8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32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9  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36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7027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10  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0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1531582"/>
                  </p:ext>
                </p:extLst>
              </p:nvPr>
            </p:nvGraphicFramePr>
            <p:xfrm>
              <a:off x="7151189" y="283468"/>
              <a:ext cx="2951124" cy="630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Bảng </a:t>
                          </a:r>
                          <a:r>
                            <a:rPr lang="vi-VN" sz="28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nhân </a:t>
                          </a:r>
                          <a:r>
                            <a:rPr lang="en-US" sz="28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100000" r="-825" b="-9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200000" r="-825" b="-8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300000" r="-825" b="-7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400000" r="-825" b="-6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494792" r="-825" b="-528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601053" r="-825" b="-4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701053" r="-825" b="-3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801053" r="-825" b="-2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901053" r="-825" b="-1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1001053" r="-825" b="-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A7FB40C-6E4F-47B8-8CFF-60DC9D1D2269}"/>
              </a:ext>
            </a:extLst>
          </p:cNvPr>
          <p:cNvSpPr/>
          <p:nvPr/>
        </p:nvSpPr>
        <p:spPr>
          <a:xfrm>
            <a:off x="9294986" y="2611414"/>
            <a:ext cx="467304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C1B5DD6-783E-4095-AB0D-3F874174BB0C}"/>
              </a:ext>
            </a:extLst>
          </p:cNvPr>
          <p:cNvSpPr/>
          <p:nvPr/>
        </p:nvSpPr>
        <p:spPr>
          <a:xfrm>
            <a:off x="9309740" y="3130089"/>
            <a:ext cx="394543" cy="5171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2503BF2-AD0D-4B96-A7C4-09750EA4F486}"/>
              </a:ext>
            </a:extLst>
          </p:cNvPr>
          <p:cNvSpPr/>
          <p:nvPr/>
        </p:nvSpPr>
        <p:spPr>
          <a:xfrm>
            <a:off x="9290370" y="3777884"/>
            <a:ext cx="471920" cy="4871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75B0F18C-ADC8-4B2F-AD24-2D69AA8BAB12}"/>
              </a:ext>
            </a:extLst>
          </p:cNvPr>
          <p:cNvSpPr/>
          <p:nvPr/>
        </p:nvSpPr>
        <p:spPr>
          <a:xfrm>
            <a:off x="9302363" y="4318879"/>
            <a:ext cx="459927" cy="4871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EAF3B604-DF0B-45CD-804F-B5C2E93F9601}"/>
              </a:ext>
            </a:extLst>
          </p:cNvPr>
          <p:cNvSpPr/>
          <p:nvPr/>
        </p:nvSpPr>
        <p:spPr>
          <a:xfrm>
            <a:off x="9290370" y="4884889"/>
            <a:ext cx="459927" cy="4669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988D995-09D6-4C6B-B164-1895BC683F0E}"/>
              </a:ext>
            </a:extLst>
          </p:cNvPr>
          <p:cNvSpPr/>
          <p:nvPr/>
        </p:nvSpPr>
        <p:spPr>
          <a:xfrm>
            <a:off x="9226292" y="5557842"/>
            <a:ext cx="471920" cy="365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F658AE3-8F5B-442D-A5E2-228E51375318}"/>
              </a:ext>
            </a:extLst>
          </p:cNvPr>
          <p:cNvGrpSpPr/>
          <p:nvPr/>
        </p:nvGrpSpPr>
        <p:grpSpPr>
          <a:xfrm>
            <a:off x="108794" y="1634028"/>
            <a:ext cx="5159375" cy="4559727"/>
            <a:chOff x="98126" y="1885019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8126" y="1885019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31F163B-68B0-4E7F-BF14-6118830B60AC}"/>
                </a:ext>
              </a:extLst>
            </p:cNvPr>
            <p:cNvSpPr txBox="1"/>
            <p:nvPr/>
          </p:nvSpPr>
          <p:spPr>
            <a:xfrm>
              <a:off x="2800272" y="2154367"/>
              <a:ext cx="2310015" cy="1040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Cambria" panose="02040503050406030204" pitchFamily="18" charset="0"/>
                  <a:ea typeface="Cambria" panose="02040503050406030204" pitchFamily="18" charset="0"/>
                </a:rPr>
                <a:t>Thêm 4 vào kết quả 4 x 2 ta được kết quả 4 x 3</a:t>
              </a:r>
              <a:endParaRPr lang="vi-VN" sz="2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8B7EC9-73FB-48F2-965F-45E797580F5C}"/>
              </a:ext>
            </a:extLst>
          </p:cNvPr>
          <p:cNvSpPr/>
          <p:nvPr/>
        </p:nvSpPr>
        <p:spPr>
          <a:xfrm>
            <a:off x="7437476" y="807474"/>
            <a:ext cx="495530" cy="57762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D65EC19-A56A-4C6C-815B-1F926AF8C63F}"/>
              </a:ext>
            </a:extLst>
          </p:cNvPr>
          <p:cNvSpPr txBox="1"/>
          <p:nvPr/>
        </p:nvSpPr>
        <p:spPr>
          <a:xfrm>
            <a:off x="3174278" y="3572049"/>
            <a:ext cx="143308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4DC8A92-C2BA-4399-97F2-CEA3E981CB9A}"/>
              </a:ext>
            </a:extLst>
          </p:cNvPr>
          <p:cNvSpPr txBox="1"/>
          <p:nvPr/>
        </p:nvSpPr>
        <p:spPr>
          <a:xfrm>
            <a:off x="2688481" y="4254476"/>
            <a:ext cx="4523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 số thứ nhất đều là 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 là các số tăng dần hơn kém 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 vị 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đến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A33CC6E-BAAA-4FA5-93A3-6DB67DE763D2}"/>
              </a:ext>
            </a:extLst>
          </p:cNvPr>
          <p:cNvSpPr/>
          <p:nvPr/>
        </p:nvSpPr>
        <p:spPr>
          <a:xfrm>
            <a:off x="8190951" y="820148"/>
            <a:ext cx="612956" cy="57635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698B20A-03EF-4DDA-A958-5009A9DCC9B5}"/>
              </a:ext>
            </a:extLst>
          </p:cNvPr>
          <p:cNvSpPr/>
          <p:nvPr/>
        </p:nvSpPr>
        <p:spPr>
          <a:xfrm>
            <a:off x="9149334" y="820149"/>
            <a:ext cx="612956" cy="57635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8725DD9-836F-9FBC-A2CC-42A2E3EEEB8E}"/>
              </a:ext>
            </a:extLst>
          </p:cNvPr>
          <p:cNvSpPr/>
          <p:nvPr/>
        </p:nvSpPr>
        <p:spPr>
          <a:xfrm>
            <a:off x="9302363" y="2023742"/>
            <a:ext cx="467304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F799E0B8-4D9F-6490-BA5A-F95342631338}"/>
              </a:ext>
            </a:extLst>
          </p:cNvPr>
          <p:cNvSpPr/>
          <p:nvPr/>
        </p:nvSpPr>
        <p:spPr>
          <a:xfrm>
            <a:off x="9271051" y="6101169"/>
            <a:ext cx="471920" cy="3652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  <p:bldP spid="23" grpId="0" animBg="1"/>
      <p:bldP spid="23" grpId="1" animBg="1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203332A5-BE9D-4C34-A84C-888633C85B1D}"/>
              </a:ext>
            </a:extLst>
          </p:cNvPr>
          <p:cNvSpPr/>
          <p:nvPr/>
        </p:nvSpPr>
        <p:spPr>
          <a:xfrm>
            <a:off x="838200" y="1447800"/>
            <a:ext cx="551021" cy="53351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B266F2A-3702-49B2-8D70-D010B7F4A5CA}"/>
              </a:ext>
            </a:extLst>
          </p:cNvPr>
          <p:cNvGrpSpPr/>
          <p:nvPr/>
        </p:nvGrpSpPr>
        <p:grpSpPr>
          <a:xfrm>
            <a:off x="1509533" y="1425519"/>
            <a:ext cx="1249763" cy="646331"/>
            <a:chOff x="1870518" y="1334411"/>
            <a:chExt cx="1249763" cy="6321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C120523-ECD5-4841-B30D-AC74B8133953}"/>
                </a:ext>
              </a:extLst>
            </p:cNvPr>
            <p:cNvGrpSpPr/>
            <p:nvPr/>
          </p:nvGrpSpPr>
          <p:grpSpPr>
            <a:xfrm>
              <a:off x="1870518" y="1345775"/>
              <a:ext cx="758382" cy="571910"/>
              <a:chOff x="1870518" y="1345775"/>
              <a:chExt cx="758382" cy="57191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46581" y="1345775"/>
                <a:ext cx="606256" cy="57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375F063-7E6F-4C64-AC5F-CD59561453D5}"/>
                </a:ext>
              </a:extLst>
            </p:cNvPr>
            <p:cNvSpPr txBox="1"/>
            <p:nvPr/>
          </p:nvSpPr>
          <p:spPr>
            <a:xfrm>
              <a:off x="2740049" y="1334411"/>
              <a:ext cx="380232" cy="632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xmlns="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442880"/>
                  </p:ext>
                </p:extLst>
              </p:nvPr>
            </p:nvGraphicFramePr>
            <p:xfrm>
              <a:off x="1866900" y="2071850"/>
              <a:ext cx="8458199" cy="330193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813514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1039319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1051005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1114705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</a:tblGrid>
                  <a:tr h="1078482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5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5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40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107848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1144970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442880"/>
                  </p:ext>
                </p:extLst>
              </p:nvPr>
            </p:nvGraphicFramePr>
            <p:xfrm>
              <a:off x="1866900" y="2071850"/>
              <a:ext cx="8458199" cy="330193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813514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39319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051005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114705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146552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107848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36" t="-282" r="-366779" b="-546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40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107848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1144970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xmlns="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46314" y="253227"/>
            <a:ext cx="2732193" cy="106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52CF3E-582B-41F8-91CC-45E3B1196D44}"/>
              </a:ext>
            </a:extLst>
          </p:cNvPr>
          <p:cNvSpPr txBox="1"/>
          <p:nvPr/>
        </p:nvSpPr>
        <p:spPr>
          <a:xfrm>
            <a:off x="4734770" y="4450844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DF585B9-ADC2-4A05-A26B-28BD51A5ECC0}"/>
              </a:ext>
            </a:extLst>
          </p:cNvPr>
          <p:cNvSpPr txBox="1"/>
          <p:nvPr/>
        </p:nvSpPr>
        <p:spPr>
          <a:xfrm>
            <a:off x="5845660" y="4450844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0ECFCBF-813E-43AC-A640-71B62A08CC45}"/>
              </a:ext>
            </a:extLst>
          </p:cNvPr>
          <p:cNvSpPr txBox="1"/>
          <p:nvPr/>
        </p:nvSpPr>
        <p:spPr>
          <a:xfrm>
            <a:off x="7002395" y="4450844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2F42FE9-A84E-4066-BF08-BD13017D9ABA}"/>
              </a:ext>
            </a:extLst>
          </p:cNvPr>
          <p:cNvSpPr txBox="1"/>
          <p:nvPr/>
        </p:nvSpPr>
        <p:spPr>
          <a:xfrm>
            <a:off x="8215691" y="4418186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15FEAC-9A87-4A21-813B-CBDBE46E8726}"/>
              </a:ext>
            </a:extLst>
          </p:cNvPr>
          <p:cNvSpPr txBox="1"/>
          <p:nvPr/>
        </p:nvSpPr>
        <p:spPr>
          <a:xfrm>
            <a:off x="9333105" y="4439958"/>
            <a:ext cx="79806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81B18D-CCD0-7C80-45A8-2159CD42DCE2}"/>
              </a:ext>
            </a:extLst>
          </p:cNvPr>
          <p:cNvSpPr txBox="1"/>
          <p:nvPr/>
        </p:nvSpPr>
        <p:spPr>
          <a:xfrm>
            <a:off x="4939264" y="4332236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8604BA9-8405-D325-5E95-7A93D3953D61}"/>
              </a:ext>
            </a:extLst>
          </p:cNvPr>
          <p:cNvSpPr txBox="1"/>
          <p:nvPr/>
        </p:nvSpPr>
        <p:spPr>
          <a:xfrm>
            <a:off x="6095999" y="4349783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CCF3495-8D92-A68E-2DE0-5EA4EF76BF0F}"/>
              </a:ext>
            </a:extLst>
          </p:cNvPr>
          <p:cNvSpPr txBox="1"/>
          <p:nvPr/>
        </p:nvSpPr>
        <p:spPr>
          <a:xfrm>
            <a:off x="7238397" y="4349783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E66DEBF-3901-9F07-9E98-80799281CE4E}"/>
              </a:ext>
            </a:extLst>
          </p:cNvPr>
          <p:cNvSpPr txBox="1"/>
          <p:nvPr/>
        </p:nvSpPr>
        <p:spPr>
          <a:xfrm>
            <a:off x="8335434" y="4332236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231C21A-2587-83D1-4C8B-8E3DF480446D}"/>
              </a:ext>
            </a:extLst>
          </p:cNvPr>
          <p:cNvSpPr txBox="1"/>
          <p:nvPr/>
        </p:nvSpPr>
        <p:spPr>
          <a:xfrm>
            <a:off x="9467938" y="4349783"/>
            <a:ext cx="8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0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155A534-EBB2-49E3-8AA8-B413183B4D30}"/>
              </a:ext>
            </a:extLst>
          </p:cNvPr>
          <p:cNvSpPr/>
          <p:nvPr/>
        </p:nvSpPr>
        <p:spPr>
          <a:xfrm>
            <a:off x="1019393" y="1413251"/>
            <a:ext cx="559035" cy="5352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D7C954-28F4-58CA-14B4-9333E42899D3}"/>
              </a:ext>
            </a:extLst>
          </p:cNvPr>
          <p:cNvSpPr txBox="1"/>
          <p:nvPr/>
        </p:nvSpPr>
        <p:spPr>
          <a:xfrm>
            <a:off x="1654628" y="1442830"/>
            <a:ext cx="333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Nêu các số còn thiếu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2FE81F6-9A0B-0AAE-3F55-A64C75B47128}"/>
              </a:ext>
            </a:extLst>
          </p:cNvPr>
          <p:cNvSpPr txBox="1"/>
          <p:nvPr/>
        </p:nvSpPr>
        <p:spPr>
          <a:xfrm>
            <a:off x="663672" y="2464390"/>
            <a:ext cx="55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a,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3CD8051-AE72-9A33-B6CB-5D2705EC5380}"/>
              </a:ext>
            </a:extLst>
          </p:cNvPr>
          <p:cNvSpPr/>
          <p:nvPr/>
        </p:nvSpPr>
        <p:spPr>
          <a:xfrm>
            <a:off x="1240968" y="2361332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E26486B-DBEA-FBEA-721D-56C2DC866A98}"/>
              </a:ext>
            </a:extLst>
          </p:cNvPr>
          <p:cNvSpPr/>
          <p:nvPr/>
        </p:nvSpPr>
        <p:spPr>
          <a:xfrm>
            <a:off x="2234728" y="2361332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A826CB2-C3A0-16BA-57EA-EC172EC3E750}"/>
              </a:ext>
            </a:extLst>
          </p:cNvPr>
          <p:cNvSpPr/>
          <p:nvPr/>
        </p:nvSpPr>
        <p:spPr>
          <a:xfrm>
            <a:off x="3225334" y="2350446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B2844FE-D437-DD4B-80F5-85DF452F706E}"/>
              </a:ext>
            </a:extLst>
          </p:cNvPr>
          <p:cNvSpPr/>
          <p:nvPr/>
        </p:nvSpPr>
        <p:spPr>
          <a:xfrm>
            <a:off x="4204695" y="2350446"/>
            <a:ext cx="805546" cy="79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B61EF5E-C007-E35D-97FA-C0457E4C5606}"/>
              </a:ext>
            </a:extLst>
          </p:cNvPr>
          <p:cNvSpPr/>
          <p:nvPr/>
        </p:nvSpPr>
        <p:spPr>
          <a:xfrm>
            <a:off x="5194942" y="2361332"/>
            <a:ext cx="805546" cy="79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E16652D-6470-18E0-6876-3CA9841B3170}"/>
              </a:ext>
            </a:extLst>
          </p:cNvPr>
          <p:cNvSpPr/>
          <p:nvPr/>
        </p:nvSpPr>
        <p:spPr>
          <a:xfrm>
            <a:off x="6174306" y="2350446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EB8C9838-A74A-16B2-272A-81C50E217F5B}"/>
              </a:ext>
            </a:extLst>
          </p:cNvPr>
          <p:cNvSpPr/>
          <p:nvPr/>
        </p:nvSpPr>
        <p:spPr>
          <a:xfrm>
            <a:off x="7153669" y="2339560"/>
            <a:ext cx="805546" cy="79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4CA9938B-196C-5FA7-9757-DB4E402DDC85}"/>
              </a:ext>
            </a:extLst>
          </p:cNvPr>
          <p:cNvSpPr/>
          <p:nvPr/>
        </p:nvSpPr>
        <p:spPr>
          <a:xfrm>
            <a:off x="8154804" y="2328674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6E4228AF-17F5-A29B-C482-D40C32E5DF42}"/>
              </a:ext>
            </a:extLst>
          </p:cNvPr>
          <p:cNvSpPr/>
          <p:nvPr/>
        </p:nvSpPr>
        <p:spPr>
          <a:xfrm>
            <a:off x="9178060" y="2328674"/>
            <a:ext cx="805546" cy="794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B834C6C4-6629-F7AB-1518-9D9FF0CD936F}"/>
              </a:ext>
            </a:extLst>
          </p:cNvPr>
          <p:cNvSpPr/>
          <p:nvPr/>
        </p:nvSpPr>
        <p:spPr>
          <a:xfrm>
            <a:off x="10233626" y="2328674"/>
            <a:ext cx="805546" cy="7946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9B06CA7-6E1B-3FEF-7AFF-9660AA6FCF1B}"/>
              </a:ext>
            </a:extLst>
          </p:cNvPr>
          <p:cNvSpPr txBox="1"/>
          <p:nvPr/>
        </p:nvSpPr>
        <p:spPr>
          <a:xfrm>
            <a:off x="5340526" y="2343159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580DED3-04BF-291C-E07E-D5D0BE1EE84F}"/>
              </a:ext>
            </a:extLst>
          </p:cNvPr>
          <p:cNvSpPr txBox="1"/>
          <p:nvPr/>
        </p:nvSpPr>
        <p:spPr>
          <a:xfrm>
            <a:off x="7311688" y="2335771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DBA5DBA-A5BA-B0D1-AB59-6D1A653EFDA7}"/>
              </a:ext>
            </a:extLst>
          </p:cNvPr>
          <p:cNvSpPr txBox="1"/>
          <p:nvPr/>
        </p:nvSpPr>
        <p:spPr>
          <a:xfrm>
            <a:off x="9390164" y="2335771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9F0A3AE-FDFE-C51E-52BD-4515395B9226}"/>
              </a:ext>
            </a:extLst>
          </p:cNvPr>
          <p:cNvSpPr txBox="1"/>
          <p:nvPr/>
        </p:nvSpPr>
        <p:spPr>
          <a:xfrm>
            <a:off x="656236" y="4124332"/>
            <a:ext cx="559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b,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B85F1ED-0691-8D6E-F31B-FAD96E057563}"/>
              </a:ext>
            </a:extLst>
          </p:cNvPr>
          <p:cNvSpPr/>
          <p:nvPr/>
        </p:nvSpPr>
        <p:spPr>
          <a:xfrm>
            <a:off x="992002" y="3898024"/>
            <a:ext cx="1092619" cy="97583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FB421A38-188D-7893-1BBD-03B6211F6F7D}"/>
              </a:ext>
            </a:extLst>
          </p:cNvPr>
          <p:cNvSpPr/>
          <p:nvPr/>
        </p:nvSpPr>
        <p:spPr>
          <a:xfrm>
            <a:off x="2150392" y="3912391"/>
            <a:ext cx="1092618" cy="9471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8117DEBB-01D8-0CC4-B4A7-1E3B33EC17FF}"/>
              </a:ext>
            </a:extLst>
          </p:cNvPr>
          <p:cNvSpPr/>
          <p:nvPr/>
        </p:nvSpPr>
        <p:spPr>
          <a:xfrm>
            <a:off x="3262010" y="3891926"/>
            <a:ext cx="1058722" cy="9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A60728BD-E9E6-8067-5682-BCE81E72FE74}"/>
              </a:ext>
            </a:extLst>
          </p:cNvPr>
          <p:cNvSpPr/>
          <p:nvPr/>
        </p:nvSpPr>
        <p:spPr>
          <a:xfrm>
            <a:off x="4350133" y="3912391"/>
            <a:ext cx="1000615" cy="9471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75F55401-50DD-D373-E322-832490E289FD}"/>
              </a:ext>
            </a:extLst>
          </p:cNvPr>
          <p:cNvSpPr/>
          <p:nvPr/>
        </p:nvSpPr>
        <p:spPr>
          <a:xfrm>
            <a:off x="5376155" y="3905185"/>
            <a:ext cx="1055749" cy="9615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5F7AF3DB-3C42-8363-04BA-76F36EECD5CE}"/>
              </a:ext>
            </a:extLst>
          </p:cNvPr>
          <p:cNvSpPr/>
          <p:nvPr/>
        </p:nvSpPr>
        <p:spPr>
          <a:xfrm>
            <a:off x="6453520" y="3905185"/>
            <a:ext cx="1055749" cy="9615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8794FD60-AB6A-8E33-45AC-B956ED284454}"/>
              </a:ext>
            </a:extLst>
          </p:cNvPr>
          <p:cNvSpPr/>
          <p:nvPr/>
        </p:nvSpPr>
        <p:spPr>
          <a:xfrm>
            <a:off x="7556442" y="3912391"/>
            <a:ext cx="946018" cy="9471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8DFFE223-B55A-CF93-4F79-235B2C990BBE}"/>
              </a:ext>
            </a:extLst>
          </p:cNvPr>
          <p:cNvSpPr/>
          <p:nvPr/>
        </p:nvSpPr>
        <p:spPr>
          <a:xfrm>
            <a:off x="8516887" y="3912391"/>
            <a:ext cx="1110111" cy="9471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7DB8B258-C57F-9C2E-8CF7-C257256C6502}"/>
              </a:ext>
            </a:extLst>
          </p:cNvPr>
          <p:cNvSpPr/>
          <p:nvPr/>
        </p:nvSpPr>
        <p:spPr>
          <a:xfrm>
            <a:off x="9613917" y="3912391"/>
            <a:ext cx="935398" cy="9471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C3142670-D03F-B3A7-9C25-D6B25DEB0E7F}"/>
              </a:ext>
            </a:extLst>
          </p:cNvPr>
          <p:cNvSpPr/>
          <p:nvPr/>
        </p:nvSpPr>
        <p:spPr>
          <a:xfrm>
            <a:off x="10549315" y="3912391"/>
            <a:ext cx="934599" cy="9471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FDC1F0-AFDF-B7A9-8BC5-C9D81BF8F170}"/>
              </a:ext>
            </a:extLst>
          </p:cNvPr>
          <p:cNvSpPr txBox="1"/>
          <p:nvPr/>
        </p:nvSpPr>
        <p:spPr>
          <a:xfrm>
            <a:off x="4094694" y="2393829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F4E04E39-6DBA-DE67-4B55-DF92913FF37B}"/>
              </a:ext>
            </a:extLst>
          </p:cNvPr>
          <p:cNvSpPr txBox="1"/>
          <p:nvPr/>
        </p:nvSpPr>
        <p:spPr>
          <a:xfrm>
            <a:off x="4375191" y="2314102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13323F1-02B3-DCF8-08C4-BAE773930B2C}"/>
              </a:ext>
            </a:extLst>
          </p:cNvPr>
          <p:cNvSpPr txBox="1"/>
          <p:nvPr/>
        </p:nvSpPr>
        <p:spPr>
          <a:xfrm>
            <a:off x="4659274" y="3912391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08D77DA6-A69E-3BA1-9A31-C9DEE063EF67}"/>
              </a:ext>
            </a:extLst>
          </p:cNvPr>
          <p:cNvSpPr txBox="1"/>
          <p:nvPr/>
        </p:nvSpPr>
        <p:spPr>
          <a:xfrm>
            <a:off x="5659889" y="3926854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FFA0A35-AC8A-FA8A-936B-C25E058F71F5}"/>
              </a:ext>
            </a:extLst>
          </p:cNvPr>
          <p:cNvSpPr txBox="1"/>
          <p:nvPr/>
        </p:nvSpPr>
        <p:spPr>
          <a:xfrm>
            <a:off x="7799914" y="3901505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E5F3F38A-9D39-22A2-90C1-57EBA5F37DC9}"/>
              </a:ext>
            </a:extLst>
          </p:cNvPr>
          <p:cNvSpPr txBox="1"/>
          <p:nvPr/>
        </p:nvSpPr>
        <p:spPr>
          <a:xfrm>
            <a:off x="9834829" y="3955832"/>
            <a:ext cx="55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AE6FBB92-95D6-3317-F655-42B482DAA39E}"/>
              </a:ext>
            </a:extLst>
          </p:cNvPr>
          <p:cNvSpPr txBox="1"/>
          <p:nvPr/>
        </p:nvSpPr>
        <p:spPr>
          <a:xfrm>
            <a:off x="5057189" y="2382943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E20FE156-076B-5FBA-B0AC-B81736ADDF29}"/>
              </a:ext>
            </a:extLst>
          </p:cNvPr>
          <p:cNvSpPr txBox="1"/>
          <p:nvPr/>
        </p:nvSpPr>
        <p:spPr>
          <a:xfrm>
            <a:off x="7045334" y="2404714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B170455-5189-F8A9-207F-8224B6B939D7}"/>
              </a:ext>
            </a:extLst>
          </p:cNvPr>
          <p:cNvSpPr txBox="1"/>
          <p:nvPr/>
        </p:nvSpPr>
        <p:spPr>
          <a:xfrm>
            <a:off x="4335159" y="3988409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AF1B4215-D9ED-6D94-E077-07310F57EA96}"/>
              </a:ext>
            </a:extLst>
          </p:cNvPr>
          <p:cNvSpPr txBox="1"/>
          <p:nvPr/>
        </p:nvSpPr>
        <p:spPr>
          <a:xfrm>
            <a:off x="9069205" y="2393829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7B8A2004-0BC2-01BB-6C82-8ED3C4B171AD}"/>
              </a:ext>
            </a:extLst>
          </p:cNvPr>
          <p:cNvSpPr txBox="1"/>
          <p:nvPr/>
        </p:nvSpPr>
        <p:spPr>
          <a:xfrm>
            <a:off x="5380149" y="3988409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062B3723-F721-0EEF-747F-B4CEFF3F3A36}"/>
              </a:ext>
            </a:extLst>
          </p:cNvPr>
          <p:cNvSpPr txBox="1"/>
          <p:nvPr/>
        </p:nvSpPr>
        <p:spPr>
          <a:xfrm>
            <a:off x="7508874" y="4003293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22A49DC8-61F4-0A0D-86B4-34374DE96F1B}"/>
              </a:ext>
            </a:extLst>
          </p:cNvPr>
          <p:cNvSpPr txBox="1"/>
          <p:nvPr/>
        </p:nvSpPr>
        <p:spPr>
          <a:xfrm>
            <a:off x="9582667" y="4024616"/>
            <a:ext cx="100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0" grpId="0"/>
      <p:bldP spid="61" grpId="0"/>
      <p:bldP spid="62" grpId="0"/>
      <p:bldP spid="6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875678" y="1192305"/>
            <a:ext cx="572121" cy="51675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1593325" y="1192305"/>
            <a:ext cx="8530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Một ô tô có 4 bánh xe. Hỏi 8 ô tô như vậy có bao nhiêu bánh xe?</a:t>
            </a:r>
            <a:endParaRPr lang="vi-VN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4A1613D-BC32-8CD3-9936-EB31FF9DFB57}"/>
              </a:ext>
            </a:extLst>
          </p:cNvPr>
          <p:cNvCxnSpPr/>
          <p:nvPr/>
        </p:nvCxnSpPr>
        <p:spPr>
          <a:xfrm>
            <a:off x="1709057" y="1709057"/>
            <a:ext cx="40603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BF37D2B-754B-50DD-0F3B-4F4CF502ACEF}"/>
              </a:ext>
            </a:extLst>
          </p:cNvPr>
          <p:cNvCxnSpPr>
            <a:cxnSpLocks/>
          </p:cNvCxnSpPr>
          <p:nvPr/>
        </p:nvCxnSpPr>
        <p:spPr>
          <a:xfrm>
            <a:off x="6792686" y="1709057"/>
            <a:ext cx="10885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5CDF277-E46F-82D0-0C8A-9370A233F99C}"/>
              </a:ext>
            </a:extLst>
          </p:cNvPr>
          <p:cNvCxnSpPr>
            <a:cxnSpLocks/>
          </p:cNvCxnSpPr>
          <p:nvPr/>
        </p:nvCxnSpPr>
        <p:spPr>
          <a:xfrm>
            <a:off x="6803571" y="1807028"/>
            <a:ext cx="10885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5474DB1-44DF-E664-A98C-BB299B7C6ED4}"/>
              </a:ext>
            </a:extLst>
          </p:cNvPr>
          <p:cNvCxnSpPr>
            <a:cxnSpLocks/>
          </p:cNvCxnSpPr>
          <p:nvPr/>
        </p:nvCxnSpPr>
        <p:spPr>
          <a:xfrm>
            <a:off x="4288972" y="2294663"/>
            <a:ext cx="16001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C5B68FB-C8EC-F9C8-0E84-91F84E797FAA}"/>
              </a:ext>
            </a:extLst>
          </p:cNvPr>
          <p:cNvCxnSpPr>
            <a:cxnSpLocks/>
          </p:cNvCxnSpPr>
          <p:nvPr/>
        </p:nvCxnSpPr>
        <p:spPr>
          <a:xfrm>
            <a:off x="4299857" y="2392634"/>
            <a:ext cx="16437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486C6A7-0DD6-F562-6715-655CC6B7CD50}"/>
              </a:ext>
            </a:extLst>
          </p:cNvPr>
          <p:cNvSpPr txBox="1"/>
          <p:nvPr/>
        </p:nvSpPr>
        <p:spPr>
          <a:xfrm>
            <a:off x="3200399" y="2822301"/>
            <a:ext cx="455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C116725-7197-9477-58D6-302C9D332DF7}"/>
              </a:ext>
            </a:extLst>
          </p:cNvPr>
          <p:cNvSpPr txBox="1"/>
          <p:nvPr/>
        </p:nvSpPr>
        <p:spPr>
          <a:xfrm>
            <a:off x="2318656" y="3605910"/>
            <a:ext cx="7141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ô tô như vậy có số bánh xe là:</a:t>
            </a:r>
          </a:p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x 8 = 32 (bánh xe)</a:t>
            </a:r>
          </a:p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Đáp số: 32 bánh xe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410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Cambria Math</vt:lpstr>
      <vt:lpstr>Times Bold Italic</vt:lpstr>
      <vt:lpstr>Times New Roman</vt:lpstr>
      <vt:lpstr>UTM Cookies</vt:lpstr>
      <vt:lpstr>汉仪夏日体W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172</cp:revision>
  <dcterms:created xsi:type="dcterms:W3CDTF">2021-06-02T01:34:28Z</dcterms:created>
  <dcterms:modified xsi:type="dcterms:W3CDTF">2022-08-09T15:41:22Z</dcterms:modified>
</cp:coreProperties>
</file>