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293" r:id="rId3"/>
    <p:sldId id="258" r:id="rId4"/>
    <p:sldId id="259" r:id="rId5"/>
    <p:sldId id="260" r:id="rId6"/>
    <p:sldId id="261" r:id="rId7"/>
    <p:sldId id="262" r:id="rId8"/>
    <p:sldId id="338" r:id="rId9"/>
    <p:sldId id="339" r:id="rId10"/>
    <p:sldId id="342" r:id="rId11"/>
    <p:sldId id="341" r:id="rId12"/>
    <p:sldId id="340" r:id="rId13"/>
    <p:sldId id="34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smtClean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Hai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smtClean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9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3000" dirty="0" smtClean="0">
                <a:ln w="0">
                  <a:noFill/>
                </a:ln>
                <a:solidFill>
                  <a:srgbClr val="E14628"/>
                </a:solidFill>
                <a:latin typeface="Coiny" panose="02000903060500060000" pitchFamily="2" charset="0"/>
                <a:ea typeface="微软雅黑" panose="020B0503020204020204" pitchFamily="34" charset="-122"/>
              </a:rPr>
              <a:t>10</a:t>
            </a:r>
            <a:r>
              <a:rPr kumimoji="0" lang="en-US" altLang="zh-CN" sz="3000" b="0" i="0" u="none" strike="noStrike" kern="1200" cap="none" spc="0" normalizeH="0" baseline="0" noProof="0" dirty="0" smtClean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smtClean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2023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54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3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61667" y="948314"/>
              <a:ext cx="1661566" cy="58495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 x 7 = ?</a:t>
              </a:r>
              <a:endParaRPr kumimoji="0" lang="en-US" sz="3200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81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398" kern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latin typeface="iCiel Cadena" panose="02000503000000020004" pitchFamily="2" charset="0"/>
                  <a:cs typeface="Baloo" panose="03080902040302020200" pitchFamily="66" charset="-93"/>
                </a:rPr>
                <a:t>72</a:t>
              </a:r>
              <a:endParaRPr kumimoji="0" lang="en-US" sz="5398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63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92908" y="2449877"/>
              <a:ext cx="70564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955808"/>
            <a:ext cx="8269932" cy="1885263"/>
            <a:chOff x="1321454" y="-4287"/>
            <a:chExt cx="8272923" cy="1885945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6"/>
              <a:ext cx="7369791" cy="1323832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310532" y="689984"/>
              <a:ext cx="3279581" cy="10156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998" b="1" i="0" u="none" strike="noStrike" kern="0" cap="none" spc="50" normalizeH="0" baseline="0" noProof="0" dirty="0">
                  <a:ln w="952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FFBF53">
                        <a:alpha val="40000"/>
                      </a:srgbClr>
                    </a:glow>
                  </a:effectLst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90 : 9 = ?</a:t>
              </a:r>
              <a:endParaRPr kumimoji="0" lang="en-US" sz="5998" b="1" i="0" u="none" strike="noStrike" kern="0" cap="none" spc="50" normalizeH="0" baseline="0" noProof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FFBF53">
                      <a:alpha val="40000"/>
                    </a:srgbClr>
                  </a:glow>
                </a:effectLst>
                <a:uLnTx/>
                <a:uFillTx/>
                <a:latin typeface="iCiel Cadena" panose="02000503000000020004" pitchFamily="2" charset="0"/>
                <a:ea typeface="+mn-ea"/>
                <a:cs typeface="Baloo" panose="03080902040302020200" pitchFamily="66" charset="-93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10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3766" y="2460307"/>
              <a:ext cx="659155" cy="1107996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00386" y="2464515"/>
              <a:ext cx="69923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   7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00386" y="2460307"/>
              <a:ext cx="73770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0"/>
                  <a:ea typeface="+mn-ea"/>
                  <a:cs typeface="Baloo" panose="03080902040302020200" pitchFamily="66" charset="-93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782228"/>
              </p:ext>
            </p:extLst>
          </p:nvPr>
        </p:nvGraphicFramePr>
        <p:xfrm>
          <a:off x="4214583" y="1600200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30706-1B42-496D-A9D8-97343C79F858}"/>
              </a:ext>
            </a:extLst>
          </p:cNvPr>
          <p:cNvSpPr/>
          <p:nvPr/>
        </p:nvSpPr>
        <p:spPr>
          <a:xfrm>
            <a:off x="16691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3672A-986B-4412-81BF-EEB7F11AB773}"/>
              </a:ext>
            </a:extLst>
          </p:cNvPr>
          <p:cNvSpPr/>
          <p:nvPr/>
        </p:nvSpPr>
        <p:spPr>
          <a:xfrm>
            <a:off x="154173" y="4014102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75CC06-8E2D-4F82-A40C-F2822C6232B5}"/>
              </a:ext>
            </a:extLst>
          </p:cNvPr>
          <p:cNvGrpSpPr/>
          <p:nvPr/>
        </p:nvGrpSpPr>
        <p:grpSpPr>
          <a:xfrm>
            <a:off x="8353707" y="2452979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502</Words>
  <Application>Microsoft Office PowerPoint</Application>
  <PresentationFormat>Widescreen</PresentationFormat>
  <Paragraphs>193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微软雅黑</vt:lpstr>
      <vt:lpstr>宋体</vt:lpstr>
      <vt:lpstr>Arial</vt:lpstr>
      <vt:lpstr>Baloo</vt:lpstr>
      <vt:lpstr>Calibri</vt:lpstr>
      <vt:lpstr>Calibri Light</vt:lpstr>
      <vt:lpstr>Calisto MT</vt:lpstr>
      <vt:lpstr>Coiny</vt:lpstr>
      <vt:lpstr>等线</vt:lpstr>
      <vt:lpstr>等线 Light</vt:lpstr>
      <vt:lpstr>iCiel Cadena</vt:lpstr>
      <vt:lpstr>Source Han Sans Regular</vt:lpstr>
      <vt:lpstr>UTM Cookies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29</cp:revision>
  <dcterms:created xsi:type="dcterms:W3CDTF">2022-07-01T06:48:54Z</dcterms:created>
  <dcterms:modified xsi:type="dcterms:W3CDTF">2023-10-09T07:41:22Z</dcterms:modified>
</cp:coreProperties>
</file>