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 id="2147483722" r:id="rId6"/>
    <p:sldMasterId id="2147483736" r:id="rId7"/>
  </p:sldMasterIdLst>
  <p:sldIdLst>
    <p:sldId id="256" r:id="rId8"/>
    <p:sldId id="259" r:id="rId9"/>
    <p:sldId id="258" r:id="rId10"/>
    <p:sldId id="260" r:id="rId11"/>
    <p:sldId id="261" r:id="rId12"/>
    <p:sldId id="300" r:id="rId13"/>
    <p:sldId id="265" r:id="rId14"/>
    <p:sldId id="264" r:id="rId15"/>
    <p:sldId id="267" r:id="rId16"/>
    <p:sldId id="268" r:id="rId17"/>
    <p:sldId id="274" r:id="rId18"/>
    <p:sldId id="269" r:id="rId19"/>
    <p:sldId id="266" r:id="rId20"/>
    <p:sldId id="270" r:id="rId21"/>
    <p:sldId id="271" r:id="rId22"/>
    <p:sldId id="272" r:id="rId23"/>
    <p:sldId id="273" r:id="rId24"/>
    <p:sldId id="275" r:id="rId25"/>
    <p:sldId id="276" r:id="rId26"/>
    <p:sldId id="291" r:id="rId27"/>
    <p:sldId id="278" r:id="rId28"/>
    <p:sldId id="279" r:id="rId29"/>
    <p:sldId id="280" r:id="rId30"/>
    <p:sldId id="281" r:id="rId31"/>
    <p:sldId id="282" r:id="rId32"/>
    <p:sldId id="285" r:id="rId33"/>
    <p:sldId id="286" r:id="rId34"/>
    <p:sldId id="288" r:id="rId35"/>
    <p:sldId id="290" r:id="rId36"/>
    <p:sldId id="292" r:id="rId37"/>
    <p:sldId id="294" r:id="rId38"/>
    <p:sldId id="293" r:id="rId39"/>
    <p:sldId id="295" r:id="rId40"/>
    <p:sldId id="297" r:id="rId41"/>
    <p:sldId id="296" r:id="rId42"/>
    <p:sldId id="299" r:id="rId43"/>
    <p:sldId id="2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99CC"/>
    <a:srgbClr val="FFCCCC"/>
    <a:srgbClr val="FFCC99"/>
    <a:srgbClr val="FFFFFF"/>
    <a:srgbClr val="FFFF99"/>
    <a:srgbClr val="FFCC66"/>
    <a:srgbClr val="FFFF66"/>
    <a:srgbClr val="99FF66"/>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5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685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5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348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164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B6A78E-A6A1-4FC7-80C7-614CA0CBECE6}" type="datetimeFigureOut">
              <a:rPr lang="en-US" smtClean="0">
                <a:solidFill>
                  <a:prstClr val="black">
                    <a:tint val="75000"/>
                  </a:prstClr>
                </a:solidFill>
              </a:rPr>
              <a:pPr/>
              <a:t>11/14/2022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B6A78E-A6A1-4FC7-80C7-614CA0CBECE6}" type="datetimeFigureOut">
              <a:rPr lang="en-US" smtClean="0">
                <a:solidFill>
                  <a:prstClr val="black">
                    <a:tint val="75000"/>
                  </a:prstClr>
                </a:solidFill>
              </a:rPr>
              <a:pPr/>
              <a:t>11/14/2022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52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6A78E-A6A1-4FC7-80C7-614CA0CBECE6}" type="datetimeFigureOut">
              <a:rPr lang="en-US" smtClean="0">
                <a:solidFill>
                  <a:prstClr val="black">
                    <a:tint val="75000"/>
                  </a:prstClr>
                </a:solidFill>
              </a:rPr>
              <a:pPr/>
              <a:t>11/14/2022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1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596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53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167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222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36A11C-9BBA-4DA5-A576-DA3FF68E2598}"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221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112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00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36A11C-9BBA-4DA5-A576-DA3FF68E2598}" type="datetimeFigureOut">
              <a:rPr lang="en-US" smtClean="0"/>
              <a:t>11/14/2022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23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9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862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400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2794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416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52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5664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2897937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1200"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09539"/>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532753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36A11C-9BBA-4DA5-A576-DA3FF68E2598}" type="datetimeFigureOut">
              <a:rPr lang="en-US" smtClean="0"/>
              <a:t>11/14/2022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51667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203028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607548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80834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defTabSz="609539">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1999101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20240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3415067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64767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8337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08578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2022/11/14</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9232669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AE4F-EEB9-4F58-B725-1E37134D71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868C93-C2A8-4F87-9F2B-07CD3A3FC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73BBD-41DD-4CA7-BF7D-C9AE84FBB2CF}"/>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72D5007-9370-4E15-8DE9-8EE0C5380A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7C4BB-274B-4B54-B212-6BF02FF36866}"/>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0144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DDCC3-9101-4CD9-87F9-99AD9E06B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1F7D59-A6D3-4120-AEEB-245D8AD5A0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384C9-24EA-438C-AB01-C56A2BC2B97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9F635-4A3A-4128-ACB8-5DDCBC38467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1126ED-895D-4DFF-B421-807AC629579B}"/>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680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9FB6-C79D-4724-9BDF-912991E808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568EA3-2601-4ED2-9B9B-6837BABA72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49959C-B7F9-4389-90F9-1DC73D5EAEDB}"/>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CBA1F5A-F51F-4A84-8BA3-028CE45428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50998F-E3EE-48A6-BF73-6D074DC1F376}"/>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1905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75D2-CE25-4076-928E-B62D4B1EA6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F9A91-B899-445A-9B32-C510FE16D3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0C7B5A-7D58-4467-8F3A-FC46558E2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32BEE1-05CD-407C-91BA-C62D78646617}"/>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99186DF-2DD2-487C-8644-3C63FFD2F5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46C017C-D776-4164-BF3D-67196947C99F}"/>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5563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0554-75F2-4921-8B7C-9A4C9AFEE3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A2B61D-319B-400A-A83C-F2424866D8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67EBB7-2EF9-4A00-8E61-E56A9F8E1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5B2938-E0E6-418B-BE26-8DC6600F92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D59FF0-1AD5-4812-8C62-7A3D99883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C864D6-629B-46DA-818E-570CDA5A9F3E}"/>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11/14/2022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6B8E6A2-2C70-4444-B0F0-F36A5BEC5D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DDA42E-7C85-4A4C-BE63-192C180384FC}"/>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3912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84E34-F6EC-47A8-A5F9-D275DF4011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D5191E-6438-4648-8771-AE77A8B6F051}"/>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11/14/2022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514F281-96A7-42E6-A208-DE64AAD30A5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2968CC-9D7C-4AD1-9713-7E230D3269BD}"/>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9952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80D54D-C5C8-4B26-BEC8-9E3F4A909D52}"/>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11/14/2022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EF22A54-AB24-408A-B4C3-15659B6C77D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EFE4C22-36CD-488D-884C-6BE0A8C1BEAB}"/>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2240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D200F-5E74-4B89-82AF-672E1DD29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C8BF08-F6D3-454D-BA27-F13049CC53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55D43C-5173-454E-9227-49F2DB600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59322-0CCC-416C-B9F9-98E0BC53090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A7C577-9C42-4A8E-B241-0CE94D727C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C9A3DCB-E193-4406-9119-DA530708D809}"/>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369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AE38-015A-4286-BA52-6ABF4B4CD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2A079F-2E04-4300-908E-1546DD1E3F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D745BE-64AE-4203-9557-79797228A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0B41E-668E-460C-ACD5-D94434A9CC5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11/14/2022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282BC4B-4061-4579-B147-A470C97CC1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47DD343-F2B9-493A-ACC9-4495946CAB35}"/>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528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8159A-84BE-4D92-8253-1DE2F112F8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2CE92-F556-496E-BA4F-C3187D6AD2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6D6E9-9B14-4345-969F-FB43721C3547}"/>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57A82B-9CDE-4909-A5E0-5C098D20F8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1F7F32-5D21-43A0-AEB3-BD7F6CACE3EE}"/>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8156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476AC9-92E4-4487-B892-456BE8FF2F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559597-E4E2-44D3-A470-8ACB0927FD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129DBD-7440-4276-A785-B0C0ECAA8752}"/>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11A6E-0F74-4327-A20A-A72A818712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8D8CF6-8F97-48D4-897B-F0CE803A980D}"/>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397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4.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11/14/2022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6A78E-A6A1-4FC7-80C7-614CA0CBECE6}"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158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11/14/2022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983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pPr defTabSz="609539"/>
            <a:fld id="{E03BAA36-83D7-4306-A588-FDD11218D53D}" type="datetimeFigureOut">
              <a:rPr lang="zh-CN" altLang="en-US" smtClean="0">
                <a:solidFill>
                  <a:prstClr val="black">
                    <a:tint val="75000"/>
                  </a:prstClr>
                </a:solidFill>
              </a:rPr>
              <a:pPr defTabSz="609539"/>
              <a:t>2022/11/14</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pPr defTabSz="609539"/>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pPr defTabSz="609539"/>
            <a:fld id="{8DE7874E-35F5-4B15-9F30-4780D0F8F6C8}" type="slidenum">
              <a:rPr lang="zh-CN" altLang="en-US" smtClean="0">
                <a:solidFill>
                  <a:prstClr val="black">
                    <a:tint val="75000"/>
                  </a:prstClr>
                </a:solidFill>
              </a:rPr>
              <a:pPr defTabSz="609539"/>
              <a:t>‹#›</a:t>
            </a:fld>
            <a:endParaRPr lang="zh-CN" altLang="en-US" dirty="0">
              <a:solidFill>
                <a:prstClr val="black">
                  <a:tint val="75000"/>
                </a:prstClr>
              </a:solidFill>
            </a:endParaRPr>
          </a:p>
        </p:txBody>
      </p:sp>
    </p:spTree>
    <p:extLst>
      <p:ext uri="{BB962C8B-B14F-4D97-AF65-F5344CB8AC3E}">
        <p14:creationId xmlns:p14="http://schemas.microsoft.com/office/powerpoint/2010/main" val="2855844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5AF514-6D86-4401-98F1-5ABE21F78C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F045C9-7618-4A19-92D2-BCA5210AB2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298EF-2D4A-47D9-9870-C360371B8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CEFB9-CBD3-4719-B2D7-9830C156218F}" type="datetimeFigureOut">
              <a:rPr lang="en-US" smtClean="0">
                <a:solidFill>
                  <a:prstClr val="black">
                    <a:tint val="75000"/>
                  </a:prstClr>
                </a:solidFill>
                <a:ea typeface="Microsoft YaHei" panose="020B0503020204020204" pitchFamily="34" charset="-122"/>
              </a:rPr>
              <a:pPr/>
              <a:t>11/14/2022</a:t>
            </a:fld>
            <a:endParaRPr lang="en-US">
              <a:solidFill>
                <a:prstClr val="black">
                  <a:tint val="75000"/>
                </a:prstClr>
              </a:solidFill>
              <a:ea typeface="Microsoft YaHei" panose="020B0503020204020204" pitchFamily="34" charset="-122"/>
            </a:endParaRPr>
          </a:p>
        </p:txBody>
      </p:sp>
      <p:sp>
        <p:nvSpPr>
          <p:cNvPr id="5" name="Footer Placeholder 4">
            <a:extLst>
              <a:ext uri="{FF2B5EF4-FFF2-40B4-BE49-F238E27FC236}">
                <a16:creationId xmlns:a16="http://schemas.microsoft.com/office/drawing/2014/main" id="{11B42436-AAA4-41CB-90F8-67DEC7E96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Microsoft YaHei" panose="020B0503020204020204" pitchFamily="34" charset="-122"/>
            </a:endParaRPr>
          </a:p>
        </p:txBody>
      </p:sp>
      <p:sp>
        <p:nvSpPr>
          <p:cNvPr id="6" name="Slide Number Placeholder 5">
            <a:extLst>
              <a:ext uri="{FF2B5EF4-FFF2-40B4-BE49-F238E27FC236}">
                <a16:creationId xmlns:a16="http://schemas.microsoft.com/office/drawing/2014/main" id="{8E97489D-16E4-4FF9-B04E-775C30415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0AF84-B812-439E-A053-0C1FB0CEAB17}" type="slidenum">
              <a:rPr lang="en-US" smtClean="0">
                <a:solidFill>
                  <a:prstClr val="black">
                    <a:tint val="75000"/>
                  </a:prstClr>
                </a:solidFill>
                <a:ea typeface="Microsoft YaHei" panose="020B0503020204020204" pitchFamily="34" charset="-122"/>
              </a:rPr>
              <a:pPr/>
              <a:t>‹#›</a:t>
            </a:fld>
            <a:endParaRPr lang="en-US">
              <a:solidFill>
                <a:prstClr val="black">
                  <a:tint val="75000"/>
                </a:prstClr>
              </a:solidFill>
              <a:ea typeface="Microsoft YaHei" panose="020B0503020204020204" pitchFamily="34" charset="-122"/>
            </a:endParaRPr>
          </a:p>
        </p:txBody>
      </p:sp>
    </p:spTree>
    <p:extLst>
      <p:ext uri="{BB962C8B-B14F-4D97-AF65-F5344CB8AC3E}">
        <p14:creationId xmlns:p14="http://schemas.microsoft.com/office/powerpoint/2010/main" val="1793536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5.xml"/><Relationship Id="rId7" Type="http://schemas.microsoft.com/office/2007/relationships/hdphoto" Target="../media/hdphoto6.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6.png"/><Relationship Id="rId3" Type="http://schemas.openxmlformats.org/officeDocument/2006/relationships/image" Target="../media/image37.png"/><Relationship Id="rId7" Type="http://schemas.openxmlformats.org/officeDocument/2006/relationships/image" Target="../media/image39.png"/><Relationship Id="rId12" Type="http://schemas.microsoft.com/office/2007/relationships/hdphoto" Target="../media/hdphoto11.wdp"/><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1.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6.png"/><Relationship Id="rId3" Type="http://schemas.openxmlformats.org/officeDocument/2006/relationships/image" Target="../media/image37.png"/><Relationship Id="rId7" Type="http://schemas.openxmlformats.org/officeDocument/2006/relationships/image" Target="../media/image40.png"/><Relationship Id="rId12" Type="http://schemas.microsoft.com/office/2007/relationships/hdphoto" Target="../media/hdphoto11.wdp"/><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9.wdp"/><Relationship Id="rId4" Type="http://schemas.microsoft.com/office/2007/relationships/hdphoto" Target="../media/hdphoto7.wdp"/><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43.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3.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7.xml"/><Relationship Id="rId6" Type="http://schemas.microsoft.com/office/2007/relationships/hdphoto" Target="../media/hdphoto15.wdp"/><Relationship Id="rId5" Type="http://schemas.openxmlformats.org/officeDocument/2006/relationships/image" Target="../media/image48.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7.xml"/><Relationship Id="rId6" Type="http://schemas.openxmlformats.org/officeDocument/2006/relationships/image" Target="../media/image52.png"/><Relationship Id="rId5" Type="http://schemas.microsoft.com/office/2007/relationships/hdphoto" Target="../media/hdphoto16.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microsoft.com/office/2007/relationships/hdphoto" Target="../media/hdphoto17.wdp"/><Relationship Id="rId2" Type="http://schemas.openxmlformats.org/officeDocument/2006/relationships/image" Target="../media/image49.jpeg"/><Relationship Id="rId1" Type="http://schemas.openxmlformats.org/officeDocument/2006/relationships/slideLayout" Target="../slideLayouts/slideLayout37.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6.wdp"/></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1.png"/><Relationship Id="rId7" Type="http://schemas.openxmlformats.org/officeDocument/2006/relationships/image" Target="../media/image56.png"/><Relationship Id="rId2" Type="http://schemas.openxmlformats.org/officeDocument/2006/relationships/image" Target="../media/image49.jpeg"/><Relationship Id="rId1" Type="http://schemas.openxmlformats.org/officeDocument/2006/relationships/slideLayout" Target="../slideLayouts/slideLayout37.xml"/><Relationship Id="rId6" Type="http://schemas.openxmlformats.org/officeDocument/2006/relationships/image" Target="../media/image55.png"/><Relationship Id="rId5" Type="http://schemas.openxmlformats.org/officeDocument/2006/relationships/image" Target="../media/image52.png"/><Relationship Id="rId4" Type="http://schemas.microsoft.com/office/2007/relationships/hdphoto" Target="../media/hdphoto16.wdp"/><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18.wdp"/><Relationship Id="rId2" Type="http://schemas.openxmlformats.org/officeDocument/2006/relationships/image" Target="../media/image49.jpeg"/><Relationship Id="rId1" Type="http://schemas.openxmlformats.org/officeDocument/2006/relationships/slideLayout" Target="../slideLayouts/slideLayout37.xml"/><Relationship Id="rId6" Type="http://schemas.openxmlformats.org/officeDocument/2006/relationships/image" Target="../media/image58.png"/><Relationship Id="rId5" Type="http://schemas.openxmlformats.org/officeDocument/2006/relationships/image" Target="../media/image52.png"/><Relationship Id="rId4" Type="http://schemas.microsoft.com/office/2007/relationships/hdphoto" Target="../media/hdphoto16.wdp"/></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Layout" Target="../slideLayouts/slideLayout37.xml"/><Relationship Id="rId5" Type="http://schemas.openxmlformats.org/officeDocument/2006/relationships/image" Target="../media/image52.png"/><Relationship Id="rId4" Type="http://schemas.microsoft.com/office/2007/relationships/hdphoto" Target="../media/hdphoto16.wdp"/></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48.xml"/><Relationship Id="rId6" Type="http://schemas.microsoft.com/office/2007/relationships/hdphoto" Target="../media/hdphoto15.wdp"/><Relationship Id="rId5" Type="http://schemas.openxmlformats.org/officeDocument/2006/relationships/image" Target="../media/image48.png"/><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48.xml"/><Relationship Id="rId6" Type="http://schemas.openxmlformats.org/officeDocument/2006/relationships/image" Target="../media/image59.png"/><Relationship Id="rId5" Type="http://schemas.openxmlformats.org/officeDocument/2006/relationships/image" Target="../media/image32.png"/><Relationship Id="rId4" Type="http://schemas.microsoft.com/office/2007/relationships/hdphoto" Target="../media/hdphoto19.wdp"/></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6.png"/><Relationship Id="rId1" Type="http://schemas.openxmlformats.org/officeDocument/2006/relationships/slideLayout" Target="../slideLayouts/slideLayout60.xml"/><Relationship Id="rId5" Type="http://schemas.openxmlformats.org/officeDocument/2006/relationships/image" Target="../media/image62.png"/><Relationship Id="rId4" Type="http://schemas.microsoft.com/office/2007/relationships/hdphoto" Target="../media/hdphoto20.wdp"/></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48.xml"/><Relationship Id="rId6" Type="http://schemas.openxmlformats.org/officeDocument/2006/relationships/image" Target="../media/image63.png"/><Relationship Id="rId5" Type="http://schemas.openxmlformats.org/officeDocument/2006/relationships/image" Target="../media/image32.png"/><Relationship Id="rId4" Type="http://schemas.microsoft.com/office/2007/relationships/hdphoto" Target="../media/hdphoto19.wdp"/></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48.xml"/><Relationship Id="rId5" Type="http://schemas.openxmlformats.org/officeDocument/2006/relationships/image" Target="../media/image63.png"/><Relationship Id="rId4" Type="http://schemas.microsoft.com/office/2007/relationships/hdphoto" Target="../media/hdphoto19.wdp"/></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3.png"/><Relationship Id="rId2" Type="http://schemas.openxmlformats.org/officeDocument/2006/relationships/image" Target="../media/image46.png"/><Relationship Id="rId1" Type="http://schemas.openxmlformats.org/officeDocument/2006/relationships/slideLayout" Target="../slideLayouts/slideLayout48.xml"/><Relationship Id="rId6" Type="http://schemas.microsoft.com/office/2007/relationships/hdphoto" Target="../media/hdphoto21.wdp"/><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3.png"/><Relationship Id="rId2" Type="http://schemas.openxmlformats.org/officeDocument/2006/relationships/image" Target="../media/image46.png"/><Relationship Id="rId1" Type="http://schemas.openxmlformats.org/officeDocument/2006/relationships/slideLayout" Target="../slideLayouts/slideLayout48.xml"/><Relationship Id="rId6" Type="http://schemas.microsoft.com/office/2007/relationships/hdphoto" Target="../media/hdphoto21.wdp"/><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6.png"/><Relationship Id="rId1" Type="http://schemas.openxmlformats.org/officeDocument/2006/relationships/slideLayout" Target="../slideLayouts/slideLayout60.xml"/><Relationship Id="rId5" Type="http://schemas.microsoft.com/office/2007/relationships/hdphoto" Target="../media/hdphoto19.wdp"/><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7.jpg"/><Relationship Id="rId1" Type="http://schemas.openxmlformats.org/officeDocument/2006/relationships/slideLayout" Target="../slideLayouts/slideLayout48.xml"/><Relationship Id="rId6" Type="http://schemas.microsoft.com/office/2007/relationships/hdphoto" Target="../media/hdphoto22.wdp"/><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84.svg"/><Relationship Id="rId2" Type="http://schemas.openxmlformats.org/officeDocument/2006/relationships/image" Target="../media/image46.png"/><Relationship Id="rId1" Type="http://schemas.openxmlformats.org/officeDocument/2006/relationships/slideLayout" Target="../slideLayouts/slideLayout48.xml"/><Relationship Id="rId6" Type="http://schemas.openxmlformats.org/officeDocument/2006/relationships/image" Target="../media/image70.png"/><Relationship Id="rId5" Type="http://schemas.openxmlformats.org/officeDocument/2006/relationships/image" Target="../media/image59.png"/><Relationship Id="rId4" Type="http://schemas.microsoft.com/office/2007/relationships/hdphoto" Target="../media/hdphoto14.wdp"/></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24.wdp"/><Relationship Id="rId2" Type="http://schemas.openxmlformats.org/officeDocument/2006/relationships/image" Target="../media/image71.jpg"/><Relationship Id="rId1" Type="http://schemas.openxmlformats.org/officeDocument/2006/relationships/slideLayout" Target="../slideLayouts/slideLayout72.xml"/><Relationship Id="rId6" Type="http://schemas.openxmlformats.org/officeDocument/2006/relationships/image" Target="../media/image74.png"/><Relationship Id="rId5" Type="http://schemas.microsoft.com/office/2007/relationships/hdphoto" Target="../media/hdphoto23.wdp"/><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image" Target="../media/image78.gif"/><Relationship Id="rId13" Type="http://schemas.openxmlformats.org/officeDocument/2006/relationships/image" Target="../media/image81.gif"/><Relationship Id="rId3" Type="http://schemas.openxmlformats.org/officeDocument/2006/relationships/slide" Target="slide5.xml"/><Relationship Id="rId7" Type="http://schemas.openxmlformats.org/officeDocument/2006/relationships/slide" Target="slide7.xml"/><Relationship Id="rId12" Type="http://schemas.openxmlformats.org/officeDocument/2006/relationships/image" Target="../media/image80.gif"/><Relationship Id="rId2" Type="http://schemas.openxmlformats.org/officeDocument/2006/relationships/image" Target="../media/image75.png"/><Relationship Id="rId1" Type="http://schemas.openxmlformats.org/officeDocument/2006/relationships/slideLayout" Target="../slideLayouts/slideLayout42.xml"/><Relationship Id="rId6" Type="http://schemas.openxmlformats.org/officeDocument/2006/relationships/image" Target="../media/image77.gif"/><Relationship Id="rId11" Type="http://schemas.openxmlformats.org/officeDocument/2006/relationships/slide" Target="slide10.xml"/><Relationship Id="rId5" Type="http://schemas.openxmlformats.org/officeDocument/2006/relationships/slide" Target="slide8.xml"/><Relationship Id="rId10" Type="http://schemas.openxmlformats.org/officeDocument/2006/relationships/image" Target="../media/image79.gif"/><Relationship Id="rId4" Type="http://schemas.openxmlformats.org/officeDocument/2006/relationships/image" Target="../media/image76.gif"/><Relationship Id="rId9" Type="http://schemas.openxmlformats.org/officeDocument/2006/relationships/slide" Target="slide9.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3.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oogle Shape;1910;p31">
            <a:extLst>
              <a:ext uri="{FF2B5EF4-FFF2-40B4-BE49-F238E27FC236}">
                <a16:creationId xmlns:a16="http://schemas.microsoft.com/office/drawing/2014/main" id="{B4486D36-6C53-75D6-BF08-C59D05FCF23A}"/>
              </a:ext>
            </a:extLst>
          </p:cNvPr>
          <p:cNvSpPr txBox="1">
            <a:spLocks/>
          </p:cNvSpPr>
          <p:nvPr/>
        </p:nvSpPr>
        <p:spPr>
          <a:xfrm>
            <a:off x="3192331" y="2486541"/>
            <a:ext cx="6096000" cy="1960246"/>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800" b="1" kern="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KHI</a:t>
            </a:r>
            <a:r>
              <a:rPr lang="en-US" sz="8800" b="1" kern="0" dirty="0" smtClean="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800" b="1" kern="0" dirty="0" smtClean="0">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CẢ</a:t>
            </a:r>
            <a:r>
              <a:rPr lang="en-US" sz="8800" b="1" kern="0" dirty="0" smtClean="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800" b="1" kern="0" dirty="0"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NHÀ</a:t>
            </a:r>
            <a:r>
              <a:rPr lang="en-US" sz="8800" b="1" kern="0" dirty="0" smtClean="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800" b="1" kern="0" dirty="0" smtClean="0">
                <a:ln w="9525">
                  <a:solidFill>
                    <a:schemeClr val="bg1"/>
                  </a:solidFill>
                  <a:prstDash val="solid"/>
                </a:ln>
                <a:solidFill>
                  <a:srgbClr val="FF3399"/>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BÉ</a:t>
            </a:r>
            <a:r>
              <a:rPr lang="en-US" sz="8800" b="1" kern="0" dirty="0" smtClean="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8800" b="1" kern="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TÍ</a:t>
            </a:r>
            <a:endParaRPr lang="en-US" sz="8800" b="1" kern="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12" name="TextBox 11"/>
          <p:cNvSpPr txBox="1"/>
          <p:nvPr/>
        </p:nvSpPr>
        <p:spPr>
          <a:xfrm>
            <a:off x="4821330" y="337265"/>
            <a:ext cx="2347117" cy="769441"/>
          </a:xfrm>
          <a:prstGeom prst="rect">
            <a:avLst/>
          </a:prstGeom>
          <a:noFill/>
        </p:spPr>
        <p:txBody>
          <a:bodyPr wrap="none" rtlCol="0">
            <a:spAutoFit/>
          </a:bodyPr>
          <a:lstStyle/>
          <a:p>
            <a:pPr algn="ctr"/>
            <a:r>
              <a:rPr lang="en-US" sz="4400" b="1" dirty="0" err="1"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rPr>
              <a:t>Tiếng</a:t>
            </a:r>
            <a:r>
              <a:rPr lang="en-US" sz="4400" b="1" dirty="0"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rPr>
              <a:t> </a:t>
            </a:r>
            <a:r>
              <a:rPr lang="en-US" sz="4400" b="1" dirty="0" err="1"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rPr>
              <a:t>Việt</a:t>
            </a:r>
            <a:endParaRPr lang="en-US" sz="4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Great Vibes" pitchFamily="2" charset="0"/>
            </a:endParaRPr>
          </a:p>
        </p:txBody>
      </p:sp>
      <p:sp>
        <p:nvSpPr>
          <p:cNvPr id="13" name="TextBox 12">
            <a:extLst>
              <a:ext uri="{FF2B5EF4-FFF2-40B4-BE49-F238E27FC236}">
                <a16:creationId xmlns:a16="http://schemas.microsoft.com/office/drawing/2014/main" id="{56766A65-AB59-44B3-F82A-2DEA307661EB}"/>
              </a:ext>
            </a:extLst>
          </p:cNvPr>
          <p:cNvSpPr txBox="1"/>
          <p:nvPr/>
        </p:nvSpPr>
        <p:spPr>
          <a:xfrm>
            <a:off x="-195270" y="2543334"/>
            <a:ext cx="3192331"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19</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210" b="100000" l="0" r="99823">
                        <a14:foregroundMark x1="33156" y1="9015" x2="33156" y2="9015"/>
                        <a14:foregroundMark x1="61879" y1="14675" x2="61879" y2="14675"/>
                        <a14:foregroundMark x1="67199" y1="89727" x2="67199" y2="89727"/>
                        <a14:foregroundMark x1="64184" y1="89308" x2="64184" y2="89308"/>
                        <a14:foregroundMark x1="19858" y1="30189" x2="19858" y2="30189"/>
                        <a14:foregroundMark x1="10106" y1="14885" x2="10106" y2="14885"/>
                        <a14:foregroundMark x1="84574" y1="85744" x2="84574" y2="85744"/>
                        <a14:foregroundMark x1="85461" y1="80503" x2="85461" y2="80503"/>
                        <a14:foregroundMark x1="34397" y1="9015" x2="34397" y2="9015"/>
                        <a14:backgroundMark x1="10993" y1="18449" x2="10993" y2="18449"/>
                        <a14:backgroundMark x1="28369" y1="20755" x2="28369" y2="20755"/>
                        <a14:backgroundMark x1="13298" y1="23690" x2="13298" y2="23690"/>
                        <a14:backgroundMark x1="22340" y1="24319" x2="22340" y2="24319"/>
                        <a14:backgroundMark x1="24645" y1="20126" x2="24645" y2="20126"/>
                        <a14:backgroundMark x1="20567" y1="24109" x2="20567" y2="24109"/>
                        <a14:backgroundMark x1="10993" y1="20335" x2="10993" y2="20335"/>
                        <a14:backgroundMark x1="14894" y1="23480" x2="14894" y2="23480"/>
                        <a14:backgroundMark x1="57092" y1="30608" x2="57092" y2="30608"/>
                        <a14:backgroundMark x1="33865" y1="22222" x2="33865" y2="22222"/>
                        <a14:backgroundMark x1="54255" y1="79874" x2="54255" y2="79874"/>
                        <a14:backgroundMark x1="54965" y1="78826" x2="54965" y2="78826"/>
                        <a14:backgroundMark x1="88298" y1="83019" x2="88298" y2="83019"/>
                        <a14:backgroundMark x1="88298" y1="81761" x2="88298" y2="81761"/>
                        <a14:backgroundMark x1="77482" y1="63522" x2="77482" y2="63522"/>
                        <a14:backgroundMark x1="77837" y1="64361" x2="77837" y2="64361"/>
                        <a14:backgroundMark x1="78014" y1="66247" x2="78014" y2="66247"/>
                        <a14:backgroundMark x1="31383" y1="10901" x2="31383" y2="10901"/>
                        <a14:backgroundMark x1="36170" y1="5241" x2="36170" y2="5241"/>
                        <a14:backgroundMark x1="31560" y1="14885" x2="31560" y2="14885"/>
                        <a14:backgroundMark x1="50887" y1="18239" x2="50887" y2="18239"/>
                        <a14:backgroundMark x1="33333" y1="20335" x2="33333" y2="20335"/>
                      </a14:backgroundRemoval>
                    </a14:imgEffect>
                  </a14:imgLayer>
                </a14:imgProps>
              </a:ext>
            </a:extLst>
          </a:blip>
          <a:stretch>
            <a:fillRect/>
          </a:stretch>
        </p:blipFill>
        <p:spPr>
          <a:xfrm>
            <a:off x="3657758" y="3004999"/>
            <a:ext cx="4674261" cy="3953231"/>
          </a:xfrm>
          <a:prstGeom prst="rect">
            <a:avLst/>
          </a:prstGeom>
        </p:spPr>
      </p:pic>
      <p:pic>
        <p:nvPicPr>
          <p:cNvPr id="8" name="Picture 7"/>
          <p:cNvPicPr>
            <a:picLocks noChangeAspect="1"/>
          </p:cNvPicPr>
          <p:nvPr/>
        </p:nvPicPr>
        <p:blipFill>
          <a:blip r:embed="rId7"/>
          <a:stretch>
            <a:fillRect/>
          </a:stretch>
        </p:blipFill>
        <p:spPr>
          <a:xfrm>
            <a:off x="0" y="4813042"/>
            <a:ext cx="2037706" cy="2044958"/>
          </a:xfrm>
          <a:prstGeom prst="rect">
            <a:avLst/>
          </a:prstGeom>
        </p:spPr>
      </p:pic>
    </p:spTree>
    <p:extLst>
      <p:ext uri="{BB962C8B-B14F-4D97-AF65-F5344CB8AC3E}">
        <p14:creationId xmlns:p14="http://schemas.microsoft.com/office/powerpoint/2010/main" val="8240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552" y="250635"/>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sz="28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KHI </a:t>
            </a:r>
            <a:r>
              <a:rPr lang="en-US" sz="3200" kern="0" dirty="0">
                <a:ln>
                  <a:solidFill>
                    <a:srgbClr val="FFCCA9">
                      <a:lumMod val="10000"/>
                    </a:srgbClr>
                  </a:solidFill>
                </a:ln>
                <a:solidFill>
                  <a:srgbClr val="FFC0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CẢ</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FF0066"/>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NHÀ</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92D05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BÉ</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2" name="Rounded Rectangle 1"/>
          <p:cNvSpPr/>
          <p:nvPr/>
        </p:nvSpPr>
        <p:spPr>
          <a:xfrm>
            <a:off x="1385861" y="1232246"/>
            <a:ext cx="4432496" cy="177187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Khi bà còn bé tí</a:t>
            </a:r>
          </a:p>
          <a:p>
            <a:pPr lvl="0" algn="just"/>
            <a:r>
              <a:rPr lang="vi-VN" sz="2800" b="1" dirty="0">
                <a:solidFill>
                  <a:srgbClr val="002060"/>
                </a:solidFill>
                <a:latin typeface="Cambria" panose="02040503050406030204" pitchFamily="18" charset="0"/>
                <a:ea typeface="Cambria" panose="02040503050406030204" pitchFamily="18" charset="0"/>
              </a:rPr>
              <a:t>Bà có nghịch lắm không</a:t>
            </a:r>
          </a:p>
          <a:p>
            <a:pPr lvl="0" algn="just"/>
            <a:r>
              <a:rPr lang="vi-VN" sz="2800" b="1" dirty="0">
                <a:solidFill>
                  <a:srgbClr val="002060"/>
                </a:solidFill>
                <a:latin typeface="Cambria" panose="02040503050406030204" pitchFamily="18" charset="0"/>
                <a:ea typeface="Cambria" panose="02040503050406030204" pitchFamily="18" charset="0"/>
              </a:rPr>
              <a:t>Dáng đi có hơi còng</a:t>
            </a:r>
          </a:p>
          <a:p>
            <a:pPr lvl="0" algn="just"/>
            <a:r>
              <a:rPr lang="vi-VN" sz="2800" b="1" dirty="0">
                <a:solidFill>
                  <a:srgbClr val="002060"/>
                </a:solidFill>
                <a:latin typeface="Cambria" panose="02040503050406030204" pitchFamily="18" charset="0"/>
                <a:ea typeface="Cambria" panose="02040503050406030204" pitchFamily="18" charset="0"/>
              </a:rPr>
              <a:t>Chăm quét nhà dọn dẹp?</a:t>
            </a:r>
          </a:p>
        </p:txBody>
      </p:sp>
      <p:sp>
        <p:nvSpPr>
          <p:cNvPr id="22" name="Rounded Rectangle 21"/>
          <p:cNvSpPr/>
          <p:nvPr/>
        </p:nvSpPr>
        <p:spPr>
          <a:xfrm>
            <a:off x="1396435" y="3464208"/>
            <a:ext cx="4319489" cy="177187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Cambria" panose="02040503050406030204" pitchFamily="18" charset="0"/>
                <a:ea typeface="Cambria" panose="02040503050406030204" pitchFamily="18" charset="0"/>
              </a:rPr>
              <a:t>Khi ông còn bé tí</a:t>
            </a:r>
          </a:p>
          <a:p>
            <a:r>
              <a:rPr lang="vi-VN" sz="2800" b="1" dirty="0">
                <a:solidFill>
                  <a:srgbClr val="002060"/>
                </a:solidFill>
                <a:latin typeface="Cambria" panose="02040503050406030204" pitchFamily="18" charset="0"/>
                <a:ea typeface="Cambria" panose="02040503050406030204" pitchFamily="18" charset="0"/>
              </a:rPr>
              <a:t>Có nghiêm như bây giờ,</a:t>
            </a:r>
          </a:p>
          <a:p>
            <a:r>
              <a:rPr lang="vi-VN" sz="2800" b="1" dirty="0">
                <a:solidFill>
                  <a:srgbClr val="002060"/>
                </a:solidFill>
                <a:latin typeface="Cambria" panose="02040503050406030204" pitchFamily="18" charset="0"/>
                <a:ea typeface="Cambria" panose="02040503050406030204" pitchFamily="18" charset="0"/>
              </a:rPr>
              <a:t>Có chau mặt chơi cờ</a:t>
            </a:r>
          </a:p>
          <a:p>
            <a:r>
              <a:rPr lang="vi-VN" sz="2800" b="1" dirty="0">
                <a:solidFill>
                  <a:srgbClr val="002060"/>
                </a:solidFill>
                <a:latin typeface="Cambria" panose="02040503050406030204" pitchFamily="18" charset="0"/>
                <a:ea typeface="Cambria" panose="02040503050406030204" pitchFamily="18" charset="0"/>
              </a:rPr>
              <a:t>Có uống trà buổi sáng?</a:t>
            </a:r>
          </a:p>
        </p:txBody>
      </p:sp>
      <p:grpSp>
        <p:nvGrpSpPr>
          <p:cNvPr id="14" name="Group 13"/>
          <p:cNvGrpSpPr/>
          <p:nvPr/>
        </p:nvGrpSpPr>
        <p:grpSpPr>
          <a:xfrm>
            <a:off x="769254" y="972715"/>
            <a:ext cx="851094" cy="584333"/>
            <a:chOff x="-28110" y="914314"/>
            <a:chExt cx="851094"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grpSp>
        <p:nvGrpSpPr>
          <p:cNvPr id="19" name="Group 18"/>
          <p:cNvGrpSpPr/>
          <p:nvPr/>
        </p:nvGrpSpPr>
        <p:grpSpPr>
          <a:xfrm>
            <a:off x="769254" y="3281333"/>
            <a:ext cx="851094" cy="584333"/>
            <a:chOff x="-28110" y="914314"/>
            <a:chExt cx="851094" cy="584333"/>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23" name="Rounded Rectangle 22"/>
          <p:cNvSpPr/>
          <p:nvPr/>
        </p:nvSpPr>
        <p:spPr>
          <a:xfrm>
            <a:off x="6960654" y="1140833"/>
            <a:ext cx="4419077" cy="17718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tô</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say </a:t>
            </a:r>
            <a:r>
              <a:rPr lang="en-US" sz="2800" b="1" dirty="0" err="1">
                <a:solidFill>
                  <a:srgbClr val="002060"/>
                </a:solidFill>
                <a:latin typeface="Cambria" panose="02040503050406030204" pitchFamily="18" charset="0"/>
                <a:ea typeface="Cambria" panose="02040503050406030204" pitchFamily="18" charset="0"/>
              </a:rPr>
              <a:t>mê</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đồ</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hay </a:t>
            </a:r>
            <a:r>
              <a:rPr lang="en-US" sz="2800" b="1" dirty="0" err="1">
                <a:solidFill>
                  <a:srgbClr val="002060"/>
                </a:solidFill>
                <a:latin typeface="Cambria" panose="02040503050406030204" pitchFamily="18" charset="0"/>
                <a:ea typeface="Cambria" panose="02040503050406030204" pitchFamily="18" charset="0"/>
              </a:rPr>
              <a:t>xem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bóng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đá</a:t>
            </a:r>
            <a:r>
              <a:rPr lang="en-US" sz="2800" b="1" dirty="0">
                <a:solidFill>
                  <a:srgbClr val="002060"/>
                </a:solidFill>
                <a:latin typeface="Cambria" panose="02040503050406030204" pitchFamily="18" charset="0"/>
                <a:ea typeface="Cambria" panose="02040503050406030204" pitchFamily="18" charset="0"/>
              </a:rPr>
              <a:t>?</a:t>
            </a:r>
          </a:p>
        </p:txBody>
      </p:sp>
      <p:sp>
        <p:nvSpPr>
          <p:cNvPr id="24" name="Rounded Rectangle 23"/>
          <p:cNvSpPr/>
          <p:nvPr/>
        </p:nvSpPr>
        <p:spPr>
          <a:xfrm>
            <a:off x="6932940" y="2948061"/>
            <a:ext cx="4446791" cy="177187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ngồi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Tối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khuya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ôm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sách</a:t>
            </a:r>
            <a:r>
              <a:rPr lang="en-US" sz="2800" b="1" dirty="0">
                <a:solidFill>
                  <a:srgbClr val="002060"/>
                </a:solidFill>
                <a:latin typeface="Cambria" panose="02040503050406030204" pitchFamily="18" charset="0"/>
                <a:ea typeface="Cambria" panose="02040503050406030204" pitchFamily="18" charset="0"/>
              </a:rPr>
              <a:t>?</a:t>
            </a:r>
          </a:p>
        </p:txBody>
      </p:sp>
      <p:sp>
        <p:nvSpPr>
          <p:cNvPr id="25" name="Rounded Rectangle 24"/>
          <p:cNvSpPr/>
          <p:nvPr/>
        </p:nvSpPr>
        <p:spPr>
          <a:xfrm>
            <a:off x="6932939" y="4767389"/>
            <a:ext cx="4446791" cy="177187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Cambria" panose="02040503050406030204" pitchFamily="18" charset="0"/>
                <a:ea typeface="Cambria" panose="02040503050406030204" pitchFamily="18" charset="0"/>
              </a:rPr>
              <a:t>Khi c</a:t>
            </a:r>
            <a:r>
              <a:rPr lang="en-US" sz="2800" b="1" dirty="0">
                <a:solidFill>
                  <a:srgbClr val="002060"/>
                </a:solidFill>
                <a:latin typeface="Cambria" panose="02040503050406030204" pitchFamily="18" charset="0"/>
                <a:ea typeface="Cambria" panose="02040503050406030204" pitchFamily="18" charset="0"/>
              </a:rPr>
              <a:t>o</a:t>
            </a:r>
            <a:r>
              <a:rPr lang="vi-VN" sz="2800" b="1" dirty="0">
                <a:solidFill>
                  <a:srgbClr val="002060"/>
                </a:solidFill>
                <a:latin typeface="Cambria" panose="02040503050406030204" pitchFamily="18" charset="0"/>
                <a:ea typeface="Cambria" panose="02040503050406030204" pitchFamily="18" charset="0"/>
              </a:rPr>
              <a:t>n còn bé tí</a:t>
            </a:r>
          </a:p>
          <a:p>
            <a:pPr fontAlgn="t"/>
            <a:r>
              <a:rPr lang="vi-VN" sz="2800" b="1" dirty="0">
                <a:solidFill>
                  <a:srgbClr val="002060"/>
                </a:solidFill>
                <a:latin typeface="Cambria" panose="02040503050406030204" pitchFamily="18" charset="0"/>
                <a:ea typeface="Cambria" panose="02040503050406030204" pitchFamily="18" charset="0"/>
              </a:rPr>
              <a:t>Chẳng đọc sách, chơi cờ</a:t>
            </a:r>
          </a:p>
          <a:p>
            <a:pPr fontAlgn="t"/>
            <a:r>
              <a:rPr lang="vi-VN" sz="2800" b="1" dirty="0">
                <a:solidFill>
                  <a:srgbClr val="002060"/>
                </a:solidFill>
                <a:latin typeface="Cambria" panose="02040503050406030204" pitchFamily="18" charset="0"/>
                <a:ea typeface="Cambria" panose="02040503050406030204" pitchFamily="18" charset="0"/>
              </a:rPr>
              <a:t>Chẳng dọn dẹp, chữa đồ</a:t>
            </a:r>
          </a:p>
          <a:p>
            <a:pPr fontAlgn="t"/>
            <a:r>
              <a:rPr lang="vi-VN" sz="2800" b="1" dirty="0">
                <a:solidFill>
                  <a:srgbClr val="002060"/>
                </a:solidFill>
                <a:latin typeface="Cambria" panose="02040503050406030204" pitchFamily="18" charset="0"/>
                <a:ea typeface="Cambria" panose="02040503050406030204" pitchFamily="18" charset="0"/>
              </a:rPr>
              <a:t>Cả ngày con đùa nghịch.</a:t>
            </a:r>
            <a:endParaRPr lang="vi-VN" sz="2400" b="1" dirty="0">
              <a:solidFill>
                <a:srgbClr val="002060"/>
              </a:solidFill>
              <a:latin typeface="Cambria" panose="02040503050406030204" pitchFamily="18" charset="0"/>
              <a:ea typeface="Cambria" panose="02040503050406030204" pitchFamily="18" charset="0"/>
            </a:endParaRPr>
          </a:p>
        </p:txBody>
      </p:sp>
      <p:grpSp>
        <p:nvGrpSpPr>
          <p:cNvPr id="26" name="Group 25"/>
          <p:cNvGrpSpPr/>
          <p:nvPr/>
        </p:nvGrpSpPr>
        <p:grpSpPr>
          <a:xfrm>
            <a:off x="6290335" y="972715"/>
            <a:ext cx="851094" cy="584333"/>
            <a:chOff x="-28110" y="914314"/>
            <a:chExt cx="851094" cy="584333"/>
          </a:xfrm>
        </p:grpSpPr>
        <p:pic>
          <p:nvPicPr>
            <p:cNvPr id="27" name="Picture 2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8" name="TextBox 27">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29" name="Group 28"/>
          <p:cNvGrpSpPr/>
          <p:nvPr/>
        </p:nvGrpSpPr>
        <p:grpSpPr>
          <a:xfrm>
            <a:off x="6244446" y="2772270"/>
            <a:ext cx="851094" cy="584333"/>
            <a:chOff x="-28110" y="914314"/>
            <a:chExt cx="851094" cy="584333"/>
          </a:xfrm>
        </p:grpSpPr>
        <p:pic>
          <p:nvPicPr>
            <p:cNvPr id="30" name="Picture 2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1" name="TextBox 30">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4</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32" name="Group 31"/>
          <p:cNvGrpSpPr/>
          <p:nvPr/>
        </p:nvGrpSpPr>
        <p:grpSpPr>
          <a:xfrm>
            <a:off x="6269966" y="4591464"/>
            <a:ext cx="851094" cy="584333"/>
            <a:chOff x="-28110" y="914314"/>
            <a:chExt cx="851094" cy="584333"/>
          </a:xfrm>
        </p:grpSpPr>
        <p:pic>
          <p:nvPicPr>
            <p:cNvPr id="33" name="Picture 3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4" name="TextBox 33">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5</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36" name="Group 35">
            <a:extLst>
              <a:ext uri="{FF2B5EF4-FFF2-40B4-BE49-F238E27FC236}">
                <a16:creationId xmlns:a16="http://schemas.microsoft.com/office/drawing/2014/main" id="{7C63C92D-84AA-4FBF-4C07-278825C6C1AC}"/>
              </a:ext>
            </a:extLst>
          </p:cNvPr>
          <p:cNvGrpSpPr/>
          <p:nvPr/>
        </p:nvGrpSpPr>
        <p:grpSpPr>
          <a:xfrm>
            <a:off x="4481466" y="2586738"/>
            <a:ext cx="3337008" cy="2366049"/>
            <a:chOff x="1549130" y="2197460"/>
            <a:chExt cx="4737655" cy="2589816"/>
          </a:xfrm>
        </p:grpSpPr>
        <p:sp>
          <p:nvSpPr>
            <p:cNvPr id="37" name="Freeform: Shape 8">
              <a:extLst>
                <a:ext uri="{FF2B5EF4-FFF2-40B4-BE49-F238E27FC236}">
                  <a16:creationId xmlns:a16="http://schemas.microsoft.com/office/drawing/2014/main" id="{58245217-77D1-04F5-1A0F-ACEC991A9615}"/>
                </a:ext>
              </a:extLst>
            </p:cNvPr>
            <p:cNvSpPr/>
            <p:nvPr/>
          </p:nvSpPr>
          <p:spPr>
            <a:xfrm>
              <a:off x="1549130" y="2197460"/>
              <a:ext cx="4737655" cy="2589816"/>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38" name="TextBox 37">
              <a:extLst>
                <a:ext uri="{FF2B5EF4-FFF2-40B4-BE49-F238E27FC236}">
                  <a16:creationId xmlns:a16="http://schemas.microsoft.com/office/drawing/2014/main" id="{F5BD5560-E7D2-6AC8-9D2C-A6505DFA0F3C}"/>
                </a:ext>
              </a:extLst>
            </p:cNvPr>
            <p:cNvSpPr txBox="1"/>
            <p:nvPr/>
          </p:nvSpPr>
          <p:spPr>
            <a:xfrm>
              <a:off x="1882039" y="2727042"/>
              <a:ext cx="4214926" cy="1658031"/>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Luyện</a:t>
              </a:r>
              <a:r>
                <a:rPr kumimoji="0" lang="en-US" sz="3200" b="1" i="0" u="none" strike="noStrike" kern="0" cap="none" spc="0" normalizeH="0" noProof="0" dirty="0"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200" b="1" i="0" u="none" strike="noStrike" kern="0" cap="none" spc="0" normalizeH="0" noProof="0" dirty="0" err="1"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đọc</a:t>
              </a:r>
              <a:r>
                <a:rPr kumimoji="0" lang="en-US" sz="3200" b="1" i="0" u="none" strike="noStrike" kern="0" cap="none" spc="0" normalizeH="0" noProof="0" dirty="0"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noProof="0" dirty="0" err="1"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theo</a:t>
              </a:r>
              <a:r>
                <a:rPr kumimoji="0" lang="en-US" sz="3200" b="1" i="0" u="none" strike="noStrike" kern="0" cap="none" spc="0" normalizeH="0" noProof="0" dirty="0"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3200" b="1" i="0" u="none" strike="noStrike" kern="0" cap="none" spc="0" normalizeH="0" noProof="0" dirty="0" err="1"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nhóm</a:t>
              </a:r>
              <a:endParaRPr kumimoji="0" lang="vi-VN" sz="3200" b="1" i="0" u="none" strike="noStrike" kern="0" cap="none" spc="0" normalizeH="0" baseline="0" noProof="0" dirty="0"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pic>
        <p:nvPicPr>
          <p:cNvPr id="3" name="Picture 2"/>
          <p:cNvPicPr>
            <a:picLocks noChangeAspect="1"/>
          </p:cNvPicPr>
          <p:nvPr/>
        </p:nvPicPr>
        <p:blipFill>
          <a:blip r:embed="rId5"/>
          <a:stretch>
            <a:fillRect/>
          </a:stretch>
        </p:blipFill>
        <p:spPr>
          <a:xfrm>
            <a:off x="11141734" y="114278"/>
            <a:ext cx="920576" cy="835224"/>
          </a:xfrm>
          <a:prstGeom prst="rect">
            <a:avLst/>
          </a:prstGeom>
        </p:spPr>
      </p:pic>
    </p:spTree>
    <p:extLst>
      <p:ext uri="{BB962C8B-B14F-4D97-AF65-F5344CB8AC3E}">
        <p14:creationId xmlns:p14="http://schemas.microsoft.com/office/powerpoint/2010/main" val="1217056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552" y="250635"/>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sz="28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KHI </a:t>
            </a:r>
            <a:r>
              <a:rPr lang="en-US" sz="3200" kern="0" dirty="0">
                <a:ln>
                  <a:solidFill>
                    <a:srgbClr val="FFCCA9">
                      <a:lumMod val="10000"/>
                    </a:srgbClr>
                  </a:solidFill>
                </a:ln>
                <a:solidFill>
                  <a:srgbClr val="FFC0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CẢ</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FF0066"/>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NHÀ</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92D05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BÉ</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2" name="Rounded Rectangle 1"/>
          <p:cNvSpPr/>
          <p:nvPr/>
        </p:nvSpPr>
        <p:spPr>
          <a:xfrm>
            <a:off x="1385861" y="1232246"/>
            <a:ext cx="4432496" cy="177187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Khi bà còn bé tí</a:t>
            </a:r>
          </a:p>
          <a:p>
            <a:pPr lvl="0" algn="just"/>
            <a:r>
              <a:rPr lang="vi-VN" sz="2800" b="1" dirty="0">
                <a:solidFill>
                  <a:srgbClr val="002060"/>
                </a:solidFill>
                <a:latin typeface="Cambria" panose="02040503050406030204" pitchFamily="18" charset="0"/>
                <a:ea typeface="Cambria" panose="02040503050406030204" pitchFamily="18" charset="0"/>
              </a:rPr>
              <a:t>Bà có nghịch lắm không</a:t>
            </a:r>
          </a:p>
          <a:p>
            <a:pPr lvl="0" algn="just"/>
            <a:r>
              <a:rPr lang="vi-VN" sz="2800" b="1" dirty="0">
                <a:solidFill>
                  <a:srgbClr val="002060"/>
                </a:solidFill>
                <a:latin typeface="Cambria" panose="02040503050406030204" pitchFamily="18" charset="0"/>
                <a:ea typeface="Cambria" panose="02040503050406030204" pitchFamily="18" charset="0"/>
              </a:rPr>
              <a:t>Dáng đi có hơi còng</a:t>
            </a:r>
          </a:p>
          <a:p>
            <a:pPr lvl="0" algn="just"/>
            <a:r>
              <a:rPr lang="vi-VN" sz="2800" b="1" dirty="0">
                <a:solidFill>
                  <a:srgbClr val="002060"/>
                </a:solidFill>
                <a:latin typeface="Cambria" panose="02040503050406030204" pitchFamily="18" charset="0"/>
                <a:ea typeface="Cambria" panose="02040503050406030204" pitchFamily="18" charset="0"/>
              </a:rPr>
              <a:t>Chăm quét nhà dọn dẹp?</a:t>
            </a:r>
          </a:p>
        </p:txBody>
      </p:sp>
      <p:sp>
        <p:nvSpPr>
          <p:cNvPr id="22" name="Rounded Rectangle 21"/>
          <p:cNvSpPr/>
          <p:nvPr/>
        </p:nvSpPr>
        <p:spPr>
          <a:xfrm>
            <a:off x="1396435" y="3464208"/>
            <a:ext cx="4319489" cy="177187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Cambria" panose="02040503050406030204" pitchFamily="18" charset="0"/>
                <a:ea typeface="Cambria" panose="02040503050406030204" pitchFamily="18" charset="0"/>
              </a:rPr>
              <a:t>Khi ông còn bé tí</a:t>
            </a:r>
          </a:p>
          <a:p>
            <a:r>
              <a:rPr lang="vi-VN" sz="2800" b="1" dirty="0">
                <a:solidFill>
                  <a:srgbClr val="002060"/>
                </a:solidFill>
                <a:latin typeface="Cambria" panose="02040503050406030204" pitchFamily="18" charset="0"/>
                <a:ea typeface="Cambria" panose="02040503050406030204" pitchFamily="18" charset="0"/>
              </a:rPr>
              <a:t>Có nghiêm như bây giờ,</a:t>
            </a:r>
          </a:p>
          <a:p>
            <a:r>
              <a:rPr lang="vi-VN" sz="2800" b="1" dirty="0">
                <a:solidFill>
                  <a:srgbClr val="002060"/>
                </a:solidFill>
                <a:latin typeface="Cambria" panose="02040503050406030204" pitchFamily="18" charset="0"/>
                <a:ea typeface="Cambria" panose="02040503050406030204" pitchFamily="18" charset="0"/>
              </a:rPr>
              <a:t>Có chau mặt chơi cờ</a:t>
            </a:r>
          </a:p>
          <a:p>
            <a:r>
              <a:rPr lang="vi-VN" sz="2800" b="1" dirty="0">
                <a:solidFill>
                  <a:srgbClr val="002060"/>
                </a:solidFill>
                <a:latin typeface="Cambria" panose="02040503050406030204" pitchFamily="18" charset="0"/>
                <a:ea typeface="Cambria" panose="02040503050406030204" pitchFamily="18" charset="0"/>
              </a:rPr>
              <a:t>Có uống trà buổi sáng?</a:t>
            </a:r>
          </a:p>
        </p:txBody>
      </p:sp>
      <p:grpSp>
        <p:nvGrpSpPr>
          <p:cNvPr id="14" name="Group 13"/>
          <p:cNvGrpSpPr/>
          <p:nvPr/>
        </p:nvGrpSpPr>
        <p:grpSpPr>
          <a:xfrm>
            <a:off x="769254" y="972715"/>
            <a:ext cx="851094" cy="584333"/>
            <a:chOff x="-28110" y="914314"/>
            <a:chExt cx="851094"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grpSp>
        <p:nvGrpSpPr>
          <p:cNvPr id="19" name="Group 18"/>
          <p:cNvGrpSpPr/>
          <p:nvPr/>
        </p:nvGrpSpPr>
        <p:grpSpPr>
          <a:xfrm>
            <a:off x="769254" y="3281333"/>
            <a:ext cx="851094" cy="584333"/>
            <a:chOff x="-28110" y="914314"/>
            <a:chExt cx="851094" cy="584333"/>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23" name="Rounded Rectangle 22"/>
          <p:cNvSpPr/>
          <p:nvPr/>
        </p:nvSpPr>
        <p:spPr>
          <a:xfrm>
            <a:off x="6960654" y="1140833"/>
            <a:ext cx="4419077" cy="17718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tô</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say </a:t>
            </a:r>
            <a:r>
              <a:rPr lang="en-US" sz="2800" b="1" dirty="0" err="1">
                <a:solidFill>
                  <a:srgbClr val="002060"/>
                </a:solidFill>
                <a:latin typeface="Cambria" panose="02040503050406030204" pitchFamily="18" charset="0"/>
                <a:ea typeface="Cambria" panose="02040503050406030204" pitchFamily="18" charset="0"/>
              </a:rPr>
              <a:t>mê</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đồ</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hay </a:t>
            </a:r>
            <a:r>
              <a:rPr lang="en-US" sz="2800" b="1" dirty="0" err="1">
                <a:solidFill>
                  <a:srgbClr val="002060"/>
                </a:solidFill>
                <a:latin typeface="Cambria" panose="02040503050406030204" pitchFamily="18" charset="0"/>
                <a:ea typeface="Cambria" panose="02040503050406030204" pitchFamily="18" charset="0"/>
              </a:rPr>
              <a:t>xem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bóng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đá</a:t>
            </a:r>
            <a:r>
              <a:rPr lang="en-US" sz="2800" b="1" dirty="0">
                <a:solidFill>
                  <a:srgbClr val="002060"/>
                </a:solidFill>
                <a:latin typeface="Cambria" panose="02040503050406030204" pitchFamily="18" charset="0"/>
                <a:ea typeface="Cambria" panose="02040503050406030204" pitchFamily="18" charset="0"/>
              </a:rPr>
              <a:t>?</a:t>
            </a:r>
          </a:p>
        </p:txBody>
      </p:sp>
      <p:sp>
        <p:nvSpPr>
          <p:cNvPr id="24" name="Rounded Rectangle 23"/>
          <p:cNvSpPr/>
          <p:nvPr/>
        </p:nvSpPr>
        <p:spPr>
          <a:xfrm>
            <a:off x="6932940" y="2948061"/>
            <a:ext cx="4446791" cy="177187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ngồi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Tối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khuya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ôm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sách</a:t>
            </a:r>
            <a:r>
              <a:rPr lang="en-US" sz="2800" b="1" dirty="0">
                <a:solidFill>
                  <a:srgbClr val="002060"/>
                </a:solidFill>
                <a:latin typeface="Cambria" panose="02040503050406030204" pitchFamily="18" charset="0"/>
                <a:ea typeface="Cambria" panose="02040503050406030204" pitchFamily="18" charset="0"/>
              </a:rPr>
              <a:t>?</a:t>
            </a:r>
          </a:p>
        </p:txBody>
      </p:sp>
      <p:sp>
        <p:nvSpPr>
          <p:cNvPr id="25" name="Rounded Rectangle 24"/>
          <p:cNvSpPr/>
          <p:nvPr/>
        </p:nvSpPr>
        <p:spPr>
          <a:xfrm>
            <a:off x="6932939" y="4767389"/>
            <a:ext cx="4446791" cy="177187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Cambria" panose="02040503050406030204" pitchFamily="18" charset="0"/>
                <a:ea typeface="Cambria" panose="02040503050406030204" pitchFamily="18" charset="0"/>
              </a:rPr>
              <a:t>Khi c</a:t>
            </a:r>
            <a:r>
              <a:rPr lang="en-US" sz="2800" b="1" dirty="0">
                <a:solidFill>
                  <a:srgbClr val="002060"/>
                </a:solidFill>
                <a:latin typeface="Cambria" panose="02040503050406030204" pitchFamily="18" charset="0"/>
                <a:ea typeface="Cambria" panose="02040503050406030204" pitchFamily="18" charset="0"/>
              </a:rPr>
              <a:t>o</a:t>
            </a:r>
            <a:r>
              <a:rPr lang="vi-VN" sz="2800" b="1" dirty="0">
                <a:solidFill>
                  <a:srgbClr val="002060"/>
                </a:solidFill>
                <a:latin typeface="Cambria" panose="02040503050406030204" pitchFamily="18" charset="0"/>
                <a:ea typeface="Cambria" panose="02040503050406030204" pitchFamily="18" charset="0"/>
              </a:rPr>
              <a:t>n còn bé tí</a:t>
            </a:r>
          </a:p>
          <a:p>
            <a:pPr fontAlgn="t"/>
            <a:r>
              <a:rPr lang="vi-VN" sz="2800" b="1" dirty="0">
                <a:solidFill>
                  <a:srgbClr val="002060"/>
                </a:solidFill>
                <a:latin typeface="Cambria" panose="02040503050406030204" pitchFamily="18" charset="0"/>
                <a:ea typeface="Cambria" panose="02040503050406030204" pitchFamily="18" charset="0"/>
              </a:rPr>
              <a:t>Chẳng đọc sách, chơi cờ</a:t>
            </a:r>
          </a:p>
          <a:p>
            <a:pPr fontAlgn="t"/>
            <a:r>
              <a:rPr lang="vi-VN" sz="2800" b="1" dirty="0">
                <a:solidFill>
                  <a:srgbClr val="002060"/>
                </a:solidFill>
                <a:latin typeface="Cambria" panose="02040503050406030204" pitchFamily="18" charset="0"/>
                <a:ea typeface="Cambria" panose="02040503050406030204" pitchFamily="18" charset="0"/>
              </a:rPr>
              <a:t>Chẳng dọn dẹp, chữa đồ</a:t>
            </a:r>
          </a:p>
          <a:p>
            <a:pPr fontAlgn="t"/>
            <a:r>
              <a:rPr lang="vi-VN" sz="2800" b="1" dirty="0">
                <a:solidFill>
                  <a:srgbClr val="002060"/>
                </a:solidFill>
                <a:latin typeface="Cambria" panose="02040503050406030204" pitchFamily="18" charset="0"/>
                <a:ea typeface="Cambria" panose="02040503050406030204" pitchFamily="18" charset="0"/>
              </a:rPr>
              <a:t>Cả ngày con đùa nghịch.</a:t>
            </a:r>
            <a:endParaRPr lang="vi-VN" sz="2400" b="1" dirty="0">
              <a:solidFill>
                <a:srgbClr val="002060"/>
              </a:solidFill>
              <a:latin typeface="Cambria" panose="02040503050406030204" pitchFamily="18" charset="0"/>
              <a:ea typeface="Cambria" panose="02040503050406030204" pitchFamily="18" charset="0"/>
            </a:endParaRPr>
          </a:p>
        </p:txBody>
      </p:sp>
      <p:grpSp>
        <p:nvGrpSpPr>
          <p:cNvPr id="26" name="Group 25"/>
          <p:cNvGrpSpPr/>
          <p:nvPr/>
        </p:nvGrpSpPr>
        <p:grpSpPr>
          <a:xfrm>
            <a:off x="6290335" y="972715"/>
            <a:ext cx="851094" cy="584333"/>
            <a:chOff x="-28110" y="914314"/>
            <a:chExt cx="851094" cy="584333"/>
          </a:xfrm>
        </p:grpSpPr>
        <p:pic>
          <p:nvPicPr>
            <p:cNvPr id="27" name="Picture 2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8" name="TextBox 27">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29" name="Group 28"/>
          <p:cNvGrpSpPr/>
          <p:nvPr/>
        </p:nvGrpSpPr>
        <p:grpSpPr>
          <a:xfrm>
            <a:off x="6244446" y="2772270"/>
            <a:ext cx="851094" cy="584333"/>
            <a:chOff x="-28110" y="914314"/>
            <a:chExt cx="851094" cy="584333"/>
          </a:xfrm>
        </p:grpSpPr>
        <p:pic>
          <p:nvPicPr>
            <p:cNvPr id="30" name="Picture 2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1" name="TextBox 30">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4</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32" name="Group 31"/>
          <p:cNvGrpSpPr/>
          <p:nvPr/>
        </p:nvGrpSpPr>
        <p:grpSpPr>
          <a:xfrm>
            <a:off x="6269966" y="4591464"/>
            <a:ext cx="851094" cy="584333"/>
            <a:chOff x="-28110" y="914314"/>
            <a:chExt cx="851094" cy="584333"/>
          </a:xfrm>
        </p:grpSpPr>
        <p:pic>
          <p:nvPicPr>
            <p:cNvPr id="33" name="Picture 3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4" name="TextBox 33">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5</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36" name="Group 35">
            <a:extLst>
              <a:ext uri="{FF2B5EF4-FFF2-40B4-BE49-F238E27FC236}">
                <a16:creationId xmlns:a16="http://schemas.microsoft.com/office/drawing/2014/main" id="{7C63C92D-84AA-4FBF-4C07-278825C6C1AC}"/>
              </a:ext>
            </a:extLst>
          </p:cNvPr>
          <p:cNvGrpSpPr/>
          <p:nvPr/>
        </p:nvGrpSpPr>
        <p:grpSpPr>
          <a:xfrm>
            <a:off x="4481008" y="2218849"/>
            <a:ext cx="3337008" cy="1896157"/>
            <a:chOff x="1548480" y="1794778"/>
            <a:chExt cx="4737655" cy="2075485"/>
          </a:xfrm>
        </p:grpSpPr>
        <p:sp>
          <p:nvSpPr>
            <p:cNvPr id="37" name="Freeform: Shape 8">
              <a:extLst>
                <a:ext uri="{FF2B5EF4-FFF2-40B4-BE49-F238E27FC236}">
                  <a16:creationId xmlns:a16="http://schemas.microsoft.com/office/drawing/2014/main" id="{58245217-77D1-04F5-1A0F-ACEC991A9615}"/>
                </a:ext>
              </a:extLst>
            </p:cNvPr>
            <p:cNvSpPr/>
            <p:nvPr/>
          </p:nvSpPr>
          <p:spPr>
            <a:xfrm>
              <a:off x="1548480" y="1794778"/>
              <a:ext cx="4737655" cy="207548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38" name="TextBox 37">
              <a:extLst>
                <a:ext uri="{FF2B5EF4-FFF2-40B4-BE49-F238E27FC236}">
                  <a16:creationId xmlns:a16="http://schemas.microsoft.com/office/drawing/2014/main" id="{F5BD5560-E7D2-6AC8-9D2C-A6505DFA0F3C}"/>
                </a:ext>
              </a:extLst>
            </p:cNvPr>
            <p:cNvSpPr txBox="1"/>
            <p:nvPr/>
          </p:nvSpPr>
          <p:spPr>
            <a:xfrm>
              <a:off x="2019628" y="2425067"/>
              <a:ext cx="4214926" cy="994819"/>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600" b="1" kern="0"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Arial"/>
                </a:rPr>
                <a:t>Đọc</a:t>
              </a:r>
              <a:r>
                <a:rPr lang="en-US" sz="3600" b="1" kern="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600" b="1" kern="0"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Arial"/>
                </a:rPr>
                <a:t>toàn</a:t>
              </a:r>
              <a:r>
                <a:rPr lang="en-US" sz="3600" b="1" kern="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600" b="1" kern="0"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Arial"/>
                </a:rPr>
                <a:t>bài</a:t>
              </a:r>
              <a:endParaRPr kumimoji="0" lang="vi-VN" sz="3600" b="1" i="0" u="none" strike="noStrike" kern="0" cap="none" spc="0" normalizeH="0" baseline="0" noProof="0" dirty="0"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pic>
        <p:nvPicPr>
          <p:cNvPr id="3" name="Picture 2"/>
          <p:cNvPicPr>
            <a:picLocks noChangeAspect="1"/>
          </p:cNvPicPr>
          <p:nvPr/>
        </p:nvPicPr>
        <p:blipFill>
          <a:blip r:embed="rId5"/>
          <a:stretch>
            <a:fillRect/>
          </a:stretch>
        </p:blipFill>
        <p:spPr>
          <a:xfrm>
            <a:off x="11141734" y="114278"/>
            <a:ext cx="920576" cy="835224"/>
          </a:xfrm>
          <a:prstGeom prst="rect">
            <a:avLst/>
          </a:prstGeom>
        </p:spPr>
      </p:pic>
    </p:spTree>
    <p:extLst>
      <p:ext uri="{BB962C8B-B14F-4D97-AF65-F5344CB8AC3E}">
        <p14:creationId xmlns:p14="http://schemas.microsoft.com/office/powerpoint/2010/main" val="1061179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3200" y="6006875"/>
            <a:ext cx="812800" cy="812800"/>
          </a:xfrm>
          <a:prstGeom prst="rect">
            <a:avLst/>
          </a:prstGeom>
        </p:spPr>
      </p:pic>
      <p:pic>
        <p:nvPicPr>
          <p:cNvPr id="78" name="Picture 9" descr="C:\Users\ADMIN\Desktop\Tai nguyen thiet ke tro choi\Bảng gỗ\images.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93801" y="51868"/>
            <a:ext cx="4329827" cy="2917283"/>
          </a:xfrm>
          <a:prstGeom prst="rect">
            <a:avLst/>
          </a:prstGeom>
          <a:noFill/>
          <a:extLst>
            <a:ext uri="{909E8E84-426E-40DD-AFC4-6F175D3DCCD1}">
              <a14:hiddenFill xmlns:a14="http://schemas.microsoft.com/office/drawing/2010/main">
                <a:solidFill>
                  <a:srgbClr val="FFFFFF"/>
                </a:solidFill>
              </a14:hiddenFill>
            </a:ext>
          </a:extLst>
        </p:spPr>
      </p:pic>
      <p:sp>
        <p:nvSpPr>
          <p:cNvPr id="81" name="Rounded Rectangle 80"/>
          <p:cNvSpPr/>
          <p:nvPr/>
        </p:nvSpPr>
        <p:spPr>
          <a:xfrm>
            <a:off x="4080607" y="1594175"/>
            <a:ext cx="4193276" cy="120348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smtClean="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Tìm</a:t>
            </a:r>
            <a:r>
              <a:rPr lang="en-US" sz="4400" b="1" dirty="0" smtClean="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 </a:t>
            </a:r>
            <a:r>
              <a:rPr lang="en-US" sz="4400" b="1" dirty="0" err="1" smtClean="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hiểu</a:t>
            </a:r>
            <a:r>
              <a:rPr lang="en-US" sz="4400" b="1" dirty="0" smtClean="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 </a:t>
            </a:r>
            <a:r>
              <a:rPr lang="en-US" sz="4400" b="1" dirty="0" err="1" smtClean="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bài</a:t>
            </a:r>
            <a:endParaRPr lang="en-US" sz="4400" b="1" dirty="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11208376" y="51868"/>
            <a:ext cx="920576" cy="835224"/>
          </a:xfrm>
          <a:prstGeom prst="rect">
            <a:avLst/>
          </a:prstGeom>
        </p:spPr>
      </p:pic>
      <p:pic>
        <p:nvPicPr>
          <p:cNvPr id="3" name="Picture 2"/>
          <p:cNvPicPr>
            <a:picLocks noChangeAspect="1"/>
          </p:cNvPicPr>
          <p:nvPr/>
        </p:nvPicPr>
        <p:blipFill>
          <a:blip r:embed="rId9"/>
          <a:stretch>
            <a:fillRect/>
          </a:stretch>
        </p:blipFill>
        <p:spPr>
          <a:xfrm>
            <a:off x="3939819" y="2797663"/>
            <a:ext cx="4334064" cy="4192350"/>
          </a:xfrm>
          <a:prstGeom prst="rect">
            <a:avLst/>
          </a:prstGeom>
        </p:spPr>
      </p:pic>
    </p:spTree>
    <p:extLst>
      <p:ext uri="{BB962C8B-B14F-4D97-AF65-F5344CB8AC3E}">
        <p14:creationId xmlns:p14="http://schemas.microsoft.com/office/powerpoint/2010/main" val="2524241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8" repeatCount="indefinite" fill="hold" display="0">
                  <p:stCondLst>
                    <p:cond delay="indefinite"/>
                  </p:stCondLst>
                  <p:endCondLst>
                    <p:cond evt="onStopAudio" delay="0">
                      <p:tgtEl>
                        <p:sldTgt/>
                      </p:tgtEl>
                    </p:cond>
                  </p:endCondLst>
                </p:cTn>
                <p:tgtEl>
                  <p:spTgt spid="18"/>
                </p:tgtEl>
              </p:cMediaNode>
            </p:audio>
          </p:childTnLst>
        </p:cTn>
      </p:par>
    </p:tnLst>
    <p:bldLst>
      <p:bldP spid="8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0341"/>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smtClean="0">
                <a:solidFill>
                  <a:srgbClr val="000000"/>
                </a:solidFill>
                <a:latin typeface="OpenSansBold"/>
              </a:rPr>
              <a:t>     </a:t>
            </a:r>
            <a:r>
              <a:rPr lang="en-US" sz="4800" b="1" dirty="0" err="1" smtClean="0">
                <a:solidFill>
                  <a:srgbClr val="000000"/>
                </a:solidFill>
                <a:latin typeface="Cambria" panose="02040503050406030204" pitchFamily="18" charset="0"/>
                <a:ea typeface="Cambria" panose="02040503050406030204" pitchFamily="18" charset="0"/>
              </a:rPr>
              <a:t>Bạn</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smtClean="0">
                <a:solidFill>
                  <a:srgbClr val="000000"/>
                </a:solidFill>
                <a:latin typeface="Cambria" panose="02040503050406030204" pitchFamily="18" charset="0"/>
                <a:ea typeface="Cambria" panose="02040503050406030204" pitchFamily="18" charset="0"/>
              </a:rPr>
              <a:t>nhỏ</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smtClean="0">
                <a:solidFill>
                  <a:srgbClr val="000000"/>
                </a:solidFill>
                <a:latin typeface="Cambria" panose="02040503050406030204" pitchFamily="18" charset="0"/>
                <a:ea typeface="Cambria" panose="02040503050406030204" pitchFamily="18" charset="0"/>
              </a:rPr>
              <a:t>đã</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smtClean="0">
                <a:solidFill>
                  <a:srgbClr val="000000"/>
                </a:solidFill>
                <a:latin typeface="Cambria" panose="02040503050406030204" pitchFamily="18" charset="0"/>
                <a:ea typeface="Cambria" panose="02040503050406030204" pitchFamily="18" charset="0"/>
              </a:rPr>
              <a:t>hỏi</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smtClean="0">
                <a:solidFill>
                  <a:srgbClr val="000000"/>
                </a:solidFill>
                <a:latin typeface="Cambria" panose="02040503050406030204" pitchFamily="18" charset="0"/>
                <a:ea typeface="Cambria" panose="02040503050406030204" pitchFamily="18" charset="0"/>
              </a:rPr>
              <a:t>về</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smtClean="0">
                <a:solidFill>
                  <a:srgbClr val="000000"/>
                </a:solidFill>
                <a:latin typeface="Cambria" panose="02040503050406030204" pitchFamily="18" charset="0"/>
                <a:ea typeface="Cambria" panose="02040503050406030204" pitchFamily="18" charset="0"/>
              </a:rPr>
              <a:t>những</a:t>
            </a:r>
            <a:r>
              <a:rPr lang="en-US" sz="4800" b="1" dirty="0" smtClean="0">
                <a:solidFill>
                  <a:srgbClr val="000000"/>
                </a:solidFill>
                <a:latin typeface="Cambria" panose="02040503050406030204" pitchFamily="18" charset="0"/>
                <a:ea typeface="Cambria" panose="02040503050406030204" pitchFamily="18" charset="0"/>
              </a:rPr>
              <a:t> </a:t>
            </a:r>
            <a:r>
              <a:rPr lang="en-US" sz="4800" b="1" dirty="0" err="1" smtClean="0">
                <a:solidFill>
                  <a:srgbClr val="000000"/>
                </a:solidFill>
                <a:latin typeface="Cambria" panose="02040503050406030204" pitchFamily="18" charset="0"/>
                <a:ea typeface="Cambria" panose="02040503050406030204" pitchFamily="18" charset="0"/>
              </a:rPr>
              <a:t>ai</a:t>
            </a:r>
            <a:r>
              <a:rPr lang="en-US" sz="4800" b="1" dirty="0" smtClean="0">
                <a:solidFill>
                  <a:srgbClr val="000000"/>
                </a:solidFill>
                <a:latin typeface="Cambria" panose="02040503050406030204" pitchFamily="18" charset="0"/>
                <a:ea typeface="Cambria" panose="02040503050406030204" pitchFamily="18" charset="0"/>
              </a:rPr>
              <a:t>?</a:t>
            </a:r>
            <a:endParaRPr lang="id-ID" sz="4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grpSp>
        <p:nvGrpSpPr>
          <p:cNvPr id="5" name="Group 4"/>
          <p:cNvGrpSpPr/>
          <p:nvPr/>
        </p:nvGrpSpPr>
        <p:grpSpPr>
          <a:xfrm>
            <a:off x="1882591" y="1844196"/>
            <a:ext cx="8856695" cy="1243217"/>
            <a:chOff x="2026394" y="1949954"/>
            <a:chExt cx="8856695" cy="1243217"/>
          </a:xfrm>
        </p:grpSpPr>
        <p:sp>
          <p:nvSpPr>
            <p:cNvPr id="4" name="Wave 3"/>
            <p:cNvSpPr/>
            <p:nvPr/>
          </p:nvSpPr>
          <p:spPr>
            <a:xfrm>
              <a:off x="2026394" y="1949954"/>
              <a:ext cx="8856695" cy="1243217"/>
            </a:xfrm>
            <a:prstGeom prst="wave">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87530" y="2340731"/>
              <a:ext cx="8734425" cy="461665"/>
            </a:xfrm>
            <a:prstGeom prst="rect">
              <a:avLst/>
            </a:prstGeom>
          </p:spPr>
          <p:txBody>
            <a:bodyPr wrap="square">
              <a:prstTxWarp prst="textWave1">
                <a:avLst/>
              </a:prstTxWarp>
              <a:spAutoFit/>
            </a:bodyPr>
            <a:lstStyle/>
            <a:p>
              <a:r>
                <a:rPr lang="vi-VN" sz="2400" b="1" dirty="0">
                  <a:solidFill>
                    <a:srgbClr val="FF0000"/>
                  </a:solidFill>
                  <a:latin typeface="Cambria" panose="02040503050406030204" pitchFamily="18" charset="0"/>
                  <a:ea typeface="Cambria" panose="02040503050406030204" pitchFamily="18" charset="0"/>
                </a:rPr>
                <a:t>Em đọc kĩ các câu thơ đầu của mỗi khổ thơ để trả lời câu hỏi</a:t>
              </a:r>
              <a:r>
                <a:rPr lang="vi-VN" sz="2400" b="1" dirty="0" smtClean="0">
                  <a:solidFill>
                    <a:srgbClr val="FF0000"/>
                  </a:solidFill>
                  <a:latin typeface="Cambria" panose="02040503050406030204" pitchFamily="18" charset="0"/>
                  <a:ea typeface="Cambria" panose="02040503050406030204" pitchFamily="18" charset="0"/>
                </a:rPr>
                <a:t>.</a:t>
              </a:r>
              <a:endParaRPr lang="en-US" sz="2400" b="1" dirty="0">
                <a:solidFill>
                  <a:srgbClr val="FF0000"/>
                </a:solidFill>
                <a:latin typeface="Great Vibes" pitchFamily="2" charset="0"/>
                <a:ea typeface="Cambria" panose="02040503050406030204" pitchFamily="18" charset="0"/>
              </a:endParaRPr>
            </a:p>
          </p:txBody>
        </p:sp>
      </p:gr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2353" b="90294" l="7438" r="89532"/>
                    </a14:imgEffect>
                  </a14:imgLayer>
                </a14:imgProps>
              </a:ext>
            </a:extLst>
          </a:blip>
          <a:stretch>
            <a:fillRect/>
          </a:stretch>
        </p:blipFill>
        <p:spPr>
          <a:xfrm>
            <a:off x="6788080" y="3206770"/>
            <a:ext cx="2766300" cy="2591025"/>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678" b="98658" l="6173" r="94444"/>
                    </a14:imgEffect>
                  </a14:imgLayer>
                </a14:imgProps>
              </a:ext>
            </a:extLst>
          </a:blip>
          <a:stretch>
            <a:fillRect/>
          </a:stretch>
        </p:blipFill>
        <p:spPr>
          <a:xfrm>
            <a:off x="2087530" y="3227067"/>
            <a:ext cx="2469094" cy="2270957"/>
          </a:xfrm>
          <a:prstGeom prst="rect">
            <a:avLst/>
          </a:prstGeom>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1404" b="96140" l="350" r="97552">
                        <a14:foregroundMark x1="40559" y1="88070" x2="40559" y2="88070"/>
                        <a14:foregroundMark x1="46503" y1="88070" x2="46503" y2="88070"/>
                        <a14:foregroundMark x1="68182" y1="87368" x2="68182" y2="87368"/>
                        <a14:foregroundMark x1="68182" y1="87368" x2="68182" y2="87368"/>
                        <a14:foregroundMark x1="45105" y1="81053" x2="45105" y2="81053"/>
                        <a14:foregroundMark x1="45105" y1="81053" x2="45105" y2="81053"/>
                        <a14:foregroundMark x1="21329" y1="84211" x2="21329" y2="84211"/>
                        <a14:foregroundMark x1="21329" y1="84211" x2="21329" y2="84211"/>
                        <a14:foregroundMark x1="20280" y1="71930" x2="20280" y2="71930"/>
                        <a14:foregroundMark x1="40909" y1="75789" x2="40909" y2="75789"/>
                      </a14:backgroundRemoval>
                    </a14:imgEffect>
                  </a14:imgLayer>
                </a14:imgProps>
              </a:ext>
            </a:extLst>
          </a:blip>
          <a:stretch>
            <a:fillRect/>
          </a:stretch>
        </p:blipFill>
        <p:spPr>
          <a:xfrm>
            <a:off x="115179" y="4060202"/>
            <a:ext cx="2179509" cy="2171888"/>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2624" b="98834" l="0" r="97101"/>
                    </a14:imgEffect>
                  </a14:imgLayer>
                </a14:imgProps>
              </a:ext>
            </a:extLst>
          </a:blip>
          <a:stretch>
            <a:fillRect/>
          </a:stretch>
        </p:blipFill>
        <p:spPr>
          <a:xfrm>
            <a:off x="9554380" y="4218297"/>
            <a:ext cx="2369813" cy="2356075"/>
          </a:xfrm>
          <a:prstGeom prst="rect">
            <a:avLst/>
          </a:prstGeom>
        </p:spPr>
      </p:pic>
      <p:pic>
        <p:nvPicPr>
          <p:cNvPr id="19" name="Picture 18"/>
          <p:cNvPicPr>
            <a:picLocks noChangeAspect="1"/>
          </p:cNvPicPr>
          <p:nvPr/>
        </p:nvPicPr>
        <p:blipFill>
          <a:blip r:embed="rId11">
            <a:extLst>
              <a:ext uri="{BEBA8EAE-BF5A-486C-A8C5-ECC9F3942E4B}">
                <a14:imgProps xmlns:a14="http://schemas.microsoft.com/office/drawing/2010/main">
                  <a14:imgLayer r:embed="rId12">
                    <a14:imgEffect>
                      <a14:backgroundRemoval t="3713" b="94554" l="9709" r="89806"/>
                    </a14:imgEffect>
                  </a14:imgLayer>
                </a14:imgProps>
              </a:ext>
            </a:extLst>
          </a:blip>
          <a:stretch>
            <a:fillRect/>
          </a:stretch>
        </p:blipFill>
        <p:spPr>
          <a:xfrm>
            <a:off x="4301002" y="3606772"/>
            <a:ext cx="3139712" cy="3078747"/>
          </a:xfrm>
          <a:prstGeom prst="rect">
            <a:avLst/>
          </a:prstGeom>
        </p:spPr>
      </p:pic>
      <p:grpSp>
        <p:nvGrpSpPr>
          <p:cNvPr id="23" name="Group 22"/>
          <p:cNvGrpSpPr/>
          <p:nvPr/>
        </p:nvGrpSpPr>
        <p:grpSpPr>
          <a:xfrm>
            <a:off x="2054648" y="1775399"/>
            <a:ext cx="8512580" cy="1233406"/>
            <a:chOff x="3293854" y="3214949"/>
            <a:chExt cx="6315075" cy="1657473"/>
          </a:xfrm>
        </p:grpSpPr>
        <p:sp>
          <p:nvSpPr>
            <p:cNvPr id="22" name="Rounded Rectangle 21"/>
            <p:cNvSpPr/>
            <p:nvPr/>
          </p:nvSpPr>
          <p:spPr>
            <a:xfrm>
              <a:off x="3293854" y="3214949"/>
              <a:ext cx="6315075" cy="1657473"/>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431114" y="3539118"/>
              <a:ext cx="6096000" cy="951270"/>
            </a:xfrm>
            <a:prstGeom prst="rect">
              <a:avLst/>
            </a:prstGeom>
          </p:spPr>
          <p:txBody>
            <a:bodyPr>
              <a:spAutoFit/>
            </a:bodyPr>
            <a:lstStyle/>
            <a:p>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nhỏ</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về</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ông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mẹ</a:t>
              </a:r>
              <a:r>
                <a:rPr lang="en-US" sz="4000" b="1" dirty="0" smtClean="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grpSp>
      <p:sp>
        <p:nvSpPr>
          <p:cNvPr id="26" name="Wave 25"/>
          <p:cNvSpPr/>
          <p:nvPr/>
        </p:nvSpPr>
        <p:spPr>
          <a:xfrm>
            <a:off x="866164" y="241949"/>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1</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13"/>
          <a:stretch>
            <a:fillRect/>
          </a:stretch>
        </p:blipFill>
        <p:spPr>
          <a:xfrm>
            <a:off x="11271424" y="0"/>
            <a:ext cx="920576" cy="835224"/>
          </a:xfrm>
          <a:prstGeom prst="rect">
            <a:avLst/>
          </a:prstGeom>
        </p:spPr>
      </p:pic>
    </p:spTree>
    <p:extLst>
      <p:ext uri="{BB962C8B-B14F-4D97-AF65-F5344CB8AC3E}">
        <p14:creationId xmlns:p14="http://schemas.microsoft.com/office/powerpoint/2010/main" val="26556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683251" y="1657350"/>
            <a:ext cx="5320278" cy="5392700"/>
          </a:xfrm>
          <a:prstGeom prst="rect">
            <a:avLst/>
          </a:prstGeom>
        </p:spPr>
      </p:pic>
      <p:sp>
        <p:nvSpPr>
          <p:cNvPr id="6" name="Rectangle 5"/>
          <p:cNvSpPr/>
          <p:nvPr/>
        </p:nvSpPr>
        <p:spPr>
          <a:xfrm>
            <a:off x="0" y="-10341"/>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smtClean="0">
                <a:solidFill>
                  <a:srgbClr val="000000"/>
                </a:solidFill>
                <a:latin typeface="OpenSansBold"/>
              </a:rPr>
              <a:t> </a:t>
            </a:r>
            <a:r>
              <a:rPr lang="en-US" sz="4800" b="1" dirty="0" err="1" smtClean="0">
                <a:solidFill>
                  <a:schemeClr val="tx1"/>
                </a:solidFill>
                <a:latin typeface="Cambria" panose="02040503050406030204" pitchFamily="18" charset="0"/>
                <a:ea typeface="Cambria" panose="02040503050406030204" pitchFamily="18" charset="0"/>
              </a:rPr>
              <a:t>Bạn</a:t>
            </a:r>
            <a:r>
              <a:rPr lang="en-US" sz="4800" b="1" dirty="0" smtClean="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nhỏ</a:t>
            </a:r>
            <a:r>
              <a:rPr lang="en-US" sz="4800" b="1" dirty="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thắc</a:t>
            </a:r>
            <a:r>
              <a:rPr lang="en-US" sz="4800" b="1" dirty="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mắc</a:t>
            </a:r>
            <a:r>
              <a:rPr lang="en-US" sz="4800" b="1" dirty="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điều</a:t>
            </a:r>
            <a:r>
              <a:rPr lang="en-US" sz="4800" b="1" dirty="0">
                <a:solidFill>
                  <a:schemeClr val="tx1"/>
                </a:solidFill>
                <a:latin typeface="Cambria" panose="02040503050406030204" pitchFamily="18" charset="0"/>
                <a:ea typeface="Cambria" panose="02040503050406030204" pitchFamily="18" charset="0"/>
              </a:rPr>
              <a:t> </a:t>
            </a:r>
            <a:r>
              <a:rPr lang="en-US" sz="4800" b="1" dirty="0" err="1">
                <a:solidFill>
                  <a:schemeClr val="tx1"/>
                </a:solidFill>
                <a:latin typeface="Cambria" panose="02040503050406030204" pitchFamily="18" charset="0"/>
                <a:ea typeface="Cambria" panose="02040503050406030204" pitchFamily="18" charset="0"/>
              </a:rPr>
              <a:t>gì</a:t>
            </a:r>
            <a:r>
              <a:rPr lang="en-US" sz="4800" b="1" dirty="0">
                <a:solidFill>
                  <a:schemeClr val="tx1"/>
                </a:solidFill>
                <a:latin typeface="Cambria" panose="02040503050406030204" pitchFamily="18" charset="0"/>
                <a:ea typeface="Cambria" panose="02040503050406030204" pitchFamily="18" charset="0"/>
              </a:rPr>
              <a:t>?</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3713" b="94554" l="9709" r="89806"/>
                    </a14:imgEffect>
                  </a14:imgLayer>
                </a14:imgProps>
              </a:ext>
            </a:extLst>
          </a:blip>
          <a:stretch>
            <a:fillRect/>
          </a:stretch>
        </p:blipFill>
        <p:spPr>
          <a:xfrm>
            <a:off x="-313332" y="3165388"/>
            <a:ext cx="2441725" cy="2394314"/>
          </a:xfrm>
          <a:prstGeom prst="rect">
            <a:avLst/>
          </a:prstGeom>
        </p:spPr>
      </p:pic>
      <p:sp>
        <p:nvSpPr>
          <p:cNvPr id="27" name="TextBox 26">
            <a:extLst>
              <a:ext uri="{FF2B5EF4-FFF2-40B4-BE49-F238E27FC236}">
                <a16:creationId xmlns:a16="http://schemas.microsoft.com/office/drawing/2014/main" id="{4FAEF9A1-8A6E-5257-C2B0-174A007AFF63}"/>
              </a:ext>
            </a:extLst>
          </p:cNvPr>
          <p:cNvSpPr txBox="1"/>
          <p:nvPr/>
        </p:nvSpPr>
        <p:spPr>
          <a:xfrm>
            <a:off x="3193274" y="1849756"/>
            <a:ext cx="5355167" cy="646986"/>
          </a:xfrm>
          <a:prstGeom prst="roundRect">
            <a:avLst/>
          </a:prstGeom>
          <a:solidFill>
            <a:srgbClr val="92D050"/>
          </a:solidFill>
          <a:ln w="25400" cap="flat" cmpd="sng" algn="ctr">
            <a:solidFill>
              <a:srgbClr val="FFFFFF"/>
            </a:solidFill>
            <a:prstDash val="solid"/>
          </a:ln>
          <a:effectLst/>
        </p:spPr>
        <p:txBody>
          <a:bodyPr wrap="square">
            <a:spAutoFit/>
          </a:bodyPr>
          <a:lstStyle/>
          <a:p>
            <a:pPr lvl="0" algn="ctr">
              <a:buClr>
                <a:srgbClr val="000000"/>
              </a:buClr>
            </a:pPr>
            <a:r>
              <a:rPr lang="en-US" sz="3200" dirty="0">
                <a:solidFill>
                  <a:schemeClr val="bg1"/>
                </a:solidFill>
                <a:latin typeface="Cambria" panose="02040503050406030204" pitchFamily="18" charset="0"/>
                <a:ea typeface="Cambria" panose="02040503050406030204" pitchFamily="18" charset="0"/>
              </a:rPr>
              <a:t>a. </a:t>
            </a:r>
            <a:r>
              <a:rPr lang="en-US" sz="3200" dirty="0" err="1">
                <a:solidFill>
                  <a:schemeClr val="bg1"/>
                </a:solidFill>
                <a:latin typeface="Cambria" panose="02040503050406030204" pitchFamily="18" charset="0"/>
                <a:ea typeface="Cambria" panose="02040503050406030204" pitchFamily="18" charset="0"/>
              </a:rPr>
              <a:t>Bạn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ấy</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thế</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nào</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khi</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còn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bé</a:t>
            </a:r>
            <a:r>
              <a:rPr lang="en-US" sz="3200" dirty="0" smtClean="0">
                <a:solidFill>
                  <a:schemeClr val="bg1"/>
                </a:solidFill>
                <a:latin typeface="Cambria" panose="02040503050406030204" pitchFamily="18" charset="0"/>
                <a:ea typeface="Cambria" panose="02040503050406030204" pitchFamily="18" charset="0"/>
              </a:rPr>
              <a:t>?</a:t>
            </a:r>
            <a:endParaRPr kumimoji="0" lang="en-US" sz="2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sp>
        <p:nvSpPr>
          <p:cNvPr id="28" name="TextBox 27">
            <a:extLst>
              <a:ext uri="{FF2B5EF4-FFF2-40B4-BE49-F238E27FC236}">
                <a16:creationId xmlns:a16="http://schemas.microsoft.com/office/drawing/2014/main" id="{4FAEF9A1-8A6E-5257-C2B0-174A007AFF63}"/>
              </a:ext>
            </a:extLst>
          </p:cNvPr>
          <p:cNvSpPr txBox="1"/>
          <p:nvPr/>
        </p:nvSpPr>
        <p:spPr>
          <a:xfrm>
            <a:off x="2825361" y="3071078"/>
            <a:ext cx="6541276" cy="646986"/>
          </a:xfrm>
          <a:prstGeom prst="roundRect">
            <a:avLst/>
          </a:prstGeom>
          <a:solidFill>
            <a:srgbClr val="00B050"/>
          </a:solidFill>
          <a:ln w="25400" cap="flat" cmpd="sng" algn="ctr">
            <a:solidFill>
              <a:srgbClr val="FFFFFF"/>
            </a:solidFill>
            <a:prstDash val="solid"/>
          </a:ln>
          <a:effectLst/>
        </p:spPr>
        <p:txBody>
          <a:bodyPr wrap="square">
            <a:spAutoFit/>
          </a:bodyPr>
          <a:lstStyle/>
          <a:p>
            <a:r>
              <a:rPr lang="vi-VN" sz="3200" dirty="0">
                <a:solidFill>
                  <a:schemeClr val="bg1"/>
                </a:solidFill>
                <a:latin typeface="Cambria" panose="02040503050406030204" pitchFamily="18" charset="0"/>
                <a:ea typeface="Cambria" panose="02040503050406030204" pitchFamily="18" charset="0"/>
              </a:rPr>
              <a:t>b. Mọi người thế nào khi còn bé</a:t>
            </a:r>
            <a:r>
              <a:rPr lang="vi-VN" sz="3200" dirty="0" smtClean="0">
                <a:solidFill>
                  <a:schemeClr val="bg1"/>
                </a:solidFill>
                <a:latin typeface="Cambria" panose="02040503050406030204" pitchFamily="18" charset="0"/>
                <a:ea typeface="Cambria" panose="02040503050406030204" pitchFamily="18" charset="0"/>
              </a:rPr>
              <a:t>?</a:t>
            </a:r>
            <a:endParaRPr lang="en-US" sz="3200" dirty="0">
              <a:solidFill>
                <a:schemeClr val="bg1"/>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4FAEF9A1-8A6E-5257-C2B0-174A007AFF63}"/>
              </a:ext>
            </a:extLst>
          </p:cNvPr>
          <p:cNvSpPr txBox="1"/>
          <p:nvPr/>
        </p:nvSpPr>
        <p:spPr>
          <a:xfrm>
            <a:off x="1838325" y="4362545"/>
            <a:ext cx="8762999" cy="646986"/>
          </a:xfrm>
          <a:prstGeom prst="roundRect">
            <a:avLst/>
          </a:prstGeom>
          <a:solidFill>
            <a:srgbClr val="008000"/>
          </a:solidFill>
          <a:ln w="25400" cap="flat" cmpd="sng" algn="ctr">
            <a:solidFill>
              <a:srgbClr val="FFFFFF"/>
            </a:solidFill>
            <a:prstDash val="solid"/>
          </a:ln>
          <a:effectLst/>
        </p:spPr>
        <p:txBody>
          <a:bodyPr wrap="square">
            <a:spAutoFit/>
          </a:bodyPr>
          <a:lstStyle/>
          <a:p>
            <a:r>
              <a:rPr lang="vi-VN" sz="3200" dirty="0">
                <a:solidFill>
                  <a:schemeClr val="bg1"/>
                </a:solidFill>
                <a:latin typeface="Cambria" panose="02040503050406030204" pitchFamily="18" charset="0"/>
                <a:ea typeface="Cambria" panose="02040503050406030204" pitchFamily="18" charset="0"/>
              </a:rPr>
              <a:t>c. Mọi người khi còn bé có giống bạn ấy không</a:t>
            </a:r>
            <a:r>
              <a:rPr lang="vi-VN" sz="3200" dirty="0" smtClean="0">
                <a:solidFill>
                  <a:schemeClr val="bg1"/>
                </a:solidFill>
                <a:latin typeface="Cambria" panose="02040503050406030204" pitchFamily="18" charset="0"/>
                <a:ea typeface="Cambria" panose="02040503050406030204" pitchFamily="18" charset="0"/>
              </a:rPr>
              <a:t>?</a:t>
            </a:r>
            <a:endParaRPr lang="en-US" sz="3200" dirty="0">
              <a:solidFill>
                <a:schemeClr val="bg1"/>
              </a:solidFill>
              <a:latin typeface="Cambria" panose="02040503050406030204" pitchFamily="18" charset="0"/>
              <a:ea typeface="Cambria" panose="02040503050406030204" pitchFamily="18" charset="0"/>
            </a:endParaRPr>
          </a:p>
        </p:txBody>
      </p:sp>
      <p:sp>
        <p:nvSpPr>
          <p:cNvPr id="31" name="Wave 30"/>
          <p:cNvSpPr/>
          <p:nvPr/>
        </p:nvSpPr>
        <p:spPr>
          <a:xfrm>
            <a:off x="794426" y="250553"/>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2</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7"/>
          <a:stretch>
            <a:fillRect/>
          </a:stretch>
        </p:blipFill>
        <p:spPr>
          <a:xfrm>
            <a:off x="11271424" y="0"/>
            <a:ext cx="920576" cy="835224"/>
          </a:xfrm>
          <a:prstGeom prst="rect">
            <a:avLst/>
          </a:prstGeom>
        </p:spPr>
      </p:pic>
    </p:spTree>
    <p:extLst>
      <p:ext uri="{BB962C8B-B14F-4D97-AF65-F5344CB8AC3E}">
        <p14:creationId xmlns:p14="http://schemas.microsoft.com/office/powerpoint/2010/main" val="3325923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par>
                                <p:cTn id="14" presetID="10" presetClass="entr" presetSubtype="0" fill="hold" grpId="1"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subTnLst>
                                    <p:audio>
                                      <p:cMediaNode>
                                        <p:cTn display="0" masterRel="sameClick">
                                          <p:stCondLst>
                                            <p:cond evt="begin" delay="0">
                                              <p:tn val="14"/>
                                            </p:cond>
                                          </p:stCondLst>
                                          <p:endCondLst>
                                            <p:cond evt="onStopAudio" delay="0">
                                              <p:tgtEl>
                                                <p:sldTgt/>
                                              </p:tgtEl>
                                            </p:cond>
                                          </p:endCondLst>
                                        </p:cTn>
                                        <p:tgtEl>
                                          <p:sndTgt r:embed="rId2" name="hammer.wav"/>
                                        </p:tgtEl>
                                      </p:cMediaNode>
                                    </p:audio>
                                  </p:subTnLst>
                                </p:cTn>
                              </p:par>
                              <p:par>
                                <p:cTn id="17" presetID="2" presetClass="entr" presetSubtype="3"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1+#ppt_w/2"/>
                                          </p:val>
                                        </p:tav>
                                        <p:tav tm="100000">
                                          <p:val>
                                            <p:strVal val="#ppt_x"/>
                                          </p:val>
                                        </p:tav>
                                      </p:tavLst>
                                    </p:anim>
                                    <p:anim calcmode="lin" valueType="num">
                                      <p:cBhvr additive="base">
                                        <p:cTn id="2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mph" presetSubtype="0" fill="hold" grpId="0" nodeType="clickEffect">
                                  <p:stCondLst>
                                    <p:cond delay="0"/>
                                  </p:stCondLst>
                                  <p:childTnLst>
                                    <p:animClr clrSpc="hsl" dir="cw">
                                      <p:cBhvr override="childStyle">
                                        <p:cTn id="24" dur="500" fill="hold"/>
                                        <p:tgtEl>
                                          <p:spTgt spid="28"/>
                                        </p:tgtEl>
                                        <p:attrNameLst>
                                          <p:attrName>style.color</p:attrName>
                                        </p:attrNameLst>
                                      </p:cBhvr>
                                      <p:by>
                                        <p:hsl h="7200000" s="0" l="0"/>
                                      </p:by>
                                    </p:animClr>
                                    <p:animClr clrSpc="hsl" dir="cw">
                                      <p:cBhvr>
                                        <p:cTn id="25" dur="500" fill="hold"/>
                                        <p:tgtEl>
                                          <p:spTgt spid="28"/>
                                        </p:tgtEl>
                                        <p:attrNameLst>
                                          <p:attrName>fillcolor</p:attrName>
                                        </p:attrNameLst>
                                      </p:cBhvr>
                                      <p:by>
                                        <p:hsl h="7200000" s="0" l="0"/>
                                      </p:by>
                                    </p:animClr>
                                    <p:animClr clrSpc="hsl" dir="cw">
                                      <p:cBhvr>
                                        <p:cTn id="26" dur="500" fill="hold"/>
                                        <p:tgtEl>
                                          <p:spTgt spid="28"/>
                                        </p:tgtEl>
                                        <p:attrNameLst>
                                          <p:attrName>stroke.color</p:attrName>
                                        </p:attrNameLst>
                                      </p:cBhvr>
                                      <p:by>
                                        <p:hsl h="7200000" s="0" l="0"/>
                                      </p:by>
                                    </p:animClr>
                                    <p:set>
                                      <p:cBhvr>
                                        <p:cTn id="27" dur="500" fill="hold"/>
                                        <p:tgtEl>
                                          <p:spTgt spid="28"/>
                                        </p:tgtEl>
                                        <p:attrNameLst>
                                          <p:attrName>fill.type</p:attrName>
                                        </p:attrNameLst>
                                      </p:cBhvr>
                                      <p:to>
                                        <p:strVal val="solid"/>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8" grpId="1"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19916" y="1980728"/>
            <a:ext cx="12268200" cy="5069114"/>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en-US" sz="2800" b="1" dirty="0" smtClean="0">
                <a:solidFill>
                  <a:schemeClr val="tx1"/>
                </a:solidFill>
                <a:latin typeface="Cambria" panose="02040503050406030204" pitchFamily="18" charset="0"/>
                <a:ea typeface="Cambria" panose="02040503050406030204" pitchFamily="18" charset="0"/>
              </a:rPr>
              <a:t>                              </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2353" b="90294" l="7438" r="89532"/>
                    </a14:imgEffect>
                  </a14:imgLayer>
                </a14:imgProps>
              </a:ext>
            </a:extLst>
          </a:blip>
          <a:stretch>
            <a:fillRect/>
          </a:stretch>
        </p:blipFill>
        <p:spPr>
          <a:xfrm>
            <a:off x="6753125" y="1640754"/>
            <a:ext cx="2502354" cy="2343803"/>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678" b="98658" l="6173" r="94444"/>
                    </a14:imgEffect>
                  </a14:imgLayer>
                </a14:imgProps>
              </a:ext>
            </a:extLst>
          </a:blip>
          <a:stretch>
            <a:fillRect/>
          </a:stretch>
        </p:blipFill>
        <p:spPr>
          <a:xfrm>
            <a:off x="3522605" y="1660362"/>
            <a:ext cx="2469094" cy="2270957"/>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2624" b="98834" l="0" r="97101"/>
                    </a14:imgEffect>
                  </a14:imgLayer>
                </a14:imgProps>
              </a:ext>
            </a:extLst>
          </a:blip>
          <a:stretch>
            <a:fillRect/>
          </a:stretch>
        </p:blipFill>
        <p:spPr>
          <a:xfrm>
            <a:off x="6554993" y="4261850"/>
            <a:ext cx="2355324" cy="2341670"/>
          </a:xfrm>
          <a:prstGeom prst="rect">
            <a:avLst/>
          </a:prstGeom>
        </p:spPr>
      </p:pic>
      <p:sp>
        <p:nvSpPr>
          <p:cNvPr id="2" name="Rounded Rectangle 1"/>
          <p:cNvSpPr/>
          <p:nvPr/>
        </p:nvSpPr>
        <p:spPr>
          <a:xfrm>
            <a:off x="1664867" y="305493"/>
            <a:ext cx="9572003" cy="1063306"/>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vi-VN" sz="3200" b="1" dirty="0">
                <a:solidFill>
                  <a:prstClr val="black"/>
                </a:solidFill>
                <a:latin typeface="Cambria" panose="02040503050406030204" pitchFamily="18" charset="0"/>
                <a:ea typeface="Cambria" panose="02040503050406030204" pitchFamily="18" charset="0"/>
              </a:rPr>
              <a:t>Hình ảnh của mỗi người trong gia đình hiện ra như thế </a:t>
            </a:r>
            <a:r>
              <a:rPr lang="vi-VN" sz="3200" b="1" dirty="0" smtClean="0">
                <a:solidFill>
                  <a:prstClr val="black"/>
                </a:solidFill>
                <a:latin typeface="Cambria" panose="02040503050406030204" pitchFamily="18" charset="0"/>
                <a:ea typeface="Cambria" panose="02040503050406030204" pitchFamily="18" charset="0"/>
              </a:rPr>
              <a:t>nào</a:t>
            </a:r>
            <a:r>
              <a:rPr lang="en-US" sz="3200" b="1" dirty="0" smtClean="0">
                <a:solidFill>
                  <a:prstClr val="black"/>
                </a:solidFill>
                <a:latin typeface="Cambria" panose="02040503050406030204" pitchFamily="18" charset="0"/>
                <a:ea typeface="Cambria" panose="02040503050406030204" pitchFamily="18" charset="0"/>
              </a:rPr>
              <a:t> </a:t>
            </a:r>
            <a:r>
              <a:rPr lang="vi-VN" sz="3200" b="1" dirty="0" smtClean="0">
                <a:solidFill>
                  <a:prstClr val="black"/>
                </a:solidFill>
                <a:latin typeface="Cambria" panose="02040503050406030204" pitchFamily="18" charset="0"/>
                <a:ea typeface="Cambria" panose="02040503050406030204" pitchFamily="18" charset="0"/>
              </a:rPr>
              <a:t>trong </a:t>
            </a:r>
            <a:r>
              <a:rPr lang="vi-VN" sz="3200" b="1" dirty="0">
                <a:solidFill>
                  <a:prstClr val="black"/>
                </a:solidFill>
                <a:latin typeface="Cambria" panose="02040503050406030204" pitchFamily="18" charset="0"/>
                <a:ea typeface="Cambria" panose="02040503050406030204" pitchFamily="18" charset="0"/>
              </a:rPr>
              <a:t>suy nghĩ của bạn nhỏ</a:t>
            </a:r>
            <a:r>
              <a:rPr lang="en-US" sz="3200" b="1" dirty="0">
                <a:solidFill>
                  <a:prstClr val="black"/>
                </a:solidFill>
                <a:latin typeface="Cambria" panose="02040503050406030204" pitchFamily="18" charset="0"/>
                <a:ea typeface="Cambria" panose="02040503050406030204" pitchFamily="18" charset="0"/>
              </a:rPr>
              <a:t>?</a:t>
            </a: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8" name="Rounded Rectangle 27"/>
          <p:cNvSpPr/>
          <p:nvPr/>
        </p:nvSpPr>
        <p:spPr>
          <a:xfrm>
            <a:off x="17950" y="2004907"/>
            <a:ext cx="3790235" cy="1640629"/>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mbria" panose="02040503050406030204" pitchFamily="18" charset="0"/>
                <a:ea typeface="Cambria" panose="02040503050406030204" pitchFamily="18" charset="0"/>
              </a:rPr>
              <a:t>Khi bà còn bé tí</a:t>
            </a:r>
          </a:p>
          <a:p>
            <a:pPr lvl="0" algn="just"/>
            <a:r>
              <a:rPr lang="vi-VN" sz="2400" b="1" dirty="0">
                <a:solidFill>
                  <a:srgbClr val="002060"/>
                </a:solidFill>
                <a:latin typeface="Cambria" panose="02040503050406030204" pitchFamily="18" charset="0"/>
                <a:ea typeface="Cambria" panose="02040503050406030204" pitchFamily="18" charset="0"/>
              </a:rPr>
              <a:t>Bà có nghịch lắm không</a:t>
            </a:r>
          </a:p>
          <a:p>
            <a:pPr lvl="0" algn="just"/>
            <a:r>
              <a:rPr lang="vi-VN" sz="2400" b="1" dirty="0">
                <a:solidFill>
                  <a:srgbClr val="002060"/>
                </a:solidFill>
                <a:latin typeface="Cambria" panose="02040503050406030204" pitchFamily="18" charset="0"/>
                <a:ea typeface="Cambria" panose="02040503050406030204" pitchFamily="18" charset="0"/>
              </a:rPr>
              <a:t>Dáng đi có hơi còng</a:t>
            </a:r>
          </a:p>
          <a:p>
            <a:pPr lvl="0" algn="just"/>
            <a:r>
              <a:rPr lang="vi-VN" sz="2400" b="1" dirty="0">
                <a:solidFill>
                  <a:srgbClr val="002060"/>
                </a:solidFill>
                <a:latin typeface="Cambria" panose="02040503050406030204" pitchFamily="18" charset="0"/>
                <a:ea typeface="Cambria" panose="02040503050406030204" pitchFamily="18" charset="0"/>
              </a:rPr>
              <a:t>Chăm quét nhà dọn dẹp?</a:t>
            </a:r>
          </a:p>
        </p:txBody>
      </p:sp>
      <p:sp>
        <p:nvSpPr>
          <p:cNvPr id="32" name="Rounded Rectangle 31"/>
          <p:cNvSpPr/>
          <p:nvPr/>
        </p:nvSpPr>
        <p:spPr>
          <a:xfrm>
            <a:off x="-12555" y="2023193"/>
            <a:ext cx="4157249" cy="1587983"/>
          </a:xfrm>
          <a:prstGeom prst="roundRect">
            <a:avLst/>
          </a:prstGeom>
          <a:solidFill>
            <a:srgbClr val="FDEAD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0000"/>
                </a:solidFill>
                <a:latin typeface="Cambria" panose="02040503050406030204" pitchFamily="18" charset="0"/>
                <a:ea typeface="Cambria" panose="02040503050406030204" pitchFamily="18" charset="0"/>
              </a:rPr>
              <a:t>Hình ảnh người bà: </a:t>
            </a:r>
            <a:r>
              <a:rPr lang="vi-VN" sz="2800" b="1" dirty="0">
                <a:solidFill>
                  <a:srgbClr val="FF0000"/>
                </a:solidFill>
                <a:latin typeface="Cambria" panose="02040503050406030204" pitchFamily="18" charset="0"/>
                <a:ea typeface="Cambria" panose="02040503050406030204" pitchFamily="18" charset="0"/>
              </a:rPr>
              <a:t>dáng đi hơi còng, chăm quét dọn nhà </a:t>
            </a:r>
            <a:r>
              <a:rPr lang="vi-VN" sz="2800" b="1" dirty="0" smtClean="0">
                <a:solidFill>
                  <a:srgbClr val="FF0000"/>
                </a:solidFill>
                <a:latin typeface="Cambria" panose="02040503050406030204" pitchFamily="18" charset="0"/>
                <a:ea typeface="Cambria" panose="02040503050406030204" pitchFamily="18" charset="0"/>
              </a:rPr>
              <a:t>cửa</a:t>
            </a:r>
            <a:r>
              <a:rPr lang="en-US" sz="2800" b="1" dirty="0" smtClean="0">
                <a:solidFill>
                  <a:srgbClr val="FF0000"/>
                </a:solidFill>
                <a:latin typeface="Cambria" panose="02040503050406030204" pitchFamily="18" charset="0"/>
                <a:ea typeface="Cambria" panose="02040503050406030204" pitchFamily="18" charset="0"/>
              </a:rPr>
              <a:t>.</a:t>
            </a:r>
            <a:endParaRPr lang="vi-VN" sz="2800" b="1" dirty="0">
              <a:solidFill>
                <a:srgbClr val="FF0000"/>
              </a:solidFill>
              <a:latin typeface="Cambria" panose="02040503050406030204" pitchFamily="18" charset="0"/>
              <a:ea typeface="Cambria" panose="02040503050406030204" pitchFamily="18" charset="0"/>
            </a:endParaRPr>
          </a:p>
        </p:txBody>
      </p:sp>
      <p:sp>
        <p:nvSpPr>
          <p:cNvPr id="36" name="Rounded Rectangle 35"/>
          <p:cNvSpPr/>
          <p:nvPr/>
        </p:nvSpPr>
        <p:spPr>
          <a:xfrm>
            <a:off x="198196" y="4671149"/>
            <a:ext cx="3658509" cy="143083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Cambria" panose="02040503050406030204" pitchFamily="18" charset="0"/>
                <a:ea typeface="Cambria" panose="02040503050406030204" pitchFamily="18" charset="0"/>
              </a:rPr>
              <a:t>Khi ông còn bé tí</a:t>
            </a:r>
          </a:p>
          <a:p>
            <a:r>
              <a:rPr lang="vi-VN" sz="2400" b="1" dirty="0">
                <a:solidFill>
                  <a:srgbClr val="002060"/>
                </a:solidFill>
                <a:latin typeface="Cambria" panose="02040503050406030204" pitchFamily="18" charset="0"/>
                <a:ea typeface="Cambria" panose="02040503050406030204" pitchFamily="18" charset="0"/>
              </a:rPr>
              <a:t>Có nghiêm như bây giờ,</a:t>
            </a:r>
          </a:p>
          <a:p>
            <a:r>
              <a:rPr lang="vi-VN" sz="2400" b="1" dirty="0">
                <a:solidFill>
                  <a:srgbClr val="002060"/>
                </a:solidFill>
                <a:latin typeface="Cambria" panose="02040503050406030204" pitchFamily="18" charset="0"/>
                <a:ea typeface="Cambria" panose="02040503050406030204" pitchFamily="18" charset="0"/>
              </a:rPr>
              <a:t>Có chau mặt chơi cờ</a:t>
            </a:r>
          </a:p>
          <a:p>
            <a:r>
              <a:rPr lang="vi-VN" sz="2400" b="1" dirty="0">
                <a:solidFill>
                  <a:srgbClr val="002060"/>
                </a:solidFill>
                <a:latin typeface="Cambria" panose="02040503050406030204" pitchFamily="18" charset="0"/>
                <a:ea typeface="Cambria" panose="02040503050406030204" pitchFamily="18" charset="0"/>
              </a:rPr>
              <a:t>Có uống trà buổi sáng?</a:t>
            </a:r>
          </a:p>
        </p:txBody>
      </p:sp>
      <p:sp>
        <p:nvSpPr>
          <p:cNvPr id="37" name="Rounded Rectangle 36"/>
          <p:cNvSpPr/>
          <p:nvPr/>
        </p:nvSpPr>
        <p:spPr>
          <a:xfrm>
            <a:off x="0" y="4612078"/>
            <a:ext cx="4352925" cy="179269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0000"/>
                </a:solidFill>
                <a:latin typeface="Cambria" panose="02040503050406030204" pitchFamily="18" charset="0"/>
                <a:ea typeface="Cambria" panose="02040503050406030204" pitchFamily="18" charset="0"/>
              </a:rPr>
              <a:t>Hình ảnh người ông: </a:t>
            </a:r>
            <a:r>
              <a:rPr lang="vi-VN" sz="2800" b="1" dirty="0">
                <a:solidFill>
                  <a:srgbClr val="FF0000"/>
                </a:solidFill>
                <a:latin typeface="Cambria" panose="02040503050406030204" pitchFamily="18" charset="0"/>
                <a:ea typeface="Cambria" panose="02040503050406030204" pitchFamily="18" charset="0"/>
              </a:rPr>
              <a:t>nghiêm khắc, hay chau mày khi chơi cờ, thường uống trà buổi </a:t>
            </a:r>
            <a:r>
              <a:rPr lang="vi-VN" sz="2800" b="1" dirty="0" smtClean="0">
                <a:solidFill>
                  <a:srgbClr val="FF0000"/>
                </a:solidFill>
                <a:latin typeface="Cambria" panose="02040503050406030204" pitchFamily="18" charset="0"/>
                <a:ea typeface="Cambria" panose="02040503050406030204" pitchFamily="18" charset="0"/>
              </a:rPr>
              <a:t>sáng</a:t>
            </a:r>
            <a:r>
              <a:rPr lang="en-US" sz="2800" b="1" dirty="0" smtClean="0">
                <a:solidFill>
                  <a:srgbClr val="FF0000"/>
                </a:solidFill>
                <a:latin typeface="Cambria" panose="02040503050406030204" pitchFamily="18" charset="0"/>
                <a:ea typeface="Cambria" panose="02040503050406030204" pitchFamily="18" charset="0"/>
              </a:rPr>
              <a:t>.</a:t>
            </a:r>
            <a:endParaRPr lang="vi-VN" sz="2800" b="1" dirty="0">
              <a:solidFill>
                <a:srgbClr val="FF0000"/>
              </a:solidFill>
              <a:latin typeface="Cambria" panose="02040503050406030204" pitchFamily="18" charset="0"/>
              <a:ea typeface="Cambria" panose="02040503050406030204" pitchFamily="18" charset="0"/>
            </a:endParaRPr>
          </a:p>
        </p:txBody>
      </p:sp>
      <p:pic>
        <p:nvPicPr>
          <p:cNvPr id="17" name="Picture 16"/>
          <p:cNvPicPr>
            <a:picLocks noChangeAspect="1"/>
          </p:cNvPicPr>
          <p:nvPr/>
        </p:nvPicPr>
        <p:blipFill>
          <a:blip r:embed="rId9">
            <a:extLst>
              <a:ext uri="{BEBA8EAE-BF5A-486C-A8C5-ECC9F3942E4B}">
                <a14:imgProps xmlns:a14="http://schemas.microsoft.com/office/drawing/2010/main">
                  <a14:imgLayer r:embed="rId10">
                    <a14:imgEffect>
                      <a14:backgroundRemoval t="1404" b="96140" l="350" r="97552">
                        <a14:foregroundMark x1="40559" y1="88070" x2="40559" y2="88070"/>
                        <a14:foregroundMark x1="46503" y1="88070" x2="46503" y2="88070"/>
                        <a14:foregroundMark x1="68182" y1="87368" x2="68182" y2="87368"/>
                        <a14:foregroundMark x1="68182" y1="87368" x2="68182" y2="87368"/>
                        <a14:foregroundMark x1="45105" y1="81053" x2="45105" y2="81053"/>
                        <a14:foregroundMark x1="45105" y1="81053" x2="45105" y2="81053"/>
                        <a14:foregroundMark x1="21329" y1="84211" x2="21329" y2="84211"/>
                        <a14:foregroundMark x1="21329" y1="84211" x2="21329" y2="84211"/>
                        <a14:foregroundMark x1="20280" y1="71930" x2="20280" y2="71930"/>
                        <a14:foregroundMark x1="40909" y1="75789" x2="40909" y2="75789"/>
                      </a14:backgroundRemoval>
                    </a14:imgEffect>
                  </a14:imgLayer>
                </a14:imgProps>
              </a:ext>
            </a:extLst>
          </a:blip>
          <a:stretch>
            <a:fillRect/>
          </a:stretch>
        </p:blipFill>
        <p:spPr>
          <a:xfrm>
            <a:off x="4141499" y="4434703"/>
            <a:ext cx="2116327" cy="2108927"/>
          </a:xfrm>
          <a:prstGeom prst="rect">
            <a:avLst/>
          </a:prstGeom>
        </p:spPr>
      </p:pic>
      <p:sp>
        <p:nvSpPr>
          <p:cNvPr id="41" name="Rounded Rectangle 40"/>
          <p:cNvSpPr/>
          <p:nvPr/>
        </p:nvSpPr>
        <p:spPr>
          <a:xfrm>
            <a:off x="8688865" y="2009513"/>
            <a:ext cx="3367583" cy="144013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400" b="1" dirty="0" err="1">
                <a:solidFill>
                  <a:srgbClr val="002060"/>
                </a:solidFill>
                <a:latin typeface="Cambria" panose="02040503050406030204" pitchFamily="18" charset="0"/>
                <a:ea typeface="Cambria" panose="02040503050406030204" pitchFamily="18" charset="0"/>
              </a:rPr>
              <a:t>Khi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bố</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còn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bé</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tí</a:t>
            </a:r>
            <a:endParaRPr lang="en-US" sz="2400" b="1" dirty="0">
              <a:solidFill>
                <a:srgbClr val="002060"/>
              </a:solidFill>
              <a:latin typeface="Cambria" panose="02040503050406030204" pitchFamily="18" charset="0"/>
              <a:ea typeface="Cambria" panose="02040503050406030204" pitchFamily="18" charset="0"/>
            </a:endParaRPr>
          </a:p>
          <a:p>
            <a:pPr lvl="0"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thích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lái</a:t>
            </a:r>
            <a:r>
              <a:rPr lang="en-US" sz="2400" b="1" dirty="0">
                <a:solidFill>
                  <a:srgbClr val="002060"/>
                </a:solidFill>
                <a:latin typeface="Cambria" panose="02040503050406030204" pitchFamily="18" charset="0"/>
                <a:ea typeface="Cambria" panose="02040503050406030204" pitchFamily="18" charset="0"/>
              </a:rPr>
              <a:t> ô </a:t>
            </a:r>
            <a:r>
              <a:rPr lang="en-US" sz="2400" b="1" dirty="0" err="1">
                <a:solidFill>
                  <a:srgbClr val="002060"/>
                </a:solidFill>
                <a:latin typeface="Cambria" panose="02040503050406030204" pitchFamily="18" charset="0"/>
                <a:ea typeface="Cambria" panose="02040503050406030204" pitchFamily="18" charset="0"/>
              </a:rPr>
              <a:t>tô</a:t>
            </a:r>
            <a:endParaRPr lang="en-US" sz="2400" b="1" dirty="0">
              <a:solidFill>
                <a:srgbClr val="002060"/>
              </a:solidFill>
              <a:latin typeface="Cambria" panose="02040503050406030204" pitchFamily="18" charset="0"/>
              <a:ea typeface="Cambria" panose="02040503050406030204" pitchFamily="18" charset="0"/>
            </a:endParaRPr>
          </a:p>
          <a:p>
            <a:pPr lvl="0"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say </a:t>
            </a:r>
            <a:r>
              <a:rPr lang="en-US" sz="2400" b="1" dirty="0" err="1">
                <a:solidFill>
                  <a:srgbClr val="002060"/>
                </a:solidFill>
                <a:latin typeface="Cambria" panose="02040503050406030204" pitchFamily="18" charset="0"/>
                <a:ea typeface="Cambria" panose="02040503050406030204" pitchFamily="18" charset="0"/>
              </a:rPr>
              <a:t>mê</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sửa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a:t>
            </a:r>
            <a:endParaRPr lang="en-US" sz="2400" b="1" dirty="0">
              <a:solidFill>
                <a:srgbClr val="002060"/>
              </a:solidFill>
              <a:latin typeface="Cambria" panose="02040503050406030204" pitchFamily="18" charset="0"/>
              <a:ea typeface="Cambria" panose="02040503050406030204" pitchFamily="18" charset="0"/>
            </a:endParaRPr>
          </a:p>
          <a:p>
            <a:pPr lvl="0"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hay </a:t>
            </a:r>
            <a:r>
              <a:rPr lang="en-US" sz="2400" b="1" dirty="0" err="1">
                <a:solidFill>
                  <a:srgbClr val="002060"/>
                </a:solidFill>
                <a:latin typeface="Cambria" panose="02040503050406030204" pitchFamily="18" charset="0"/>
                <a:ea typeface="Cambria" panose="02040503050406030204" pitchFamily="18" charset="0"/>
              </a:rPr>
              <a:t>xem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bóng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đá</a:t>
            </a:r>
            <a:r>
              <a:rPr lang="en-US" sz="2400" b="1" dirty="0">
                <a:solidFill>
                  <a:srgbClr val="002060"/>
                </a:solidFill>
                <a:latin typeface="Cambria" panose="02040503050406030204" pitchFamily="18" charset="0"/>
                <a:ea typeface="Cambria" panose="02040503050406030204" pitchFamily="18" charset="0"/>
              </a:rPr>
              <a:t>?</a:t>
            </a:r>
          </a:p>
        </p:txBody>
      </p:sp>
      <p:pic>
        <p:nvPicPr>
          <p:cNvPr id="19" name="Picture 18"/>
          <p:cNvPicPr>
            <a:picLocks noChangeAspect="1"/>
          </p:cNvPicPr>
          <p:nvPr/>
        </p:nvPicPr>
        <p:blipFill>
          <a:blip r:embed="rId11">
            <a:extLst>
              <a:ext uri="{BEBA8EAE-BF5A-486C-A8C5-ECC9F3942E4B}">
                <a14:imgProps xmlns:a14="http://schemas.microsoft.com/office/drawing/2010/main">
                  <a14:imgLayer r:embed="rId12">
                    <a14:imgEffect>
                      <a14:backgroundRemoval t="3713" b="94554" l="9709" r="89806"/>
                    </a14:imgEffect>
                  </a14:imgLayer>
                </a14:imgProps>
              </a:ext>
            </a:extLst>
          </a:blip>
          <a:stretch>
            <a:fillRect/>
          </a:stretch>
        </p:blipFill>
        <p:spPr>
          <a:xfrm>
            <a:off x="4823479" y="2646705"/>
            <a:ext cx="3139712" cy="3078747"/>
          </a:xfrm>
          <a:prstGeom prst="rect">
            <a:avLst/>
          </a:prstGeom>
        </p:spPr>
      </p:pic>
      <p:sp>
        <p:nvSpPr>
          <p:cNvPr id="43" name="Rounded Rectangle 42"/>
          <p:cNvSpPr/>
          <p:nvPr/>
        </p:nvSpPr>
        <p:spPr>
          <a:xfrm>
            <a:off x="8662725" y="1822899"/>
            <a:ext cx="3546123" cy="175680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t"/>
            <a:r>
              <a:rPr lang="vi-VN" sz="2800" b="1" dirty="0">
                <a:solidFill>
                  <a:schemeClr val="tx1"/>
                </a:solidFill>
                <a:latin typeface="Cambria" panose="02040503050406030204" pitchFamily="18" charset="0"/>
                <a:ea typeface="Cambria" panose="02040503050406030204" pitchFamily="18" charset="0"/>
              </a:rPr>
              <a:t>Hình ảnh người bố: </a:t>
            </a:r>
            <a:r>
              <a:rPr lang="vi-VN" sz="2800" b="1" dirty="0">
                <a:solidFill>
                  <a:srgbClr val="FF0000"/>
                </a:solidFill>
                <a:latin typeface="Cambria" panose="02040503050406030204" pitchFamily="18" charset="0"/>
                <a:ea typeface="Cambria" panose="02040503050406030204" pitchFamily="18" charset="0"/>
              </a:rPr>
              <a:t>thích lái ô tô, say mê sửa đồ, hay xem bóng </a:t>
            </a:r>
            <a:r>
              <a:rPr lang="vi-VN" sz="2800" b="1" dirty="0" smtClean="0">
                <a:solidFill>
                  <a:srgbClr val="FF0000"/>
                </a:solidFill>
                <a:latin typeface="Cambria" panose="02040503050406030204" pitchFamily="18" charset="0"/>
                <a:ea typeface="Cambria" panose="02040503050406030204" pitchFamily="18" charset="0"/>
              </a:rPr>
              <a:t>đá</a:t>
            </a:r>
            <a:r>
              <a:rPr lang="en-US" sz="2800" b="1" dirty="0">
                <a:solidFill>
                  <a:srgbClr val="FF0000"/>
                </a:solidFill>
                <a:latin typeface="Cambria" panose="02040503050406030204" pitchFamily="18" charset="0"/>
                <a:ea typeface="Cambria" panose="02040503050406030204" pitchFamily="18" charset="0"/>
              </a:rPr>
              <a:t>.</a:t>
            </a:r>
          </a:p>
        </p:txBody>
      </p:sp>
      <p:grpSp>
        <p:nvGrpSpPr>
          <p:cNvPr id="29" name="Group 28">
            <a:extLst>
              <a:ext uri="{FF2B5EF4-FFF2-40B4-BE49-F238E27FC236}">
                <a16:creationId xmlns:a16="http://schemas.microsoft.com/office/drawing/2014/main" id="{7C63C92D-84AA-4FBF-4C07-278825C6C1AC}"/>
              </a:ext>
            </a:extLst>
          </p:cNvPr>
          <p:cNvGrpSpPr/>
          <p:nvPr/>
        </p:nvGrpSpPr>
        <p:grpSpPr>
          <a:xfrm>
            <a:off x="5147217" y="1355161"/>
            <a:ext cx="3051513" cy="2000530"/>
            <a:chOff x="2056306" y="2597548"/>
            <a:chExt cx="4332329" cy="2189728"/>
          </a:xfrm>
        </p:grpSpPr>
        <p:sp>
          <p:nvSpPr>
            <p:cNvPr id="30" name="Freeform: Shape 8">
              <a:extLst>
                <a:ext uri="{FF2B5EF4-FFF2-40B4-BE49-F238E27FC236}">
                  <a16:creationId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31" name="TextBox 30">
              <a:extLst>
                <a:ext uri="{FF2B5EF4-FFF2-40B4-BE49-F238E27FC236}">
                  <a16:creationId xmlns:a16="http://schemas.microsoft.com/office/drawing/2014/main" id="{F5BD5560-E7D2-6AC8-9D2C-A6505DFA0F3C}"/>
                </a:ext>
              </a:extLst>
            </p:cNvPr>
            <p:cNvSpPr txBox="1"/>
            <p:nvPr/>
          </p:nvSpPr>
          <p:spPr>
            <a:xfrm>
              <a:off x="2173709" y="3303419"/>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smtClean="0">
                  <a:solidFill>
                    <a:schemeClr val="bg1"/>
                  </a:solidFill>
                  <a:latin typeface="Great Vibes" pitchFamily="2" charset="0"/>
                  <a:ea typeface="Cambria" panose="02040503050406030204" pitchFamily="18" charset="0"/>
                  <a:sym typeface="Arial"/>
                </a:rPr>
                <a:t>Đọc</a:t>
              </a:r>
              <a:r>
                <a:rPr lang="en-US" sz="4400" b="1" kern="0" dirty="0" smtClean="0">
                  <a:solidFill>
                    <a:schemeClr val="bg1"/>
                  </a:solidFill>
                  <a:latin typeface="Great Vibes" pitchFamily="2" charset="0"/>
                  <a:ea typeface="Cambria" panose="02040503050406030204" pitchFamily="18" charset="0"/>
                  <a:sym typeface="Arial"/>
                </a:rPr>
                <a:t> </a:t>
              </a:r>
              <a:r>
                <a:rPr lang="en-US" sz="4400" b="1" kern="0" dirty="0" err="1" smtClean="0">
                  <a:solidFill>
                    <a:schemeClr val="bg1"/>
                  </a:solidFill>
                  <a:latin typeface="Great Vibes" pitchFamily="2" charset="0"/>
                  <a:ea typeface="Cambria" panose="02040503050406030204" pitchFamily="18" charset="0"/>
                  <a:sym typeface="Arial"/>
                </a:rPr>
                <a:t>đoạn</a:t>
              </a:r>
              <a:r>
                <a:rPr lang="en-US" sz="4400" b="1" kern="0" dirty="0" smtClean="0">
                  <a:solidFill>
                    <a:schemeClr val="bg1"/>
                  </a:solidFill>
                  <a:latin typeface="Great Vibes" pitchFamily="2" charset="0"/>
                  <a:ea typeface="Cambria" panose="02040503050406030204" pitchFamily="18" charset="0"/>
                  <a:sym typeface="Arial"/>
                </a:rPr>
                <a:t> 1</a:t>
              </a:r>
              <a:endParaRPr kumimoji="0" lang="vi-VN" sz="44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grpSp>
        <p:nvGrpSpPr>
          <p:cNvPr id="33" name="Group 32">
            <a:extLst>
              <a:ext uri="{FF2B5EF4-FFF2-40B4-BE49-F238E27FC236}">
                <a16:creationId xmlns:a16="http://schemas.microsoft.com/office/drawing/2014/main" id="{7C63C92D-84AA-4FBF-4C07-278825C6C1AC}"/>
              </a:ext>
            </a:extLst>
          </p:cNvPr>
          <p:cNvGrpSpPr/>
          <p:nvPr/>
        </p:nvGrpSpPr>
        <p:grpSpPr>
          <a:xfrm>
            <a:off x="5147217" y="1355903"/>
            <a:ext cx="3081607" cy="2000530"/>
            <a:chOff x="2056306" y="2597548"/>
            <a:chExt cx="4375055" cy="2189728"/>
          </a:xfrm>
        </p:grpSpPr>
        <p:sp>
          <p:nvSpPr>
            <p:cNvPr id="34" name="Freeform: Shape 8">
              <a:extLst>
                <a:ext uri="{FF2B5EF4-FFF2-40B4-BE49-F238E27FC236}">
                  <a16:creationId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35" name="TextBox 34">
              <a:extLst>
                <a:ext uri="{FF2B5EF4-FFF2-40B4-BE49-F238E27FC236}">
                  <a16:creationId xmlns:a16="http://schemas.microsoft.com/office/drawing/2014/main" id="{F5BD5560-E7D2-6AC8-9D2C-A6505DFA0F3C}"/>
                </a:ext>
              </a:extLst>
            </p:cNvPr>
            <p:cNvSpPr txBox="1"/>
            <p:nvPr/>
          </p:nvSpPr>
          <p:spPr>
            <a:xfrm>
              <a:off x="2216435" y="3361228"/>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smtClean="0">
                  <a:solidFill>
                    <a:schemeClr val="bg1"/>
                  </a:solidFill>
                  <a:latin typeface="Great Vibes" pitchFamily="2" charset="0"/>
                  <a:ea typeface="Cambria" panose="02040503050406030204" pitchFamily="18" charset="0"/>
                  <a:sym typeface="Arial"/>
                </a:rPr>
                <a:t>Đọc</a:t>
              </a:r>
              <a:r>
                <a:rPr lang="en-US" sz="4400" b="1" kern="0" dirty="0" smtClean="0">
                  <a:solidFill>
                    <a:schemeClr val="bg1"/>
                  </a:solidFill>
                  <a:latin typeface="Great Vibes" pitchFamily="2" charset="0"/>
                  <a:ea typeface="Cambria" panose="02040503050406030204" pitchFamily="18" charset="0"/>
                  <a:sym typeface="Arial"/>
                </a:rPr>
                <a:t> </a:t>
              </a:r>
              <a:r>
                <a:rPr lang="en-US" sz="4400" b="1" kern="0" dirty="0" err="1" smtClean="0">
                  <a:solidFill>
                    <a:schemeClr val="bg1"/>
                  </a:solidFill>
                  <a:latin typeface="Great Vibes" pitchFamily="2" charset="0"/>
                  <a:ea typeface="Cambria" panose="02040503050406030204" pitchFamily="18" charset="0"/>
                  <a:sym typeface="Arial"/>
                </a:rPr>
                <a:t>đoạn</a:t>
              </a:r>
              <a:r>
                <a:rPr lang="en-US" sz="4400" b="1" kern="0" dirty="0" smtClean="0">
                  <a:solidFill>
                    <a:schemeClr val="bg1"/>
                  </a:solidFill>
                  <a:latin typeface="Great Vibes" pitchFamily="2" charset="0"/>
                  <a:ea typeface="Cambria" panose="02040503050406030204" pitchFamily="18" charset="0"/>
                  <a:sym typeface="Arial"/>
                </a:rPr>
                <a:t> 2</a:t>
              </a:r>
              <a:endParaRPr kumimoji="0" lang="vi-VN" sz="44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grpSp>
        <p:nvGrpSpPr>
          <p:cNvPr id="38" name="Group 37">
            <a:extLst>
              <a:ext uri="{FF2B5EF4-FFF2-40B4-BE49-F238E27FC236}">
                <a16:creationId xmlns:a16="http://schemas.microsoft.com/office/drawing/2014/main" id="{7C63C92D-84AA-4FBF-4C07-278825C6C1AC}"/>
              </a:ext>
            </a:extLst>
          </p:cNvPr>
          <p:cNvGrpSpPr/>
          <p:nvPr/>
        </p:nvGrpSpPr>
        <p:grpSpPr>
          <a:xfrm>
            <a:off x="5142835" y="1355125"/>
            <a:ext cx="3051513" cy="2000530"/>
            <a:chOff x="2056306" y="2597548"/>
            <a:chExt cx="4332329" cy="2189728"/>
          </a:xfrm>
        </p:grpSpPr>
        <p:sp>
          <p:nvSpPr>
            <p:cNvPr id="39" name="Freeform: Shape 8">
              <a:extLst>
                <a:ext uri="{FF2B5EF4-FFF2-40B4-BE49-F238E27FC236}">
                  <a16:creationId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40" name="TextBox 39">
              <a:extLst>
                <a:ext uri="{FF2B5EF4-FFF2-40B4-BE49-F238E27FC236}">
                  <a16:creationId xmlns:a16="http://schemas.microsoft.com/office/drawing/2014/main" id="{F5BD5560-E7D2-6AC8-9D2C-A6505DFA0F3C}"/>
                </a:ext>
              </a:extLst>
            </p:cNvPr>
            <p:cNvSpPr txBox="1"/>
            <p:nvPr/>
          </p:nvSpPr>
          <p:spPr>
            <a:xfrm>
              <a:off x="2173709" y="3303419"/>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smtClean="0">
                  <a:solidFill>
                    <a:schemeClr val="bg1"/>
                  </a:solidFill>
                  <a:latin typeface="Great Vibes" pitchFamily="2" charset="0"/>
                  <a:ea typeface="Cambria" panose="02040503050406030204" pitchFamily="18" charset="0"/>
                  <a:sym typeface="Arial"/>
                </a:rPr>
                <a:t>Đọc</a:t>
              </a:r>
              <a:r>
                <a:rPr lang="en-US" sz="4400" b="1" kern="0" dirty="0" smtClean="0">
                  <a:solidFill>
                    <a:schemeClr val="bg1"/>
                  </a:solidFill>
                  <a:latin typeface="Great Vibes" pitchFamily="2" charset="0"/>
                  <a:ea typeface="Cambria" panose="02040503050406030204" pitchFamily="18" charset="0"/>
                  <a:sym typeface="Arial"/>
                </a:rPr>
                <a:t> </a:t>
              </a:r>
              <a:r>
                <a:rPr lang="en-US" sz="4400" b="1" kern="0" dirty="0" err="1" smtClean="0">
                  <a:solidFill>
                    <a:schemeClr val="bg1"/>
                  </a:solidFill>
                  <a:latin typeface="Great Vibes" pitchFamily="2" charset="0"/>
                  <a:ea typeface="Cambria" panose="02040503050406030204" pitchFamily="18" charset="0"/>
                  <a:sym typeface="Arial"/>
                </a:rPr>
                <a:t>đoạn</a:t>
              </a:r>
              <a:r>
                <a:rPr lang="en-US" sz="4400" b="1" kern="0" dirty="0" smtClean="0">
                  <a:solidFill>
                    <a:schemeClr val="bg1"/>
                  </a:solidFill>
                  <a:latin typeface="Great Vibes" pitchFamily="2" charset="0"/>
                  <a:ea typeface="Cambria" panose="02040503050406030204" pitchFamily="18" charset="0"/>
                  <a:sym typeface="Arial"/>
                </a:rPr>
                <a:t> 3</a:t>
              </a:r>
              <a:endParaRPr kumimoji="0" lang="vi-VN" sz="44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sp>
        <p:nvSpPr>
          <p:cNvPr id="45" name="Rounded Rectangle 44"/>
          <p:cNvSpPr/>
          <p:nvPr/>
        </p:nvSpPr>
        <p:spPr>
          <a:xfrm>
            <a:off x="8433745" y="4686152"/>
            <a:ext cx="3856405" cy="1480653"/>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400" b="1" dirty="0" err="1">
                <a:solidFill>
                  <a:srgbClr val="002060"/>
                </a:solidFill>
                <a:latin typeface="Cambria" panose="02040503050406030204" pitchFamily="18" charset="0"/>
                <a:ea typeface="Cambria" panose="02040503050406030204" pitchFamily="18" charset="0"/>
              </a:rPr>
              <a:t>Khi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mẹ</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còn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bé</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tí</a:t>
            </a:r>
            <a:endParaRPr lang="en-US" sz="2400" b="1" dirty="0">
              <a:solidFill>
                <a:srgbClr val="002060"/>
              </a:solidFill>
              <a:latin typeface="Cambria" panose="02040503050406030204" pitchFamily="18" charset="0"/>
              <a:ea typeface="Cambria" panose="02040503050406030204" pitchFamily="18" charset="0"/>
            </a:endParaRPr>
          </a:p>
          <a:p>
            <a:pPr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ngồi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cắm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a:p>
            <a:pPr fontAlgn="t"/>
            <a:r>
              <a:rPr lang="en-US" sz="2400" b="1" dirty="0" err="1">
                <a:solidFill>
                  <a:srgbClr val="002060"/>
                </a:solidFill>
                <a:latin typeface="Cambria" panose="02040503050406030204" pitchFamily="18" charset="0"/>
                <a:ea typeface="Cambria" panose="02040503050406030204" pitchFamily="18" charset="0"/>
              </a:rPr>
              <a:t>Thích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nhà</a:t>
            </a:r>
            <a:endParaRPr lang="en-US" sz="2400" b="1" dirty="0">
              <a:solidFill>
                <a:srgbClr val="002060"/>
              </a:solidFill>
              <a:latin typeface="Cambria" panose="02040503050406030204" pitchFamily="18" charset="0"/>
              <a:ea typeface="Cambria" panose="02040503050406030204" pitchFamily="18" charset="0"/>
            </a:endParaRPr>
          </a:p>
          <a:p>
            <a:pPr fontAlgn="t"/>
            <a:r>
              <a:rPr lang="en-US" sz="2400" b="1" dirty="0" err="1">
                <a:solidFill>
                  <a:srgbClr val="002060"/>
                </a:solidFill>
                <a:latin typeface="Cambria" panose="02040503050406030204" pitchFamily="18" charset="0"/>
                <a:ea typeface="Cambria" panose="02040503050406030204" pitchFamily="18" charset="0"/>
              </a:rPr>
              <a:t>Tối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khuya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ôm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cuốn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sách</a:t>
            </a:r>
            <a:r>
              <a:rPr lang="en-US" sz="2400" b="1" dirty="0">
                <a:solidFill>
                  <a:srgbClr val="002060"/>
                </a:solidFill>
                <a:latin typeface="Cambria" panose="02040503050406030204" pitchFamily="18" charset="0"/>
                <a:ea typeface="Cambria" panose="02040503050406030204" pitchFamily="18" charset="0"/>
              </a:rPr>
              <a:t>?</a:t>
            </a:r>
          </a:p>
        </p:txBody>
      </p:sp>
      <p:sp>
        <p:nvSpPr>
          <p:cNvPr id="44" name="Rounded Rectangle 43"/>
          <p:cNvSpPr/>
          <p:nvPr/>
        </p:nvSpPr>
        <p:spPr>
          <a:xfrm>
            <a:off x="8463002" y="4581931"/>
            <a:ext cx="3827148" cy="1702655"/>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0000"/>
                </a:solidFill>
                <a:latin typeface="Cambria" panose="02040503050406030204" pitchFamily="18" charset="0"/>
                <a:ea typeface="Cambria" panose="02040503050406030204" pitchFamily="18" charset="0"/>
              </a:rPr>
              <a:t>Hình ảnh người mẹ: </a:t>
            </a:r>
            <a:r>
              <a:rPr lang="vi-VN" sz="2800" b="1" dirty="0">
                <a:solidFill>
                  <a:srgbClr val="FF0000"/>
                </a:solidFill>
                <a:latin typeface="Cambria" panose="02040503050406030204" pitchFamily="18" charset="0"/>
                <a:ea typeface="Cambria" panose="02040503050406030204" pitchFamily="18" charset="0"/>
              </a:rPr>
              <a:t>mải cắm hoa, thích ra chợ gần nhà, hay đọc sách vào buổi </a:t>
            </a:r>
            <a:r>
              <a:rPr lang="vi-VN" sz="2800" b="1" dirty="0" smtClean="0">
                <a:solidFill>
                  <a:srgbClr val="FF0000"/>
                </a:solidFill>
                <a:latin typeface="Cambria" panose="02040503050406030204" pitchFamily="18" charset="0"/>
                <a:ea typeface="Cambria" panose="02040503050406030204" pitchFamily="18" charset="0"/>
              </a:rPr>
              <a:t>tối</a:t>
            </a:r>
            <a:r>
              <a:rPr lang="en-US" sz="2800" b="1" dirty="0" smtClean="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p:txBody>
      </p:sp>
      <p:grpSp>
        <p:nvGrpSpPr>
          <p:cNvPr id="46" name="Group 45">
            <a:extLst>
              <a:ext uri="{FF2B5EF4-FFF2-40B4-BE49-F238E27FC236}">
                <a16:creationId xmlns:a16="http://schemas.microsoft.com/office/drawing/2014/main" id="{7C63C92D-84AA-4FBF-4C07-278825C6C1AC}"/>
              </a:ext>
            </a:extLst>
          </p:cNvPr>
          <p:cNvGrpSpPr/>
          <p:nvPr/>
        </p:nvGrpSpPr>
        <p:grpSpPr>
          <a:xfrm>
            <a:off x="5161583" y="1343358"/>
            <a:ext cx="3051513" cy="2000530"/>
            <a:chOff x="2056306" y="2597548"/>
            <a:chExt cx="4332329" cy="2189728"/>
          </a:xfrm>
        </p:grpSpPr>
        <p:sp>
          <p:nvSpPr>
            <p:cNvPr id="47" name="Freeform: Shape 8">
              <a:extLst>
                <a:ext uri="{FF2B5EF4-FFF2-40B4-BE49-F238E27FC236}">
                  <a16:creationId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48" name="TextBox 47">
              <a:extLst>
                <a:ext uri="{FF2B5EF4-FFF2-40B4-BE49-F238E27FC236}">
                  <a16:creationId xmlns:a16="http://schemas.microsoft.com/office/drawing/2014/main" id="{F5BD5560-E7D2-6AC8-9D2C-A6505DFA0F3C}"/>
                </a:ext>
              </a:extLst>
            </p:cNvPr>
            <p:cNvSpPr txBox="1"/>
            <p:nvPr/>
          </p:nvSpPr>
          <p:spPr>
            <a:xfrm>
              <a:off x="2173709" y="3303419"/>
              <a:ext cx="4214926" cy="1089563"/>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600" b="1" kern="0"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Arial"/>
                </a:rPr>
                <a:t>Đọc</a:t>
              </a:r>
              <a:r>
                <a:rPr lang="en-US" sz="3600" b="1" kern="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3600" b="1" kern="0"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Arial"/>
                </a:rPr>
                <a:t>đoạn</a:t>
              </a:r>
              <a:r>
                <a:rPr lang="en-US" sz="3600" b="1" kern="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b="1" kern="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Arial"/>
                </a:rPr>
                <a:t>4</a:t>
              </a:r>
              <a:endParaRPr kumimoji="0" lang="vi-VN" sz="4000" b="1" i="0" u="none" strike="noStrike" kern="0" cap="none" spc="0" normalizeH="0" baseline="0" noProof="0" dirty="0"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sp>
        <p:nvSpPr>
          <p:cNvPr id="10" name="Wave 9"/>
          <p:cNvSpPr/>
          <p:nvPr/>
        </p:nvSpPr>
        <p:spPr>
          <a:xfrm>
            <a:off x="198196" y="296357"/>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3</a:t>
            </a:r>
            <a:endParaRPr lang="en-US" sz="2800" dirty="0">
              <a:solidFill>
                <a:schemeClr val="accent4">
                  <a:lumMod val="20000"/>
                  <a:lumOff val="80000"/>
                </a:schemeClr>
              </a:solidFill>
              <a:latin typeface="Nunito Black" pitchFamily="2" charset="0"/>
            </a:endParaRPr>
          </a:p>
        </p:txBody>
      </p:sp>
      <p:pic>
        <p:nvPicPr>
          <p:cNvPr id="3" name="Picture 2"/>
          <p:cNvPicPr>
            <a:picLocks noChangeAspect="1"/>
          </p:cNvPicPr>
          <p:nvPr/>
        </p:nvPicPr>
        <p:blipFill>
          <a:blip r:embed="rId13"/>
          <a:stretch>
            <a:fillRect/>
          </a:stretch>
        </p:blipFill>
        <p:spPr>
          <a:xfrm>
            <a:off x="11288272" y="22719"/>
            <a:ext cx="920576" cy="835224"/>
          </a:xfrm>
          <a:prstGeom prst="rect">
            <a:avLst/>
          </a:prstGeom>
        </p:spPr>
      </p:pic>
    </p:spTree>
    <p:extLst>
      <p:ext uri="{BB962C8B-B14F-4D97-AF65-F5344CB8AC3E}">
        <p14:creationId xmlns:p14="http://schemas.microsoft.com/office/powerpoint/2010/main" val="2518824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4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400"/>
                                        <p:tgtEl>
                                          <p:spTgt spid="32"/>
                                        </p:tgtEl>
                                      </p:cBhvr>
                                    </p:animEffect>
                                  </p:childTnLst>
                                </p:cTn>
                              </p:par>
                              <p:par>
                                <p:cTn id="31" presetID="10" presetClass="exit" presetSubtype="0" fill="hold" grpId="1" nodeType="with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6"/>
                                        </p:tgtEl>
                                      </p:cBhvr>
                                    </p:animEffect>
                                    <p:set>
                                      <p:cBhvr>
                                        <p:cTn id="59" dur="1" fill="hold">
                                          <p:stCondLst>
                                            <p:cond delay="499"/>
                                          </p:stCondLst>
                                        </p:cTn>
                                        <p:tgtEl>
                                          <p:spTgt spid="3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fade">
                                      <p:cBhvr>
                                        <p:cTn id="88" dur="500"/>
                                        <p:tgtEl>
                                          <p:spTgt spid="45"/>
                                        </p:tgtEl>
                                      </p:cBhvr>
                                    </p:animEffect>
                                  </p:childTnLst>
                                </p:cTn>
                              </p:par>
                              <p:par>
                                <p:cTn id="89" presetID="10"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46"/>
                                        </p:tgtEl>
                                      </p:cBhvr>
                                    </p:animEffect>
                                    <p:set>
                                      <p:cBhvr>
                                        <p:cTn id="96" dur="1" fill="hold">
                                          <p:stCondLst>
                                            <p:cond delay="499"/>
                                          </p:stCondLst>
                                        </p:cTn>
                                        <p:tgtEl>
                                          <p:spTgt spid="46"/>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2" grpId="0" animBg="1"/>
      <p:bldP spid="36" grpId="0" animBg="1"/>
      <p:bldP spid="36" grpId="1" animBg="1"/>
      <p:bldP spid="37" grpId="0" animBg="1"/>
      <p:bldP spid="41" grpId="0" animBg="1"/>
      <p:bldP spid="43" grpId="0" animBg="1"/>
      <p:bldP spid="45"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83251" y="1657350"/>
            <a:ext cx="5320278" cy="5392700"/>
          </a:xfrm>
          <a:prstGeom prst="rect">
            <a:avLst/>
          </a:prstGeom>
        </p:spPr>
      </p:pic>
      <p:sp>
        <p:nvSpPr>
          <p:cNvPr id="6" name="Rectangle 5"/>
          <p:cNvSpPr/>
          <p:nvPr/>
        </p:nvSpPr>
        <p:spPr>
          <a:xfrm>
            <a:off x="0" y="1353894"/>
            <a:ext cx="12217301" cy="550410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smtClean="0">
                <a:solidFill>
                  <a:srgbClr val="000000"/>
                </a:solidFill>
                <a:latin typeface="OpenSansBold"/>
              </a:rPr>
              <a:t> </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1051601" y="175002"/>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4</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607693" y="235164"/>
            <a:ext cx="6481313" cy="802181"/>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en-US" sz="3200" b="1" dirty="0" err="1">
                <a:solidFill>
                  <a:srgbClr val="000000"/>
                </a:solidFill>
                <a:latin typeface="Cambria" panose="02040503050406030204" pitchFamily="18" charset="0"/>
                <a:ea typeface="Cambria" panose="02040503050406030204" pitchFamily="18" charset="0"/>
              </a:rPr>
              <a:t>Em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thích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hình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ảnh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của</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ai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nhất</a:t>
            </a:r>
            <a:r>
              <a:rPr lang="en-US" sz="3200" b="1" dirty="0">
                <a:solidFill>
                  <a:srgbClr val="000000"/>
                </a:solidFill>
                <a:latin typeface="Cambria" panose="02040503050406030204" pitchFamily="18" charset="0"/>
                <a:ea typeface="Cambria" panose="02040503050406030204" pitchFamily="18" charset="0"/>
              </a:rPr>
              <a:t>?</a:t>
            </a: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4"/>
          <a:stretch>
            <a:fillRect/>
          </a:stretch>
        </p:blipFill>
        <p:spPr>
          <a:xfrm>
            <a:off x="11271423" y="41078"/>
            <a:ext cx="920576" cy="83522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27" name="TextBox 26">
            <a:extLst>
              <a:ext uri="{FF2B5EF4-FFF2-40B4-BE49-F238E27FC236}">
                <a16:creationId xmlns:a16="http://schemas.microsoft.com/office/drawing/2014/main" id="{4FAEF9A1-8A6E-5257-C2B0-174A007AFF63}"/>
              </a:ext>
            </a:extLst>
          </p:cNvPr>
          <p:cNvSpPr txBox="1"/>
          <p:nvPr/>
        </p:nvSpPr>
        <p:spPr>
          <a:xfrm>
            <a:off x="898977" y="3361049"/>
            <a:ext cx="3787932" cy="2962513"/>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buClr>
                <a:srgbClr val="000000"/>
              </a:buClr>
            </a:pPr>
            <a:r>
              <a:rPr lang="vi-VN" sz="2400" dirty="0">
                <a:solidFill>
                  <a:srgbClr val="000000"/>
                </a:solidFill>
                <a:latin typeface="Cambria" panose="02040503050406030204" pitchFamily="18" charset="0"/>
                <a:ea typeface="Cambria" panose="02040503050406030204" pitchFamily="18" charset="0"/>
              </a:rPr>
              <a:t>Em thích hình ảnh bà nhất. </a:t>
            </a:r>
            <a:r>
              <a:rPr lang="vi-VN" sz="2400" dirty="0" smtClean="0">
                <a:solidFill>
                  <a:srgbClr val="000000"/>
                </a:solidFill>
                <a:latin typeface="Cambria" panose="02040503050406030204" pitchFamily="18" charset="0"/>
                <a:ea typeface="Cambria" panose="02040503050406030204" pitchFamily="18" charset="0"/>
              </a:rPr>
              <a:t>Vì </a:t>
            </a:r>
            <a:r>
              <a:rPr lang="vi-VN" sz="2400" dirty="0">
                <a:solidFill>
                  <a:srgbClr val="000000"/>
                </a:solidFill>
                <a:latin typeface="Cambria" panose="02040503050406030204" pitchFamily="18" charset="0"/>
                <a:ea typeface="Cambria" panose="02040503050406030204" pitchFamily="18" charset="0"/>
              </a:rPr>
              <a:t>trong suy nghĩ của bạn nhỏ, bà là một người chịu khó làm việc nhà. Bà còn có một chiếc lưng hơi còng vì đã vất vả làm lụng</a:t>
            </a:r>
            <a:r>
              <a:rPr lang="vi-VN" sz="2400" dirty="0" smtClean="0">
                <a:solidFill>
                  <a:srgbClr val="000000"/>
                </a:solidFill>
                <a:latin typeface="Cambria" panose="02040503050406030204" pitchFamily="18" charset="0"/>
                <a:ea typeface="Cambria" panose="02040503050406030204" pitchFamily="18" charset="0"/>
              </a:rPr>
              <a:t>.</a:t>
            </a:r>
            <a:endParaRPr kumimoji="0" lang="en-US" sz="20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575" b="92184" l="1064" r="94681">
                        <a14:foregroundMark x1="41312" y1="34828" x2="41312" y2="34828"/>
                        <a14:foregroundMark x1="42553" y1="34828" x2="42553" y2="34828"/>
                        <a14:foregroundMark x1="42553" y1="34828" x2="42553" y2="34828"/>
                        <a14:foregroundMark x1="41312" y1="83678" x2="41312" y2="83678"/>
                        <a14:foregroundMark x1="36879" y1="90345" x2="36879" y2="90345"/>
                        <a14:foregroundMark x1="56560" y1="82529" x2="56560" y2="82529"/>
                      </a14:backgroundRemoval>
                    </a14:imgEffect>
                  </a14:imgLayer>
                </a14:imgProps>
              </a:ext>
            </a:extLst>
          </a:blip>
          <a:stretch>
            <a:fillRect/>
          </a:stretch>
        </p:blipFill>
        <p:spPr>
          <a:xfrm>
            <a:off x="6373866" y="1108785"/>
            <a:ext cx="4321584" cy="6404658"/>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6474220" y="3397395"/>
            <a:ext cx="3963742" cy="2962513"/>
          </a:xfrm>
          <a:prstGeom prst="roundRect">
            <a:avLst/>
          </a:prstGeom>
          <a:solidFill>
            <a:srgbClr val="00B050"/>
          </a:solidFill>
          <a:ln w="25400" cap="flat" cmpd="sng" algn="ctr">
            <a:solidFill>
              <a:srgbClr val="FFFFFF"/>
            </a:solidFill>
            <a:prstDash val="solid"/>
          </a:ln>
          <a:effectLst/>
        </p:spPr>
        <p:txBody>
          <a:bodyPr wrap="square">
            <a:spAutoFit/>
          </a:bodyPr>
          <a:lstStyle/>
          <a:p>
            <a:pPr algn="just"/>
            <a:r>
              <a:rPr lang="vi-VN" sz="2400" b="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Em thích hình ảnh của mẹ nhất. Vì dù yêu cái đẹp, có thú vui riêng nhưng </a:t>
            </a:r>
            <a:r>
              <a:rPr lang="en-US" sz="2400" dirty="0" err="1" smtClean="0">
                <a:latin typeface="Cambria" panose="02040503050406030204" pitchFamily="18" charset="0"/>
                <a:ea typeface="Cambria" panose="02040503050406030204" pitchFamily="18" charset="0"/>
              </a:rPr>
              <a:t>mẹ</a:t>
            </a:r>
            <a:r>
              <a:rPr lang="vi-VN" sz="2400" dirty="0" smtClean="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vẫn lo toan việc </a:t>
            </a:r>
            <a:r>
              <a:rPr lang="vi-VN" sz="2400" dirty="0" smtClean="0">
                <a:latin typeface="Cambria" panose="02040503050406030204" pitchFamily="18" charset="0"/>
                <a:ea typeface="Cambria" panose="02040503050406030204" pitchFamily="18" charset="0"/>
              </a:rPr>
              <a:t>nhà. </a:t>
            </a:r>
            <a:r>
              <a:rPr lang="vi-VN" sz="2400" dirty="0">
                <a:latin typeface="Cambria" panose="02040503050406030204" pitchFamily="18" charset="0"/>
                <a:ea typeface="Cambria" panose="02040503050406030204" pitchFamily="18" charset="0"/>
              </a:rPr>
              <a:t>Mẹ lúc đó “giỏi việc nước, đảm việc nhà”, trở thành người phụ nữ thông minh.</a:t>
            </a:r>
            <a:endParaRPr lang="en-US" sz="2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463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688424"/>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smtClean="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15" name="Picture 14"/>
          <p:cNvPicPr>
            <a:picLocks noChangeAspect="1"/>
          </p:cNvPicPr>
          <p:nvPr/>
        </p:nvPicPr>
        <p:blipFill>
          <a:blip r:embed="rId4"/>
          <a:stretch>
            <a:fillRect/>
          </a:stretch>
        </p:blipFill>
        <p:spPr>
          <a:xfrm>
            <a:off x="211658" y="4458117"/>
            <a:ext cx="11808975" cy="2692421"/>
          </a:xfrm>
          <a:prstGeom prst="rect">
            <a:avLst/>
          </a:prstGeom>
        </p:spPr>
      </p:pic>
      <p:sp>
        <p:nvSpPr>
          <p:cNvPr id="16" name="Rectangle 15"/>
          <p:cNvSpPr/>
          <p:nvPr/>
        </p:nvSpPr>
        <p:spPr>
          <a:xfrm>
            <a:off x="171364" y="1657350"/>
            <a:ext cx="11849269" cy="2800767"/>
          </a:xfrm>
          <a:prstGeom prst="rect">
            <a:avLst/>
          </a:prstGeom>
        </p:spPr>
        <p:txBody>
          <a:bodyPr wrap="square">
            <a:spAutoFit/>
          </a:bodyPr>
          <a:lstStyle/>
          <a:p>
            <a:pPr algn="just"/>
            <a:r>
              <a:rPr lang="vi-VN" sz="4400" b="1" dirty="0">
                <a:solidFill>
                  <a:schemeClr val="tx2">
                    <a:lumMod val="75000"/>
                  </a:schemeClr>
                </a:solidFill>
                <a:latin typeface="Cambria" panose="02040503050406030204" pitchFamily="18" charset="0"/>
                <a:ea typeface="Cambria" panose="02040503050406030204" pitchFamily="18" charset="0"/>
              </a:rPr>
              <a:t>Tuổi thơ của mỗi người đều thú vị, không ai giống ai và cũng không có thói quen như hiện tại. Trong đó, mỗi người là một vẻ đẹp, làm nên bức tranh gia đình ngập tràn yêu thương.</a:t>
            </a:r>
            <a:endParaRPr lang="en-US" sz="2000" b="1" dirty="0">
              <a:solidFill>
                <a:schemeClr val="tx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368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472513" y="1469701"/>
            <a:ext cx="7547637" cy="1323439"/>
          </a:xfrm>
          <a:prstGeom prst="rect">
            <a:avLst/>
          </a:prstGeom>
          <a:noFill/>
        </p:spPr>
        <p:txBody>
          <a:bodyPr wrap="square" rtlCol="0">
            <a:spAutoFit/>
          </a:bodyPr>
          <a:lstStyle/>
          <a:p>
            <a:r>
              <a:rPr lang="en-US" sz="8000" b="1" dirty="0" err="1">
                <a:solidFill>
                  <a:srgbClr val="C00000"/>
                </a:solidFill>
                <a:latin typeface="Times New Roman" panose="02020603050405020304" pitchFamily="18" charset="0"/>
                <a:cs typeface="Times New Roman" panose="02020603050405020304" pitchFamily="18" charset="0"/>
              </a:rPr>
              <a:t>Đọc</a:t>
            </a:r>
            <a:r>
              <a:rPr lang="en-US" sz="8000" b="1" dirty="0">
                <a:solidFill>
                  <a:srgbClr val="C00000"/>
                </a:solidFill>
                <a:latin typeface="Times New Roman" panose="02020603050405020304" pitchFamily="18" charset="0"/>
                <a:cs typeface="Times New Roman" panose="02020603050405020304" pitchFamily="18" charset="0"/>
              </a:rPr>
              <a:t> </a:t>
            </a:r>
            <a:r>
              <a:rPr lang="en-US" sz="8000" b="1" dirty="0" err="1" smtClean="0">
                <a:solidFill>
                  <a:srgbClr val="C00000"/>
                </a:solidFill>
                <a:latin typeface="Times New Roman" panose="02020603050405020304" pitchFamily="18" charset="0"/>
                <a:cs typeface="Times New Roman" panose="02020603050405020304" pitchFamily="18" charset="0"/>
              </a:rPr>
              <a:t>thuộc</a:t>
            </a:r>
            <a:r>
              <a:rPr lang="en-US" sz="8000" b="1" dirty="0" smtClean="0">
                <a:solidFill>
                  <a:srgbClr val="C00000"/>
                </a:solidFill>
                <a:latin typeface="Times New Roman" panose="02020603050405020304" pitchFamily="18" charset="0"/>
                <a:cs typeface="Times New Roman" panose="02020603050405020304" pitchFamily="18" charset="0"/>
              </a:rPr>
              <a:t> </a:t>
            </a:r>
            <a:r>
              <a:rPr lang="en-US" sz="8000" b="1" dirty="0" err="1" smtClean="0">
                <a:solidFill>
                  <a:srgbClr val="C00000"/>
                </a:solidFill>
                <a:latin typeface="Times New Roman" panose="02020603050405020304" pitchFamily="18" charset="0"/>
                <a:cs typeface="Times New Roman" panose="02020603050405020304" pitchFamily="18" charset="0"/>
              </a:rPr>
              <a:t>lòng</a:t>
            </a:r>
            <a:endParaRPr lang="en-US" sz="8000" b="1" dirty="0">
              <a:solidFill>
                <a:srgbClr val="C0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552" y="250635"/>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sz="28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KHI </a:t>
            </a:r>
            <a:r>
              <a:rPr lang="en-US" sz="3200" kern="0" dirty="0">
                <a:ln>
                  <a:solidFill>
                    <a:srgbClr val="FFCCA9">
                      <a:lumMod val="10000"/>
                    </a:srgbClr>
                  </a:solidFill>
                </a:ln>
                <a:solidFill>
                  <a:srgbClr val="FFC0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CẢ</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FF0066"/>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NHÀ</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92D05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BÉ</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2" name="Rounded Rectangle 1"/>
          <p:cNvSpPr/>
          <p:nvPr/>
        </p:nvSpPr>
        <p:spPr>
          <a:xfrm>
            <a:off x="1385861" y="1232246"/>
            <a:ext cx="4432496" cy="177187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Khi bà còn bé tí</a:t>
            </a:r>
          </a:p>
          <a:p>
            <a:pPr lvl="0" algn="just"/>
            <a:r>
              <a:rPr lang="vi-VN" sz="2800" b="1" dirty="0">
                <a:solidFill>
                  <a:srgbClr val="002060"/>
                </a:solidFill>
                <a:latin typeface="Cambria" panose="02040503050406030204" pitchFamily="18" charset="0"/>
                <a:ea typeface="Cambria" panose="02040503050406030204" pitchFamily="18" charset="0"/>
              </a:rPr>
              <a:t>Bà có nghịch lắm không</a:t>
            </a:r>
          </a:p>
          <a:p>
            <a:pPr lvl="0" algn="just"/>
            <a:r>
              <a:rPr lang="vi-VN" sz="2800" b="1" dirty="0">
                <a:solidFill>
                  <a:srgbClr val="002060"/>
                </a:solidFill>
                <a:latin typeface="Cambria" panose="02040503050406030204" pitchFamily="18" charset="0"/>
                <a:ea typeface="Cambria" panose="02040503050406030204" pitchFamily="18" charset="0"/>
              </a:rPr>
              <a:t>Dáng đi có hơi còng</a:t>
            </a:r>
          </a:p>
          <a:p>
            <a:pPr lvl="0" algn="just"/>
            <a:r>
              <a:rPr lang="vi-VN" sz="2800" b="1" dirty="0">
                <a:solidFill>
                  <a:srgbClr val="002060"/>
                </a:solidFill>
                <a:latin typeface="Cambria" panose="02040503050406030204" pitchFamily="18" charset="0"/>
                <a:ea typeface="Cambria" panose="02040503050406030204" pitchFamily="18" charset="0"/>
              </a:rPr>
              <a:t>Chăm quét nhà dọn dẹp?</a:t>
            </a:r>
          </a:p>
        </p:txBody>
      </p:sp>
      <p:sp>
        <p:nvSpPr>
          <p:cNvPr id="22" name="Rounded Rectangle 21"/>
          <p:cNvSpPr/>
          <p:nvPr/>
        </p:nvSpPr>
        <p:spPr>
          <a:xfrm>
            <a:off x="1396435" y="3464208"/>
            <a:ext cx="4319489" cy="177187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Cambria" panose="02040503050406030204" pitchFamily="18" charset="0"/>
                <a:ea typeface="Cambria" panose="02040503050406030204" pitchFamily="18" charset="0"/>
              </a:rPr>
              <a:t>Khi ông còn bé tí</a:t>
            </a:r>
          </a:p>
          <a:p>
            <a:r>
              <a:rPr lang="vi-VN" sz="2800" b="1" dirty="0">
                <a:solidFill>
                  <a:srgbClr val="002060"/>
                </a:solidFill>
                <a:latin typeface="Cambria" panose="02040503050406030204" pitchFamily="18" charset="0"/>
                <a:ea typeface="Cambria" panose="02040503050406030204" pitchFamily="18" charset="0"/>
              </a:rPr>
              <a:t>Có nghiêm như bây giờ,</a:t>
            </a:r>
          </a:p>
          <a:p>
            <a:r>
              <a:rPr lang="vi-VN" sz="2800" b="1" dirty="0">
                <a:solidFill>
                  <a:srgbClr val="002060"/>
                </a:solidFill>
                <a:latin typeface="Cambria" panose="02040503050406030204" pitchFamily="18" charset="0"/>
                <a:ea typeface="Cambria" panose="02040503050406030204" pitchFamily="18" charset="0"/>
              </a:rPr>
              <a:t>Có chau mặt chơi cờ</a:t>
            </a:r>
          </a:p>
          <a:p>
            <a:r>
              <a:rPr lang="vi-VN" sz="2800" b="1" dirty="0">
                <a:solidFill>
                  <a:srgbClr val="002060"/>
                </a:solidFill>
                <a:latin typeface="Cambria" panose="02040503050406030204" pitchFamily="18" charset="0"/>
                <a:ea typeface="Cambria" panose="02040503050406030204" pitchFamily="18" charset="0"/>
              </a:rPr>
              <a:t>Có uống trà buổi sáng?</a:t>
            </a:r>
          </a:p>
        </p:txBody>
      </p:sp>
      <p:sp>
        <p:nvSpPr>
          <p:cNvPr id="23" name="Rounded Rectangle 22"/>
          <p:cNvSpPr/>
          <p:nvPr/>
        </p:nvSpPr>
        <p:spPr>
          <a:xfrm>
            <a:off x="6960654" y="1140833"/>
            <a:ext cx="4419077" cy="17718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tô</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say </a:t>
            </a:r>
            <a:r>
              <a:rPr lang="en-US" sz="2800" b="1" dirty="0" err="1">
                <a:solidFill>
                  <a:srgbClr val="002060"/>
                </a:solidFill>
                <a:latin typeface="Cambria" panose="02040503050406030204" pitchFamily="18" charset="0"/>
                <a:ea typeface="Cambria" panose="02040503050406030204" pitchFamily="18" charset="0"/>
              </a:rPr>
              <a:t>mê</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đồ</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hay </a:t>
            </a:r>
            <a:r>
              <a:rPr lang="en-US" sz="2800" b="1" dirty="0" err="1">
                <a:solidFill>
                  <a:srgbClr val="002060"/>
                </a:solidFill>
                <a:latin typeface="Cambria" panose="02040503050406030204" pitchFamily="18" charset="0"/>
                <a:ea typeface="Cambria" panose="02040503050406030204" pitchFamily="18" charset="0"/>
              </a:rPr>
              <a:t>xem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bóng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đá</a:t>
            </a:r>
            <a:r>
              <a:rPr lang="en-US" sz="2800" b="1" dirty="0">
                <a:solidFill>
                  <a:srgbClr val="002060"/>
                </a:solidFill>
                <a:latin typeface="Cambria" panose="02040503050406030204" pitchFamily="18" charset="0"/>
                <a:ea typeface="Cambria" panose="02040503050406030204" pitchFamily="18" charset="0"/>
              </a:rPr>
              <a:t>?</a:t>
            </a:r>
          </a:p>
        </p:txBody>
      </p:sp>
      <p:sp>
        <p:nvSpPr>
          <p:cNvPr id="24" name="Rounded Rectangle 23"/>
          <p:cNvSpPr/>
          <p:nvPr/>
        </p:nvSpPr>
        <p:spPr>
          <a:xfrm>
            <a:off x="6932940" y="2948061"/>
            <a:ext cx="4446791" cy="177187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ngồi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Tối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khuya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ôm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sách</a:t>
            </a:r>
            <a:r>
              <a:rPr lang="en-US" sz="2800" b="1" dirty="0">
                <a:solidFill>
                  <a:srgbClr val="002060"/>
                </a:solidFill>
                <a:latin typeface="Cambria" panose="02040503050406030204" pitchFamily="18" charset="0"/>
                <a:ea typeface="Cambria" panose="02040503050406030204" pitchFamily="18" charset="0"/>
              </a:rPr>
              <a:t>?</a:t>
            </a:r>
          </a:p>
        </p:txBody>
      </p:sp>
      <p:sp>
        <p:nvSpPr>
          <p:cNvPr id="25" name="Rounded Rectangle 24"/>
          <p:cNvSpPr/>
          <p:nvPr/>
        </p:nvSpPr>
        <p:spPr>
          <a:xfrm>
            <a:off x="6932939" y="4767389"/>
            <a:ext cx="4446791" cy="177187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Cambria" panose="02040503050406030204" pitchFamily="18" charset="0"/>
                <a:ea typeface="Cambria" panose="02040503050406030204" pitchFamily="18" charset="0"/>
              </a:rPr>
              <a:t>Khi c</a:t>
            </a:r>
            <a:r>
              <a:rPr lang="en-US" sz="2800" b="1" dirty="0">
                <a:solidFill>
                  <a:srgbClr val="002060"/>
                </a:solidFill>
                <a:latin typeface="Cambria" panose="02040503050406030204" pitchFamily="18" charset="0"/>
                <a:ea typeface="Cambria" panose="02040503050406030204" pitchFamily="18" charset="0"/>
              </a:rPr>
              <a:t>o</a:t>
            </a:r>
            <a:r>
              <a:rPr lang="vi-VN" sz="2800" b="1" dirty="0">
                <a:solidFill>
                  <a:srgbClr val="002060"/>
                </a:solidFill>
                <a:latin typeface="Cambria" panose="02040503050406030204" pitchFamily="18" charset="0"/>
                <a:ea typeface="Cambria" panose="02040503050406030204" pitchFamily="18" charset="0"/>
              </a:rPr>
              <a:t>n còn bé tí</a:t>
            </a:r>
          </a:p>
          <a:p>
            <a:pPr fontAlgn="t"/>
            <a:r>
              <a:rPr lang="vi-VN" sz="2800" b="1" dirty="0">
                <a:solidFill>
                  <a:srgbClr val="002060"/>
                </a:solidFill>
                <a:latin typeface="Cambria" panose="02040503050406030204" pitchFamily="18" charset="0"/>
                <a:ea typeface="Cambria" panose="02040503050406030204" pitchFamily="18" charset="0"/>
              </a:rPr>
              <a:t>Chẳng đọc sách, chơi cờ</a:t>
            </a:r>
          </a:p>
          <a:p>
            <a:pPr fontAlgn="t"/>
            <a:r>
              <a:rPr lang="vi-VN" sz="2800" b="1" dirty="0">
                <a:solidFill>
                  <a:srgbClr val="002060"/>
                </a:solidFill>
                <a:latin typeface="Cambria" panose="02040503050406030204" pitchFamily="18" charset="0"/>
                <a:ea typeface="Cambria" panose="02040503050406030204" pitchFamily="18" charset="0"/>
              </a:rPr>
              <a:t>Chẳng dọn dẹp, chữa đồ</a:t>
            </a:r>
          </a:p>
          <a:p>
            <a:pPr fontAlgn="t"/>
            <a:r>
              <a:rPr lang="vi-VN" sz="2800" b="1" dirty="0">
                <a:solidFill>
                  <a:srgbClr val="002060"/>
                </a:solidFill>
                <a:latin typeface="Cambria" panose="02040503050406030204" pitchFamily="18" charset="0"/>
                <a:ea typeface="Cambria" panose="02040503050406030204" pitchFamily="18" charset="0"/>
              </a:rPr>
              <a:t>Cả ngày con đùa nghịch.</a:t>
            </a:r>
            <a:endParaRPr lang="vi-VN" sz="2400" b="1" dirty="0">
              <a:solidFill>
                <a:srgbClr val="00206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11141734" y="114278"/>
            <a:ext cx="920576" cy="835224"/>
          </a:xfrm>
          <a:prstGeom prst="rect">
            <a:avLst/>
          </a:prstGeom>
        </p:spPr>
      </p:pic>
    </p:spTree>
    <p:extLst>
      <p:ext uri="{BB962C8B-B14F-4D97-AF65-F5344CB8AC3E}">
        <p14:creationId xmlns:p14="http://schemas.microsoft.com/office/powerpoint/2010/main" val="4202840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7017" y="323975"/>
            <a:ext cx="11060722" cy="6285629"/>
          </a:xfrm>
          <a:prstGeom prst="rect">
            <a:avLst/>
          </a:prstGeom>
          <a:ln>
            <a:noFill/>
          </a:ln>
          <a:effectLst>
            <a:softEdge rad="112500"/>
          </a:effectLst>
        </p:spPr>
      </p:pic>
      <p:sp>
        <p:nvSpPr>
          <p:cNvPr id="10" name="Google Shape;1910;p31">
            <a:extLst>
              <a:ext uri="{FF2B5EF4-FFF2-40B4-BE49-F238E27FC236}">
                <a16:creationId xmlns:a16="http://schemas.microsoft.com/office/drawing/2014/main" id="{B4486D36-6C53-75D6-BF08-C59D05FCF23A}"/>
              </a:ext>
            </a:extLst>
          </p:cNvPr>
          <p:cNvSpPr txBox="1">
            <a:spLocks/>
          </p:cNvSpPr>
          <p:nvPr/>
        </p:nvSpPr>
        <p:spPr>
          <a:xfrm>
            <a:off x="3129378" y="1701537"/>
            <a:ext cx="6096000" cy="1960246"/>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KHỞI ĐỘNG</a:t>
            </a:r>
            <a:endParaRPr lang="en-US" sz="8800" kern="0" dirty="0">
              <a:ln>
                <a:solidFill>
                  <a:srgbClr val="FFCCA9">
                    <a:lumMod val="10000"/>
                  </a:srgbClr>
                </a:solidFill>
              </a:ln>
              <a:solidFill>
                <a:srgbClr val="0070C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102" l="200" r="47200">
                        <a14:foregroundMark x1="2600" y1="96407" x2="2600" y2="96407"/>
                        <a14:foregroundMark x1="13000" y1="97006" x2="13000" y2="97006"/>
                        <a14:foregroundMark x1="17600" y1="97305" x2="17600" y2="97305"/>
                        <a14:foregroundMark x1="15800" y1="93413" x2="15800" y2="93413"/>
                        <a14:foregroundMark x1="13400" y1="61976" x2="13400" y2="61976"/>
                        <a14:foregroundMark x1="11800" y1="56287" x2="11800" y2="56287"/>
                        <a14:foregroundMark x1="13600" y1="55689" x2="14200" y2="55689"/>
                        <a14:foregroundMark x1="13600" y1="58683" x2="13600" y2="58683"/>
                        <a14:foregroundMark x1="9000" y1="60479" x2="9000" y2="60479"/>
                        <a14:foregroundMark x1="8000" y1="62874" x2="8600" y2="62874"/>
                        <a14:foregroundMark x1="18000" y1="79641" x2="18000" y2="79641"/>
                        <a14:foregroundMark x1="19000" y1="74251" x2="19000" y2="74251"/>
                        <a14:foregroundMark x1="18000" y1="73054" x2="18000" y2="73054"/>
                        <a14:foregroundMark x1="20200" y1="76048" x2="20200" y2="76048"/>
                        <a14:foregroundMark x1="8000" y1="76946" x2="8000" y2="76946"/>
                        <a14:foregroundMark x1="11200" y1="81138" x2="11200" y2="81138"/>
                        <a14:foregroundMark x1="10200" y1="78443" x2="10200" y2="78443"/>
                        <a14:foregroundMark x1="21800" y1="17665" x2="21800" y2="17665"/>
                        <a14:foregroundMark x1="13000" y1="19162" x2="13000" y2="19162"/>
                        <a14:foregroundMark x1="22600" y1="19760" x2="22600" y2="19760"/>
                        <a14:foregroundMark x1="11400" y1="81437" x2="11400" y2="81437"/>
                        <a14:foregroundMark x1="17200" y1="28443" x2="17200" y2="28443"/>
                        <a14:backgroundMark x1="13000" y1="23653" x2="13000" y2="23653"/>
                        <a14:backgroundMark x1="12200" y1="24551" x2="12200" y2="24551"/>
                      </a14:backgroundRemoval>
                    </a14:imgEffect>
                  </a14:imgLayer>
                </a14:imgProps>
              </a:ext>
            </a:extLst>
          </a:blip>
          <a:stretch>
            <a:fillRect/>
          </a:stretch>
        </p:blipFill>
        <p:spPr>
          <a:xfrm>
            <a:off x="40865" y="92353"/>
            <a:ext cx="6121038" cy="5051147"/>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4">
                    <a14:imgEffect>
                      <a14:backgroundRemoval t="0" b="100000" l="47400" r="100000">
                        <a14:foregroundMark x1="89600" y1="96707" x2="89600" y2="96707"/>
                        <a14:foregroundMark x1="95200" y1="96707" x2="95200" y2="96707"/>
                        <a14:foregroundMark x1="76400" y1="26347" x2="79200" y2="26048"/>
                        <a14:foregroundMark x1="76000" y1="24251" x2="76000" y2="24251"/>
                        <a14:foregroundMark x1="76600" y1="31737" x2="77200" y2="31737"/>
                      </a14:backgroundRemoval>
                    </a14:imgEffect>
                  </a14:imgLayer>
                </a14:imgProps>
              </a:ext>
            </a:extLst>
          </a:blip>
          <a:stretch>
            <a:fillRect/>
          </a:stretch>
        </p:blipFill>
        <p:spPr>
          <a:xfrm>
            <a:off x="6177378" y="92353"/>
            <a:ext cx="5823635" cy="4819650"/>
          </a:xfrm>
          <a:prstGeom prst="rect">
            <a:avLst/>
          </a:prstGeom>
        </p:spPr>
      </p:pic>
      <p:pic>
        <p:nvPicPr>
          <p:cNvPr id="8" name="Picture 7"/>
          <p:cNvPicPr>
            <a:picLocks noChangeAspect="1"/>
          </p:cNvPicPr>
          <p:nvPr/>
        </p:nvPicPr>
        <p:blipFill>
          <a:blip r:embed="rId6"/>
          <a:stretch>
            <a:fillRect/>
          </a:stretch>
        </p:blipFill>
        <p:spPr>
          <a:xfrm>
            <a:off x="3954496" y="2458010"/>
            <a:ext cx="4414814" cy="4263762"/>
          </a:xfrm>
          <a:prstGeom prst="rect">
            <a:avLst/>
          </a:prstGeom>
        </p:spPr>
      </p:pic>
      <p:pic>
        <p:nvPicPr>
          <p:cNvPr id="9" name="Picture 8"/>
          <p:cNvPicPr>
            <a:picLocks noChangeAspect="1"/>
          </p:cNvPicPr>
          <p:nvPr/>
        </p:nvPicPr>
        <p:blipFill>
          <a:blip r:embed="rId7"/>
          <a:stretch>
            <a:fillRect/>
          </a:stretch>
        </p:blipFill>
        <p:spPr>
          <a:xfrm>
            <a:off x="-203990" y="4317823"/>
            <a:ext cx="2511710" cy="2523153"/>
          </a:xfrm>
          <a:prstGeom prst="rect">
            <a:avLst/>
          </a:prstGeom>
        </p:spPr>
      </p:pic>
    </p:spTree>
    <p:extLst>
      <p:ext uri="{BB962C8B-B14F-4D97-AF65-F5344CB8AC3E}">
        <p14:creationId xmlns:p14="http://schemas.microsoft.com/office/powerpoint/2010/main" val="2089305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914920" y="209551"/>
            <a:ext cx="7542523" cy="6196326"/>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6009567" y="2846049"/>
            <a:ext cx="3713545" cy="923330"/>
          </a:xfrm>
          <a:prstGeom prst="rect">
            <a:avLst/>
          </a:prstGeom>
          <a:noFill/>
        </p:spPr>
        <p:txBody>
          <a:bodyPr wrap="square" rtlCol="0">
            <a:spAutoFit/>
          </a:bodyPr>
          <a:lstStyle/>
          <a:p>
            <a:pPr algn="ctr"/>
            <a:r>
              <a:rPr lang="en-US" sz="5400" b="1" dirty="0" err="1" smtClean="0">
                <a:solidFill>
                  <a:srgbClr val="C00000"/>
                </a:solidFill>
                <a:latin typeface="Great Vibes" pitchFamily="2" charset="0"/>
              </a:rPr>
              <a:t>Nói</a:t>
            </a:r>
            <a:r>
              <a:rPr lang="en-US" sz="5400" b="1" dirty="0" smtClean="0">
                <a:solidFill>
                  <a:srgbClr val="C00000"/>
                </a:solidFill>
                <a:latin typeface="Great Vibes" pitchFamily="2" charset="0"/>
              </a:rPr>
              <a:t> </a:t>
            </a:r>
            <a:r>
              <a:rPr lang="en-US" sz="5400" b="1" dirty="0" err="1" smtClean="0">
                <a:solidFill>
                  <a:srgbClr val="C00000"/>
                </a:solidFill>
                <a:latin typeface="Great Vibes" pitchFamily="2" charset="0"/>
              </a:rPr>
              <a:t>và</a:t>
            </a:r>
            <a:r>
              <a:rPr lang="en-US" sz="5400" b="1" dirty="0" smtClean="0">
                <a:solidFill>
                  <a:srgbClr val="C00000"/>
                </a:solidFill>
                <a:latin typeface="Great Vibes" pitchFamily="2" charset="0"/>
              </a:rPr>
              <a:t> </a:t>
            </a:r>
            <a:r>
              <a:rPr lang="en-US" sz="5400" b="1" dirty="0" err="1" smtClean="0">
                <a:solidFill>
                  <a:srgbClr val="C00000"/>
                </a:solidFill>
                <a:latin typeface="Great Vibes" pitchFamily="2" charset="0"/>
              </a:rPr>
              <a:t>nghe</a:t>
            </a:r>
            <a:endParaRPr lang="en-US" sz="5400" b="1" dirty="0">
              <a:solidFill>
                <a:srgbClr val="C00000"/>
              </a:solidFill>
              <a:latin typeface="Great Vibes" pitchFamily="2" charset="0"/>
            </a:endParaRPr>
          </a:p>
        </p:txBody>
      </p:sp>
    </p:spTree>
    <p:extLst>
      <p:ext uri="{BB962C8B-B14F-4D97-AF65-F5344CB8AC3E}">
        <p14:creationId xmlns:p14="http://schemas.microsoft.com/office/powerpoint/2010/main" val="3886981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2779414" y="216908"/>
            <a:ext cx="5706708" cy="416834"/>
          </a:xfrm>
          <a:prstGeom prst="rect">
            <a:avLst/>
          </a:prstGeom>
        </p:spPr>
        <p:txBody>
          <a:bodyPr wrap="square">
            <a:prstTxWarp prst="textPlain">
              <a:avLst/>
            </a:prstTxWarp>
            <a:spAutoFit/>
          </a:bodyPr>
          <a:lstStyle/>
          <a:p>
            <a:pPr>
              <a:spcAft>
                <a:spcPts val="1200"/>
              </a:spcAft>
            </a:pPr>
            <a:r>
              <a:rPr lang="en-US" b="1" dirty="0" smtClean="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NHỮNG</a:t>
            </a:r>
            <a:r>
              <a:rPr lang="en-US"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smtClean="0">
                <a:ln w="22225">
                  <a:solidFill>
                    <a:schemeClr val="accent2"/>
                  </a:solidFill>
                  <a:prstDash val="solid"/>
                </a:ln>
                <a:solidFill>
                  <a:srgbClr val="00B0F0"/>
                </a:solidFill>
                <a:latin typeface="Times New Roman" panose="02020603050405020304" pitchFamily="18" charset="0"/>
                <a:cs typeface="Times New Roman" panose="02020603050405020304" pitchFamily="18" charset="0"/>
              </a:rPr>
              <a:t>NGƯỜI</a:t>
            </a:r>
            <a:r>
              <a:rPr lang="en-US"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smtClean="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YÊU </a:t>
            </a:r>
            <a:r>
              <a:rPr lang="en-US" b="1" dirty="0" smtClean="0">
                <a:ln w="22225">
                  <a:solidFill>
                    <a:schemeClr val="accent2"/>
                  </a:solidFill>
                  <a:prstDash val="solid"/>
                </a:ln>
                <a:solidFill>
                  <a:srgbClr val="FF3399"/>
                </a:solidFill>
                <a:latin typeface="Times New Roman" panose="02020603050405020304" pitchFamily="18" charset="0"/>
                <a:cs typeface="Times New Roman" panose="02020603050405020304" pitchFamily="18" charset="0"/>
              </a:rPr>
              <a:t>THƯƠNG</a:t>
            </a:r>
            <a:endParaRPr lang="vi-VN" b="1" dirty="0">
              <a:ln w="22225">
                <a:solidFill>
                  <a:schemeClr val="accent2"/>
                </a:solidFill>
                <a:prstDash val="solid"/>
              </a:ln>
              <a:solidFill>
                <a:srgbClr val="FF3399"/>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756372" y="976486"/>
            <a:ext cx="7930836" cy="86913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mj-lt"/>
              </a:rPr>
              <a:t>Câu 1</a:t>
            </a:r>
            <a:r>
              <a:rPr lang="en-US" sz="2800" dirty="0">
                <a:solidFill>
                  <a:srgbClr val="002060"/>
                </a:solidFill>
                <a:latin typeface="+mj-lt"/>
              </a:rPr>
              <a:t>: </a:t>
            </a:r>
            <a:r>
              <a:rPr lang="vi-VN" sz="2800" dirty="0">
                <a:solidFill>
                  <a:srgbClr val="000000"/>
                </a:solidFill>
                <a:latin typeface="+mj-lt"/>
              </a:rPr>
              <a:t>Đóng vai, hỏi – đáp về công việc yêu thích của những người thân trong gia </a:t>
            </a:r>
            <a:r>
              <a:rPr lang="en-US" sz="2800" dirty="0" err="1">
                <a:solidFill>
                  <a:srgbClr val="000000"/>
                </a:solidFill>
                <a:latin typeface="+mj-lt"/>
              </a:rPr>
              <a:t>đình</a:t>
            </a:r>
            <a:r>
              <a:rPr lang="en-US" sz="2800" dirty="0">
                <a:solidFill>
                  <a:srgbClr val="000000"/>
                </a:solidFill>
                <a:latin typeface="+mj-lt"/>
              </a:rPr>
              <a:t>.</a:t>
            </a:r>
            <a:endParaRPr lang="vi-VN" sz="2800" dirty="0">
              <a:solidFill>
                <a:srgbClr val="00B050"/>
              </a:solidFill>
              <a:latin typeface="+mj-lt"/>
            </a:endParaRPr>
          </a:p>
        </p:txBody>
      </p:sp>
      <p:pic>
        <p:nvPicPr>
          <p:cNvPr id="10" name="Picture 9"/>
          <p:cNvPicPr>
            <a:picLocks noChangeAspect="1"/>
          </p:cNvPicPr>
          <p:nvPr/>
        </p:nvPicPr>
        <p:blipFill>
          <a:blip r:embed="rId3"/>
          <a:stretch>
            <a:fillRect/>
          </a:stretch>
        </p:blipFill>
        <p:spPr>
          <a:xfrm>
            <a:off x="2097415" y="1967176"/>
            <a:ext cx="7438277" cy="457363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139420" y="-317096"/>
            <a:ext cx="2519887" cy="2519887"/>
          </a:xfrm>
          <a:prstGeom prst="rect">
            <a:avLst/>
          </a:prstGeom>
        </p:spPr>
      </p:pic>
      <p:pic>
        <p:nvPicPr>
          <p:cNvPr id="11" name="Picture 10"/>
          <p:cNvPicPr>
            <a:picLocks noChangeAspect="1"/>
          </p:cNvPicPr>
          <p:nvPr/>
        </p:nvPicPr>
        <p:blipFill>
          <a:blip r:embed="rId6"/>
          <a:stretch>
            <a:fillRect/>
          </a:stretch>
        </p:blipFill>
        <p:spPr>
          <a:xfrm>
            <a:off x="11271424" y="53812"/>
            <a:ext cx="920576" cy="835224"/>
          </a:xfrm>
          <a:prstGeom prst="rect">
            <a:avLst/>
          </a:prstGeom>
        </p:spPr>
      </p:pic>
    </p:spTree>
    <p:extLst>
      <p:ext uri="{BB962C8B-B14F-4D97-AF65-F5344CB8AC3E}">
        <p14:creationId xmlns:p14="http://schemas.microsoft.com/office/powerpoint/2010/main" val="39759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2779414" y="216908"/>
            <a:ext cx="5706708" cy="416834"/>
          </a:xfrm>
          <a:prstGeom prst="rect">
            <a:avLst/>
          </a:prstGeom>
        </p:spPr>
        <p:txBody>
          <a:bodyPr wrap="square">
            <a:prstTxWarp prst="textPlain">
              <a:avLst/>
            </a:prstTxWarp>
            <a:spAutoFit/>
          </a:bodyPr>
          <a:lstStyle/>
          <a:p>
            <a:pPr>
              <a:spcAft>
                <a:spcPts val="1200"/>
              </a:spcAft>
            </a:pPr>
            <a:r>
              <a:rPr lang="en-US" b="1" dirty="0" smtClean="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NHỮNG</a:t>
            </a:r>
            <a:r>
              <a:rPr lang="en-US"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smtClean="0">
                <a:ln w="22225">
                  <a:solidFill>
                    <a:schemeClr val="accent2"/>
                  </a:solidFill>
                  <a:prstDash val="solid"/>
                </a:ln>
                <a:solidFill>
                  <a:srgbClr val="00B0F0"/>
                </a:solidFill>
                <a:latin typeface="Times New Roman" panose="02020603050405020304" pitchFamily="18" charset="0"/>
                <a:cs typeface="Times New Roman" panose="02020603050405020304" pitchFamily="18" charset="0"/>
              </a:rPr>
              <a:t>NGƯỜI</a:t>
            </a:r>
            <a:r>
              <a:rPr lang="en-US"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smtClean="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YÊU </a:t>
            </a:r>
            <a:r>
              <a:rPr lang="en-US" b="1" dirty="0" smtClean="0">
                <a:ln w="22225">
                  <a:solidFill>
                    <a:schemeClr val="accent2"/>
                  </a:solidFill>
                  <a:prstDash val="solid"/>
                </a:ln>
                <a:solidFill>
                  <a:srgbClr val="FF3399"/>
                </a:solidFill>
                <a:latin typeface="Times New Roman" panose="02020603050405020304" pitchFamily="18" charset="0"/>
                <a:cs typeface="Times New Roman" panose="02020603050405020304" pitchFamily="18" charset="0"/>
              </a:rPr>
              <a:t>THƯƠNG</a:t>
            </a:r>
            <a:endParaRPr lang="vi-VN" b="1" dirty="0">
              <a:ln w="22225">
                <a:solidFill>
                  <a:schemeClr val="accent2"/>
                </a:solidFill>
                <a:prstDash val="solid"/>
              </a:ln>
              <a:solidFill>
                <a:srgbClr val="FF3399"/>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756372" y="976486"/>
            <a:ext cx="7930836" cy="86913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mj-lt"/>
              </a:rPr>
              <a:t>Câu 1</a:t>
            </a:r>
            <a:r>
              <a:rPr lang="en-US" sz="2800" dirty="0">
                <a:solidFill>
                  <a:srgbClr val="002060"/>
                </a:solidFill>
                <a:latin typeface="+mj-lt"/>
              </a:rPr>
              <a:t>: </a:t>
            </a:r>
            <a:r>
              <a:rPr lang="vi-VN" sz="2800" dirty="0">
                <a:solidFill>
                  <a:srgbClr val="000000"/>
                </a:solidFill>
                <a:latin typeface="+mj-lt"/>
              </a:rPr>
              <a:t>Đóng vai, hỏi – đáp về công việc yêu thích của những người thân trong gia </a:t>
            </a:r>
            <a:r>
              <a:rPr lang="en-US" sz="2800" dirty="0" err="1">
                <a:solidFill>
                  <a:srgbClr val="000000"/>
                </a:solidFill>
                <a:latin typeface="+mj-lt"/>
              </a:rPr>
              <a:t>đình</a:t>
            </a:r>
            <a:r>
              <a:rPr lang="en-US" sz="2800" dirty="0">
                <a:solidFill>
                  <a:srgbClr val="000000"/>
                </a:solidFill>
                <a:latin typeface="+mj-lt"/>
              </a:rPr>
              <a:t>.</a:t>
            </a:r>
            <a:endParaRPr lang="vi-VN" sz="2800" dirty="0">
              <a:solidFill>
                <a:srgbClr val="00B050"/>
              </a:solidFill>
              <a:latin typeface="+mj-lt"/>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139420" y="-317096"/>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43" b="100000" l="0" r="98171">
                        <a14:foregroundMark x1="7317" y1="3537" x2="29675" y2="9968"/>
                        <a14:foregroundMark x1="2642" y1="5788" x2="2642" y2="5788"/>
                        <a14:foregroundMark x1="2642" y1="3537" x2="2642" y2="3537"/>
                        <a14:foregroundMark x1="2642" y1="3537" x2="2642" y2="3537"/>
                        <a14:foregroundMark x1="4268" y1="5466" x2="12398" y2="99035"/>
                        <a14:foregroundMark x1="2033" y1="74598" x2="8537" y2="99678"/>
                        <a14:foregroundMark x1="12805" y1="81672" x2="29065" y2="97428"/>
                        <a14:foregroundMark x1="71951" y1="93248" x2="78455" y2="99035"/>
                        <a14:foregroundMark x1="93699" y1="8360" x2="93902" y2="97749"/>
                        <a14:foregroundMark x1="93293" y1="4502" x2="93293" y2="4502"/>
                        <a14:foregroundMark x1="15854" y1="91318" x2="15854" y2="91318"/>
                        <a14:foregroundMark x1="96545" y1="5788" x2="96545" y2="5788"/>
                        <a14:foregroundMark x1="96545" y1="18006" x2="96545" y2="18006"/>
                        <a14:foregroundMark x1="96545" y1="25402" x2="96545" y2="25402"/>
                        <a14:foregroundMark x1="96545" y1="32797" x2="96545" y2="32797"/>
                        <a14:foregroundMark x1="96545" y1="19293" x2="96748" y2="62701"/>
                        <a14:foregroundMark x1="94106" y1="97106" x2="97967" y2="98071"/>
                        <a14:foregroundMark x1="95732" y1="66559" x2="96138" y2="73312"/>
                        <a14:foregroundMark x1="22967" y1="83601" x2="27033" y2="87781"/>
                        <a14:backgroundMark x1="95732" y1="74920" x2="95732" y2="74920"/>
                        <a14:backgroundMark x1="99187" y1="57878" x2="99187" y2="57878"/>
                        <a14:backgroundMark x1="99797" y1="9968" x2="99797" y2="9968"/>
                        <a14:backgroundMark x1="99593" y1="8360" x2="99593" y2="8360"/>
                        <a14:backgroundMark x1="99187" y1="4180" x2="99187" y2="4180"/>
                        <a14:backgroundMark x1="99593" y1="36656" x2="99593" y2="36656"/>
                      </a14:backgroundRemoval>
                    </a14:imgEffect>
                  </a14:imgLayer>
                </a14:imgProps>
              </a:ext>
            </a:extLst>
          </a:blip>
          <a:stretch>
            <a:fillRect/>
          </a:stretch>
        </p:blipFill>
        <p:spPr>
          <a:xfrm>
            <a:off x="207020" y="2519887"/>
            <a:ext cx="3749365" cy="2370025"/>
          </a:xfrm>
          <a:prstGeom prst="rect">
            <a:avLst/>
          </a:prstGeom>
        </p:spPr>
      </p:pic>
      <p:grpSp>
        <p:nvGrpSpPr>
          <p:cNvPr id="14" name="Group 13"/>
          <p:cNvGrpSpPr/>
          <p:nvPr/>
        </p:nvGrpSpPr>
        <p:grpSpPr>
          <a:xfrm>
            <a:off x="4276259" y="1672047"/>
            <a:ext cx="8648740" cy="4355801"/>
            <a:chOff x="4258325" y="1526998"/>
            <a:chExt cx="8648740" cy="4355801"/>
          </a:xfrm>
        </p:grpSpPr>
        <p:pic>
          <p:nvPicPr>
            <p:cNvPr id="7" name="Picture 6"/>
            <p:cNvPicPr>
              <a:picLocks noChangeAspect="1"/>
            </p:cNvPicPr>
            <p:nvPr/>
          </p:nvPicPr>
          <p:blipFill>
            <a:blip r:embed="rId8"/>
            <a:stretch>
              <a:fillRect/>
            </a:stretch>
          </p:blipFill>
          <p:spPr>
            <a:xfrm>
              <a:off x="4258325" y="1526998"/>
              <a:ext cx="8648740" cy="4355801"/>
            </a:xfrm>
            <a:prstGeom prst="rect">
              <a:avLst/>
            </a:prstGeom>
          </p:spPr>
        </p:pic>
        <p:sp>
          <p:nvSpPr>
            <p:cNvPr id="3" name="Rectangle 2"/>
            <p:cNvSpPr/>
            <p:nvPr/>
          </p:nvSpPr>
          <p:spPr>
            <a:xfrm>
              <a:off x="5500972" y="2999421"/>
              <a:ext cx="6163447" cy="1384995"/>
            </a:xfrm>
            <a:prstGeom prst="rect">
              <a:avLst/>
            </a:prstGeom>
          </p:spPr>
          <p:txBody>
            <a:bodyPr wrap="square">
              <a:spAutoFit/>
            </a:bodyPr>
            <a:lstStyle/>
            <a:p>
              <a:pPr algn="just"/>
              <a:r>
                <a:rPr lang="vi-VN" sz="2800" b="1" dirty="0" smtClean="0">
                  <a:solidFill>
                    <a:srgbClr val="C00000"/>
                  </a:solidFill>
                  <a:latin typeface="Cambria" panose="02040503050406030204" pitchFamily="18" charset="0"/>
                  <a:ea typeface="Cambria" panose="02040503050406030204" pitchFamily="18" charset="0"/>
                </a:rPr>
                <a:t>- </a:t>
              </a:r>
              <a:r>
                <a:rPr lang="vi-VN" sz="2800" b="1" dirty="0">
                  <a:solidFill>
                    <a:srgbClr val="C00000"/>
                  </a:solidFill>
                  <a:latin typeface="Cambria" panose="02040503050406030204" pitchFamily="18" charset="0"/>
                  <a:ea typeface="Cambria" panose="02040503050406030204" pitchFamily="18" charset="0"/>
                </a:rPr>
                <a:t>Hằng ngày, bà của bạn thích làm gì?</a:t>
              </a:r>
            </a:p>
            <a:p>
              <a:pPr algn="just"/>
              <a:r>
                <a:rPr lang="vi-VN" sz="2800" b="1" dirty="0">
                  <a:solidFill>
                    <a:srgbClr val="0070C0"/>
                  </a:solidFill>
                  <a:latin typeface="Cambria" panose="02040503050406030204" pitchFamily="18" charset="0"/>
                  <a:ea typeface="Cambria" panose="02040503050406030204" pitchFamily="18" charset="0"/>
                </a:rPr>
                <a:t>- Bà tớ rất thích đọc báo. Bà thường đọc báo </a:t>
              </a:r>
              <a:r>
                <a:rPr lang="vi-VN" sz="2800" b="1" i="1" dirty="0">
                  <a:solidFill>
                    <a:srgbClr val="0070C0"/>
                  </a:solidFill>
                  <a:latin typeface="Cambria" panose="02040503050406030204" pitchFamily="18" charset="0"/>
                  <a:ea typeface="Cambria" panose="02040503050406030204" pitchFamily="18" charset="0"/>
                </a:rPr>
                <a:t>Sức khoẻ và Đời sống.</a:t>
              </a:r>
              <a:endParaRPr lang="vi-VN" sz="2800" b="1" i="0" dirty="0">
                <a:solidFill>
                  <a:srgbClr val="0070C0"/>
                </a:solidFill>
                <a:effectLst/>
                <a:latin typeface="Cambria" panose="02040503050406030204" pitchFamily="18" charset="0"/>
                <a:ea typeface="Cambria" panose="02040503050406030204" pitchFamily="18" charset="0"/>
              </a:endParaRPr>
            </a:p>
          </p:txBody>
        </p:sp>
      </p:grpSp>
      <p:sp>
        <p:nvSpPr>
          <p:cNvPr id="13" name="Right Arrow 12"/>
          <p:cNvSpPr/>
          <p:nvPr/>
        </p:nvSpPr>
        <p:spPr>
          <a:xfrm>
            <a:off x="3843585" y="3175270"/>
            <a:ext cx="1356192" cy="1059256"/>
          </a:xfrm>
          <a:prstGeom prst="rightArrow">
            <a:avLst/>
          </a:prstGeom>
          <a:solidFill>
            <a:schemeClr val="accent1">
              <a:lumMod val="40000"/>
              <a:lumOff val="60000"/>
            </a:schemeClr>
          </a:solidFill>
          <a:ln>
            <a:solidFill>
              <a:srgbClr val="0070C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Cambria" panose="02040503050406030204" pitchFamily="18" charset="0"/>
                <a:ea typeface="Cambria" panose="02040503050406030204" pitchFamily="18" charset="0"/>
              </a:rPr>
              <a:t>Mẫu</a:t>
            </a:r>
            <a:endParaRPr lang="en-US" sz="2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527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3023858" y="197608"/>
            <a:ext cx="5706708" cy="416834"/>
          </a:xfrm>
          <a:prstGeom prst="rect">
            <a:avLst/>
          </a:prstGeom>
        </p:spPr>
        <p:txBody>
          <a:bodyPr wrap="square">
            <a:prstTxWarp prst="textPlain">
              <a:avLst/>
            </a:prstTxWarp>
            <a:spAutoFit/>
          </a:bodyPr>
          <a:lstStyle/>
          <a:p>
            <a:pPr>
              <a:spcAft>
                <a:spcPts val="1200"/>
              </a:spcAft>
            </a:pPr>
            <a:r>
              <a:rPr lang="en-US" b="1" dirty="0" smtClean="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NHỮNG</a:t>
            </a:r>
            <a:r>
              <a:rPr lang="en-US"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smtClean="0">
                <a:ln w="22225">
                  <a:solidFill>
                    <a:schemeClr val="accent2"/>
                  </a:solidFill>
                  <a:prstDash val="solid"/>
                </a:ln>
                <a:solidFill>
                  <a:srgbClr val="00B0F0"/>
                </a:solidFill>
                <a:latin typeface="Times New Roman" panose="02020603050405020304" pitchFamily="18" charset="0"/>
                <a:cs typeface="Times New Roman" panose="02020603050405020304" pitchFamily="18" charset="0"/>
              </a:rPr>
              <a:t>NGƯỜI</a:t>
            </a:r>
            <a:r>
              <a:rPr lang="en-US"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smtClean="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YÊU </a:t>
            </a:r>
            <a:r>
              <a:rPr lang="en-US" b="1" dirty="0" smtClean="0">
                <a:ln w="22225">
                  <a:solidFill>
                    <a:schemeClr val="accent2"/>
                  </a:solidFill>
                  <a:prstDash val="solid"/>
                </a:ln>
                <a:solidFill>
                  <a:srgbClr val="FF3399"/>
                </a:solidFill>
                <a:latin typeface="Times New Roman" panose="02020603050405020304" pitchFamily="18" charset="0"/>
                <a:cs typeface="Times New Roman" panose="02020603050405020304" pitchFamily="18" charset="0"/>
              </a:rPr>
              <a:t>THƯƠNG</a:t>
            </a:r>
            <a:endParaRPr lang="vi-VN" b="1" dirty="0">
              <a:ln w="22225">
                <a:solidFill>
                  <a:schemeClr val="accent2"/>
                </a:solidFill>
                <a:prstDash val="solid"/>
              </a:ln>
              <a:solidFill>
                <a:srgbClr val="FF3399"/>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911794" y="979386"/>
            <a:ext cx="7930836" cy="86913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mj-lt"/>
              </a:rPr>
              <a:t>Câu 1</a:t>
            </a:r>
            <a:r>
              <a:rPr lang="en-US" sz="2800" dirty="0">
                <a:solidFill>
                  <a:srgbClr val="002060"/>
                </a:solidFill>
                <a:latin typeface="+mj-lt"/>
              </a:rPr>
              <a:t>: </a:t>
            </a:r>
            <a:r>
              <a:rPr lang="vi-VN" sz="2800" dirty="0">
                <a:solidFill>
                  <a:srgbClr val="000000"/>
                </a:solidFill>
                <a:latin typeface="+mj-lt"/>
              </a:rPr>
              <a:t>Đóng vai, hỏi – đáp về công việc yêu thích của những người thân trong gia </a:t>
            </a:r>
            <a:r>
              <a:rPr lang="en-US" sz="2800" dirty="0" err="1">
                <a:solidFill>
                  <a:srgbClr val="000000"/>
                </a:solidFill>
                <a:latin typeface="+mj-lt"/>
              </a:rPr>
              <a:t>đình</a:t>
            </a:r>
            <a:r>
              <a:rPr lang="en-US" sz="2800" dirty="0">
                <a:solidFill>
                  <a:srgbClr val="000000"/>
                </a:solidFill>
                <a:latin typeface="+mj-lt"/>
              </a:rPr>
              <a:t>.</a:t>
            </a:r>
            <a:endParaRPr lang="vi-VN" sz="2800" dirty="0">
              <a:solidFill>
                <a:srgbClr val="00B050"/>
              </a:solidFill>
              <a:latin typeface="+mj-lt"/>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139420" y="-317096"/>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5" name="Picture 4"/>
          <p:cNvPicPr>
            <a:picLocks noChangeAspect="1"/>
          </p:cNvPicPr>
          <p:nvPr/>
        </p:nvPicPr>
        <p:blipFill>
          <a:blip r:embed="rId6"/>
          <a:stretch>
            <a:fillRect/>
          </a:stretch>
        </p:blipFill>
        <p:spPr>
          <a:xfrm>
            <a:off x="148775" y="2400399"/>
            <a:ext cx="3863675" cy="2385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p:cNvPicPr>
            <a:picLocks noChangeAspect="1"/>
          </p:cNvPicPr>
          <p:nvPr/>
        </p:nvPicPr>
        <p:blipFill>
          <a:blip r:embed="rId7"/>
          <a:stretch>
            <a:fillRect/>
          </a:stretch>
        </p:blipFill>
        <p:spPr>
          <a:xfrm>
            <a:off x="4112663" y="2439963"/>
            <a:ext cx="3889585" cy="4700423"/>
          </a:xfrm>
          <a:prstGeom prst="rect">
            <a:avLst/>
          </a:prstGeom>
        </p:spPr>
      </p:pic>
      <p:pic>
        <p:nvPicPr>
          <p:cNvPr id="27" name="Picture 26"/>
          <p:cNvPicPr>
            <a:picLocks noChangeAspect="1"/>
          </p:cNvPicPr>
          <p:nvPr/>
        </p:nvPicPr>
        <p:blipFill>
          <a:blip r:embed="rId8"/>
          <a:stretch>
            <a:fillRect/>
          </a:stretch>
        </p:blipFill>
        <p:spPr>
          <a:xfrm>
            <a:off x="8102461" y="2439963"/>
            <a:ext cx="3865199" cy="4749196"/>
          </a:xfrm>
          <a:prstGeom prst="rect">
            <a:avLst/>
          </a:prstGeom>
        </p:spPr>
      </p:pic>
      <p:grpSp>
        <p:nvGrpSpPr>
          <p:cNvPr id="18" name="Group 17"/>
          <p:cNvGrpSpPr/>
          <p:nvPr/>
        </p:nvGrpSpPr>
        <p:grpSpPr>
          <a:xfrm>
            <a:off x="2314092" y="4479803"/>
            <a:ext cx="6912903" cy="2796385"/>
            <a:chOff x="6989116" y="1938185"/>
            <a:chExt cx="5917949" cy="3251483"/>
          </a:xfrm>
        </p:grpSpPr>
        <p:pic>
          <p:nvPicPr>
            <p:cNvPr id="19" name="Picture 18"/>
            <p:cNvPicPr>
              <a:picLocks noChangeAspect="1"/>
            </p:cNvPicPr>
            <p:nvPr/>
          </p:nvPicPr>
          <p:blipFill>
            <a:blip r:embed="rId9"/>
            <a:stretch>
              <a:fillRect/>
            </a:stretch>
          </p:blipFill>
          <p:spPr>
            <a:xfrm>
              <a:off x="6989116" y="1938185"/>
              <a:ext cx="5917949" cy="3251483"/>
            </a:xfrm>
            <a:prstGeom prst="rect">
              <a:avLst/>
            </a:prstGeom>
          </p:spPr>
        </p:pic>
        <p:sp>
          <p:nvSpPr>
            <p:cNvPr id="20" name="Rectangle 19"/>
            <p:cNvSpPr/>
            <p:nvPr/>
          </p:nvSpPr>
          <p:spPr>
            <a:xfrm>
              <a:off x="8124850" y="2981525"/>
              <a:ext cx="3733742" cy="1610396"/>
            </a:xfrm>
            <a:prstGeom prst="rect">
              <a:avLst/>
            </a:prstGeom>
          </p:spPr>
          <p:txBody>
            <a:bodyPr wrap="square">
              <a:spAutoFit/>
            </a:bodyPr>
            <a:lstStyle/>
            <a:p>
              <a:pPr algn="just"/>
              <a:r>
                <a:rPr lang="en-US" sz="2800" b="1" dirty="0" err="1" smtClean="0">
                  <a:solidFill>
                    <a:srgbClr val="C00000"/>
                  </a:solidFill>
                  <a:latin typeface="Cambria" panose="02040503050406030204" pitchFamily="18" charset="0"/>
                  <a:ea typeface="Cambria" panose="02040503050406030204" pitchFamily="18" charset="0"/>
                </a:rPr>
                <a:t>Thực</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hiện</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hỏi</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đáp</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tương</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tự</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với</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các</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tranh</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còn</a:t>
              </a:r>
              <a:r>
                <a:rPr lang="en-US" sz="2800" b="1" dirty="0" smtClean="0">
                  <a:solidFill>
                    <a:srgbClr val="C00000"/>
                  </a:solidFill>
                  <a:latin typeface="Cambria" panose="02040503050406030204" pitchFamily="18" charset="0"/>
                  <a:ea typeface="Cambria" panose="02040503050406030204" pitchFamily="18" charset="0"/>
                </a:rPr>
                <a:t> </a:t>
              </a:r>
              <a:r>
                <a:rPr lang="en-US" sz="2800" b="1" dirty="0" err="1" smtClean="0">
                  <a:solidFill>
                    <a:srgbClr val="C00000"/>
                  </a:solidFill>
                  <a:latin typeface="Cambria" panose="02040503050406030204" pitchFamily="18" charset="0"/>
                  <a:ea typeface="Cambria" panose="02040503050406030204" pitchFamily="18" charset="0"/>
                </a:rPr>
                <a:t>lại</a:t>
              </a:r>
              <a:r>
                <a:rPr lang="en-US" sz="2800" b="1" dirty="0" smtClean="0">
                  <a:solidFill>
                    <a:srgbClr val="C00000"/>
                  </a:solidFill>
                  <a:latin typeface="Cambria" panose="02040503050406030204" pitchFamily="18" charset="0"/>
                  <a:ea typeface="Cambria" panose="02040503050406030204" pitchFamily="18" charset="0"/>
                </a:rPr>
                <a:t>.</a:t>
              </a:r>
              <a:endParaRPr lang="vi-VN" sz="2800" b="1" i="0" dirty="0">
                <a:solidFill>
                  <a:srgbClr val="0070C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5470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2779414" y="216908"/>
            <a:ext cx="5706708" cy="416834"/>
          </a:xfrm>
          <a:prstGeom prst="rect">
            <a:avLst/>
          </a:prstGeom>
        </p:spPr>
        <p:txBody>
          <a:bodyPr wrap="square">
            <a:prstTxWarp prst="textPlain">
              <a:avLst/>
            </a:prstTxWarp>
            <a:spAutoFit/>
          </a:bodyPr>
          <a:lstStyle/>
          <a:p>
            <a:pPr>
              <a:spcAft>
                <a:spcPts val="1200"/>
              </a:spcAft>
            </a:pPr>
            <a:r>
              <a:rPr lang="en-US" b="1" dirty="0" smtClean="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NHỮNG</a:t>
            </a:r>
            <a:r>
              <a:rPr lang="en-US"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smtClean="0">
                <a:ln w="22225">
                  <a:solidFill>
                    <a:schemeClr val="accent2"/>
                  </a:solidFill>
                  <a:prstDash val="solid"/>
                </a:ln>
                <a:solidFill>
                  <a:srgbClr val="00B0F0"/>
                </a:solidFill>
                <a:latin typeface="Times New Roman" panose="02020603050405020304" pitchFamily="18" charset="0"/>
                <a:cs typeface="Times New Roman" panose="02020603050405020304" pitchFamily="18" charset="0"/>
              </a:rPr>
              <a:t>NGƯỜI</a:t>
            </a:r>
            <a:r>
              <a:rPr lang="en-US"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smtClean="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YÊU </a:t>
            </a:r>
            <a:r>
              <a:rPr lang="en-US" b="1" dirty="0" smtClean="0">
                <a:ln w="22225">
                  <a:solidFill>
                    <a:schemeClr val="accent2"/>
                  </a:solidFill>
                  <a:prstDash val="solid"/>
                </a:ln>
                <a:solidFill>
                  <a:srgbClr val="FF3399"/>
                </a:solidFill>
                <a:latin typeface="Times New Roman" panose="02020603050405020304" pitchFamily="18" charset="0"/>
                <a:cs typeface="Times New Roman" panose="02020603050405020304" pitchFamily="18" charset="0"/>
              </a:rPr>
              <a:t>THƯƠNG</a:t>
            </a:r>
            <a:endParaRPr lang="vi-VN" b="1" dirty="0">
              <a:ln w="22225">
                <a:solidFill>
                  <a:schemeClr val="accent2"/>
                </a:solidFill>
                <a:prstDash val="solid"/>
              </a:ln>
              <a:solidFill>
                <a:srgbClr val="FF3399"/>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928021" y="1068141"/>
            <a:ext cx="9732476" cy="707459"/>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mj-lt"/>
              </a:rPr>
              <a:t>Câu </a:t>
            </a:r>
            <a:r>
              <a:rPr lang="en-US" sz="2800" b="1" dirty="0" smtClean="0">
                <a:solidFill>
                  <a:srgbClr val="002060"/>
                </a:solidFill>
                <a:latin typeface="+mj-lt"/>
              </a:rPr>
              <a:t>2</a:t>
            </a:r>
            <a:r>
              <a:rPr lang="en-US" sz="2800" dirty="0" smtClean="0">
                <a:solidFill>
                  <a:srgbClr val="002060"/>
                </a:solidFill>
                <a:latin typeface="+mj-lt"/>
              </a:rPr>
              <a:t>: </a:t>
            </a:r>
            <a:r>
              <a:rPr lang="vi-VN" sz="2800" dirty="0">
                <a:solidFill>
                  <a:srgbClr val="000000"/>
                </a:solidFill>
                <a:latin typeface="+mj-lt"/>
              </a:rPr>
              <a:t>Kể về những việc em thích làm cùng người thân</a:t>
            </a:r>
            <a:r>
              <a:rPr lang="vi-VN" sz="2800" dirty="0">
                <a:solidFill>
                  <a:srgbClr val="000000"/>
                </a:solidFill>
                <a:latin typeface="Nunito Black" pitchFamily="2" charset="0"/>
              </a:rPr>
              <a:t>.</a:t>
            </a:r>
            <a:endParaRPr lang="vi-VN" sz="2800" dirty="0">
              <a:solidFill>
                <a:srgbClr val="00B05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202794" y="-370908"/>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2837" y1="23697" x2="9929" y2="30252"/>
                        <a14:foregroundMark x1="6206" y1="42689" x2="14362" y2="51092"/>
                        <a14:foregroundMark x1="15603" y1="42185" x2="18085" y2="46723"/>
                        <a14:foregroundMark x1="11702" y1="26891" x2="11702" y2="26891"/>
                        <a14:foregroundMark x1="28191" y1="56975" x2="37411" y2="68235"/>
                        <a14:foregroundMark x1="32270" y1="34958" x2="39539" y2="49076"/>
                        <a14:foregroundMark x1="32092" y1="69580" x2="32092" y2="69580"/>
                        <a14:foregroundMark x1="26418" y1="36303" x2="28723" y2="46891"/>
                        <a14:foregroundMark x1="51241" y1="30756" x2="59929" y2="43866"/>
                        <a14:foregroundMark x1="49291" y1="31933" x2="49291" y2="31933"/>
                        <a14:foregroundMark x1="26418" y1="16471" x2="43440" y2="18151"/>
                        <a14:foregroundMark x1="33688" y1="23193" x2="33688" y2="23193"/>
                        <a14:foregroundMark x1="38475" y1="24370" x2="38475" y2="24370"/>
                        <a14:foregroundMark x1="62234" y1="5042" x2="70567" y2="11261"/>
                        <a14:foregroundMark x1="78191" y1="19160" x2="80142" y2="25378"/>
                        <a14:foregroundMark x1="90957" y1="37815" x2="93972" y2="42185"/>
                        <a14:foregroundMark x1="87766" y1="35294" x2="87766" y2="35294"/>
                        <a14:foregroundMark x1="77660" y1="27731" x2="77660" y2="27731"/>
                        <a14:foregroundMark x1="69681" y1="52437" x2="75709" y2="58992"/>
                        <a14:foregroundMark x1="67553" y1="54118" x2="67553" y2="54118"/>
                        <a14:foregroundMark x1="76418" y1="52605" x2="76418" y2="52605"/>
                        <a14:foregroundMark x1="76418" y1="52605" x2="76418" y2="52605"/>
                        <a14:foregroundMark x1="79078" y1="55966" x2="79078" y2="55966"/>
                        <a14:foregroundMark x1="65426" y1="56134" x2="67199" y2="59496"/>
                        <a14:foregroundMark x1="70922" y1="62857" x2="70922" y2="62857"/>
                        <a14:foregroundMark x1="75887" y1="61681" x2="75887" y2="61681"/>
                        <a14:foregroundMark x1="45922" y1="56639" x2="45922" y2="56639"/>
                        <a14:foregroundMark x1="60638" y1="49580" x2="60638" y2="49580"/>
                        <a14:foregroundMark x1="60816" y1="56134" x2="60816" y2="56134"/>
                        <a14:foregroundMark x1="62411" y1="64202" x2="62411" y2="64202"/>
                        <a14:foregroundMark x1="61702" y1="62689" x2="61702" y2="62689"/>
                        <a14:foregroundMark x1="10816" y1="59664" x2="10816" y2="59664"/>
                        <a14:foregroundMark x1="16312" y1="56639" x2="16312" y2="56639"/>
                        <a14:foregroundMark x1="21099" y1="54286" x2="21099" y2="54286"/>
                        <a14:foregroundMark x1="21809" y1="58992" x2="21809" y2="58992"/>
                        <a14:foregroundMark x1="17021" y1="61345" x2="17021" y2="61345"/>
                        <a14:foregroundMark x1="16489" y1="58992" x2="16489" y2="58992"/>
                        <a14:foregroundMark x1="22340" y1="57311" x2="22340" y2="57311"/>
                        <a14:foregroundMark x1="17730" y1="19160" x2="23936" y2="27059"/>
                        <a14:foregroundMark x1="12411" y1="20168" x2="13121" y2="20336"/>
                        <a14:foregroundMark x1="16489" y1="22857" x2="16489" y2="22857"/>
                        <a14:foregroundMark x1="14894" y1="17647" x2="14894" y2="17647"/>
                        <a14:foregroundMark x1="21454" y1="16134" x2="21454" y2="16134"/>
                        <a14:foregroundMark x1="15426" y1="16807" x2="15426" y2="16807"/>
                        <a14:foregroundMark x1="51418" y1="2689" x2="53014" y2="7227"/>
                        <a14:foregroundMark x1="56206" y1="6387" x2="56206" y2="6387"/>
                        <a14:foregroundMark x1="47340" y1="18151" x2="47340" y2="18151"/>
                        <a14:foregroundMark x1="51596" y1="13277" x2="51596" y2="13277"/>
                        <a14:foregroundMark x1="59220" y1="18151" x2="59220" y2="18151"/>
                        <a14:foregroundMark x1="70035" y1="37479" x2="84220" y2="31429"/>
                        <a14:foregroundMark x1="86702" y1="28908" x2="86702" y2="28908"/>
                        <a14:foregroundMark x1="90957" y1="29412" x2="90957" y2="29412"/>
                        <a14:foregroundMark x1="75177" y1="38992" x2="75177" y2="38992"/>
                        <a14:foregroundMark x1="80319" y1="35966" x2="80319" y2="35966"/>
                        <a14:foregroundMark x1="82979" y1="47899" x2="82979" y2="47899"/>
                        <a14:foregroundMark x1="88475" y1="53782" x2="88475" y2="53782"/>
                        <a14:foregroundMark x1="91489" y1="50420" x2="91489" y2="50420"/>
                        <a14:foregroundMark x1="81738" y1="51933" x2="81738" y2="51933"/>
                        <a14:foregroundMark x1="75887" y1="63025" x2="75887" y2="63025"/>
                        <a14:foregroundMark x1="62589" y1="30924" x2="62589" y2="30924"/>
                        <a14:foregroundMark x1="33511" y1="48739" x2="33511" y2="48739"/>
                        <a14:foregroundMark x1="34752" y1="67731" x2="34752" y2="67731"/>
                        <a14:foregroundMark x1="64894" y1="14958" x2="65603" y2="14958"/>
                        <a14:foregroundMark x1="14539" y1="58151" x2="14539" y2="58151"/>
                        <a14:foregroundMark x1="73050" y1="50588" x2="73050" y2="50588"/>
                        <a14:foregroundMark x1="31206" y1="23529" x2="31206" y2="23529"/>
                      </a14:backgroundRemoval>
                    </a14:imgEffect>
                  </a14:imgLayer>
                </a14:imgProps>
              </a:ext>
            </a:extLst>
          </a:blip>
          <a:stretch>
            <a:fillRect/>
          </a:stretch>
        </p:blipFill>
        <p:spPr>
          <a:xfrm>
            <a:off x="415238" y="3747785"/>
            <a:ext cx="2766539" cy="2918600"/>
          </a:xfrm>
          <a:prstGeom prst="rect">
            <a:avLst/>
          </a:prstGeom>
        </p:spPr>
      </p:pic>
      <p:sp>
        <p:nvSpPr>
          <p:cNvPr id="17" name="Flowchart: Terminator 16"/>
          <p:cNvSpPr/>
          <p:nvPr/>
        </p:nvSpPr>
        <p:spPr>
          <a:xfrm>
            <a:off x="3322143" y="1968149"/>
            <a:ext cx="4227968" cy="981610"/>
          </a:xfrm>
          <a:prstGeom prst="flowChartTerminator">
            <a:avLst/>
          </a:prstGeom>
          <a:solidFill>
            <a:srgbClr val="FFCCCC"/>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1.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em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thích</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cùng</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người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thân</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gì</a:t>
            </a:r>
            <a:r>
              <a:rPr lang="en-US" sz="2400" b="1" dirty="0">
                <a:solidFill>
                  <a:srgbClr val="7030A0"/>
                </a:solidFill>
                <a:latin typeface="Cambria" panose="02040503050406030204" pitchFamily="18" charset="0"/>
                <a:ea typeface="Cambria" panose="02040503050406030204" pitchFamily="18" charset="0"/>
              </a:rPr>
              <a:t>?</a:t>
            </a:r>
          </a:p>
        </p:txBody>
      </p:sp>
      <p:sp>
        <p:nvSpPr>
          <p:cNvPr id="18" name="Flowchart: Terminator 17"/>
          <p:cNvSpPr/>
          <p:nvPr/>
        </p:nvSpPr>
        <p:spPr>
          <a:xfrm>
            <a:off x="3691312" y="3118850"/>
            <a:ext cx="4227968" cy="885889"/>
          </a:xfrm>
          <a:prstGeom prst="flowChartTerminator">
            <a:avLst/>
          </a:prstGeom>
          <a:solidFill>
            <a:srgbClr val="FFCC6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2. </a:t>
            </a:r>
            <a:r>
              <a:rPr lang="en-US" sz="2400" b="1" dirty="0" err="1">
                <a:solidFill>
                  <a:srgbClr val="7030A0"/>
                </a:solidFill>
                <a:latin typeface="Cambria" panose="02040503050406030204" pitchFamily="18" charset="0"/>
                <a:ea typeface="Cambria" panose="02040503050406030204" pitchFamily="18" charset="0"/>
              </a:rPr>
              <a:t>Em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đó</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với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ai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Thường</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lúc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nào</a:t>
            </a:r>
            <a:r>
              <a:rPr lang="en-US" sz="2400" b="1" dirty="0">
                <a:solidFill>
                  <a:srgbClr val="7030A0"/>
                </a:solidFill>
                <a:latin typeface="Cambria" panose="02040503050406030204" pitchFamily="18" charset="0"/>
                <a:ea typeface="Cambria" panose="02040503050406030204" pitchFamily="18" charset="0"/>
              </a:rPr>
              <a:t>?</a:t>
            </a:r>
          </a:p>
        </p:txBody>
      </p:sp>
      <p:sp>
        <p:nvSpPr>
          <p:cNvPr id="20" name="Flowchart: Terminator 19"/>
          <p:cNvSpPr/>
          <p:nvPr/>
        </p:nvSpPr>
        <p:spPr>
          <a:xfrm>
            <a:off x="3962490" y="4223401"/>
            <a:ext cx="4966306" cy="792666"/>
          </a:xfrm>
          <a:prstGeom prst="flowChartTerminator">
            <a:avLst/>
          </a:prstGeom>
          <a:solidFill>
            <a:srgbClr val="99FF6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3.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đó</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diễn</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ra</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như</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thế</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nào</a:t>
            </a:r>
            <a:r>
              <a:rPr lang="en-US" sz="2400" b="1" dirty="0">
                <a:solidFill>
                  <a:srgbClr val="7030A0"/>
                </a:solidFill>
                <a:latin typeface="Cambria" panose="02040503050406030204" pitchFamily="18" charset="0"/>
                <a:ea typeface="Cambria" panose="02040503050406030204" pitchFamily="18" charset="0"/>
              </a:rPr>
              <a:t>?</a:t>
            </a:r>
          </a:p>
        </p:txBody>
      </p:sp>
      <p:sp>
        <p:nvSpPr>
          <p:cNvPr id="21" name="Flowchart: Terminator 20"/>
          <p:cNvSpPr/>
          <p:nvPr/>
        </p:nvSpPr>
        <p:spPr>
          <a:xfrm>
            <a:off x="4239102" y="5207085"/>
            <a:ext cx="5110314" cy="1122089"/>
          </a:xfrm>
          <a:prstGeom prst="flowChartTerminator">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4. </a:t>
            </a:r>
            <a:r>
              <a:rPr lang="en-US" sz="2400" b="1" dirty="0" err="1">
                <a:solidFill>
                  <a:srgbClr val="7030A0"/>
                </a:solidFill>
                <a:latin typeface="Cambria" panose="02040503050406030204" pitchFamily="18" charset="0"/>
                <a:ea typeface="Cambria" panose="02040503050406030204" pitchFamily="18" charset="0"/>
              </a:rPr>
              <a:t>Nêu</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suy</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nghĩ</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của</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em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khi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được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cùng</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người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thân</a:t>
            </a:r>
            <a:r>
              <a:rPr lang="en-US" sz="2400" b="1" dirty="0">
                <a:solidFill>
                  <a:srgbClr val="7030A0"/>
                </a:solidFill>
                <a:latin typeface="Cambria" panose="02040503050406030204" pitchFamily="18" charset="0"/>
                <a:ea typeface="Cambria" panose="02040503050406030204" pitchFamily="18" charset="0"/>
              </a:rPr>
              <a:t>.</a:t>
            </a:r>
          </a:p>
        </p:txBody>
      </p:sp>
      <p:grpSp>
        <p:nvGrpSpPr>
          <p:cNvPr id="22" name="Group 21">
            <a:extLst>
              <a:ext uri="{FF2B5EF4-FFF2-40B4-BE49-F238E27FC236}">
                <a16:creationId xmlns:a16="http://schemas.microsoft.com/office/drawing/2014/main" id="{7C63C92D-84AA-4FBF-4C07-278825C6C1AC}"/>
              </a:ext>
            </a:extLst>
          </p:cNvPr>
          <p:cNvGrpSpPr/>
          <p:nvPr/>
        </p:nvGrpSpPr>
        <p:grpSpPr>
          <a:xfrm>
            <a:off x="-79160" y="1867159"/>
            <a:ext cx="2968819" cy="1511931"/>
            <a:chOff x="2173709" y="3000073"/>
            <a:chExt cx="4214926" cy="1654921"/>
          </a:xfrm>
        </p:grpSpPr>
        <p:sp>
          <p:nvSpPr>
            <p:cNvPr id="23" name="Freeform: Shape 8">
              <a:extLst>
                <a:ext uri="{FF2B5EF4-FFF2-40B4-BE49-F238E27FC236}">
                  <a16:creationId xmlns:a16="http://schemas.microsoft.com/office/drawing/2014/main" id="{58245217-77D1-04F5-1A0F-ACEC991A9615}"/>
                </a:ext>
              </a:extLst>
            </p:cNvPr>
            <p:cNvSpPr/>
            <p:nvPr/>
          </p:nvSpPr>
          <p:spPr>
            <a:xfrm>
              <a:off x="2620287" y="3000073"/>
              <a:ext cx="3329055" cy="1654921"/>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24" name="TextBox 23">
              <a:extLst>
                <a:ext uri="{FF2B5EF4-FFF2-40B4-BE49-F238E27FC236}">
                  <a16:creationId xmlns:a16="http://schemas.microsoft.com/office/drawing/2014/main" id="{F5BD5560-E7D2-6AC8-9D2C-A6505DFA0F3C}"/>
                </a:ext>
              </a:extLst>
            </p:cNvPr>
            <p:cNvSpPr txBox="1"/>
            <p:nvPr/>
          </p:nvSpPr>
          <p:spPr>
            <a:xfrm>
              <a:off x="2173709" y="3303419"/>
              <a:ext cx="4214926" cy="1184307"/>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prstClr val="white"/>
                  </a:solidFill>
                  <a:latin typeface="Great Vibes" pitchFamily="2" charset="0"/>
                  <a:ea typeface="Cambria" panose="02040503050406030204" pitchFamily="18" charset="0"/>
                  <a:sym typeface="Arial"/>
                </a:rPr>
                <a:t>Gợi</a:t>
              </a:r>
              <a:r>
                <a:rPr lang="en-US" sz="4400" b="1" kern="0" dirty="0" smtClean="0">
                  <a:solidFill>
                    <a:prstClr val="white"/>
                  </a:solidFill>
                  <a:latin typeface="Great Vibes" pitchFamily="2" charset="0"/>
                  <a:ea typeface="Cambria" panose="02040503050406030204" pitchFamily="18" charset="0"/>
                  <a:sym typeface="Arial"/>
                </a:rPr>
                <a:t> ý</a:t>
              </a:r>
              <a:endParaRPr lang="vi-VN" sz="4400" b="1" kern="0" dirty="0" smtClean="0">
                <a:solidFill>
                  <a:prstClr val="white"/>
                </a:solidFill>
                <a:latin typeface="Cambria" panose="02040503050406030204" pitchFamily="18" charset="0"/>
                <a:ea typeface="Cambria" panose="02040503050406030204" pitchFamily="18" charset="0"/>
                <a:sym typeface="Arial"/>
              </a:endParaRPr>
            </a:p>
          </p:txBody>
        </p:sp>
      </p:grpSp>
      <p:sp>
        <p:nvSpPr>
          <p:cNvPr id="26" name="Freeform: Shape 8">
            <a:extLst>
              <a:ext uri="{FF2B5EF4-FFF2-40B4-BE49-F238E27FC236}">
                <a16:creationId xmlns:a16="http://schemas.microsoft.com/office/drawing/2014/main" id="{58245217-77D1-04F5-1A0F-ACEC991A9615}"/>
              </a:ext>
            </a:extLst>
          </p:cNvPr>
          <p:cNvSpPr/>
          <p:nvPr/>
        </p:nvSpPr>
        <p:spPr>
          <a:xfrm>
            <a:off x="8244361" y="1867159"/>
            <a:ext cx="3879238" cy="2237026"/>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27" name="TextBox 26">
            <a:extLst>
              <a:ext uri="{FF2B5EF4-FFF2-40B4-BE49-F238E27FC236}">
                <a16:creationId xmlns:a16="http://schemas.microsoft.com/office/drawing/2014/main" id="{F5BD5560-E7D2-6AC8-9D2C-A6505DFA0F3C}"/>
              </a:ext>
            </a:extLst>
          </p:cNvPr>
          <p:cNvSpPr txBox="1"/>
          <p:nvPr/>
        </p:nvSpPr>
        <p:spPr>
          <a:xfrm>
            <a:off x="8175961" y="2348774"/>
            <a:ext cx="4016039" cy="1861006"/>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000" b="1" kern="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Học</a:t>
            </a:r>
            <a:r>
              <a:rPr lang="en-US" sz="4000" b="1"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b="1" kern="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sinh</a:t>
            </a:r>
            <a:r>
              <a:rPr lang="en-US" sz="4000" b="1"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b="1" kern="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tập</a:t>
            </a:r>
            <a:r>
              <a:rPr lang="en-US" sz="4000" b="1"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b="1" kern="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kể</a:t>
            </a:r>
            <a:r>
              <a:rPr lang="en-US" sz="4000" b="1"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b="1" kern="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trong</a:t>
            </a:r>
            <a:r>
              <a:rPr lang="en-US" sz="4000" b="1"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b="1" kern="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nhóm</a:t>
            </a:r>
            <a:endParaRPr lang="vi-VN" sz="4000" b="1"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28" name="TextBox 27">
            <a:extLst>
              <a:ext uri="{FF2B5EF4-FFF2-40B4-BE49-F238E27FC236}">
                <a16:creationId xmlns:a16="http://schemas.microsoft.com/office/drawing/2014/main" id="{F5BD5560-E7D2-6AC8-9D2C-A6505DFA0F3C}"/>
              </a:ext>
            </a:extLst>
          </p:cNvPr>
          <p:cNvSpPr txBox="1"/>
          <p:nvPr/>
        </p:nvSpPr>
        <p:spPr>
          <a:xfrm>
            <a:off x="8292015" y="2294962"/>
            <a:ext cx="4016039" cy="1861006"/>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000" b="1" kern="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Học</a:t>
            </a:r>
            <a:r>
              <a:rPr lang="en-US" sz="4000" b="1"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b="1" kern="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sinh</a:t>
            </a:r>
            <a:r>
              <a:rPr lang="en-US" sz="4000" b="1"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b="1" kern="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trình</a:t>
            </a:r>
            <a:r>
              <a:rPr lang="en-US" sz="4000" b="1"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bày</a:t>
            </a:r>
            <a:endParaRPr lang="vi-VN" sz="4000" b="1" kern="0" dirty="0" smtClean="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92393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20" grpId="0" animBg="1"/>
      <p:bldP spid="21" grpId="0" animBg="1"/>
      <p:bldP spid="26" grpId="0" animBg="1"/>
      <p:bldP spid="27" grpId="0"/>
      <p:bldP spid="27" grpId="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3078179" y="263007"/>
            <a:ext cx="5706708" cy="416834"/>
          </a:xfrm>
          <a:prstGeom prst="rect">
            <a:avLst/>
          </a:prstGeom>
        </p:spPr>
        <p:txBody>
          <a:bodyPr wrap="square">
            <a:prstTxWarp prst="textPlain">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NHỮNG</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NGƯỜI</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50"/>
                </a:solidFill>
                <a:latin typeface="Nunito Black" pitchFamily="2" charset="0"/>
              </a:rPr>
              <a:t>YÊU </a:t>
            </a:r>
            <a:r>
              <a:rPr lang="en-US" b="1" dirty="0" smtClean="0">
                <a:ln w="22225">
                  <a:solidFill>
                    <a:schemeClr val="accent2"/>
                  </a:solidFill>
                  <a:prstDash val="solid"/>
                </a:ln>
                <a:solidFill>
                  <a:srgbClr val="FF3399"/>
                </a:solidFill>
                <a:latin typeface="Nunito Black" pitchFamily="2" charset="0"/>
              </a:rPr>
              <a:t>THƯƠNG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928021" y="1068141"/>
            <a:ext cx="9732476" cy="707459"/>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a:t>
            </a:r>
            <a:r>
              <a:rPr lang="en-US" sz="2800" b="1" dirty="0" smtClean="0">
                <a:solidFill>
                  <a:srgbClr val="002060"/>
                </a:solidFill>
                <a:latin typeface="Nunito Black" pitchFamily="2" charset="0"/>
              </a:rPr>
              <a:t>2</a:t>
            </a:r>
            <a:r>
              <a:rPr lang="en-US" sz="2800" dirty="0" smtClean="0">
                <a:solidFill>
                  <a:srgbClr val="002060"/>
                </a:solidFill>
                <a:latin typeface="Nunito Black" pitchFamily="2" charset="0"/>
              </a:rPr>
              <a:t>: </a:t>
            </a:r>
            <a:r>
              <a:rPr lang="vi-VN" sz="2800" dirty="0">
                <a:solidFill>
                  <a:srgbClr val="000000"/>
                </a:solidFill>
                <a:latin typeface="Nunito Black" pitchFamily="2" charset="0"/>
              </a:rPr>
              <a:t>Kể về những việc em thích làm cùng người thân.</a:t>
            </a:r>
            <a:endParaRPr lang="vi-VN" sz="2800" dirty="0">
              <a:solidFill>
                <a:srgbClr val="00B05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202794" y="-370908"/>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sp>
        <p:nvSpPr>
          <p:cNvPr id="20" name="Flowchart: Terminator 19"/>
          <p:cNvSpPr/>
          <p:nvPr/>
        </p:nvSpPr>
        <p:spPr>
          <a:xfrm>
            <a:off x="1057149" y="3014019"/>
            <a:ext cx="10030733" cy="3097069"/>
          </a:xfrm>
          <a:prstGeom prst="flowChartTerminator">
            <a:avLst/>
          </a:prstGeom>
          <a:solidFill>
            <a:srgbClr val="99FF6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smtClean="0">
                <a:solidFill>
                  <a:srgbClr val="000000"/>
                </a:solidFill>
                <a:latin typeface="Great Vibes" pitchFamily="2"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Khi </a:t>
            </a:r>
            <a:r>
              <a:rPr lang="vi-VN" sz="2800" dirty="0">
                <a:solidFill>
                  <a:srgbClr val="000000"/>
                </a:solidFill>
                <a:latin typeface="Cambria" panose="02040503050406030204" pitchFamily="18" charset="0"/>
                <a:ea typeface="Cambria" panose="02040503050406030204" pitchFamily="18" charset="0"/>
              </a:rPr>
              <a:t>ở với người thân, em thích được cùng làm các công việc trong nhà. Em thích được phụ mẹ nhặt rau, nấu cơm. Bố thường hay sửa đồ điện tử, nên em cũng hay tò mò nghịch đồ của bố. Những khi ông bận, em thường phụ ông tưới nước cho các chậu cây. Cây no nước xanh nõn, trông mà thích lắm</a:t>
            </a:r>
            <a:r>
              <a:rPr lang="vi-VN" sz="2800" dirty="0" smtClean="0">
                <a:solidFill>
                  <a:srgbClr val="000000"/>
                </a:solidFill>
                <a:latin typeface="Cambria" panose="02040503050406030204" pitchFamily="18" charset="0"/>
                <a:ea typeface="Cambria" panose="02040503050406030204" pitchFamily="18" charset="0"/>
              </a:rPr>
              <a:t>!</a:t>
            </a:r>
            <a:endParaRPr lang="en-US" sz="2800" b="1" dirty="0">
              <a:solidFill>
                <a:srgbClr val="7030A0"/>
              </a:solidFill>
              <a:latin typeface="Great Vibes" pitchFamily="2" charset="0"/>
              <a:ea typeface="Cambria" panose="02040503050406030204" pitchFamily="18" charset="0"/>
            </a:endParaRPr>
          </a:p>
        </p:txBody>
      </p:sp>
      <p:grpSp>
        <p:nvGrpSpPr>
          <p:cNvPr id="22" name="Group 21">
            <a:extLst>
              <a:ext uri="{FF2B5EF4-FFF2-40B4-BE49-F238E27FC236}">
                <a16:creationId xmlns:a16="http://schemas.microsoft.com/office/drawing/2014/main" id="{7C63C92D-84AA-4FBF-4C07-278825C6C1AC}"/>
              </a:ext>
            </a:extLst>
          </p:cNvPr>
          <p:cNvGrpSpPr/>
          <p:nvPr/>
        </p:nvGrpSpPr>
        <p:grpSpPr>
          <a:xfrm>
            <a:off x="3954855" y="1775600"/>
            <a:ext cx="4282289" cy="1043067"/>
            <a:chOff x="1627935" y="3043132"/>
            <a:chExt cx="6079701" cy="1444594"/>
          </a:xfrm>
          <a:solidFill>
            <a:schemeClr val="bg1"/>
          </a:solidFill>
        </p:grpSpPr>
        <p:sp>
          <p:nvSpPr>
            <p:cNvPr id="23" name="Freeform: Shape 8">
              <a:extLst>
                <a:ext uri="{FF2B5EF4-FFF2-40B4-BE49-F238E27FC236}">
                  <a16:creationId xmlns:a16="http://schemas.microsoft.com/office/drawing/2014/main" id="{58245217-77D1-04F5-1A0F-ACEC991A9615}"/>
                </a:ext>
              </a:extLst>
            </p:cNvPr>
            <p:cNvSpPr/>
            <p:nvPr/>
          </p:nvSpPr>
          <p:spPr>
            <a:xfrm>
              <a:off x="1627935" y="3079964"/>
              <a:ext cx="6079701" cy="1407762"/>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grp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0000"/>
                </a:solidFill>
                <a:latin typeface="UTM Avo" panose="02040603050506020204" pitchFamily="18" charset="0"/>
                <a:sym typeface="Arial"/>
              </a:endParaRPr>
            </a:p>
          </p:txBody>
        </p:sp>
        <p:sp>
          <p:nvSpPr>
            <p:cNvPr id="24" name="TextBox 23">
              <a:extLst>
                <a:ext uri="{FF2B5EF4-FFF2-40B4-BE49-F238E27FC236}">
                  <a16:creationId xmlns:a16="http://schemas.microsoft.com/office/drawing/2014/main" id="{F5BD5560-E7D2-6AC8-9D2C-A6505DFA0F3C}"/>
                </a:ext>
              </a:extLst>
            </p:cNvPr>
            <p:cNvSpPr txBox="1"/>
            <p:nvPr/>
          </p:nvSpPr>
          <p:spPr>
            <a:xfrm>
              <a:off x="2220478" y="3043132"/>
              <a:ext cx="4988153" cy="1184308"/>
            </a:xfrm>
            <a:prstGeom prst="flowChartTerminator">
              <a:avLst/>
            </a:prstGeom>
            <a:grp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srgbClr val="FF0000"/>
                  </a:solidFill>
                  <a:latin typeface="Great Vibes" pitchFamily="2" charset="0"/>
                  <a:ea typeface="Cambria" panose="02040503050406030204" pitchFamily="18" charset="0"/>
                  <a:sym typeface="Arial"/>
                </a:rPr>
                <a:t>Bài</a:t>
              </a:r>
              <a:r>
                <a:rPr lang="en-US" sz="4400" b="1" kern="0" dirty="0" smtClean="0">
                  <a:solidFill>
                    <a:srgbClr val="FF0000"/>
                  </a:solidFill>
                  <a:latin typeface="Great Vibes" pitchFamily="2" charset="0"/>
                  <a:ea typeface="Cambria" panose="02040503050406030204" pitchFamily="18" charset="0"/>
                  <a:sym typeface="Arial"/>
                </a:rPr>
                <a:t> </a:t>
              </a:r>
              <a:r>
                <a:rPr lang="en-US" sz="4400" b="1" kern="0" dirty="0" err="1" smtClean="0">
                  <a:solidFill>
                    <a:srgbClr val="FF0000"/>
                  </a:solidFill>
                  <a:latin typeface="Great Vibes" pitchFamily="2" charset="0"/>
                  <a:ea typeface="Cambria" panose="02040503050406030204" pitchFamily="18" charset="0"/>
                  <a:sym typeface="Arial"/>
                </a:rPr>
                <a:t>tham</a:t>
              </a:r>
              <a:r>
                <a:rPr lang="en-US" sz="4400" b="1" kern="0" dirty="0" smtClean="0">
                  <a:solidFill>
                    <a:srgbClr val="FF0000"/>
                  </a:solidFill>
                  <a:latin typeface="Great Vibes" pitchFamily="2" charset="0"/>
                  <a:ea typeface="Cambria" panose="02040503050406030204" pitchFamily="18" charset="0"/>
                  <a:sym typeface="Arial"/>
                </a:rPr>
                <a:t> </a:t>
              </a:r>
              <a:r>
                <a:rPr lang="en-US" sz="4400" b="1" kern="0" dirty="0" err="1" smtClean="0">
                  <a:solidFill>
                    <a:srgbClr val="FF0000"/>
                  </a:solidFill>
                  <a:latin typeface="Great Vibes" pitchFamily="2" charset="0"/>
                  <a:ea typeface="Cambria" panose="02040503050406030204" pitchFamily="18" charset="0"/>
                  <a:sym typeface="Arial"/>
                </a:rPr>
                <a:t>khảo</a:t>
              </a:r>
              <a:endParaRPr lang="vi-VN" sz="4400" b="1" kern="0" dirty="0" smtClean="0">
                <a:solidFill>
                  <a:srgbClr val="FF0000"/>
                </a:solidFill>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40672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724464" y="-153909"/>
            <a:ext cx="7524750" cy="6181725"/>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6072907" y="2399765"/>
            <a:ext cx="3360215" cy="1446550"/>
          </a:xfrm>
          <a:prstGeom prst="rect">
            <a:avLst/>
          </a:prstGeom>
          <a:noFill/>
        </p:spPr>
        <p:txBody>
          <a:bodyPr wrap="none" rtlCol="0">
            <a:spAutoFit/>
          </a:bodyPr>
          <a:lstStyle/>
          <a:p>
            <a:r>
              <a:rPr lang="en-US" sz="8800" dirty="0" smtClean="0">
                <a:solidFill>
                  <a:srgbClr val="92D050"/>
                </a:solidFill>
                <a:latin typeface="Sigmar One" panose="00000500000000000000" pitchFamily="2" charset="0"/>
              </a:rPr>
              <a:t>VIẾT</a:t>
            </a:r>
            <a:endParaRPr lang="en-US" sz="8800" dirty="0">
              <a:solidFill>
                <a:srgbClr val="92D050"/>
              </a:solidFill>
              <a:latin typeface="Sigmar One" panose="00000500000000000000" pitchFamily="2" charset="0"/>
            </a:endParaRPr>
          </a:p>
        </p:txBody>
      </p:sp>
      <p:pic>
        <p:nvPicPr>
          <p:cNvPr id="11" name="Picture 10"/>
          <p:cNvPicPr>
            <a:picLocks noChangeAspect="1"/>
          </p:cNvPicPr>
          <p:nvPr/>
        </p:nvPicPr>
        <p:blipFill>
          <a:blip r:embed="rId7"/>
          <a:stretch>
            <a:fillRect/>
          </a:stretch>
        </p:blipFill>
        <p:spPr>
          <a:xfrm>
            <a:off x="9433122" y="3846315"/>
            <a:ext cx="3139712" cy="3011685"/>
          </a:xfrm>
          <a:prstGeom prst="rect">
            <a:avLst/>
          </a:prstGeom>
        </p:spPr>
      </p:pic>
    </p:spTree>
    <p:extLst>
      <p:ext uri="{BB962C8B-B14F-4D97-AF65-F5344CB8AC3E}">
        <p14:creationId xmlns:p14="http://schemas.microsoft.com/office/powerpoint/2010/main" val="18552713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61352"/>
            <a:ext cx="9553575" cy="910224"/>
            <a:chOff x="0" y="261352"/>
            <a:chExt cx="9553575"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0" y="261352"/>
              <a:ext cx="9553575" cy="910224"/>
            </a:xfrm>
            <a:prstGeom prst="rect">
              <a:avLst/>
            </a:prstGeom>
          </p:spPr>
        </p:pic>
        <p:sp>
          <p:nvSpPr>
            <p:cNvPr id="2" name="Rectangle 1"/>
            <p:cNvSpPr/>
            <p:nvPr/>
          </p:nvSpPr>
          <p:spPr>
            <a:xfrm>
              <a:off x="228600" y="454854"/>
              <a:ext cx="8905876" cy="523220"/>
            </a:xfrm>
            <a:prstGeom prst="rect">
              <a:avLst/>
            </a:prstGeom>
          </p:spPr>
          <p:txBody>
            <a:bodyPr wrap="square">
              <a:spAutoFit/>
            </a:bodyPr>
            <a:lstStyle/>
            <a:p>
              <a:pPr lvl="0" algn="ctr" defTabSz="609539">
                <a:defRPr/>
              </a:pPr>
              <a:r>
                <a:rPr lang="en-US" sz="2800" kern="0" dirty="0">
                  <a:latin typeface="Nunito Black" panose="00000A00000000000000" pitchFamily="2" charset="0"/>
                </a:rPr>
                <a:t>1 . </a:t>
              </a:r>
              <a:r>
                <a:rPr lang="en-US" sz="2800" kern="0" dirty="0" err="1">
                  <a:latin typeface="Nunito Black" panose="00000A00000000000000" pitchFamily="2" charset="0"/>
                </a:rPr>
                <a:t>Nghe</a:t>
              </a:r>
              <a:r>
                <a:rPr lang="en-US" sz="2800" kern="0" dirty="0">
                  <a:latin typeface="Nunito Black" panose="00000A00000000000000" pitchFamily="2" charset="0"/>
                </a:rPr>
                <a:t> - </a:t>
              </a:r>
              <a:r>
                <a:rPr lang="en-US" sz="2800" kern="0" dirty="0" err="1">
                  <a:latin typeface="Nunito Black" panose="00000A00000000000000" pitchFamily="2" charset="0"/>
                </a:rPr>
                <a:t>viết</a:t>
              </a:r>
              <a:r>
                <a:rPr lang="en-US" sz="2800" kern="0" dirty="0">
                  <a:latin typeface="Nunito Black" panose="00000A00000000000000" pitchFamily="2" charset="0"/>
                </a:rPr>
                <a:t> : </a:t>
              </a:r>
              <a:r>
                <a:rPr lang="en-US" sz="2800" b="1" kern="0" dirty="0" err="1">
                  <a:latin typeface="Nunito Black" panose="00000A00000000000000" pitchFamily="2" charset="0"/>
                </a:rPr>
                <a:t>Đi</a:t>
              </a:r>
              <a:r>
                <a:rPr lang="en-US" sz="2800" b="1" kern="0" dirty="0">
                  <a:latin typeface="Nunito Black" panose="00000A00000000000000" pitchFamily="2" charset="0"/>
                </a:rPr>
                <a:t> </a:t>
              </a:r>
              <a:r>
                <a:rPr lang="en-US" sz="2800" b="1" kern="0" dirty="0" err="1">
                  <a:latin typeface="Nunito Black" panose="00000A00000000000000" pitchFamily="2" charset="0"/>
                </a:rPr>
                <a:t>học</a:t>
              </a:r>
              <a:r>
                <a:rPr lang="en-US" sz="2800" b="1" kern="0" dirty="0">
                  <a:latin typeface="Nunito Black" panose="00000A00000000000000" pitchFamily="2" charset="0"/>
                </a:rPr>
                <a:t> </a:t>
              </a:r>
              <a:r>
                <a:rPr lang="en-US" sz="2800" b="1" kern="0" dirty="0" err="1">
                  <a:latin typeface="Nunito Black" panose="00000A00000000000000" pitchFamily="2" charset="0"/>
                </a:rPr>
                <a:t>vui</a:t>
              </a:r>
              <a:r>
                <a:rPr lang="en-US" sz="2800" b="1" kern="0" dirty="0">
                  <a:latin typeface="Nunito Black" panose="00000A00000000000000" pitchFamily="2" charset="0"/>
                </a:rPr>
                <a:t> </a:t>
              </a:r>
              <a:r>
                <a:rPr lang="en-US" sz="2800" b="1" kern="0" dirty="0" err="1">
                  <a:latin typeface="Nunito Black" panose="00000A00000000000000" pitchFamily="2" charset="0"/>
                </a:rPr>
                <a:t>sao</a:t>
              </a:r>
              <a:r>
                <a:rPr lang="en-US" sz="2800" b="1" kern="0" dirty="0">
                  <a:latin typeface="Nunito Black" panose="00000A00000000000000" pitchFamily="2" charset="0"/>
                </a:rPr>
                <a:t> </a:t>
              </a:r>
              <a:r>
                <a:rPr lang="en-US" sz="2800" kern="0" dirty="0">
                  <a:latin typeface="Nunito Black" panose="00000A00000000000000" pitchFamily="2" charset="0"/>
                </a:rPr>
                <a:t>(3 </a:t>
              </a:r>
              <a:r>
                <a:rPr lang="en-US" sz="2800" kern="0" dirty="0" err="1">
                  <a:latin typeface="Nunito Black" panose="00000A00000000000000" pitchFamily="2" charset="0"/>
                </a:rPr>
                <a:t>khổ</a:t>
              </a:r>
              <a:r>
                <a:rPr lang="en-US" sz="2800" kern="0" dirty="0">
                  <a:latin typeface="Nunito Black" panose="00000A00000000000000" pitchFamily="2" charset="0"/>
                </a:rPr>
                <a:t> </a:t>
              </a:r>
              <a:r>
                <a:rPr lang="en-US" sz="2800" kern="0" dirty="0" err="1">
                  <a:latin typeface="Nunito Black" panose="00000A00000000000000" pitchFamily="2" charset="0"/>
                </a:rPr>
                <a:t>thơ</a:t>
              </a:r>
              <a:r>
                <a:rPr lang="en-US" sz="2800" kern="0" dirty="0">
                  <a:latin typeface="Nunito Black" panose="00000A00000000000000" pitchFamily="2" charset="0"/>
                </a:rPr>
                <a:t> </a:t>
              </a:r>
              <a:r>
                <a:rPr lang="en-US" sz="2800" kern="0" dirty="0" err="1">
                  <a:latin typeface="Nunito Black" panose="00000A00000000000000" pitchFamily="2" charset="0"/>
                </a:rPr>
                <a:t>đầu</a:t>
              </a:r>
              <a:r>
                <a:rPr lang="en-US" sz="2800" kern="0" dirty="0">
                  <a:latin typeface="Nunito Black" panose="00000A00000000000000" pitchFamily="2" charset="0"/>
                </a:rPr>
                <a:t>) </a:t>
              </a:r>
            </a:p>
          </p:txBody>
        </p:sp>
      </p:grpSp>
      <p:sp>
        <p:nvSpPr>
          <p:cNvPr id="13" name="Rounded Rectangle 12"/>
          <p:cNvSpPr/>
          <p:nvPr/>
        </p:nvSpPr>
        <p:spPr>
          <a:xfrm>
            <a:off x="1357286" y="1624609"/>
            <a:ext cx="4432496" cy="1771878"/>
          </a:xfrm>
          <a:prstGeom prst="roundRect">
            <a:avLst/>
          </a:prstGeom>
          <a:solidFill>
            <a:srgbClr val="FFCCCC"/>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Khi bà còn bé tí</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Bà có nghịch lắm không</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Dáng đi có hơi còng</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Chăm quét nhà dọn dẹp?</a:t>
            </a:r>
          </a:p>
        </p:txBody>
      </p:sp>
      <p:sp>
        <p:nvSpPr>
          <p:cNvPr id="14" name="Rounded Rectangle 13"/>
          <p:cNvSpPr/>
          <p:nvPr/>
        </p:nvSpPr>
        <p:spPr>
          <a:xfrm>
            <a:off x="1367860" y="3856571"/>
            <a:ext cx="4319489" cy="1771878"/>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Khi ông còn bé tí</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Có nghiêm như bây giờ,</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Có chau mặt chơi cờ</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Có uống trà buổi sáng?</a:t>
            </a:r>
          </a:p>
        </p:txBody>
      </p:sp>
      <p:grpSp>
        <p:nvGrpSpPr>
          <p:cNvPr id="15" name="Group 14"/>
          <p:cNvGrpSpPr/>
          <p:nvPr/>
        </p:nvGrpSpPr>
        <p:grpSpPr>
          <a:xfrm>
            <a:off x="740679" y="1365078"/>
            <a:ext cx="851094" cy="584333"/>
            <a:chOff x="-28110" y="914314"/>
            <a:chExt cx="851094" cy="584333"/>
          </a:xfrm>
        </p:grpSpPr>
        <p:pic>
          <p:nvPicPr>
            <p:cNvPr id="16" name="Picture 15">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7" name="TextBox 16">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grpSp>
        <p:nvGrpSpPr>
          <p:cNvPr id="18" name="Group 17"/>
          <p:cNvGrpSpPr/>
          <p:nvPr/>
        </p:nvGrpSpPr>
        <p:grpSpPr>
          <a:xfrm>
            <a:off x="740679" y="3673696"/>
            <a:ext cx="851094" cy="584333"/>
            <a:chOff x="-28110" y="914314"/>
            <a:chExt cx="851094" cy="584333"/>
          </a:xfrm>
        </p:grpSpPr>
        <p:pic>
          <p:nvPicPr>
            <p:cNvPr id="19" name="Picture 18">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0" name="TextBox 1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21" name="Rounded Rectangle 20"/>
          <p:cNvSpPr/>
          <p:nvPr/>
        </p:nvSpPr>
        <p:spPr>
          <a:xfrm>
            <a:off x="6932079" y="1533196"/>
            <a:ext cx="4419077" cy="1771878"/>
          </a:xfrm>
          <a:prstGeom prst="roundRect">
            <a:avLst/>
          </a:prstGeom>
          <a:solidFill>
            <a:srgbClr val="4472C4">
              <a:lumMod val="20000"/>
              <a:lumOff val="80000"/>
            </a:srgbClr>
          </a:solidFill>
          <a:ln w="12700" cap="flat" cmpd="sng" algn="ctr">
            <a:noFill/>
            <a:prstDash val="solid"/>
            <a:miter lim="800000"/>
          </a:ln>
          <a:effectLst/>
        </p:spPr>
        <p:txBody>
          <a:bodyPr rtlCol="0" anchor="ct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Khi</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bố</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còn</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bé</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tí</a:t>
            </a:r>
            <a:endPar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endParaRPr>
          </a:p>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thích</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lái</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ô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tô</a:t>
            </a:r>
            <a:endPar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endParaRPr>
          </a:p>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say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mê</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sửa</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đồ</a:t>
            </a:r>
            <a:endPar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endParaRPr>
          </a:p>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hay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xem</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bóng</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đá</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22" name="Group 21"/>
          <p:cNvGrpSpPr/>
          <p:nvPr/>
        </p:nvGrpSpPr>
        <p:grpSpPr>
          <a:xfrm>
            <a:off x="6261760" y="1365078"/>
            <a:ext cx="851094" cy="584333"/>
            <a:chOff x="-28110" y="914314"/>
            <a:chExt cx="851094" cy="584333"/>
          </a:xfrm>
        </p:grpSpPr>
        <p:pic>
          <p:nvPicPr>
            <p:cNvPr id="23" name="Picture 22">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4" name="TextBox 23">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pic>
        <p:nvPicPr>
          <p:cNvPr id="26" name="Picture 25"/>
          <p:cNvPicPr>
            <a:picLocks noChangeAspect="1"/>
          </p:cNvPicPr>
          <p:nvPr/>
        </p:nvPicPr>
        <p:blipFill>
          <a:blip r:embed="rId6"/>
          <a:stretch>
            <a:fillRect/>
          </a:stretch>
        </p:blipFill>
        <p:spPr>
          <a:xfrm>
            <a:off x="9433122" y="3666694"/>
            <a:ext cx="3139712" cy="3011685"/>
          </a:xfrm>
          <a:prstGeom prst="rect">
            <a:avLst/>
          </a:prstGeom>
        </p:spPr>
      </p:pic>
    </p:spTree>
    <p:extLst>
      <p:ext uri="{BB962C8B-B14F-4D97-AF65-F5344CB8AC3E}">
        <p14:creationId xmlns:p14="http://schemas.microsoft.com/office/powerpoint/2010/main" val="345785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4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301462" y="616870"/>
            <a:ext cx="3703277" cy="695148"/>
            <a:chOff x="3827009" y="718937"/>
            <a:chExt cx="3703277" cy="695148"/>
          </a:xfrm>
        </p:grpSpPr>
        <p:sp>
          <p:nvSpPr>
            <p:cNvPr id="6" name="Rectangle: Rounded Corners 5">
              <a:extLst>
                <a:ext uri="{FF2B5EF4-FFF2-40B4-BE49-F238E27FC236}">
                  <a16:creationId xmlns:a16="http://schemas.microsoft.com/office/drawing/2014/main" id="{1E8E6806-0FCF-0218-CB8B-65DAB865CAF9}"/>
                </a:ext>
              </a:extLst>
            </p:cNvPr>
            <p:cNvSpPr/>
            <p:nvPr/>
          </p:nvSpPr>
          <p:spPr>
            <a:xfrm>
              <a:off x="3827009" y="718937"/>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i="1">
                <a:solidFill>
                  <a:prstClr val="white"/>
                </a:solidFill>
              </a:endParaRPr>
            </a:p>
          </p:txBody>
        </p:sp>
        <p:sp>
          <p:nvSpPr>
            <p:cNvPr id="7" name="TextBox 6">
              <a:extLst>
                <a:ext uri="{FF2B5EF4-FFF2-40B4-BE49-F238E27FC236}">
                  <a16:creationId xmlns:a16="http://schemas.microsoft.com/office/drawing/2014/main" id="{67D69C05-1631-43AA-D660-34FE01B2C07C}"/>
                </a:ext>
              </a:extLst>
            </p:cNvPr>
            <p:cNvSpPr txBox="1"/>
            <p:nvPr/>
          </p:nvSpPr>
          <p:spPr>
            <a:xfrm>
              <a:off x="4111435" y="804901"/>
              <a:ext cx="3418851" cy="523220"/>
            </a:xfrm>
            <a:prstGeom prst="rect">
              <a:avLst/>
            </a:prstGeom>
            <a:noFill/>
          </p:spPr>
          <p:txBody>
            <a:bodyPr wrap="square" rtlCol="0">
              <a:spAutoFit/>
            </a:bodyPr>
            <a:lstStyle/>
            <a:p>
              <a:pPr>
                <a:defRPr/>
              </a:pP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Cách</a:t>
              </a:r>
              <a:r>
                <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trình</a:t>
              </a:r>
              <a:r>
                <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bày</a:t>
              </a:r>
              <a:endPar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endParaRPr>
            </a:p>
          </p:txBody>
        </p:sp>
      </p:grpSp>
      <p:sp>
        <p:nvSpPr>
          <p:cNvPr id="8" name="Speech Bubble: Rectangle with Corners Rounded 7">
            <a:extLst>
              <a:ext uri="{FF2B5EF4-FFF2-40B4-BE49-F238E27FC236}">
                <a16:creationId xmlns:a16="http://schemas.microsoft.com/office/drawing/2014/main" id="{71F5DE69-3E49-23C9-64D5-38174C5465FD}"/>
              </a:ext>
            </a:extLst>
          </p:cNvPr>
          <p:cNvSpPr/>
          <p:nvPr/>
        </p:nvSpPr>
        <p:spPr>
          <a:xfrm flipH="1">
            <a:off x="2461454" y="1829358"/>
            <a:ext cx="7667718" cy="3053751"/>
          </a:xfrm>
          <a:prstGeom prst="wedgeRoundRectCallout">
            <a:avLst>
              <a:gd name="adj1" fmla="val -21647"/>
              <a:gd name="adj2" fmla="val 49662"/>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id="{56EF082A-5ED0-7523-9180-DF6E94CD9345}"/>
              </a:ext>
            </a:extLst>
          </p:cNvPr>
          <p:cNvSpPr txBox="1"/>
          <p:nvPr/>
        </p:nvSpPr>
        <p:spPr>
          <a:xfrm>
            <a:off x="2694122" y="1915322"/>
            <a:ext cx="7435050" cy="2862322"/>
          </a:xfrm>
          <a:prstGeom prst="rect">
            <a:avLst/>
          </a:prstGeom>
          <a:noFill/>
        </p:spPr>
        <p:txBody>
          <a:bodyPr wrap="square" rtlCol="0">
            <a:spAutoFit/>
          </a:bodyPr>
          <a:lstStyle/>
          <a:p>
            <a:pPr marL="285750" indent="-285750">
              <a:lnSpc>
                <a:spcPct val="150000"/>
              </a:lnSpc>
              <a:buFont typeface="Wingdings" panose="05000000000000000000" pitchFamily="2" charset="2"/>
              <a:buChar char="Ø"/>
              <a:defRPr/>
            </a:pP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Viết</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hoa</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tên</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bài</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chữ</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đầu</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mỗi</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dòng</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thơ</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Chú</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ý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dấu</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chấm</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cuối</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mỗi</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khổ</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thơ</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Nhớ</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cách</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viết</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những</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tiếng</a:t>
            </a:r>
            <a:r>
              <a:rPr lang="en-US" sz="24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khó</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có</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3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khổ</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thơ</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Lắng</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nghe</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GV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nhận</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xét</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bài</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một</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số</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Right Triangle 2"/>
          <p:cNvSpPr/>
          <p:nvPr/>
        </p:nvSpPr>
        <p:spPr>
          <a:xfrm rot="16200000">
            <a:off x="9410961" y="3958808"/>
            <a:ext cx="2716841" cy="2611573"/>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Vẽ Tay Bọ Rùa Bảy điểm Dễ Thương Miễn Phí 抠 Png Hình ảnh | Định dạng hình  ảnh PSD 610663515| vn.lovepik.com">
            <a:extLst>
              <a:ext uri="{FF2B5EF4-FFF2-40B4-BE49-F238E27FC236}">
                <a16:creationId xmlns:a16="http://schemas.microsoft.com/office/drawing/2014/main" id="{C959B51E-B266-3FDB-C3E5-0B00B6EFC0E0}"/>
              </a:ext>
            </a:extLst>
          </p:cNvPr>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328788" y="3990205"/>
            <a:ext cx="2881185" cy="25487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rot="260697">
            <a:off x="-1259646" y="633830"/>
            <a:ext cx="5144387" cy="5802653"/>
          </a:xfrm>
          <a:prstGeom prst="rect">
            <a:avLst/>
          </a:prstGeom>
        </p:spPr>
      </p:pic>
    </p:spTree>
    <p:extLst>
      <p:ext uri="{BB962C8B-B14F-4D97-AF65-F5344CB8AC3E}">
        <p14:creationId xmlns:p14="http://schemas.microsoft.com/office/powerpoint/2010/main" val="3918924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00951" y="254189"/>
            <a:ext cx="4000271" cy="872367"/>
            <a:chOff x="228600" y="253878"/>
            <a:chExt cx="9058462"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635541" y="253878"/>
              <a:ext cx="8651521" cy="910224"/>
            </a:xfrm>
            <a:prstGeom prst="rect">
              <a:avLst/>
            </a:prstGeom>
          </p:spPr>
        </p:pic>
        <p:sp>
          <p:nvSpPr>
            <p:cNvPr id="2" name="Rectangle 1"/>
            <p:cNvSpPr/>
            <p:nvPr/>
          </p:nvSpPr>
          <p:spPr>
            <a:xfrm>
              <a:off x="228600" y="454854"/>
              <a:ext cx="8905876" cy="545926"/>
            </a:xfrm>
            <a:prstGeom prst="rect">
              <a:avLst/>
            </a:prstGeom>
          </p:spPr>
          <p:txBody>
            <a:bodyPr wrap="square">
              <a:spAutoFit/>
            </a:bodyPr>
            <a:lstStyle/>
            <a:p>
              <a:pPr lvl="0" algn="ctr" defTabSz="609539">
                <a:defRPr/>
              </a:pPr>
              <a:r>
                <a:rPr lang="en-US" sz="2800" kern="0" dirty="0">
                  <a:latin typeface="Nunito Black" panose="00000A00000000000000" pitchFamily="2" charset="0"/>
                </a:rPr>
                <a:t>1 . </a:t>
              </a:r>
              <a:r>
                <a:rPr lang="en-US" sz="2800" kern="0" dirty="0" err="1">
                  <a:latin typeface="Nunito Black" panose="00000A00000000000000" pitchFamily="2" charset="0"/>
                </a:rPr>
                <a:t>Nghe</a:t>
              </a:r>
              <a:r>
                <a:rPr lang="en-US" sz="2800" kern="0" dirty="0">
                  <a:latin typeface="Nunito Black" panose="00000A00000000000000" pitchFamily="2" charset="0"/>
                </a:rPr>
                <a:t> - </a:t>
              </a:r>
              <a:r>
                <a:rPr lang="en-US" sz="2800" kern="0" dirty="0" err="1" smtClean="0">
                  <a:latin typeface="Nunito Black" panose="00000A00000000000000" pitchFamily="2" charset="0"/>
                </a:rPr>
                <a:t>viết</a:t>
              </a:r>
              <a:r>
                <a:rPr lang="en-US" sz="2800" kern="0" dirty="0" smtClean="0">
                  <a:latin typeface="Nunito Black" panose="00000A00000000000000" pitchFamily="2" charset="0"/>
                </a:rPr>
                <a:t>:</a:t>
              </a:r>
              <a:endParaRPr lang="en-US" sz="2800" kern="0" dirty="0">
                <a:latin typeface="Nunito Black" panose="00000A00000000000000" pitchFamily="2" charset="0"/>
              </a:endParaRPr>
            </a:p>
          </p:txBody>
        </p:sp>
      </p:grpSp>
      <p:sp>
        <p:nvSpPr>
          <p:cNvPr id="13" name="Rounded Rectangle 12"/>
          <p:cNvSpPr/>
          <p:nvPr/>
        </p:nvSpPr>
        <p:spPr>
          <a:xfrm>
            <a:off x="1357286" y="1624609"/>
            <a:ext cx="4432496" cy="1771878"/>
          </a:xfrm>
          <a:prstGeom prst="roundRect">
            <a:avLst/>
          </a:prstGeom>
          <a:solidFill>
            <a:srgbClr val="FFCCCC"/>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Khi bà còn bé tí</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Bà có nghịch lắm không</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Dáng đi có hơi còng</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Chăm quét nhà dọn dẹp?</a:t>
            </a:r>
          </a:p>
        </p:txBody>
      </p:sp>
      <p:sp>
        <p:nvSpPr>
          <p:cNvPr id="14" name="Rounded Rectangle 13"/>
          <p:cNvSpPr/>
          <p:nvPr/>
        </p:nvSpPr>
        <p:spPr>
          <a:xfrm>
            <a:off x="1367860" y="3856571"/>
            <a:ext cx="4319489" cy="1771878"/>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Khi ông còn bé tí</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Có nghiêm như bây giờ,</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Có chau mặt chơi cờ</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Có uống trà buổi sáng?</a:t>
            </a:r>
          </a:p>
        </p:txBody>
      </p:sp>
      <p:grpSp>
        <p:nvGrpSpPr>
          <p:cNvPr id="15" name="Group 14"/>
          <p:cNvGrpSpPr/>
          <p:nvPr/>
        </p:nvGrpSpPr>
        <p:grpSpPr>
          <a:xfrm>
            <a:off x="740679" y="1365078"/>
            <a:ext cx="851094" cy="584333"/>
            <a:chOff x="-28110" y="914314"/>
            <a:chExt cx="851094" cy="584333"/>
          </a:xfrm>
        </p:grpSpPr>
        <p:pic>
          <p:nvPicPr>
            <p:cNvPr id="16" name="Picture 15">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7" name="TextBox 16">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grpSp>
        <p:nvGrpSpPr>
          <p:cNvPr id="18" name="Group 17"/>
          <p:cNvGrpSpPr/>
          <p:nvPr/>
        </p:nvGrpSpPr>
        <p:grpSpPr>
          <a:xfrm>
            <a:off x="740679" y="3673696"/>
            <a:ext cx="851094" cy="584333"/>
            <a:chOff x="-28110" y="914314"/>
            <a:chExt cx="851094" cy="584333"/>
          </a:xfrm>
        </p:grpSpPr>
        <p:pic>
          <p:nvPicPr>
            <p:cNvPr id="19" name="Picture 18">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0" name="TextBox 1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21" name="Rounded Rectangle 20"/>
          <p:cNvSpPr/>
          <p:nvPr/>
        </p:nvSpPr>
        <p:spPr>
          <a:xfrm>
            <a:off x="6932079" y="1533196"/>
            <a:ext cx="4419077" cy="1771878"/>
          </a:xfrm>
          <a:prstGeom prst="roundRect">
            <a:avLst/>
          </a:prstGeom>
          <a:solidFill>
            <a:srgbClr val="4472C4">
              <a:lumMod val="20000"/>
              <a:lumOff val="80000"/>
            </a:srgbClr>
          </a:solidFill>
          <a:ln w="12700" cap="flat" cmpd="sng" algn="ctr">
            <a:noFill/>
            <a:prstDash val="solid"/>
            <a:miter lim="800000"/>
          </a:ln>
          <a:effectLst/>
        </p:spPr>
        <p:txBody>
          <a:bodyPr rtlCol="0" anchor="ct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Khi</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bố</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còn</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bé</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tí</a:t>
            </a:r>
            <a:endPar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endParaRPr>
          </a:p>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thích</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lái</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ô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tô</a:t>
            </a:r>
            <a:endPar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endParaRPr>
          </a:p>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say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mê</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sửa</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đồ</a:t>
            </a:r>
            <a:endPar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endParaRPr>
          </a:p>
          <a:p>
            <a:pPr marL="0" marR="0" lvl="0" indent="0" defTabSz="914400" eaLnBrk="1" fontAlgn="t"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Có</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hay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xem</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bóng</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đá</a:t>
            </a:r>
            <a:r>
              <a:rPr kumimoji="0" lang="en-US" sz="2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22" name="Group 21"/>
          <p:cNvGrpSpPr/>
          <p:nvPr/>
        </p:nvGrpSpPr>
        <p:grpSpPr>
          <a:xfrm>
            <a:off x="6261760" y="1365078"/>
            <a:ext cx="851094" cy="584333"/>
            <a:chOff x="-28110" y="914314"/>
            <a:chExt cx="851094" cy="584333"/>
          </a:xfrm>
        </p:grpSpPr>
        <p:pic>
          <p:nvPicPr>
            <p:cNvPr id="23" name="Picture 22">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4" name="TextBox 23">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25" name="Group 24">
            <a:extLst>
              <a:ext uri="{FF2B5EF4-FFF2-40B4-BE49-F238E27FC236}">
                <a16:creationId xmlns:a16="http://schemas.microsoft.com/office/drawing/2014/main" id="{7C63C92D-84AA-4FBF-4C07-278825C6C1AC}"/>
              </a:ext>
            </a:extLst>
          </p:cNvPr>
          <p:cNvGrpSpPr/>
          <p:nvPr/>
        </p:nvGrpSpPr>
        <p:grpSpPr>
          <a:xfrm>
            <a:off x="6021708" y="3427342"/>
            <a:ext cx="3531867" cy="1829609"/>
            <a:chOff x="2173709" y="3000073"/>
            <a:chExt cx="4214926" cy="1678288"/>
          </a:xfrm>
        </p:grpSpPr>
        <p:sp>
          <p:nvSpPr>
            <p:cNvPr id="26" name="Freeform: Shape 8">
              <a:extLst>
                <a:ext uri="{FF2B5EF4-FFF2-40B4-BE49-F238E27FC236}">
                  <a16:creationId xmlns:a16="http://schemas.microsoft.com/office/drawing/2014/main" id="{58245217-77D1-04F5-1A0F-ACEC991A9615}"/>
                </a:ext>
              </a:extLst>
            </p:cNvPr>
            <p:cNvSpPr/>
            <p:nvPr/>
          </p:nvSpPr>
          <p:spPr>
            <a:xfrm>
              <a:off x="2692351" y="3000073"/>
              <a:ext cx="3329055" cy="1654921"/>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27" name="TextBox 26">
              <a:extLst>
                <a:ext uri="{FF2B5EF4-FFF2-40B4-BE49-F238E27FC236}">
                  <a16:creationId xmlns:a16="http://schemas.microsoft.com/office/drawing/2014/main" id="{F5BD5560-E7D2-6AC8-9D2C-A6505DFA0F3C}"/>
                </a:ext>
              </a:extLst>
            </p:cNvPr>
            <p:cNvSpPr txBox="1"/>
            <p:nvPr/>
          </p:nvSpPr>
          <p:spPr>
            <a:xfrm>
              <a:off x="2173709" y="3494054"/>
              <a:ext cx="4214926" cy="1184307"/>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prstClr val="white"/>
                  </a:solidFill>
                  <a:latin typeface="Great Vibes" pitchFamily="2" charset="0"/>
                  <a:ea typeface="Cambria" panose="02040503050406030204" pitchFamily="18" charset="0"/>
                  <a:sym typeface="Arial"/>
                </a:rPr>
                <a:t>Viết</a:t>
              </a:r>
              <a:r>
                <a:rPr lang="en-US" sz="4400" b="1" kern="0" dirty="0" smtClean="0">
                  <a:solidFill>
                    <a:prstClr val="white"/>
                  </a:solidFill>
                  <a:latin typeface="Great Vibes" pitchFamily="2" charset="0"/>
                  <a:ea typeface="Cambria" panose="02040503050406030204" pitchFamily="18" charset="0"/>
                  <a:sym typeface="Arial"/>
                </a:rPr>
                <a:t> </a:t>
              </a:r>
              <a:r>
                <a:rPr lang="en-US" sz="4400" b="1" kern="0" dirty="0" err="1" smtClean="0">
                  <a:solidFill>
                    <a:prstClr val="white"/>
                  </a:solidFill>
                  <a:latin typeface="Great Vibes" pitchFamily="2" charset="0"/>
                  <a:ea typeface="Cambria" panose="02040503050406030204" pitchFamily="18" charset="0"/>
                  <a:sym typeface="Arial"/>
                </a:rPr>
                <a:t>vở</a:t>
              </a:r>
              <a:endParaRPr lang="vi-VN" sz="4400" b="1" kern="0" dirty="0" smtClean="0">
                <a:solidFill>
                  <a:prstClr val="white"/>
                </a:solidFill>
                <a:latin typeface="Cambria" panose="02040503050406030204" pitchFamily="18" charset="0"/>
                <a:ea typeface="Cambria" panose="02040503050406030204" pitchFamily="18" charset="0"/>
                <a:sym typeface="Arial"/>
              </a:endParaRPr>
            </a:p>
          </p:txBody>
        </p:sp>
      </p:grpSp>
      <p:pic>
        <p:nvPicPr>
          <p:cNvPr id="4" name="Picture 3"/>
          <p:cNvPicPr>
            <a:picLocks noChangeAspect="1"/>
          </p:cNvPicPr>
          <p:nvPr/>
        </p:nvPicPr>
        <p:blipFill>
          <a:blip r:embed="rId6"/>
          <a:stretch>
            <a:fillRect/>
          </a:stretch>
        </p:blipFill>
        <p:spPr>
          <a:xfrm>
            <a:off x="9447042" y="3725902"/>
            <a:ext cx="3142068" cy="3011149"/>
          </a:xfrm>
          <a:prstGeom prst="rect">
            <a:avLst/>
          </a:prstGeom>
        </p:spPr>
      </p:pic>
      <p:sp>
        <p:nvSpPr>
          <p:cNvPr id="28" name="Rectangle 27"/>
          <p:cNvSpPr/>
          <p:nvPr/>
        </p:nvSpPr>
        <p:spPr>
          <a:xfrm>
            <a:off x="2982538" y="571514"/>
            <a:ext cx="6078339" cy="923330"/>
          </a:xfrm>
          <a:prstGeom prst="rect">
            <a:avLst/>
          </a:prstGeom>
        </p:spPr>
        <p:txBody>
          <a:bodyPr wrap="square">
            <a:spAutoFit/>
          </a:bodyPr>
          <a:lstStyle/>
          <a:p>
            <a:pPr algn="ctr">
              <a:buClr>
                <a:srgbClr val="000000"/>
              </a:buClr>
            </a:pPr>
            <a:r>
              <a:rPr lang="en-US" sz="5200" b="1" kern="0" dirty="0" err="1" smtClean="0">
                <a:ln w="22225">
                  <a:solidFill>
                    <a:srgbClr val="C0504D"/>
                  </a:solidFill>
                  <a:prstDash val="solid"/>
                </a:ln>
                <a:solidFill>
                  <a:srgbClr val="C00000"/>
                </a:solidFill>
                <a:latin typeface="Great Vibes" pitchFamily="2" charset="0"/>
                <a:cs typeface="Arial"/>
                <a:sym typeface="Arial"/>
              </a:rPr>
              <a:t>Khi</a:t>
            </a:r>
            <a:r>
              <a:rPr lang="en-US" sz="5200" b="1" kern="0" dirty="0" smtClean="0">
                <a:ln w="22225">
                  <a:solidFill>
                    <a:srgbClr val="C0504D"/>
                  </a:solidFill>
                  <a:prstDash val="solid"/>
                </a:ln>
                <a:solidFill>
                  <a:srgbClr val="C00000"/>
                </a:solidFill>
                <a:latin typeface="Great Vibes" pitchFamily="2" charset="0"/>
                <a:cs typeface="Arial"/>
                <a:sym typeface="Arial"/>
              </a:rPr>
              <a:t> </a:t>
            </a:r>
            <a:r>
              <a:rPr lang="en-US" sz="5200" b="1" kern="0" dirty="0" err="1" smtClean="0">
                <a:ln w="22225">
                  <a:solidFill>
                    <a:srgbClr val="C0504D"/>
                  </a:solidFill>
                  <a:prstDash val="solid"/>
                </a:ln>
                <a:solidFill>
                  <a:srgbClr val="C00000"/>
                </a:solidFill>
                <a:latin typeface="Great Vibes" pitchFamily="2" charset="0"/>
                <a:cs typeface="Arial"/>
                <a:sym typeface="Arial"/>
              </a:rPr>
              <a:t>cả</a:t>
            </a:r>
            <a:r>
              <a:rPr lang="en-US" sz="5200" b="1" kern="0" dirty="0" smtClean="0">
                <a:ln w="22225">
                  <a:solidFill>
                    <a:srgbClr val="C0504D"/>
                  </a:solidFill>
                  <a:prstDash val="solid"/>
                </a:ln>
                <a:solidFill>
                  <a:srgbClr val="C00000"/>
                </a:solidFill>
                <a:latin typeface="Great Vibes" pitchFamily="2" charset="0"/>
                <a:cs typeface="Arial"/>
                <a:sym typeface="Arial"/>
              </a:rPr>
              <a:t> </a:t>
            </a:r>
            <a:r>
              <a:rPr lang="en-US" sz="5200" b="1" kern="0" dirty="0" err="1" smtClean="0">
                <a:ln w="22225">
                  <a:solidFill>
                    <a:srgbClr val="C0504D"/>
                  </a:solidFill>
                  <a:prstDash val="solid"/>
                </a:ln>
                <a:solidFill>
                  <a:srgbClr val="C00000"/>
                </a:solidFill>
                <a:latin typeface="Great Vibes" pitchFamily="2" charset="0"/>
                <a:cs typeface="Arial"/>
                <a:sym typeface="Arial"/>
              </a:rPr>
              <a:t>nhà</a:t>
            </a:r>
            <a:r>
              <a:rPr lang="en-US" sz="5200" b="1" kern="0" dirty="0" smtClean="0">
                <a:ln w="22225">
                  <a:solidFill>
                    <a:srgbClr val="C0504D"/>
                  </a:solidFill>
                  <a:prstDash val="solid"/>
                </a:ln>
                <a:solidFill>
                  <a:srgbClr val="C00000"/>
                </a:solidFill>
                <a:latin typeface="Great Vibes" pitchFamily="2" charset="0"/>
                <a:cs typeface="Arial"/>
                <a:sym typeface="Arial"/>
              </a:rPr>
              <a:t> </a:t>
            </a:r>
            <a:r>
              <a:rPr lang="en-US" sz="5200" b="1" kern="0" dirty="0" err="1" smtClean="0">
                <a:ln w="22225">
                  <a:solidFill>
                    <a:srgbClr val="C0504D"/>
                  </a:solidFill>
                  <a:prstDash val="solid"/>
                </a:ln>
                <a:solidFill>
                  <a:srgbClr val="C00000"/>
                </a:solidFill>
                <a:latin typeface="Great Vibes" pitchFamily="2" charset="0"/>
                <a:cs typeface="Arial"/>
                <a:sym typeface="Arial"/>
              </a:rPr>
              <a:t>bé</a:t>
            </a:r>
            <a:r>
              <a:rPr lang="en-US" sz="5200" b="1" kern="0" dirty="0" smtClean="0">
                <a:ln w="22225">
                  <a:solidFill>
                    <a:srgbClr val="C0504D"/>
                  </a:solidFill>
                  <a:prstDash val="solid"/>
                </a:ln>
                <a:solidFill>
                  <a:srgbClr val="C00000"/>
                </a:solidFill>
                <a:latin typeface="Great Vibes" pitchFamily="2" charset="0"/>
                <a:cs typeface="Arial"/>
                <a:sym typeface="Arial"/>
              </a:rPr>
              <a:t> </a:t>
            </a:r>
            <a:r>
              <a:rPr lang="en-US" sz="5200" b="1" kern="0" dirty="0" err="1" smtClean="0">
                <a:ln w="22225">
                  <a:solidFill>
                    <a:srgbClr val="C0504D"/>
                  </a:solidFill>
                  <a:prstDash val="solid"/>
                </a:ln>
                <a:solidFill>
                  <a:srgbClr val="C00000"/>
                </a:solidFill>
                <a:latin typeface="Great Vibes" pitchFamily="2" charset="0"/>
                <a:cs typeface="Arial"/>
                <a:sym typeface="Arial"/>
              </a:rPr>
              <a:t>tí</a:t>
            </a:r>
            <a:endParaRPr lang="en-US" sz="5200" b="1" kern="0" dirty="0">
              <a:ln w="22225">
                <a:solidFill>
                  <a:srgbClr val="C0504D"/>
                </a:solidFill>
                <a:prstDash val="solid"/>
              </a:ln>
              <a:solidFill>
                <a:srgbClr val="C00000"/>
              </a:solidFill>
              <a:latin typeface="Great Vibes" pitchFamily="2" charset="0"/>
              <a:cs typeface="Arial"/>
              <a:sym typeface="Arial"/>
            </a:endParaRPr>
          </a:p>
        </p:txBody>
      </p:sp>
    </p:spTree>
    <p:extLst>
      <p:ext uri="{BB962C8B-B14F-4D97-AF65-F5344CB8AC3E}">
        <p14:creationId xmlns:p14="http://schemas.microsoft.com/office/powerpoint/2010/main" val="31944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19922" y="322710"/>
            <a:ext cx="10865123" cy="6174473"/>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4432670" y="3035844"/>
            <a:ext cx="4304713" cy="4304713"/>
          </a:xfrm>
          <a:prstGeom prst="rect">
            <a:avLst/>
          </a:prstGeom>
        </p:spPr>
      </p:pic>
      <p:pic>
        <p:nvPicPr>
          <p:cNvPr id="6" name="Picture 5"/>
          <p:cNvPicPr>
            <a:picLocks noChangeAspect="1"/>
          </p:cNvPicPr>
          <p:nvPr/>
        </p:nvPicPr>
        <p:blipFill>
          <a:blip r:embed="rId4"/>
          <a:stretch>
            <a:fillRect/>
          </a:stretch>
        </p:blipFill>
        <p:spPr>
          <a:xfrm>
            <a:off x="2600458" y="2902623"/>
            <a:ext cx="4664520" cy="4664520"/>
          </a:xfrm>
          <a:prstGeom prst="rect">
            <a:avLst/>
          </a:prstGeom>
        </p:spPr>
      </p:pic>
      <p:grpSp>
        <p:nvGrpSpPr>
          <p:cNvPr id="13" name="Group 12"/>
          <p:cNvGrpSpPr/>
          <p:nvPr/>
        </p:nvGrpSpPr>
        <p:grpSpPr>
          <a:xfrm>
            <a:off x="2782618" y="-52188"/>
            <a:ext cx="6939733" cy="1564657"/>
            <a:chOff x="2417331" y="258072"/>
            <a:chExt cx="6939733" cy="1564657"/>
          </a:xfrm>
        </p:grpSpPr>
        <p:sp>
          <p:nvSpPr>
            <p:cNvPr id="10" name="Rounded Rectangle 9"/>
            <p:cNvSpPr/>
            <p:nvPr/>
          </p:nvSpPr>
          <p:spPr>
            <a:xfrm>
              <a:off x="2417331" y="464268"/>
              <a:ext cx="6939733" cy="11629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984;p32">
              <a:extLst>
                <a:ext uri="{FF2B5EF4-FFF2-40B4-BE49-F238E27FC236}">
                  <a16:creationId xmlns:a16="http://schemas.microsoft.com/office/drawing/2014/main" id="{D6226F9F-C363-5432-9A87-1B5F4DDE514B}"/>
                </a:ext>
              </a:extLst>
            </p:cNvPr>
            <p:cNvSpPr txBox="1">
              <a:spLocks/>
            </p:cNvSpPr>
            <p:nvPr/>
          </p:nvSpPr>
          <p:spPr>
            <a:xfrm rot="43295">
              <a:off x="2702338" y="258072"/>
              <a:ext cx="6460146" cy="1564657"/>
            </a:xfrm>
            <a:prstGeom prst="rect">
              <a:avLst/>
            </a:prstGeom>
            <a:noFill/>
            <a:ln>
              <a:noFill/>
            </a:ln>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Chango"/>
                <a:buNone/>
                <a:defRPr sz="3000" b="0" i="0" u="none" strike="noStrike" cap="none">
                  <a:solidFill>
                    <a:schemeClr val="accent5"/>
                  </a:solidFill>
                  <a:latin typeface="Chango"/>
                  <a:ea typeface="Chango"/>
                  <a:cs typeface="Chango"/>
                  <a:sym typeface="Chango"/>
                </a:defRPr>
              </a:lvl1pPr>
              <a:lvl2pPr marR="0" lvl="1"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9pPr>
            </a:lstStyle>
            <a:p>
              <a:pPr lvl="0" algn="just">
                <a:buClr>
                  <a:srgbClr val="FFFFFF"/>
                </a:buClr>
              </a:pPr>
              <a:r>
                <a:rPr lang="vi-VN" sz="2800" dirty="0">
                  <a:solidFill>
                    <a:srgbClr val="FF0000"/>
                  </a:solidFill>
                  <a:latin typeface="+mj-lt"/>
                </a:rPr>
                <a:t>Chia sẻ với bạn câu chuyện về em khi còn bé qua lời kể của người thân.</a:t>
              </a:r>
              <a:endParaRPr kumimoji="0" lang="vi-VN" sz="2800" b="1" i="0" u="none" strike="noStrike" kern="0" cap="none" spc="0" normalizeH="0" baseline="0" noProof="0" dirty="0">
                <a:ln/>
                <a:solidFill>
                  <a:srgbClr val="FF0000"/>
                </a:solidFill>
                <a:effectLst/>
                <a:uLnTx/>
                <a:uFillTx/>
                <a:latin typeface="+mj-lt"/>
                <a:sym typeface="Chango"/>
              </a:endParaRPr>
            </a:p>
          </p:txBody>
        </p:sp>
      </p:grpSp>
      <p:grpSp>
        <p:nvGrpSpPr>
          <p:cNvPr id="18" name="Group 17"/>
          <p:cNvGrpSpPr/>
          <p:nvPr/>
        </p:nvGrpSpPr>
        <p:grpSpPr>
          <a:xfrm>
            <a:off x="85815" y="1166084"/>
            <a:ext cx="4634144" cy="3544190"/>
            <a:chOff x="2005706" y="1412053"/>
            <a:chExt cx="4634144" cy="3544190"/>
          </a:xfrm>
        </p:grpSpPr>
        <p:sp>
          <p:nvSpPr>
            <p:cNvPr id="14" name="Cloud 13"/>
            <p:cNvSpPr/>
            <p:nvPr/>
          </p:nvSpPr>
          <p:spPr>
            <a:xfrm>
              <a:off x="2005706" y="1412053"/>
              <a:ext cx="4634144" cy="3544190"/>
            </a:xfrm>
            <a:prstGeom prst="cloud">
              <a:avLst/>
            </a:prstGeom>
            <a:solidFill>
              <a:schemeClr val="accent2">
                <a:lumMod val="20000"/>
                <a:lumOff val="80000"/>
              </a:schemeClr>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p:cNvSpPr/>
            <p:nvPr/>
          </p:nvSpPr>
          <p:spPr>
            <a:xfrm>
              <a:off x="2409733" y="2029986"/>
              <a:ext cx="3788161" cy="2308324"/>
            </a:xfrm>
            <a:prstGeom prst="rect">
              <a:avLst/>
            </a:prstGeom>
          </p:spPr>
          <p:txBody>
            <a:bodyPr wrap="square">
              <a:spAutoFit/>
            </a:bodyPr>
            <a:lstStyle/>
            <a:p>
              <a:pPr algn="just"/>
              <a:r>
                <a:rPr lang="vi-VN" dirty="0" smtClean="0">
                  <a:solidFill>
                    <a:srgbClr val="000000"/>
                  </a:solidFill>
                  <a:latin typeface="OpenSans"/>
                </a:rPr>
                <a:t> </a:t>
              </a:r>
              <a:r>
                <a:rPr lang="vi-VN" sz="2400" dirty="0">
                  <a:solidFill>
                    <a:srgbClr val="000000"/>
                  </a:solidFill>
                  <a:latin typeface="+mj-lt"/>
                </a:rPr>
                <a:t>Mẹ tớ kể là lúc còn nhỏ tớ rất ngoan. Mẹ có việc bận, cứ đặt tớ nằm một chỗ để làm việc. Ấy mà tớ chẳng khóc gì cả, cứ nằm chơi một mình</a:t>
              </a:r>
              <a:r>
                <a:rPr lang="vi-VN" sz="2400" dirty="0" smtClean="0">
                  <a:solidFill>
                    <a:srgbClr val="000000"/>
                  </a:solidFill>
                  <a:latin typeface="+mj-lt"/>
                </a:rPr>
                <a:t>.</a:t>
              </a:r>
              <a:endParaRPr lang="en-US" sz="2400" dirty="0">
                <a:latin typeface="+mj-lt"/>
              </a:endParaRPr>
            </a:p>
          </p:txBody>
        </p:sp>
      </p:grpSp>
      <p:grpSp>
        <p:nvGrpSpPr>
          <p:cNvPr id="19" name="Group 18"/>
          <p:cNvGrpSpPr/>
          <p:nvPr/>
        </p:nvGrpSpPr>
        <p:grpSpPr>
          <a:xfrm>
            <a:off x="6886116" y="1091938"/>
            <a:ext cx="5233935" cy="3507778"/>
            <a:chOff x="6886116" y="1091938"/>
            <a:chExt cx="5233935" cy="3507778"/>
          </a:xfrm>
        </p:grpSpPr>
        <p:sp>
          <p:nvSpPr>
            <p:cNvPr id="17" name="Cloud 16"/>
            <p:cNvSpPr/>
            <p:nvPr/>
          </p:nvSpPr>
          <p:spPr>
            <a:xfrm>
              <a:off x="6886116" y="1091938"/>
              <a:ext cx="5233935" cy="3507778"/>
            </a:xfrm>
            <a:prstGeom prst="cloud">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15" name="Rectangle 14"/>
            <p:cNvSpPr/>
            <p:nvPr/>
          </p:nvSpPr>
          <p:spPr>
            <a:xfrm>
              <a:off x="7540388" y="1460912"/>
              <a:ext cx="4142796" cy="2308324"/>
            </a:xfrm>
            <a:prstGeom prst="rect">
              <a:avLst/>
            </a:prstGeom>
          </p:spPr>
          <p:txBody>
            <a:bodyPr wrap="square">
              <a:spAutoFit/>
            </a:bodyPr>
            <a:lstStyle/>
            <a:p>
              <a:pPr algn="just"/>
              <a:r>
                <a:rPr lang="vi-VN" sz="2400" dirty="0">
                  <a:solidFill>
                    <a:srgbClr val="000000"/>
                  </a:solidFill>
                  <a:latin typeface="+mj-lt"/>
                </a:rPr>
                <a:t>Mẹ thường kể về tớ khi còn nhỏ. Tớ khá bướng bỉnh và không nghe lời mọi người, đồ chơi dùng tớ cũng nhanh chán. Những lần nói ngọng, cả nhà đều cười và nhại theo tớ. </a:t>
              </a:r>
              <a:endParaRPr lang="en-US" sz="2400" dirty="0">
                <a:latin typeface="+mj-lt"/>
              </a:endParaRPr>
            </a:p>
          </p:txBody>
        </p:sp>
      </p:grpSp>
      <p:pic>
        <p:nvPicPr>
          <p:cNvPr id="2" name="Picture 1"/>
          <p:cNvPicPr>
            <a:picLocks noChangeAspect="1"/>
          </p:cNvPicPr>
          <p:nvPr/>
        </p:nvPicPr>
        <p:blipFill>
          <a:blip r:embed="rId5"/>
          <a:stretch>
            <a:fillRect/>
          </a:stretch>
        </p:blipFill>
        <p:spPr>
          <a:xfrm>
            <a:off x="11119821" y="54989"/>
            <a:ext cx="920576" cy="835224"/>
          </a:xfrm>
          <a:prstGeom prst="rect">
            <a:avLst/>
          </a:prstGeom>
        </p:spPr>
      </p:pic>
    </p:spTree>
    <p:extLst>
      <p:ext uri="{BB962C8B-B14F-4D97-AF65-F5344CB8AC3E}">
        <p14:creationId xmlns:p14="http://schemas.microsoft.com/office/powerpoint/2010/main" val="108984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72206" y="237725"/>
            <a:ext cx="4779627" cy="1121393"/>
            <a:chOff x="635541" y="253878"/>
            <a:chExt cx="9802749" cy="1170057"/>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635541" y="253878"/>
              <a:ext cx="9802749" cy="910224"/>
            </a:xfrm>
            <a:prstGeom prst="rect">
              <a:avLst/>
            </a:prstGeom>
          </p:spPr>
        </p:pic>
        <p:sp>
          <p:nvSpPr>
            <p:cNvPr id="2" name="Rectangle 1"/>
            <p:cNvSpPr/>
            <p:nvPr/>
          </p:nvSpPr>
          <p:spPr>
            <a:xfrm>
              <a:off x="934190" y="428424"/>
              <a:ext cx="8905876" cy="995511"/>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2. </a:t>
              </a:r>
              <a:r>
                <a:rPr lang="en-US" sz="2800" b="1" dirty="0" err="1">
                  <a:latin typeface="Nunito Black" pitchFamily="2" charset="0"/>
                </a:rPr>
                <a:t>Làm</a:t>
              </a:r>
              <a:r>
                <a:rPr lang="en-US" sz="2800" b="1" dirty="0">
                  <a:latin typeface="Nunito Black" pitchFamily="2" charset="0"/>
                </a:rPr>
                <a:t> </a:t>
              </a:r>
              <a:r>
                <a:rPr lang="en-US" sz="2800" b="1" dirty="0" err="1">
                  <a:latin typeface="Nunito Black" pitchFamily="2" charset="0"/>
                </a:rPr>
                <a:t>bài</a:t>
              </a:r>
              <a:r>
                <a:rPr lang="en-US" sz="2800" b="1" dirty="0">
                  <a:latin typeface="Nunito Black" pitchFamily="2" charset="0"/>
                </a:rPr>
                <a:t> </a:t>
              </a:r>
              <a:r>
                <a:rPr lang="en-US" sz="2800" b="1" dirty="0" err="1">
                  <a:latin typeface="Nunito Black" pitchFamily="2" charset="0"/>
                </a:rPr>
                <a:t>tập</a:t>
              </a:r>
              <a:r>
                <a:rPr lang="en-US" sz="2800" b="1" dirty="0">
                  <a:latin typeface="Nunito Black" pitchFamily="2" charset="0"/>
                </a:rPr>
                <a:t> a </a:t>
              </a:r>
              <a:r>
                <a:rPr lang="en-US" sz="2800" b="1" dirty="0" err="1">
                  <a:latin typeface="Nunito Black" pitchFamily="2" charset="0"/>
                </a:rPr>
                <a:t>hoặc</a:t>
              </a:r>
              <a:r>
                <a:rPr lang="en-US" sz="2800" b="1" dirty="0">
                  <a:latin typeface="Nunito Black" pitchFamily="2" charset="0"/>
                </a:rPr>
                <a:t> b.</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9447042" y="3725902"/>
            <a:ext cx="3142068" cy="3011149"/>
          </a:xfrm>
          <a:prstGeom prst="rect">
            <a:avLst/>
          </a:prstGeom>
        </p:spPr>
      </p:pic>
      <p:grpSp>
        <p:nvGrpSpPr>
          <p:cNvPr id="36" name="Group 35"/>
          <p:cNvGrpSpPr/>
          <p:nvPr/>
        </p:nvGrpSpPr>
        <p:grpSpPr>
          <a:xfrm>
            <a:off x="551491" y="1159995"/>
            <a:ext cx="9000683" cy="613742"/>
            <a:chOff x="3693348" y="647932"/>
            <a:chExt cx="3418851" cy="605149"/>
          </a:xfrm>
        </p:grpSpPr>
        <p:sp>
          <p:nvSpPr>
            <p:cNvPr id="37" name="Rectangle: Rounded Corners 5">
              <a:extLst>
                <a:ext uri="{FF2B5EF4-FFF2-40B4-BE49-F238E27FC236}">
                  <a16:creationId xmlns:a16="http://schemas.microsoft.com/office/drawing/2014/main" id="{1E8E6806-0FCF-0218-CB8B-65DAB865CAF9}"/>
                </a:ext>
              </a:extLst>
            </p:cNvPr>
            <p:cNvSpPr/>
            <p:nvPr/>
          </p:nvSpPr>
          <p:spPr>
            <a:xfrm>
              <a:off x="3693348" y="647932"/>
              <a:ext cx="3329786" cy="60514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a16="http://schemas.microsoft.com/office/drawing/2014/main" id="{67D69C05-1631-43AA-D660-34FE01B2C07C}"/>
                </a:ext>
              </a:extLst>
            </p:cNvPr>
            <p:cNvSpPr txBox="1"/>
            <p:nvPr/>
          </p:nvSpPr>
          <p:spPr>
            <a:xfrm>
              <a:off x="3693348" y="729860"/>
              <a:ext cx="3418851" cy="523220"/>
            </a:xfrm>
            <a:prstGeom prst="rect">
              <a:avLst/>
            </a:prstGeom>
            <a:noFill/>
          </p:spPr>
          <p:txBody>
            <a:bodyPr wrap="square" rtlCol="0">
              <a:spAutoFit/>
            </a:bodyPr>
            <a:lstStyle/>
            <a:p>
              <a:r>
                <a:rPr lang="vi-VN" sz="2800" dirty="0">
                  <a:solidFill>
                    <a:srgbClr val="FF0000"/>
                  </a:solidFill>
                  <a:latin typeface="Nunito Black" pitchFamily="2" charset="0"/>
                </a:rPr>
                <a:t>a. Chọn </a:t>
              </a:r>
              <a:r>
                <a:rPr lang="en-US" sz="2800" dirty="0" err="1" smtClean="0">
                  <a:solidFill>
                    <a:srgbClr val="FF0000"/>
                  </a:solidFill>
                  <a:latin typeface="Nunito Black" pitchFamily="2" charset="0"/>
                </a:rPr>
                <a:t>tiếng</a:t>
              </a:r>
              <a:r>
                <a:rPr lang="en-US" sz="2800" dirty="0" smtClean="0">
                  <a:solidFill>
                    <a:srgbClr val="FF0000"/>
                  </a:solidFill>
                  <a:latin typeface="Nunito Black" pitchFamily="2" charset="0"/>
                </a:rPr>
                <a:t> </a:t>
              </a:r>
              <a:r>
                <a:rPr lang="vi-VN" sz="2800" dirty="0" smtClean="0">
                  <a:solidFill>
                    <a:srgbClr val="FF0000"/>
                  </a:solidFill>
                  <a:latin typeface="Nunito Black" pitchFamily="2" charset="0"/>
                </a:rPr>
                <a:t>trong </a:t>
              </a:r>
              <a:r>
                <a:rPr lang="vi-VN" sz="2800" dirty="0">
                  <a:solidFill>
                    <a:srgbClr val="FF0000"/>
                  </a:solidFill>
                  <a:latin typeface="Nunito Black" pitchFamily="2" charset="0"/>
                </a:rPr>
                <a:t>ngoặc đơn thay cho ô vuông.</a:t>
              </a:r>
              <a:endParaRPr lang="en-US" sz="2800" dirty="0">
                <a:solidFill>
                  <a:srgbClr val="FF0000"/>
                </a:solidFill>
                <a:latin typeface="Nunito Black" pitchFamily="2" charset="0"/>
              </a:endParaRPr>
            </a:p>
          </p:txBody>
        </p:sp>
      </p:grpSp>
      <p:grpSp>
        <p:nvGrpSpPr>
          <p:cNvPr id="9" name="Group 8"/>
          <p:cNvGrpSpPr/>
          <p:nvPr/>
        </p:nvGrpSpPr>
        <p:grpSpPr>
          <a:xfrm>
            <a:off x="1399149" y="2247718"/>
            <a:ext cx="9110415" cy="523220"/>
            <a:chOff x="1491193" y="2155063"/>
            <a:chExt cx="9110415" cy="523220"/>
          </a:xfrm>
        </p:grpSpPr>
        <p:sp>
          <p:nvSpPr>
            <p:cNvPr id="7" name="Rectangle 6"/>
            <p:cNvSpPr/>
            <p:nvPr/>
          </p:nvSpPr>
          <p:spPr>
            <a:xfrm>
              <a:off x="1491193" y="2155063"/>
              <a:ext cx="9110415" cy="523220"/>
            </a:xfrm>
            <a:prstGeom prst="rect">
              <a:avLst/>
            </a:prstGeom>
          </p:spPr>
          <p:txBody>
            <a:bodyPr wrap="square">
              <a:spAutoFit/>
            </a:bodyPr>
            <a:lstStyle/>
            <a:p>
              <a:r>
                <a:rPr lang="vi-VN" sz="2800" dirty="0">
                  <a:solidFill>
                    <a:srgbClr val="000000"/>
                  </a:solidFill>
                  <a:latin typeface="Cambria" panose="02040503050406030204" pitchFamily="18" charset="0"/>
                  <a:ea typeface="Cambria" panose="02040503050406030204" pitchFamily="18" charset="0"/>
                </a:rPr>
                <a:t>- Trong vườn, cây</a:t>
              </a:r>
              <a:r>
                <a:rPr lang="vi-VN" sz="2800" b="1" dirty="0">
                  <a:solidFill>
                    <a:srgbClr val="000000"/>
                  </a:solidFill>
                  <a:latin typeface="Cambria" panose="02040503050406030204" pitchFamily="18" charset="0"/>
                  <a:ea typeface="Cambria" panose="02040503050406030204" pitchFamily="18" charset="0"/>
                </a:rPr>
                <a:t> </a:t>
              </a:r>
              <a:r>
                <a:rPr lang="en-US" sz="2800" b="1" dirty="0" smtClean="0">
                  <a:solidFill>
                    <a:srgbClr val="000000"/>
                  </a:solidFill>
                  <a:latin typeface="Cambria" panose="02040503050406030204" pitchFamily="18" charset="0"/>
                  <a:ea typeface="Cambria" panose="02040503050406030204" pitchFamily="18" charset="0"/>
                </a:rPr>
                <a:t>       </a:t>
              </a:r>
              <a:r>
                <a:rPr lang="en-US" sz="2800" i="1" dirty="0" smtClean="0">
                  <a:solidFill>
                    <a:srgbClr val="000000"/>
                  </a:solidFill>
                  <a:latin typeface="Cambria" panose="02040503050406030204" pitchFamily="18" charset="0"/>
                  <a:ea typeface="Cambria" panose="02040503050406030204" pitchFamily="18" charset="0"/>
                </a:rPr>
                <a:t>(</a:t>
              </a:r>
              <a:r>
                <a:rPr lang="en-US" sz="2800" i="1" dirty="0" err="1" smtClean="0">
                  <a:solidFill>
                    <a:srgbClr val="000000"/>
                  </a:solidFill>
                  <a:latin typeface="Cambria" panose="02040503050406030204" pitchFamily="18" charset="0"/>
                  <a:ea typeface="Cambria" panose="02040503050406030204" pitchFamily="18" charset="0"/>
                </a:rPr>
                <a:t>lịu</a:t>
              </a:r>
              <a:r>
                <a:rPr lang="en-US" sz="2800" i="1" dirty="0" smtClean="0">
                  <a:solidFill>
                    <a:srgbClr val="000000"/>
                  </a:solidFill>
                  <a:latin typeface="Cambria" panose="02040503050406030204" pitchFamily="18" charset="0"/>
                  <a:ea typeface="Cambria" panose="02040503050406030204" pitchFamily="18" charset="0"/>
                </a:rPr>
                <a:t>/</a:t>
              </a:r>
              <a:r>
                <a:rPr lang="vi-VN" sz="2800" i="1" dirty="0" smtClean="0">
                  <a:solidFill>
                    <a:srgbClr val="000000"/>
                  </a:solidFill>
                  <a:latin typeface="Cambria" panose="02040503050406030204" pitchFamily="18" charset="0"/>
                  <a:ea typeface="Cambria" panose="02040503050406030204" pitchFamily="18" charset="0"/>
                </a:rPr>
                <a:t>lựu</a:t>
              </a:r>
              <a:r>
                <a:rPr lang="en-US" sz="2800" i="1" dirty="0" smtClean="0">
                  <a:solidFill>
                    <a:srgbClr val="000000"/>
                  </a:solidFill>
                  <a:latin typeface="Cambria" panose="02040503050406030204" pitchFamily="18" charset="0"/>
                  <a:ea typeface="Cambria" panose="02040503050406030204" pitchFamily="18" charset="0"/>
                </a:rPr>
                <a:t>)</a:t>
              </a:r>
              <a:r>
                <a:rPr lang="vi-VN" sz="2800" dirty="0">
                  <a:solidFill>
                    <a:srgbClr val="000000"/>
                  </a:solidFill>
                  <a:latin typeface="Cambria" panose="02040503050406030204" pitchFamily="18" charset="0"/>
                  <a:ea typeface="Cambria" panose="02040503050406030204" pitchFamily="18" charset="0"/>
                </a:rPr>
                <a:t> sai </a:t>
              </a:r>
              <a:r>
                <a:rPr lang="en-US" sz="2800" dirty="0" smtClean="0">
                  <a:solidFill>
                    <a:srgbClr val="000000"/>
                  </a:solidFill>
                  <a:latin typeface="Cambria" panose="02040503050406030204" pitchFamily="18" charset="0"/>
                  <a:ea typeface="Cambria" panose="02040503050406030204" pitchFamily="18" charset="0"/>
                </a:rPr>
                <a:t>       </a:t>
              </a:r>
              <a:r>
                <a:rPr lang="en-US" sz="2800" i="1" dirty="0" smtClean="0">
                  <a:solidFill>
                    <a:srgbClr val="000000"/>
                  </a:solidFill>
                  <a:latin typeface="Cambria" panose="02040503050406030204" pitchFamily="18" charset="0"/>
                  <a:ea typeface="Cambria" panose="02040503050406030204" pitchFamily="18" charset="0"/>
                </a:rPr>
                <a:t>(</a:t>
              </a:r>
              <a:r>
                <a:rPr lang="vi-VN" sz="2800" i="1" dirty="0" smtClean="0">
                  <a:solidFill>
                    <a:srgbClr val="000000"/>
                  </a:solidFill>
                  <a:latin typeface="Cambria" panose="02040503050406030204" pitchFamily="18" charset="0"/>
                  <a:ea typeface="Cambria" panose="02040503050406030204" pitchFamily="18" charset="0"/>
                </a:rPr>
                <a:t>trĩu</a:t>
              </a:r>
              <a:r>
                <a:rPr lang="en-US" sz="2800" i="1" dirty="0" smtClean="0">
                  <a:solidFill>
                    <a:srgbClr val="000000"/>
                  </a:solidFill>
                  <a:latin typeface="Cambria" panose="02040503050406030204" pitchFamily="18" charset="0"/>
                  <a:ea typeface="Cambria" panose="02040503050406030204" pitchFamily="18" charset="0"/>
                </a:rPr>
                <a:t>/</a:t>
              </a:r>
              <a:r>
                <a:rPr lang="en-US" sz="2800" i="1" dirty="0" err="1" smtClean="0">
                  <a:solidFill>
                    <a:srgbClr val="000000"/>
                  </a:solidFill>
                  <a:latin typeface="Cambria" panose="02040503050406030204" pitchFamily="18" charset="0"/>
                  <a:ea typeface="Cambria" panose="02040503050406030204" pitchFamily="18" charset="0"/>
                </a:rPr>
                <a:t>trữu</a:t>
              </a:r>
              <a:r>
                <a:rPr lang="en-US" sz="2800" i="1" dirty="0" smtClean="0">
                  <a:solidFill>
                    <a:srgbClr val="000000"/>
                  </a:solidFill>
                  <a:latin typeface="Cambria" panose="02040503050406030204" pitchFamily="18" charset="0"/>
                  <a:ea typeface="Cambria" panose="02040503050406030204" pitchFamily="18" charset="0"/>
                </a:rPr>
                <a:t>)</a:t>
              </a:r>
              <a:r>
                <a:rPr lang="vi-VN" sz="2800" i="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quả.</a:t>
              </a:r>
              <a:endParaRPr lang="en-US" sz="2800" dirty="0">
                <a:latin typeface="Cambria" panose="02040503050406030204" pitchFamily="18" charset="0"/>
                <a:ea typeface="Cambria" panose="02040503050406030204" pitchFamily="18" charset="0"/>
              </a:endParaRPr>
            </a:p>
          </p:txBody>
        </p:sp>
        <p:sp>
          <p:nvSpPr>
            <p:cNvPr id="8" name="Rectangle 7"/>
            <p:cNvSpPr/>
            <p:nvPr/>
          </p:nvSpPr>
          <p:spPr>
            <a:xfrm>
              <a:off x="4325475" y="2222023"/>
              <a:ext cx="398353"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759349" y="2210786"/>
              <a:ext cx="398353"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385576" y="2257990"/>
            <a:ext cx="9110415" cy="523220"/>
            <a:chOff x="1552486" y="2968333"/>
            <a:chExt cx="9110415" cy="523220"/>
          </a:xfrm>
        </p:grpSpPr>
        <p:sp>
          <p:nvSpPr>
            <p:cNvPr id="42" name="Rectangle 41"/>
            <p:cNvSpPr/>
            <p:nvPr/>
          </p:nvSpPr>
          <p:spPr>
            <a:xfrm>
              <a:off x="1552486" y="2968333"/>
              <a:ext cx="9110415" cy="523220"/>
            </a:xfrm>
            <a:prstGeom prst="rect">
              <a:avLst/>
            </a:prstGeom>
          </p:spPr>
          <p:txBody>
            <a:bodyPr wrap="square">
              <a:spAutoFit/>
            </a:bodyPr>
            <a:lstStyle/>
            <a:p>
              <a:r>
                <a:rPr lang="vi-VN" sz="2800" dirty="0">
                  <a:solidFill>
                    <a:srgbClr val="000000"/>
                  </a:solidFill>
                  <a:latin typeface="Cambria" panose="02040503050406030204" pitchFamily="18" charset="0"/>
                  <a:ea typeface="Cambria" panose="02040503050406030204" pitchFamily="18" charset="0"/>
                </a:rPr>
                <a:t>- Trong vườn, cây</a:t>
              </a:r>
              <a:r>
                <a:rPr lang="vi-VN" sz="2800" b="1" dirty="0">
                  <a:solidFill>
                    <a:srgbClr val="000000"/>
                  </a:solidFill>
                  <a:latin typeface="Cambria" panose="02040503050406030204" pitchFamily="18" charset="0"/>
                  <a:ea typeface="Cambria" panose="02040503050406030204" pitchFamily="18" charset="0"/>
                </a:rPr>
                <a:t> </a:t>
              </a:r>
              <a:r>
                <a:rPr lang="en-US" sz="2800" b="1" dirty="0" smtClean="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sai</a:t>
              </a:r>
              <a:r>
                <a:rPr lang="vi-VN" sz="2800" dirty="0">
                  <a:solidFill>
                    <a:srgbClr val="000000"/>
                  </a:solidFill>
                  <a:latin typeface="Cambria" panose="02040503050406030204" pitchFamily="18" charset="0"/>
                  <a:ea typeface="Cambria" panose="02040503050406030204" pitchFamily="18" charset="0"/>
                </a:rPr>
                <a:t> </a:t>
              </a:r>
              <a:r>
                <a:rPr lang="en-US" sz="2800" dirty="0" smtClean="0">
                  <a:solidFill>
                    <a:srgbClr val="000000"/>
                  </a:solidFill>
                  <a:latin typeface="Cambria" panose="02040503050406030204" pitchFamily="18" charset="0"/>
                  <a:ea typeface="Cambria" panose="02040503050406030204" pitchFamily="18" charset="0"/>
                </a:rPr>
                <a:t>       </a:t>
              </a:r>
              <a:r>
                <a:rPr lang="en-US" sz="2800" i="1" dirty="0" smtClean="0">
                  <a:solidFill>
                    <a:srgbClr val="000000"/>
                  </a:solidFill>
                  <a:latin typeface="Cambria" panose="02040503050406030204" pitchFamily="18" charset="0"/>
                  <a:ea typeface="Cambria" panose="02040503050406030204" pitchFamily="18" charset="0"/>
                </a:rPr>
                <a:t> </a:t>
              </a:r>
              <a:r>
                <a:rPr lang="vi-VN" sz="2800" i="1" dirty="0">
                  <a:solidFill>
                    <a:srgbClr val="000000"/>
                  </a:solidFill>
                  <a:latin typeface="Cambria" panose="02040503050406030204" pitchFamily="18" charset="0"/>
                  <a:ea typeface="Cambria" panose="02040503050406030204" pitchFamily="18" charset="0"/>
                </a:rPr>
                <a:t> </a:t>
              </a:r>
              <a:r>
                <a:rPr lang="en-US" sz="2800" i="1"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quả</a:t>
              </a:r>
              <a:r>
                <a:rPr lang="vi-VN" sz="2800" dirty="0">
                  <a:solidFill>
                    <a:srgbClr val="000000"/>
                  </a:solidFill>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43" name="Rectangle 42"/>
            <p:cNvSpPr/>
            <p:nvPr/>
          </p:nvSpPr>
          <p:spPr>
            <a:xfrm>
              <a:off x="4366324" y="3022033"/>
              <a:ext cx="78765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l</a:t>
              </a:r>
              <a:r>
                <a:rPr lang="en-US" sz="2800" b="1" dirty="0" err="1" smtClean="0">
                  <a:solidFill>
                    <a:schemeClr val="tx1"/>
                  </a:solidFill>
                  <a:latin typeface="Cambria" panose="02040503050406030204" pitchFamily="18" charset="0"/>
                  <a:ea typeface="Cambria" panose="02040503050406030204" pitchFamily="18" charset="0"/>
                </a:rPr>
                <a:t>ựu</a:t>
              </a:r>
              <a:endParaRPr lang="en-US" sz="2800" b="1" dirty="0">
                <a:solidFill>
                  <a:schemeClr val="tx1"/>
                </a:solidFill>
                <a:latin typeface="Cambria" panose="02040503050406030204" pitchFamily="18" charset="0"/>
                <a:ea typeface="Cambria" panose="02040503050406030204" pitchFamily="18" charset="0"/>
              </a:endParaRPr>
            </a:p>
          </p:txBody>
        </p:sp>
        <p:sp>
          <p:nvSpPr>
            <p:cNvPr id="44" name="Rectangle 43"/>
            <p:cNvSpPr/>
            <p:nvPr/>
          </p:nvSpPr>
          <p:spPr>
            <a:xfrm>
              <a:off x="5750308" y="3035293"/>
              <a:ext cx="877732"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Cambria" panose="02040503050406030204" pitchFamily="18" charset="0"/>
                  <a:ea typeface="Cambria" panose="02040503050406030204" pitchFamily="18" charset="0"/>
                </a:rPr>
                <a:t>trĩu</a:t>
              </a:r>
              <a:endParaRPr lang="en-US" sz="2800" b="1" dirty="0">
                <a:solidFill>
                  <a:schemeClr val="tx1"/>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1399148" y="3369154"/>
            <a:ext cx="9110415" cy="523220"/>
            <a:chOff x="1399150" y="3984526"/>
            <a:chExt cx="9110415" cy="523220"/>
          </a:xfrm>
        </p:grpSpPr>
        <p:sp>
          <p:nvSpPr>
            <p:cNvPr id="47" name="Rectangle 46"/>
            <p:cNvSpPr/>
            <p:nvPr/>
          </p:nvSpPr>
          <p:spPr>
            <a:xfrm>
              <a:off x="1399150" y="3984526"/>
              <a:ext cx="9110415" cy="523220"/>
            </a:xfrm>
            <a:prstGeom prst="rect">
              <a:avLst/>
            </a:prstGeom>
          </p:spPr>
          <p:txBody>
            <a:bodyPr wrap="square">
              <a:spAutoFit/>
            </a:bodyPr>
            <a:lstStyle/>
            <a:p>
              <a:r>
                <a:rPr lang="vi-VN" sz="2800" dirty="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Mẹ</a:t>
              </a:r>
              <a:r>
                <a:rPr lang="en-US" sz="2800" dirty="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 </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địu</a:t>
              </a:r>
              <a:r>
                <a:rPr lang="en-US" sz="2800" dirty="0" smtClean="0">
                  <a:solidFill>
                    <a:srgbClr val="000000"/>
                  </a:solidFill>
                  <a:latin typeface="Cambria" panose="02040503050406030204" pitchFamily="18" charset="0"/>
                  <a:ea typeface="Cambria" panose="02040503050406030204" pitchFamily="18" charset="0"/>
                </a:rPr>
                <a:t>/</a:t>
              </a:r>
              <a:r>
                <a:rPr lang="en-US" sz="2800" dirty="0" err="1" smtClean="0">
                  <a:solidFill>
                    <a:srgbClr val="000000"/>
                  </a:solidFill>
                  <a:latin typeface="Cambria" panose="02040503050406030204" pitchFamily="18" charset="0"/>
                  <a:ea typeface="Cambria" panose="02040503050406030204" pitchFamily="18" charset="0"/>
                </a:rPr>
                <a:t>đựu</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em</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bé</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lên</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nương</a:t>
              </a:r>
              <a:r>
                <a:rPr lang="en-US" sz="2800" dirty="0" smtClean="0">
                  <a:solidFill>
                    <a:srgbClr val="000000"/>
                  </a:solidFill>
                  <a:latin typeface="Cambria" panose="02040503050406030204" pitchFamily="18" charset="0"/>
                  <a:ea typeface="Cambria" panose="02040503050406030204" pitchFamily="18" charset="0"/>
                </a:rPr>
                <a:t>.</a:t>
              </a:r>
              <a:r>
                <a:rPr lang="vi-VN" sz="2800" b="1" dirty="0">
                  <a:solidFill>
                    <a:srgbClr val="000000"/>
                  </a:solidFill>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p:txBody>
        </p:sp>
        <p:sp>
          <p:nvSpPr>
            <p:cNvPr id="50" name="Rectangle 49"/>
            <p:cNvSpPr/>
            <p:nvPr/>
          </p:nvSpPr>
          <p:spPr>
            <a:xfrm>
              <a:off x="2214866" y="4051485"/>
              <a:ext cx="398353"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399147" y="3354233"/>
            <a:ext cx="9110415" cy="523220"/>
            <a:chOff x="1399150" y="3984526"/>
            <a:chExt cx="9110415" cy="523220"/>
          </a:xfrm>
        </p:grpSpPr>
        <p:sp>
          <p:nvSpPr>
            <p:cNvPr id="53" name="Rectangle 52"/>
            <p:cNvSpPr/>
            <p:nvPr/>
          </p:nvSpPr>
          <p:spPr>
            <a:xfrm>
              <a:off x="1399150" y="3984526"/>
              <a:ext cx="9110415" cy="523220"/>
            </a:xfrm>
            <a:prstGeom prst="rect">
              <a:avLst/>
            </a:prstGeom>
          </p:spPr>
          <p:txBody>
            <a:bodyPr wrap="square">
              <a:spAutoFit/>
            </a:bodyPr>
            <a:lstStyle/>
            <a:p>
              <a:r>
                <a:rPr lang="vi-VN" sz="2800" dirty="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Mẹ</a:t>
              </a:r>
              <a:r>
                <a:rPr lang="en-US" sz="2800" dirty="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 </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em</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bé</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lên</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nương</a:t>
              </a:r>
              <a:r>
                <a:rPr lang="en-US" sz="2800" dirty="0" smtClean="0">
                  <a:solidFill>
                    <a:srgbClr val="000000"/>
                  </a:solidFill>
                  <a:latin typeface="Cambria" panose="02040503050406030204" pitchFamily="18" charset="0"/>
                  <a:ea typeface="Cambria" panose="02040503050406030204" pitchFamily="18" charset="0"/>
                </a:rPr>
                <a:t>.</a:t>
              </a:r>
              <a:r>
                <a:rPr lang="vi-VN" sz="2800" b="1" dirty="0">
                  <a:solidFill>
                    <a:srgbClr val="000000"/>
                  </a:solidFill>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p:txBody>
        </p:sp>
        <p:sp>
          <p:nvSpPr>
            <p:cNvPr id="54" name="Rectangle 53"/>
            <p:cNvSpPr/>
            <p:nvPr/>
          </p:nvSpPr>
          <p:spPr>
            <a:xfrm>
              <a:off x="2198069" y="4051486"/>
              <a:ext cx="781833"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đ</a:t>
              </a:r>
              <a:r>
                <a:rPr lang="en-US" sz="2800" b="1" dirty="0" err="1" smtClean="0">
                  <a:solidFill>
                    <a:schemeClr val="tx1"/>
                  </a:solidFill>
                  <a:latin typeface="Cambria" panose="02040503050406030204" pitchFamily="18" charset="0"/>
                  <a:ea typeface="Cambria" panose="02040503050406030204" pitchFamily="18" charset="0"/>
                </a:rPr>
                <a:t>ịu</a:t>
              </a:r>
              <a:endParaRPr lang="en-US" sz="2800" b="1" dirty="0">
                <a:solidFill>
                  <a:schemeClr val="tx1"/>
                </a:solidFill>
                <a:latin typeface="Cambria" panose="02040503050406030204" pitchFamily="18" charset="0"/>
                <a:ea typeface="Cambria" panose="02040503050406030204" pitchFamily="18" charset="0"/>
              </a:endParaRPr>
            </a:p>
          </p:txBody>
        </p:sp>
      </p:grpSp>
      <p:grpSp>
        <p:nvGrpSpPr>
          <p:cNvPr id="55" name="Group 54"/>
          <p:cNvGrpSpPr/>
          <p:nvPr/>
        </p:nvGrpSpPr>
        <p:grpSpPr>
          <a:xfrm>
            <a:off x="1399147" y="4412582"/>
            <a:ext cx="9110415" cy="523220"/>
            <a:chOff x="1399150" y="3984526"/>
            <a:chExt cx="9110415" cy="523220"/>
          </a:xfrm>
        </p:grpSpPr>
        <p:sp>
          <p:nvSpPr>
            <p:cNvPr id="56" name="Rectangle 55"/>
            <p:cNvSpPr/>
            <p:nvPr/>
          </p:nvSpPr>
          <p:spPr>
            <a:xfrm>
              <a:off x="1399150" y="3984526"/>
              <a:ext cx="9110415" cy="523220"/>
            </a:xfrm>
            <a:prstGeom prst="rect">
              <a:avLst/>
            </a:prstGeom>
          </p:spPr>
          <p:txBody>
            <a:bodyPr wrap="square">
              <a:spAutoFit/>
            </a:bodyPr>
            <a:lstStyle/>
            <a:p>
              <a:r>
                <a:rPr lang="vi-VN" sz="2800" dirty="0" smtClean="0">
                  <a:solidFill>
                    <a:srgbClr val="000000"/>
                  </a:solidFill>
                  <a:latin typeface="Cambria" panose="02040503050406030204" pitchFamily="18" charset="0"/>
                  <a:ea typeface="Cambria" panose="02040503050406030204" pitchFamily="18" charset="0"/>
                </a:rPr>
                <a:t>-</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chim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hót</a:t>
              </a:r>
              <a:r>
                <a:rPr lang="en-US" sz="2800" dirty="0">
                  <a:latin typeface="Cambria" panose="02040503050406030204" pitchFamily="18" charset="0"/>
                  <a:ea typeface="Cambria" panose="02040503050406030204" pitchFamily="18" charset="0"/>
                </a:rPr>
                <a:t> </a:t>
              </a:r>
              <a:r>
                <a:rPr lang="en-US" sz="2800" dirty="0" smtClean="0">
                  <a:latin typeface="Cambria" panose="02040503050406030204" pitchFamily="18" charset="0"/>
                  <a:ea typeface="Cambria" panose="02040503050406030204" pitchFamily="18" charset="0"/>
                </a:rPr>
                <a:t>      </a:t>
              </a:r>
              <a:r>
                <a:rPr lang="en-US" sz="2800" i="1" dirty="0" smtClean="0">
                  <a:latin typeface="Cambria" panose="02040503050406030204" pitchFamily="18" charset="0"/>
                  <a:ea typeface="Cambria" panose="02040503050406030204" pitchFamily="18" charset="0"/>
                </a:rPr>
                <a:t>(</a:t>
              </a:r>
              <a:r>
                <a:rPr lang="en-US" sz="2800" i="1" dirty="0" err="1" smtClean="0">
                  <a:latin typeface="Cambria" panose="02040503050406030204" pitchFamily="18" charset="0"/>
                  <a:ea typeface="Cambria" panose="02040503050406030204" pitchFamily="18" charset="0"/>
                </a:rPr>
                <a:t>líu</a:t>
              </a:r>
              <a:r>
                <a:rPr lang="en-US" sz="2800" i="1" dirty="0" smtClean="0">
                  <a:latin typeface="Cambria" panose="02040503050406030204" pitchFamily="18" charset="0"/>
                  <a:ea typeface="Cambria" panose="02040503050406030204" pitchFamily="18" charset="0"/>
                </a:rPr>
                <a:t>/</a:t>
              </a:r>
              <a:r>
                <a:rPr lang="en-US" sz="2800" i="1" dirty="0" err="1" smtClean="0">
                  <a:latin typeface="Cambria" panose="02040503050406030204" pitchFamily="18" charset="0"/>
                  <a:ea typeface="Cambria" panose="02040503050406030204" pitchFamily="18" charset="0"/>
                </a:rPr>
                <a:t>lứu</a:t>
              </a:r>
              <a:r>
                <a:rPr lang="en-US" sz="2800" i="1" dirty="0" smtClean="0">
                  <a:latin typeface="Cambria" panose="02040503050406030204" pitchFamily="18" charset="0"/>
                  <a:ea typeface="Cambria" panose="02040503050406030204" pitchFamily="18" charset="0"/>
                </a:rPr>
                <a:t>)</a:t>
              </a:r>
              <a:r>
                <a:rPr lang="en-US" sz="2800" dirty="0" smtClean="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lo.</a:t>
              </a:r>
            </a:p>
          </p:txBody>
        </p:sp>
        <p:sp>
          <p:nvSpPr>
            <p:cNvPr id="57" name="Rectangle 56"/>
            <p:cNvSpPr/>
            <p:nvPr/>
          </p:nvSpPr>
          <p:spPr>
            <a:xfrm>
              <a:off x="7367497" y="4051486"/>
              <a:ext cx="398353"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1399146" y="4406379"/>
            <a:ext cx="9110415" cy="523220"/>
            <a:chOff x="1399150" y="3984526"/>
            <a:chExt cx="9110415" cy="523220"/>
          </a:xfrm>
        </p:grpSpPr>
        <p:sp>
          <p:nvSpPr>
            <p:cNvPr id="59" name="Rectangle 58"/>
            <p:cNvSpPr/>
            <p:nvPr/>
          </p:nvSpPr>
          <p:spPr>
            <a:xfrm>
              <a:off x="1399150" y="3984526"/>
              <a:ext cx="9110415" cy="523220"/>
            </a:xfrm>
            <a:prstGeom prst="rect">
              <a:avLst/>
            </a:prstGeom>
          </p:spPr>
          <p:txBody>
            <a:bodyPr wrap="square">
              <a:spAutoFit/>
            </a:bodyPr>
            <a:lstStyle/>
            <a:p>
              <a:r>
                <a:rPr lang="vi-VN" sz="2800" dirty="0" smtClean="0">
                  <a:solidFill>
                    <a:srgbClr val="000000"/>
                  </a:solidFill>
                  <a:latin typeface="Cambria" panose="02040503050406030204" pitchFamily="18" charset="0"/>
                  <a:ea typeface="Cambria" panose="02040503050406030204" pitchFamily="18" charset="0"/>
                </a:rPr>
                <a:t>-</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chim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hót</a:t>
              </a:r>
              <a:r>
                <a:rPr lang="en-US" sz="2800" dirty="0">
                  <a:latin typeface="Cambria" panose="02040503050406030204" pitchFamily="18" charset="0"/>
                  <a:ea typeface="Cambria" panose="02040503050406030204" pitchFamily="18" charset="0"/>
                </a:rPr>
                <a:t> </a:t>
              </a:r>
              <a:r>
                <a:rPr lang="en-US" sz="2800" dirty="0" smtClean="0">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 </a:t>
              </a:r>
              <a:r>
                <a:rPr lang="en-US" sz="2800" i="1" dirty="0" smtClean="0">
                  <a:latin typeface="Cambria" panose="02040503050406030204" pitchFamily="18" charset="0"/>
                  <a:ea typeface="Cambria" panose="02040503050406030204" pitchFamily="18" charset="0"/>
                </a:rPr>
                <a:t>  </a:t>
              </a:r>
              <a:r>
                <a:rPr lang="en-US" sz="2800" dirty="0" smtClean="0">
                  <a:latin typeface="Cambria" panose="02040503050406030204" pitchFamily="18" charset="0"/>
                  <a:ea typeface="Cambria" panose="02040503050406030204" pitchFamily="18" charset="0"/>
                </a:rPr>
                <a:t>lo</a:t>
              </a:r>
              <a:r>
                <a:rPr lang="en-US" sz="2800" dirty="0">
                  <a:latin typeface="Cambria" panose="02040503050406030204" pitchFamily="18" charset="0"/>
                  <a:ea typeface="Cambria" panose="02040503050406030204" pitchFamily="18" charset="0"/>
                </a:rPr>
                <a:t>.</a:t>
              </a:r>
            </a:p>
          </p:txBody>
        </p:sp>
        <p:sp>
          <p:nvSpPr>
            <p:cNvPr id="60" name="Rectangle 59"/>
            <p:cNvSpPr/>
            <p:nvPr/>
          </p:nvSpPr>
          <p:spPr>
            <a:xfrm>
              <a:off x="7367498" y="4051486"/>
              <a:ext cx="652296"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Cambria" panose="02040503050406030204" pitchFamily="18" charset="0"/>
                  <a:ea typeface="Cambria" panose="02040503050406030204" pitchFamily="18" charset="0"/>
                </a:rPr>
                <a:t>líu</a:t>
              </a:r>
              <a:endParaRPr lang="en-US" sz="2800" b="1" dirty="0">
                <a:solidFill>
                  <a:schemeClr val="tx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454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ounded Rectangle 12"/>
          <p:cNvSpPr/>
          <p:nvPr/>
        </p:nvSpPr>
        <p:spPr>
          <a:xfrm>
            <a:off x="679010" y="3367888"/>
            <a:ext cx="9367563" cy="2353901"/>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0000"/>
                </a:solidFill>
                <a:latin typeface="Cambria" panose="02040503050406030204" pitchFamily="18" charset="0"/>
                <a:ea typeface="Cambria" panose="02040503050406030204" pitchFamily="18" charset="0"/>
              </a:rPr>
              <a:t>- Bàn tay khéo léo của bố đã </a:t>
            </a:r>
            <a:r>
              <a:rPr lang="en-US" sz="2800" dirty="0" smtClean="0">
                <a:solidFill>
                  <a:srgbClr val="00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những </a:t>
            </a:r>
            <a:r>
              <a:rPr lang="vi-VN" sz="2800" dirty="0">
                <a:solidFill>
                  <a:srgbClr val="000000"/>
                </a:solidFill>
                <a:latin typeface="Cambria" panose="02040503050406030204" pitchFamily="18" charset="0"/>
                <a:ea typeface="Cambria" panose="02040503050406030204" pitchFamily="18" charset="0"/>
              </a:rPr>
              <a:t>mảnh gỗ vụn thành máy bay, ô tô, con vịt,…</a:t>
            </a:r>
          </a:p>
          <a:p>
            <a:pPr algn="just"/>
            <a:r>
              <a:rPr lang="vi-VN" sz="2800" dirty="0">
                <a:solidFill>
                  <a:srgbClr val="000000"/>
                </a:solidFill>
                <a:latin typeface="Cambria" panose="02040503050406030204" pitchFamily="18" charset="0"/>
                <a:ea typeface="Cambria" panose="02040503050406030204" pitchFamily="18" charset="0"/>
              </a:rPr>
              <a:t>- Mẹ bảo Duy không nên lười </a:t>
            </a:r>
            <a:r>
              <a:rPr lang="en-US" sz="2800" dirty="0" smtClean="0">
                <a:solidFill>
                  <a:srgbClr val="000000"/>
                </a:solidFill>
                <a:latin typeface="Cambria" panose="02040503050406030204" pitchFamily="18"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phải chăm tập thể dục hàng ngày.</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15" name="Rectangle 14"/>
          <p:cNvSpPr/>
          <p:nvPr/>
        </p:nvSpPr>
        <p:spPr>
          <a:xfrm>
            <a:off x="5327897" y="4544838"/>
            <a:ext cx="989683" cy="461727"/>
          </a:xfrm>
          <a:prstGeom prst="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5433314" y="3636642"/>
            <a:ext cx="1139502" cy="463336"/>
          </a:xfrm>
          <a:prstGeom prst="rect">
            <a:avLst/>
          </a:prstGeom>
        </p:spPr>
      </p:pic>
      <p:pic>
        <p:nvPicPr>
          <p:cNvPr id="14" name="Picture 13"/>
          <p:cNvPicPr>
            <a:picLocks noChangeAspect="1"/>
          </p:cNvPicPr>
          <p:nvPr/>
        </p:nvPicPr>
        <p:blipFill>
          <a:blip r:embed="rId4"/>
          <a:stretch>
            <a:fillRect/>
          </a:stretch>
        </p:blipFill>
        <p:spPr>
          <a:xfrm>
            <a:off x="-297148" y="-1505212"/>
            <a:ext cx="5529822" cy="4361230"/>
          </a:xfrm>
          <a:prstGeom prst="rect">
            <a:avLst/>
          </a:prstGeom>
        </p:spPr>
      </p:pic>
      <p:sp>
        <p:nvSpPr>
          <p:cNvPr id="2" name="Rectangle 1"/>
          <p:cNvSpPr/>
          <p:nvPr/>
        </p:nvSpPr>
        <p:spPr>
          <a:xfrm>
            <a:off x="417821" y="405012"/>
            <a:ext cx="4342329" cy="954107"/>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2. </a:t>
            </a:r>
            <a:r>
              <a:rPr lang="en-US" sz="2800" b="1" dirty="0" err="1">
                <a:latin typeface="Nunito Black" pitchFamily="2" charset="0"/>
              </a:rPr>
              <a:t>Làm</a:t>
            </a:r>
            <a:r>
              <a:rPr lang="en-US" sz="2800" b="1" dirty="0">
                <a:latin typeface="Nunito Black" pitchFamily="2" charset="0"/>
              </a:rPr>
              <a:t> </a:t>
            </a:r>
            <a:r>
              <a:rPr lang="en-US" sz="2800" b="1" dirty="0" err="1">
                <a:latin typeface="Nunito Black" pitchFamily="2" charset="0"/>
              </a:rPr>
              <a:t>bài</a:t>
            </a:r>
            <a:r>
              <a:rPr lang="en-US" sz="2800" b="1" dirty="0">
                <a:latin typeface="Nunito Black" pitchFamily="2" charset="0"/>
              </a:rPr>
              <a:t> </a:t>
            </a:r>
            <a:r>
              <a:rPr lang="en-US" sz="2800" b="1" dirty="0" err="1">
                <a:latin typeface="Nunito Black" pitchFamily="2" charset="0"/>
              </a:rPr>
              <a:t>tập</a:t>
            </a:r>
            <a:r>
              <a:rPr lang="en-US" sz="2800" b="1" dirty="0">
                <a:latin typeface="Nunito Black" pitchFamily="2" charset="0"/>
              </a:rPr>
              <a:t> a </a:t>
            </a:r>
            <a:r>
              <a:rPr lang="en-US" sz="2800" b="1" dirty="0" err="1">
                <a:latin typeface="Nunito Black" pitchFamily="2" charset="0"/>
              </a:rPr>
              <a:t>hoặc</a:t>
            </a:r>
            <a:r>
              <a:rPr lang="en-US" sz="2800" b="1" dirty="0">
                <a:latin typeface="Nunito Black" pitchFamily="2" charset="0"/>
              </a:rPr>
              <a:t> b.</a:t>
            </a:r>
            <a:endParaRPr lang="en-US" sz="2800" b="1" kern="0" dirty="0">
              <a:latin typeface="Nunito Black" panose="00000A00000000000000" pitchFamily="2" charset="0"/>
            </a:endParaRPr>
          </a:p>
        </p:txBody>
      </p:sp>
      <p:grpSp>
        <p:nvGrpSpPr>
          <p:cNvPr id="36" name="Group 35"/>
          <p:cNvGrpSpPr/>
          <p:nvPr/>
        </p:nvGrpSpPr>
        <p:grpSpPr>
          <a:xfrm>
            <a:off x="830146" y="1119163"/>
            <a:ext cx="9452588" cy="1037199"/>
            <a:chOff x="3693348" y="647932"/>
            <a:chExt cx="3418851" cy="1022677"/>
          </a:xfrm>
        </p:grpSpPr>
        <p:sp>
          <p:nvSpPr>
            <p:cNvPr id="37" name="Rectangle: Rounded Corners 5">
              <a:extLst>
                <a:ext uri="{FF2B5EF4-FFF2-40B4-BE49-F238E27FC236}">
                  <a16:creationId xmlns:a16="http://schemas.microsoft.com/office/drawing/2014/main" id="{1E8E6806-0FCF-0218-CB8B-65DAB865CAF9}"/>
                </a:ext>
              </a:extLst>
            </p:cNvPr>
            <p:cNvSpPr/>
            <p:nvPr/>
          </p:nvSpPr>
          <p:spPr>
            <a:xfrm>
              <a:off x="3693348" y="647932"/>
              <a:ext cx="3329786" cy="597823"/>
            </a:xfrm>
            <a:prstGeom prst="roundRect">
              <a:avLst/>
            </a:prstGeom>
            <a:ln w="19050">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a16="http://schemas.microsoft.com/office/drawing/2014/main" id="{67D69C05-1631-43AA-D660-34FE01B2C07C}"/>
                </a:ext>
              </a:extLst>
            </p:cNvPr>
            <p:cNvSpPr txBox="1"/>
            <p:nvPr/>
          </p:nvSpPr>
          <p:spPr>
            <a:xfrm>
              <a:off x="3693348" y="729860"/>
              <a:ext cx="3418851" cy="940749"/>
            </a:xfrm>
            <a:prstGeom prst="rect">
              <a:avLst/>
            </a:prstGeom>
            <a:noFill/>
          </p:spPr>
          <p:txBody>
            <a:bodyPr wrap="square" rtlCol="0">
              <a:spAutoFit/>
            </a:bodyPr>
            <a:lstStyle/>
            <a:p>
              <a:r>
                <a:rPr lang="vi-VN" sz="2800" dirty="0">
                  <a:solidFill>
                    <a:srgbClr val="FF0000"/>
                  </a:solidFill>
                  <a:latin typeface="Nunito Black" pitchFamily="2" charset="0"/>
                </a:rPr>
                <a:t>b. </a:t>
              </a:r>
              <a:r>
                <a:rPr lang="en-US" sz="2800" dirty="0" smtClean="0">
                  <a:solidFill>
                    <a:srgbClr val="FF0000"/>
                  </a:solidFill>
                  <a:latin typeface="Nunito Black" pitchFamily="2" charset="0"/>
                </a:rPr>
                <a:t>C</a:t>
              </a:r>
              <a:r>
                <a:rPr lang="vi-VN" sz="2800" dirty="0" smtClean="0">
                  <a:solidFill>
                    <a:srgbClr val="FF0000"/>
                  </a:solidFill>
                  <a:latin typeface="Nunito Black" pitchFamily="2" charset="0"/>
                </a:rPr>
                <a:t>họn tiếng </a:t>
              </a:r>
              <a:r>
                <a:rPr lang="en-US" sz="2800" dirty="0" err="1" smtClean="0">
                  <a:solidFill>
                    <a:srgbClr val="FF0000"/>
                  </a:solidFill>
                  <a:latin typeface="Nunito Black" pitchFamily="2" charset="0"/>
                </a:rPr>
                <a:t>trong</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bông</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hoa</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thay</a:t>
              </a:r>
              <a:r>
                <a:rPr lang="vi-VN" sz="2800" dirty="0" smtClean="0">
                  <a:solidFill>
                    <a:srgbClr val="FF0000"/>
                  </a:solidFill>
                  <a:latin typeface="Nunito Black" pitchFamily="2" charset="0"/>
                </a:rPr>
                <a:t> cho</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mỗi</a:t>
              </a:r>
              <a:r>
                <a:rPr lang="vi-VN" sz="2800" dirty="0" smtClean="0">
                  <a:solidFill>
                    <a:srgbClr val="FF0000"/>
                  </a:solidFill>
                  <a:latin typeface="Nunito Black" pitchFamily="2" charset="0"/>
                </a:rPr>
                <a:t> </a:t>
              </a:r>
              <a:r>
                <a:rPr lang="vi-VN" sz="2800" dirty="0">
                  <a:solidFill>
                    <a:srgbClr val="FF0000"/>
                  </a:solidFill>
                  <a:latin typeface="Nunito Black" pitchFamily="2" charset="0"/>
                </a:rPr>
                <a:t>ô </a:t>
              </a:r>
              <a:r>
                <a:rPr lang="vi-VN" sz="2800" dirty="0" smtClean="0">
                  <a:solidFill>
                    <a:srgbClr val="FF0000"/>
                  </a:solidFill>
                  <a:latin typeface="Nunito Black" pitchFamily="2" charset="0"/>
                </a:rPr>
                <a:t>vuông</a:t>
              </a:r>
              <a:r>
                <a:rPr lang="en-US" sz="2800" dirty="0" smtClean="0">
                  <a:solidFill>
                    <a:srgbClr val="FF0000"/>
                  </a:solidFill>
                  <a:latin typeface="Nunito Black" pitchFamily="2" charset="0"/>
                </a:rPr>
                <a:t>.</a:t>
              </a:r>
              <a:endParaRPr lang="en-US" sz="2800" dirty="0">
                <a:solidFill>
                  <a:srgbClr val="FF0000"/>
                </a:solidFill>
                <a:latin typeface="Nunito Black" pitchFamily="2" charset="0"/>
              </a:endParaRPr>
            </a:p>
          </p:txBody>
        </p:sp>
      </p:gr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98500" l="15333" r="90000">
                        <a14:foregroundMark x1="47889" y1="43167" x2="47889" y2="43167"/>
                        <a14:foregroundMark x1="47889" y1="41500" x2="47889" y2="41500"/>
                        <a14:foregroundMark x1="47889" y1="41500" x2="47889" y2="41500"/>
                        <a14:foregroundMark x1="47889" y1="34000" x2="54667" y2="60167"/>
                      </a14:backgroundRemoval>
                    </a14:imgEffect>
                  </a14:imgLayer>
                </a14:imgProps>
              </a:ext>
            </a:extLst>
          </a:blip>
          <a:stretch>
            <a:fillRect/>
          </a:stretch>
        </p:blipFill>
        <p:spPr>
          <a:xfrm>
            <a:off x="3173909" y="1774196"/>
            <a:ext cx="2259405" cy="1330859"/>
          </a:xfrm>
          <a:prstGeom prst="rect">
            <a:avLst/>
          </a:prstGeom>
        </p:spPr>
      </p:pic>
      <p:pic>
        <p:nvPicPr>
          <p:cNvPr id="30" name="Picture 29"/>
          <p:cNvPicPr>
            <a:picLocks noChangeAspect="1"/>
          </p:cNvPicPr>
          <p:nvPr/>
        </p:nvPicPr>
        <p:blipFill>
          <a:blip r:embed="rId5">
            <a:extLst>
              <a:ext uri="{BEBA8EAE-BF5A-486C-A8C5-ECC9F3942E4B}">
                <a14:imgProps xmlns:a14="http://schemas.microsoft.com/office/drawing/2010/main">
                  <a14:imgLayer r:embed="rId6">
                    <a14:imgEffect>
                      <a14:backgroundRemoval t="0" b="98500" l="15333" r="90000">
                        <a14:foregroundMark x1="47889" y1="43167" x2="47889" y2="43167"/>
                        <a14:foregroundMark x1="47889" y1="41500" x2="47889" y2="41500"/>
                        <a14:foregroundMark x1="47889" y1="41500" x2="47889" y2="41500"/>
                        <a14:foregroundMark x1="47889" y1="34000" x2="54667" y2="60167"/>
                      </a14:backgroundRemoval>
                    </a14:imgEffect>
                  </a14:imgLayer>
                </a14:imgProps>
              </a:ext>
            </a:extLst>
          </a:blip>
          <a:stretch>
            <a:fillRect/>
          </a:stretch>
        </p:blipFill>
        <p:spPr>
          <a:xfrm>
            <a:off x="6094302" y="1816210"/>
            <a:ext cx="2259405" cy="1330859"/>
          </a:xfrm>
          <a:prstGeom prst="rect">
            <a:avLst/>
          </a:prstGeom>
        </p:spPr>
      </p:pic>
      <p:pic>
        <p:nvPicPr>
          <p:cNvPr id="4" name="Picture 3"/>
          <p:cNvPicPr>
            <a:picLocks noChangeAspect="1"/>
          </p:cNvPicPr>
          <p:nvPr/>
        </p:nvPicPr>
        <p:blipFill>
          <a:blip r:embed="rId7"/>
          <a:stretch>
            <a:fillRect/>
          </a:stretch>
        </p:blipFill>
        <p:spPr>
          <a:xfrm>
            <a:off x="9750329" y="4120666"/>
            <a:ext cx="2730140" cy="2616385"/>
          </a:xfrm>
          <a:prstGeom prst="rect">
            <a:avLst/>
          </a:prstGeom>
        </p:spPr>
      </p:pic>
      <p:sp>
        <p:nvSpPr>
          <p:cNvPr id="12" name="TextBox 11"/>
          <p:cNvSpPr txBox="1"/>
          <p:nvPr/>
        </p:nvSpPr>
        <p:spPr>
          <a:xfrm>
            <a:off x="3889899" y="2152370"/>
            <a:ext cx="915635" cy="523220"/>
          </a:xfrm>
          <a:prstGeom prst="rect">
            <a:avLst/>
          </a:prstGeom>
          <a:noFill/>
        </p:spPr>
        <p:txBody>
          <a:bodyPr wrap="none" rtlCol="0">
            <a:spAutoFit/>
          </a:bodyPr>
          <a:lstStyle/>
          <a:p>
            <a:r>
              <a:rPr lang="en-US" sz="2800" b="1" dirty="0" err="1" smtClean="0">
                <a:latin typeface="Cambria" panose="02040503050406030204" pitchFamily="18" charset="0"/>
                <a:ea typeface="Cambria" panose="02040503050406030204" pitchFamily="18" charset="0"/>
              </a:rPr>
              <a:t>biến</a:t>
            </a:r>
            <a:endParaRPr lang="en-US" sz="2800" b="1" dirty="0">
              <a:latin typeface="Cambria" panose="02040503050406030204" pitchFamily="18" charset="0"/>
              <a:ea typeface="Cambria" panose="02040503050406030204" pitchFamily="18" charset="0"/>
            </a:endParaRPr>
          </a:p>
        </p:txBody>
      </p:sp>
      <p:sp>
        <p:nvSpPr>
          <p:cNvPr id="32" name="TextBox 31"/>
          <p:cNvSpPr txBox="1"/>
          <p:nvPr/>
        </p:nvSpPr>
        <p:spPr>
          <a:xfrm>
            <a:off x="6708350" y="2180670"/>
            <a:ext cx="1101584" cy="523220"/>
          </a:xfrm>
          <a:prstGeom prst="rect">
            <a:avLst/>
          </a:prstGeom>
          <a:noFill/>
        </p:spPr>
        <p:txBody>
          <a:bodyPr wrap="none" rtlCol="0">
            <a:spAutoFit/>
          </a:bodyPr>
          <a:lstStyle/>
          <a:p>
            <a:r>
              <a:rPr lang="en-US" sz="2800" b="1" dirty="0" err="1" smtClean="0">
                <a:latin typeface="Cambria" panose="02040503050406030204" pitchFamily="18" charset="0"/>
                <a:ea typeface="Cambria" panose="02040503050406030204" pitchFamily="18" charset="0"/>
              </a:rPr>
              <a:t>biếng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72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xEl>
                                              <p:pRg st="0" end="0"/>
                                            </p:txEl>
                                          </p:spTgt>
                                        </p:tgtEl>
                                        <p:attrNameLst>
                                          <p:attrName>style.visibility</p:attrName>
                                        </p:attrNameLst>
                                      </p:cBhvr>
                                      <p:to>
                                        <p:strVal val="visible"/>
                                      </p:to>
                                    </p:set>
                                    <p:animEffect transition="in" filter="fade">
                                      <p:cBhvr>
                                        <p:cTn id="21" dur="500"/>
                                        <p:tgtEl>
                                          <p:spTgt spid="3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4.16667E-7 -1.85185E-6 L 0.13906 0.21505 " pathEditMode="relative" rAng="0" ptsTypes="AA">
                                      <p:cBhvr>
                                        <p:cTn id="36" dur="2000" fill="hold"/>
                                        <p:tgtEl>
                                          <p:spTgt spid="12"/>
                                        </p:tgtEl>
                                        <p:attrNameLst>
                                          <p:attrName>ppt_x</p:attrName>
                                          <p:attrName>ppt_y</p:attrName>
                                        </p:attrNameLst>
                                      </p:cBhvr>
                                      <p:rCtr x="6953" y="10741"/>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2.91667E-6 2.96296E-6 L -0.11862 0.33865 " pathEditMode="relative" rAng="0" ptsTypes="AA">
                                      <p:cBhvr>
                                        <p:cTn id="40" dur="2000" fill="hold"/>
                                        <p:tgtEl>
                                          <p:spTgt spid="32">
                                            <p:txEl>
                                              <p:pRg st="0" end="0"/>
                                            </p:txEl>
                                          </p:spTgt>
                                        </p:tgtEl>
                                        <p:attrNameLst>
                                          <p:attrName>ppt_x</p:attrName>
                                          <p:attrName>ppt_y</p:attrName>
                                        </p:attrNameLst>
                                      </p:cBhvr>
                                      <p:rCtr x="-5937" y="16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2" grpId="0"/>
      <p:bldP spid="12" grpId="1"/>
      <p:bldP spid="32"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ounded Rectangle 12"/>
          <p:cNvSpPr/>
          <p:nvPr/>
        </p:nvSpPr>
        <p:spPr>
          <a:xfrm>
            <a:off x="1385207" y="3983494"/>
            <a:ext cx="8897527" cy="14304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Anh</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Dũng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giả</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làm</a:t>
            </a:r>
            <a:r>
              <a:rPr lang="en-US" sz="2800" dirty="0">
                <a:solidFill>
                  <a:srgbClr val="000000"/>
                </a:solidFill>
                <a:latin typeface="Cambria" panose="02040503050406030204" pitchFamily="18" charset="0"/>
                <a:ea typeface="Cambria" panose="02040503050406030204" pitchFamily="18" charset="0"/>
              </a:rPr>
              <a:t> </a:t>
            </a:r>
            <a:r>
              <a:rPr lang="en-US" sz="2800" b="1" dirty="0" smtClean="0">
                <a:solidFill>
                  <a:srgbClr val="000000"/>
                </a:solidFill>
                <a:latin typeface="Cambria" panose="02040503050406030204" pitchFamily="18" charset="0"/>
                <a:ea typeface="Cambria" panose="02040503050406030204" pitchFamily="18" charset="0"/>
              </a:rPr>
              <a:t>         </a:t>
            </a:r>
            <a:r>
              <a:rPr lang="en-US" sz="2800" dirty="0">
                <a:solidFill>
                  <a:srgbClr val="000000"/>
                </a:solidFill>
                <a:latin typeface="Cambria" panose="02040503050406030204" pitchFamily="18" charset="0"/>
                <a:ea typeface="Cambria" panose="02040503050406030204" pitchFamily="18" charset="0"/>
              </a:rPr>
              <a:t> </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smtClean="0">
                <a:solidFill>
                  <a:srgbClr val="000000"/>
                </a:solidFill>
                <a:latin typeface="Cambria" panose="02040503050406030204" pitchFamily="18" charset="0"/>
                <a:ea typeface="Cambria" panose="02040503050406030204" pitchFamily="18" charset="0"/>
              </a:rPr>
              <a:t>kêu</a:t>
            </a:r>
            <a:r>
              <a:rPr lang="en-US" sz="2800" dirty="0" smtClean="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của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các</a:t>
            </a:r>
            <a:r>
              <a:rPr lang="en-US" sz="2800" dirty="0">
                <a:solidFill>
                  <a:srgbClr val="000000"/>
                </a:solidFill>
                <a:latin typeface="Cambria" panose="02040503050406030204" pitchFamily="18" charset="0"/>
                <a:ea typeface="Cambria" panose="02040503050406030204" pitchFamily="18" charset="0"/>
              </a:rPr>
              <a:t> con </a:t>
            </a:r>
            <a:r>
              <a:rPr lang="en-US" sz="2800" dirty="0" err="1">
                <a:solidFill>
                  <a:srgbClr val="000000"/>
                </a:solidFill>
                <a:latin typeface="Cambria" panose="02040503050406030204" pitchFamily="18" charset="0"/>
                <a:ea typeface="Cambria" panose="02040503050406030204" pitchFamily="18" charset="0"/>
              </a:rPr>
              <a:t>vật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rất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giỏi</a:t>
            </a:r>
            <a:r>
              <a:rPr lang="en-US" sz="2800" dirty="0">
                <a:solidFill>
                  <a:srgbClr val="000000"/>
                </a:solidFill>
                <a:latin typeface="Cambria" panose="02040503050406030204" pitchFamily="18" charset="0"/>
                <a:ea typeface="Cambria" panose="02040503050406030204" pitchFamily="18" charset="0"/>
              </a:rPr>
              <a:t>.</a:t>
            </a:r>
          </a:p>
          <a:p>
            <a:pPr algn="just">
              <a:lnSpc>
                <a:spcPct val="150000"/>
              </a:lnSpc>
            </a:pPr>
            <a:r>
              <a:rPr lang="en-US" sz="2800" dirty="0">
                <a:solidFill>
                  <a:srgbClr val="000000"/>
                </a:solidFill>
                <a:latin typeface="Cambria" panose="02040503050406030204" pitchFamily="18" charset="0"/>
                <a:ea typeface="Cambria" panose="02040503050406030204" pitchFamily="18" charset="0"/>
              </a:rPr>
              <a:t>- Ở </a:t>
            </a:r>
            <a:r>
              <a:rPr lang="en-US" sz="2800" dirty="0" err="1">
                <a:solidFill>
                  <a:srgbClr val="000000"/>
                </a:solidFill>
                <a:latin typeface="Cambria" panose="02040503050406030204" pitchFamily="18" charset="0"/>
                <a:ea typeface="Cambria" panose="02040503050406030204" pitchFamily="18" charset="0"/>
              </a:rPr>
              <a:t>lớp</a:t>
            </a:r>
            <a:r>
              <a:rPr lang="en-US" sz="2800" dirty="0">
                <a:solidFill>
                  <a:srgbClr val="000000"/>
                </a:solidFill>
                <a:latin typeface="Cambria" panose="02040503050406030204" pitchFamily="18" charset="0"/>
                <a:ea typeface="Cambria" panose="02040503050406030204" pitchFamily="18" charset="0"/>
              </a:rPr>
              <a:t>, Mai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đôi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bạn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cùng</a:t>
            </a:r>
            <a:r>
              <a:rPr lang="en-US" sz="2800" dirty="0">
                <a:solidFill>
                  <a:srgbClr val="000000"/>
                </a:solidFill>
                <a:latin typeface="Cambria" panose="02040503050406030204" pitchFamily="18" charset="0"/>
                <a:ea typeface="Cambria" panose="02040503050406030204" pitchFamily="18" charset="0"/>
              </a:rPr>
              <a:t> </a:t>
            </a:r>
            <a:r>
              <a:rPr lang="en-US" sz="2800" dirty="0" smtClean="0">
                <a:solidFill>
                  <a:srgbClr val="000000"/>
                </a:solidFill>
                <a:latin typeface="Cambria" panose="02040503050406030204" pitchFamily="18" charset="0"/>
                <a:ea typeface="Cambria" panose="02040503050406030204" pitchFamily="18" charset="0"/>
              </a:rPr>
              <a:t>               .</a:t>
            </a:r>
            <a:endParaRPr lang="en-US" sz="2800" b="0" i="0" dirty="0">
              <a:solidFill>
                <a:srgbClr val="000000"/>
              </a:solidFill>
              <a:effectLst/>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3"/>
          <a:stretch>
            <a:fillRect/>
          </a:stretch>
        </p:blipFill>
        <p:spPr>
          <a:xfrm>
            <a:off x="4508358" y="4137431"/>
            <a:ext cx="1086684" cy="463336"/>
          </a:xfrm>
          <a:prstGeom prst="rect">
            <a:avLst/>
          </a:prstGeom>
        </p:spPr>
      </p:pic>
      <p:pic>
        <p:nvPicPr>
          <p:cNvPr id="14" name="Picture 13"/>
          <p:cNvPicPr>
            <a:picLocks noChangeAspect="1"/>
          </p:cNvPicPr>
          <p:nvPr/>
        </p:nvPicPr>
        <p:blipFill>
          <a:blip r:embed="rId4"/>
          <a:stretch>
            <a:fillRect/>
          </a:stretch>
        </p:blipFill>
        <p:spPr>
          <a:xfrm>
            <a:off x="-297148" y="-1505212"/>
            <a:ext cx="5529822" cy="4361230"/>
          </a:xfrm>
          <a:prstGeom prst="rect">
            <a:avLst/>
          </a:prstGeom>
        </p:spPr>
      </p:pic>
      <p:sp>
        <p:nvSpPr>
          <p:cNvPr id="2" name="Rectangle 1"/>
          <p:cNvSpPr/>
          <p:nvPr/>
        </p:nvSpPr>
        <p:spPr>
          <a:xfrm>
            <a:off x="417821" y="405012"/>
            <a:ext cx="4342329" cy="954107"/>
          </a:xfrm>
          <a:prstGeom prst="rect">
            <a:avLst/>
          </a:prstGeom>
        </p:spPr>
        <p:txBody>
          <a:bodyPr wrap="square">
            <a:spAutoFit/>
          </a:bodyPr>
          <a:lstStyle/>
          <a:p>
            <a:pPr lvl="0" algn="ctr" defTabSz="609539">
              <a:defRPr/>
            </a:pPr>
            <a:r>
              <a:rPr lang="en-US" sz="2800" kern="0" dirty="0" smtClean="0">
                <a:latin typeface="Nunito Black" panose="00000A00000000000000" pitchFamily="2" charset="0"/>
              </a:rPr>
              <a:t>2. </a:t>
            </a:r>
            <a:r>
              <a:rPr lang="en-US" sz="2800" b="1" dirty="0" err="1">
                <a:latin typeface="Nunito Black" pitchFamily="2" charset="0"/>
              </a:rPr>
              <a:t>Làm</a:t>
            </a:r>
            <a:r>
              <a:rPr lang="en-US" sz="2800" b="1" dirty="0">
                <a:latin typeface="Nunito Black" pitchFamily="2" charset="0"/>
              </a:rPr>
              <a:t> </a:t>
            </a:r>
            <a:r>
              <a:rPr lang="en-US" sz="2800" b="1" dirty="0" err="1">
                <a:latin typeface="Nunito Black" pitchFamily="2" charset="0"/>
              </a:rPr>
              <a:t>bài</a:t>
            </a:r>
            <a:r>
              <a:rPr lang="en-US" sz="2800" b="1" dirty="0">
                <a:latin typeface="Nunito Black" pitchFamily="2" charset="0"/>
              </a:rPr>
              <a:t> </a:t>
            </a:r>
            <a:r>
              <a:rPr lang="en-US" sz="2800" b="1" dirty="0" err="1">
                <a:latin typeface="Nunito Black" pitchFamily="2" charset="0"/>
              </a:rPr>
              <a:t>tập</a:t>
            </a:r>
            <a:r>
              <a:rPr lang="en-US" sz="2800" b="1" dirty="0">
                <a:latin typeface="Nunito Black" pitchFamily="2" charset="0"/>
              </a:rPr>
              <a:t> a </a:t>
            </a:r>
            <a:r>
              <a:rPr lang="en-US" sz="2800" b="1" dirty="0" err="1">
                <a:latin typeface="Nunito Black" pitchFamily="2" charset="0"/>
              </a:rPr>
              <a:t>hoặc</a:t>
            </a:r>
            <a:r>
              <a:rPr lang="en-US" sz="2800" b="1" dirty="0">
                <a:latin typeface="Nunito Black" pitchFamily="2" charset="0"/>
              </a:rPr>
              <a:t> b.</a:t>
            </a:r>
            <a:endParaRPr lang="en-US" sz="2800" b="1" kern="0" dirty="0">
              <a:latin typeface="Nunito Black" panose="00000A00000000000000" pitchFamily="2" charset="0"/>
            </a:endParaRPr>
          </a:p>
        </p:txBody>
      </p:sp>
      <p:grpSp>
        <p:nvGrpSpPr>
          <p:cNvPr id="36" name="Group 35"/>
          <p:cNvGrpSpPr/>
          <p:nvPr/>
        </p:nvGrpSpPr>
        <p:grpSpPr>
          <a:xfrm>
            <a:off x="830146" y="1119163"/>
            <a:ext cx="9452588" cy="1037199"/>
            <a:chOff x="3693348" y="647932"/>
            <a:chExt cx="3418851" cy="1022677"/>
          </a:xfrm>
        </p:grpSpPr>
        <p:sp>
          <p:nvSpPr>
            <p:cNvPr id="37" name="Rectangle: Rounded Corners 5">
              <a:extLst>
                <a:ext uri="{FF2B5EF4-FFF2-40B4-BE49-F238E27FC236}">
                  <a16:creationId xmlns:a16="http://schemas.microsoft.com/office/drawing/2014/main" id="{1E8E6806-0FCF-0218-CB8B-65DAB865CAF9}"/>
                </a:ext>
              </a:extLst>
            </p:cNvPr>
            <p:cNvSpPr/>
            <p:nvPr/>
          </p:nvSpPr>
          <p:spPr>
            <a:xfrm>
              <a:off x="3693348" y="647932"/>
              <a:ext cx="3329786" cy="597823"/>
            </a:xfrm>
            <a:prstGeom prst="roundRect">
              <a:avLst/>
            </a:prstGeom>
            <a:ln w="19050">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a16="http://schemas.microsoft.com/office/drawing/2014/main" id="{67D69C05-1631-43AA-D660-34FE01B2C07C}"/>
                </a:ext>
              </a:extLst>
            </p:cNvPr>
            <p:cNvSpPr txBox="1"/>
            <p:nvPr/>
          </p:nvSpPr>
          <p:spPr>
            <a:xfrm>
              <a:off x="3693348" y="729860"/>
              <a:ext cx="3418851" cy="940749"/>
            </a:xfrm>
            <a:prstGeom prst="rect">
              <a:avLst/>
            </a:prstGeom>
            <a:noFill/>
          </p:spPr>
          <p:txBody>
            <a:bodyPr wrap="square" rtlCol="0">
              <a:spAutoFit/>
            </a:bodyPr>
            <a:lstStyle/>
            <a:p>
              <a:r>
                <a:rPr lang="vi-VN" sz="2800" dirty="0">
                  <a:solidFill>
                    <a:srgbClr val="FF0000"/>
                  </a:solidFill>
                  <a:latin typeface="Nunito Black" pitchFamily="2" charset="0"/>
                </a:rPr>
                <a:t>b. </a:t>
              </a:r>
              <a:r>
                <a:rPr lang="en-US" sz="2800" dirty="0" smtClean="0">
                  <a:solidFill>
                    <a:srgbClr val="FF0000"/>
                  </a:solidFill>
                  <a:latin typeface="Nunito Black" pitchFamily="2" charset="0"/>
                </a:rPr>
                <a:t>C</a:t>
              </a:r>
              <a:r>
                <a:rPr lang="vi-VN" sz="2800" dirty="0" smtClean="0">
                  <a:solidFill>
                    <a:srgbClr val="FF0000"/>
                  </a:solidFill>
                  <a:latin typeface="Nunito Black" pitchFamily="2" charset="0"/>
                </a:rPr>
                <a:t>họn tiếng </a:t>
              </a:r>
              <a:r>
                <a:rPr lang="en-US" sz="2800" dirty="0" err="1" smtClean="0">
                  <a:solidFill>
                    <a:srgbClr val="FF0000"/>
                  </a:solidFill>
                  <a:latin typeface="Nunito Black" pitchFamily="2" charset="0"/>
                </a:rPr>
                <a:t>trong</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bông</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hoa</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thay</a:t>
              </a:r>
              <a:r>
                <a:rPr lang="vi-VN" sz="2800" dirty="0" smtClean="0">
                  <a:solidFill>
                    <a:srgbClr val="FF0000"/>
                  </a:solidFill>
                  <a:latin typeface="Nunito Black" pitchFamily="2" charset="0"/>
                </a:rPr>
                <a:t> cho</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mỗi</a:t>
              </a:r>
              <a:r>
                <a:rPr lang="vi-VN" sz="2800" dirty="0" smtClean="0">
                  <a:solidFill>
                    <a:srgbClr val="FF0000"/>
                  </a:solidFill>
                  <a:latin typeface="Nunito Black" pitchFamily="2" charset="0"/>
                </a:rPr>
                <a:t> </a:t>
              </a:r>
              <a:r>
                <a:rPr lang="vi-VN" sz="2800" dirty="0">
                  <a:solidFill>
                    <a:srgbClr val="FF0000"/>
                  </a:solidFill>
                  <a:latin typeface="Nunito Black" pitchFamily="2" charset="0"/>
                </a:rPr>
                <a:t>ô </a:t>
              </a:r>
              <a:r>
                <a:rPr lang="vi-VN" sz="2800" dirty="0" smtClean="0">
                  <a:solidFill>
                    <a:srgbClr val="FF0000"/>
                  </a:solidFill>
                  <a:latin typeface="Nunito Black" pitchFamily="2" charset="0"/>
                </a:rPr>
                <a:t>vuông</a:t>
              </a:r>
              <a:r>
                <a:rPr lang="en-US" sz="2800" dirty="0" smtClean="0">
                  <a:solidFill>
                    <a:srgbClr val="FF0000"/>
                  </a:solidFill>
                  <a:latin typeface="Nunito Black" pitchFamily="2" charset="0"/>
                </a:rPr>
                <a:t>.</a:t>
              </a:r>
              <a:endParaRPr lang="en-US" sz="2800" dirty="0">
                <a:solidFill>
                  <a:srgbClr val="FF0000"/>
                </a:solidFill>
                <a:latin typeface="Nunito Black" pitchFamily="2" charset="0"/>
              </a:endParaRPr>
            </a:p>
          </p:txBody>
        </p:sp>
      </p:gr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98500" l="15333" r="90000">
                        <a14:foregroundMark x1="47889" y1="43167" x2="47889" y2="43167"/>
                        <a14:foregroundMark x1="47889" y1="41500" x2="47889" y2="41500"/>
                        <a14:foregroundMark x1="47889" y1="41500" x2="47889" y2="41500"/>
                        <a14:foregroundMark x1="47889" y1="34000" x2="54667" y2="60167"/>
                      </a14:backgroundRemoval>
                    </a14:imgEffect>
                  </a14:imgLayer>
                </a14:imgProps>
              </a:ext>
            </a:extLst>
          </a:blip>
          <a:stretch>
            <a:fillRect/>
          </a:stretch>
        </p:blipFill>
        <p:spPr>
          <a:xfrm>
            <a:off x="3173909" y="1774196"/>
            <a:ext cx="2259405" cy="1330859"/>
          </a:xfrm>
          <a:prstGeom prst="rect">
            <a:avLst/>
          </a:prstGeom>
        </p:spPr>
      </p:pic>
      <p:pic>
        <p:nvPicPr>
          <p:cNvPr id="30" name="Picture 29"/>
          <p:cNvPicPr>
            <a:picLocks noChangeAspect="1"/>
          </p:cNvPicPr>
          <p:nvPr/>
        </p:nvPicPr>
        <p:blipFill>
          <a:blip r:embed="rId5">
            <a:extLst>
              <a:ext uri="{BEBA8EAE-BF5A-486C-A8C5-ECC9F3942E4B}">
                <a14:imgProps xmlns:a14="http://schemas.microsoft.com/office/drawing/2010/main">
                  <a14:imgLayer r:embed="rId6">
                    <a14:imgEffect>
                      <a14:backgroundRemoval t="0" b="98500" l="15333" r="90000">
                        <a14:foregroundMark x1="47889" y1="43167" x2="47889" y2="43167"/>
                        <a14:foregroundMark x1="47889" y1="41500" x2="47889" y2="41500"/>
                        <a14:foregroundMark x1="47889" y1="41500" x2="47889" y2="41500"/>
                        <a14:foregroundMark x1="47889" y1="34000" x2="54667" y2="60167"/>
                      </a14:backgroundRemoval>
                    </a14:imgEffect>
                  </a14:imgLayer>
                </a14:imgProps>
              </a:ext>
            </a:extLst>
          </a:blip>
          <a:stretch>
            <a:fillRect/>
          </a:stretch>
        </p:blipFill>
        <p:spPr>
          <a:xfrm>
            <a:off x="6094302" y="1816210"/>
            <a:ext cx="2259405" cy="1330859"/>
          </a:xfrm>
          <a:prstGeom prst="rect">
            <a:avLst/>
          </a:prstGeom>
        </p:spPr>
      </p:pic>
      <p:sp>
        <p:nvSpPr>
          <p:cNvPr id="15" name="Rectangle 14"/>
          <p:cNvSpPr/>
          <p:nvPr/>
        </p:nvSpPr>
        <p:spPr>
          <a:xfrm>
            <a:off x="6691478" y="4807389"/>
            <a:ext cx="1103556" cy="461727"/>
          </a:xfrm>
          <a:prstGeom prst="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7"/>
          <a:stretch>
            <a:fillRect/>
          </a:stretch>
        </p:blipFill>
        <p:spPr>
          <a:xfrm>
            <a:off x="9750329" y="4120666"/>
            <a:ext cx="2730140" cy="2616385"/>
          </a:xfrm>
          <a:prstGeom prst="rect">
            <a:avLst/>
          </a:prstGeom>
        </p:spPr>
      </p:pic>
      <p:sp>
        <p:nvSpPr>
          <p:cNvPr id="12" name="TextBox 11"/>
          <p:cNvSpPr txBox="1"/>
          <p:nvPr/>
        </p:nvSpPr>
        <p:spPr>
          <a:xfrm>
            <a:off x="3889899" y="2152370"/>
            <a:ext cx="835485" cy="523220"/>
          </a:xfrm>
          <a:prstGeom prst="rect">
            <a:avLst/>
          </a:prstGeom>
          <a:noFill/>
        </p:spPr>
        <p:txBody>
          <a:bodyPr wrap="none" rtlCol="0">
            <a:spAutoFit/>
          </a:bodyPr>
          <a:lstStyle/>
          <a:p>
            <a:r>
              <a:rPr lang="en-US" sz="2800" b="1" dirty="0" err="1" smtClean="0">
                <a:latin typeface="Cambria" panose="02040503050406030204" pitchFamily="18" charset="0"/>
                <a:ea typeface="Cambria" panose="02040503050406030204" pitchFamily="18" charset="0"/>
              </a:rPr>
              <a:t>tiến</a:t>
            </a:r>
            <a:endParaRPr lang="en-US" sz="2800" b="1" dirty="0">
              <a:latin typeface="Cambria" panose="02040503050406030204" pitchFamily="18" charset="0"/>
              <a:ea typeface="Cambria" panose="02040503050406030204" pitchFamily="18" charset="0"/>
            </a:endParaRPr>
          </a:p>
        </p:txBody>
      </p:sp>
      <p:sp>
        <p:nvSpPr>
          <p:cNvPr id="32" name="TextBox 31"/>
          <p:cNvSpPr txBox="1"/>
          <p:nvPr/>
        </p:nvSpPr>
        <p:spPr>
          <a:xfrm>
            <a:off x="6708350" y="2180670"/>
            <a:ext cx="1021433" cy="523220"/>
          </a:xfrm>
          <a:prstGeom prst="rect">
            <a:avLst/>
          </a:prstGeom>
          <a:noFill/>
        </p:spPr>
        <p:txBody>
          <a:bodyPr wrap="none" rtlCol="0">
            <a:spAutoFit/>
          </a:bodyPr>
          <a:lstStyle/>
          <a:p>
            <a:r>
              <a:rPr lang="en-US" sz="2800" b="1" dirty="0" err="1" smtClean="0">
                <a:latin typeface="Cambria" panose="02040503050406030204" pitchFamily="18" charset="0"/>
                <a:ea typeface="Cambria" panose="02040503050406030204" pitchFamily="18" charset="0"/>
              </a:rPr>
              <a:t>tiếng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981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2.70833E-6 1.48148E-6 L -0.18073 0.28819 " pathEditMode="relative" rAng="0" ptsTypes="AA">
                                      <p:cBhvr>
                                        <p:cTn id="17" dur="2000" fill="hold"/>
                                        <p:tgtEl>
                                          <p:spTgt spid="32"/>
                                        </p:tgtEl>
                                        <p:attrNameLst>
                                          <p:attrName>ppt_x</p:attrName>
                                          <p:attrName>ppt_y</p:attrName>
                                        </p:attrNameLst>
                                      </p:cBhvr>
                                      <p:rCtr x="-9036" y="14398"/>
                                    </p:animMotion>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79167E-6 -1.85185E-6 L 0.23632 0.38611 " pathEditMode="relative" rAng="0" ptsTypes="AA">
                                      <p:cBhvr>
                                        <p:cTn id="21" dur="2000" fill="hold"/>
                                        <p:tgtEl>
                                          <p:spTgt spid="12"/>
                                        </p:tgtEl>
                                        <p:attrNameLst>
                                          <p:attrName>ppt_x</p:attrName>
                                          <p:attrName>ppt_y</p:attrName>
                                        </p:attrNameLst>
                                      </p:cBhvr>
                                      <p:rCtr x="11810" y="19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2"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260697">
            <a:off x="-1345684" y="914659"/>
            <a:ext cx="4676381" cy="5287231"/>
          </a:xfrm>
          <a:prstGeom prst="rect">
            <a:avLst/>
          </a:prstGeom>
        </p:spPr>
      </p:pic>
      <p:grpSp>
        <p:nvGrpSpPr>
          <p:cNvPr id="11" name="Group 10"/>
          <p:cNvGrpSpPr/>
          <p:nvPr/>
        </p:nvGrpSpPr>
        <p:grpSpPr>
          <a:xfrm>
            <a:off x="1620570" y="316218"/>
            <a:ext cx="9560460" cy="872367"/>
            <a:chOff x="-91768" y="253878"/>
            <a:chExt cx="10567274" cy="910224"/>
          </a:xfrm>
        </p:grpSpPr>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0" b="94091" l="0" r="97804"/>
                      </a14:imgEffect>
                    </a14:imgLayer>
                  </a14:imgProps>
                </a:ext>
              </a:extLst>
            </a:blip>
            <a:stretch>
              <a:fillRect/>
            </a:stretch>
          </p:blipFill>
          <p:spPr>
            <a:xfrm>
              <a:off x="-91768" y="253878"/>
              <a:ext cx="10567274" cy="910224"/>
            </a:xfrm>
            <a:prstGeom prst="rect">
              <a:avLst/>
            </a:prstGeom>
          </p:spPr>
        </p:pic>
        <p:sp>
          <p:nvSpPr>
            <p:cNvPr id="14" name="Rectangle 13"/>
            <p:cNvSpPr/>
            <p:nvPr/>
          </p:nvSpPr>
          <p:spPr>
            <a:xfrm>
              <a:off x="408577" y="428423"/>
              <a:ext cx="9696673" cy="545926"/>
            </a:xfrm>
            <a:prstGeom prst="rect">
              <a:avLst/>
            </a:prstGeom>
          </p:spPr>
          <p:txBody>
            <a:bodyPr wrap="square">
              <a:spAutoFit/>
            </a:bodyPr>
            <a:lstStyle/>
            <a:p>
              <a:r>
                <a:rPr lang="en-US" sz="2800" dirty="0" smtClean="0">
                  <a:solidFill>
                    <a:srgbClr val="000000"/>
                  </a:solidFill>
                  <a:latin typeface="Nunito Black" pitchFamily="2" charset="0"/>
                </a:rPr>
                <a:t>3. </a:t>
              </a:r>
              <a:r>
                <a:rPr lang="en-US" sz="2800" dirty="0" err="1" smtClean="0">
                  <a:solidFill>
                    <a:srgbClr val="000000"/>
                  </a:solidFill>
                  <a:latin typeface="Nunito Black" pitchFamily="2" charset="0"/>
                </a:rPr>
                <a:t>Viết</a:t>
              </a:r>
              <a:r>
                <a:rPr lang="en-US" sz="2800" dirty="0" smtClean="0">
                  <a:solidFill>
                    <a:srgbClr val="000000"/>
                  </a:solidFill>
                  <a:latin typeface="Nunito Black" pitchFamily="2" charset="0"/>
                </a:rPr>
                <a:t> </a:t>
              </a:r>
              <a:r>
                <a:rPr lang="en-US" sz="2800" dirty="0" err="1">
                  <a:solidFill>
                    <a:srgbClr val="000000"/>
                  </a:solidFill>
                  <a:latin typeface="Nunito Black" pitchFamily="2" charset="0"/>
                </a:rPr>
                <a:t>vào</a:t>
              </a:r>
              <a:r>
                <a:rPr lang="en-US" sz="2800" dirty="0">
                  <a:solidFill>
                    <a:srgbClr val="000000"/>
                  </a:solidFill>
                  <a:latin typeface="Nunito Black" pitchFamily="2" charset="0"/>
                </a:rPr>
                <a:t> </a:t>
              </a:r>
              <a:r>
                <a:rPr lang="en-US" sz="2800" dirty="0" err="1">
                  <a:solidFill>
                    <a:srgbClr val="000000"/>
                  </a:solidFill>
                  <a:latin typeface="Nunito Black" pitchFamily="2" charset="0"/>
                </a:rPr>
                <a:t>vở</a:t>
              </a:r>
              <a:r>
                <a:rPr lang="en-US" sz="2800" dirty="0">
                  <a:solidFill>
                    <a:srgbClr val="000000"/>
                  </a:solidFill>
                  <a:latin typeface="Nunito Black" pitchFamily="2" charset="0"/>
                </a:rPr>
                <a:t> 1 – 2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đã</a:t>
              </a:r>
              <a:r>
                <a:rPr lang="en-US" sz="2800" dirty="0">
                  <a:solidFill>
                    <a:srgbClr val="000000"/>
                  </a:solidFill>
                  <a:latin typeface="Nunito Black" pitchFamily="2" charset="0"/>
                </a:rPr>
                <a:t> </a:t>
              </a:r>
              <a:r>
                <a:rPr lang="en-US" sz="2800" dirty="0" err="1">
                  <a:solidFill>
                    <a:srgbClr val="000000"/>
                  </a:solidFill>
                  <a:latin typeface="Nunito Black" pitchFamily="2" charset="0"/>
                </a:rPr>
                <a:t>hoàn</a:t>
              </a:r>
              <a:r>
                <a:rPr lang="en-US" sz="2800" dirty="0">
                  <a:solidFill>
                    <a:srgbClr val="000000"/>
                  </a:solidFill>
                  <a:latin typeface="Nunito Black" pitchFamily="2" charset="0"/>
                </a:rPr>
                <a:t> </a:t>
              </a:r>
              <a:r>
                <a:rPr lang="en-US" sz="2800" dirty="0" err="1">
                  <a:solidFill>
                    <a:srgbClr val="000000"/>
                  </a:solidFill>
                  <a:latin typeface="Nunito Black" pitchFamily="2" charset="0"/>
                </a:rPr>
                <a:t>thành</a:t>
              </a:r>
              <a:r>
                <a:rPr lang="en-US" sz="2800" dirty="0">
                  <a:solidFill>
                    <a:srgbClr val="000000"/>
                  </a:solidFill>
                  <a:latin typeface="Nunito Black" pitchFamily="2" charset="0"/>
                </a:rPr>
                <a:t> ở </a:t>
              </a:r>
              <a:r>
                <a:rPr lang="en-US" sz="2800" dirty="0" err="1">
                  <a:solidFill>
                    <a:srgbClr val="000000"/>
                  </a:solidFill>
                  <a:latin typeface="Nunito Black" pitchFamily="2" charset="0"/>
                </a:rPr>
                <a:t>bài</a:t>
              </a:r>
              <a:r>
                <a:rPr lang="en-US" sz="2800" dirty="0">
                  <a:solidFill>
                    <a:srgbClr val="000000"/>
                  </a:solidFill>
                  <a:latin typeface="Nunito Black" pitchFamily="2" charset="0"/>
                </a:rPr>
                <a:t> </a:t>
              </a:r>
              <a:r>
                <a:rPr lang="en-US" sz="2800" dirty="0" err="1">
                  <a:solidFill>
                    <a:srgbClr val="000000"/>
                  </a:solidFill>
                  <a:latin typeface="Nunito Black" pitchFamily="2" charset="0"/>
                </a:rPr>
                <a:t>tập</a:t>
              </a:r>
              <a:r>
                <a:rPr lang="en-US" sz="2800" dirty="0">
                  <a:solidFill>
                    <a:srgbClr val="000000"/>
                  </a:solidFill>
                  <a:latin typeface="Nunito Black" pitchFamily="2" charset="0"/>
                </a:rPr>
                <a:t> 2.</a:t>
              </a:r>
              <a:endParaRPr lang="en-US" sz="2800" dirty="0">
                <a:latin typeface="Nunito Black" pitchFamily="2" charset="0"/>
              </a:endParaRPr>
            </a:p>
          </p:txBody>
        </p:sp>
      </p:grpSp>
      <p:grpSp>
        <p:nvGrpSpPr>
          <p:cNvPr id="19" name="Group 18"/>
          <p:cNvGrpSpPr/>
          <p:nvPr/>
        </p:nvGrpSpPr>
        <p:grpSpPr>
          <a:xfrm>
            <a:off x="2182596" y="1552188"/>
            <a:ext cx="8618156" cy="4426587"/>
            <a:chOff x="2182596" y="1552188"/>
            <a:chExt cx="8618156" cy="4426587"/>
          </a:xfrm>
        </p:grpSpPr>
        <p:sp>
          <p:nvSpPr>
            <p:cNvPr id="8" name="Speech Bubble: Rectangle with Corners Rounded 7">
              <a:extLst>
                <a:ext uri="{FF2B5EF4-FFF2-40B4-BE49-F238E27FC236}">
                  <a16:creationId xmlns:a16="http://schemas.microsoft.com/office/drawing/2014/main" id="{71F5DE69-3E49-23C9-64D5-38174C5465FD}"/>
                </a:ext>
              </a:extLst>
            </p:cNvPr>
            <p:cNvSpPr/>
            <p:nvPr/>
          </p:nvSpPr>
          <p:spPr>
            <a:xfrm flipH="1">
              <a:off x="2182596" y="1552188"/>
              <a:ext cx="8618155" cy="4426587"/>
            </a:xfrm>
            <a:prstGeom prst="wedgeRoundRectCallout">
              <a:avLst>
                <a:gd name="adj1" fmla="val -21647"/>
                <a:gd name="adj2" fmla="val 49662"/>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0" name="Rectangle 9"/>
            <p:cNvSpPr/>
            <p:nvPr/>
          </p:nvSpPr>
          <p:spPr>
            <a:xfrm>
              <a:off x="2441386" y="1780322"/>
              <a:ext cx="8359366" cy="3970318"/>
            </a:xfrm>
            <a:prstGeom prst="rect">
              <a:avLst/>
            </a:prstGeom>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 Trong vườn, cây</a:t>
              </a:r>
              <a:r>
                <a:rPr lang="vi-VN" sz="2800" b="1" dirty="0">
                  <a:solidFill>
                    <a:srgbClr val="000000"/>
                  </a:solidFill>
                  <a:latin typeface="Cambria" panose="02040503050406030204" pitchFamily="18" charset="0"/>
                  <a:ea typeface="Cambria" panose="02040503050406030204" pitchFamily="18" charset="0"/>
                </a:rPr>
                <a:t> lựu</a:t>
              </a:r>
              <a:r>
                <a:rPr lang="vi-VN" sz="2800" dirty="0">
                  <a:solidFill>
                    <a:srgbClr val="000000"/>
                  </a:solidFill>
                  <a:latin typeface="Cambria" panose="02040503050406030204" pitchFamily="18" charset="0"/>
                  <a:ea typeface="Cambria" panose="02040503050406030204" pitchFamily="18" charset="0"/>
                </a:rPr>
                <a:t> sai </a:t>
              </a:r>
              <a:r>
                <a:rPr lang="vi-VN" sz="2800" b="1" dirty="0">
                  <a:solidFill>
                    <a:srgbClr val="000000"/>
                  </a:solidFill>
                  <a:latin typeface="Cambria" panose="02040503050406030204" pitchFamily="18" charset="0"/>
                  <a:ea typeface="Cambria" panose="02040503050406030204" pitchFamily="18" charset="0"/>
                </a:rPr>
                <a:t>trĩu</a:t>
              </a:r>
              <a:r>
                <a:rPr lang="vi-VN" sz="2800" dirty="0">
                  <a:solidFill>
                    <a:srgbClr val="000000"/>
                  </a:solidFill>
                  <a:latin typeface="Cambria" panose="02040503050406030204" pitchFamily="18" charset="0"/>
                  <a:ea typeface="Cambria" panose="02040503050406030204" pitchFamily="18" charset="0"/>
                </a:rPr>
                <a:t> quả.</a:t>
              </a:r>
            </a:p>
            <a:p>
              <a:pPr algn="just"/>
              <a:r>
                <a:rPr lang="vi-VN" sz="2800" dirty="0">
                  <a:solidFill>
                    <a:srgbClr val="000000"/>
                  </a:solidFill>
                  <a:latin typeface="Cambria" panose="02040503050406030204" pitchFamily="18" charset="0"/>
                  <a:ea typeface="Cambria" panose="02040503050406030204" pitchFamily="18" charset="0"/>
                </a:rPr>
                <a:t>- Mẹ </a:t>
              </a:r>
              <a:r>
                <a:rPr lang="vi-VN" sz="2800" b="1" dirty="0">
                  <a:solidFill>
                    <a:srgbClr val="000000"/>
                  </a:solidFill>
                  <a:latin typeface="Cambria" panose="02040503050406030204" pitchFamily="18" charset="0"/>
                  <a:ea typeface="Cambria" panose="02040503050406030204" pitchFamily="18" charset="0"/>
                </a:rPr>
                <a:t>địu</a:t>
              </a:r>
              <a:r>
                <a:rPr lang="vi-VN" sz="2800" dirty="0">
                  <a:solidFill>
                    <a:srgbClr val="000000"/>
                  </a:solidFill>
                  <a:latin typeface="Cambria" panose="02040503050406030204" pitchFamily="18" charset="0"/>
                  <a:ea typeface="Cambria" panose="02040503050406030204" pitchFamily="18" charset="0"/>
                </a:rPr>
                <a:t> bé lên nương.</a:t>
              </a:r>
            </a:p>
            <a:p>
              <a:pPr algn="just"/>
              <a:r>
                <a:rPr lang="vi-VN" sz="2800" dirty="0">
                  <a:solidFill>
                    <a:srgbClr val="000000"/>
                  </a:solidFill>
                  <a:latin typeface="Cambria" panose="02040503050406030204" pitchFamily="18" charset="0"/>
                  <a:ea typeface="Cambria" panose="02040503050406030204" pitchFamily="18" charset="0"/>
                </a:rPr>
                <a:t>- Đàn chim sà xuống cây bằng lăng, hót </a:t>
              </a:r>
              <a:r>
                <a:rPr lang="vi-VN" sz="2800" b="1" dirty="0">
                  <a:solidFill>
                    <a:srgbClr val="000000"/>
                  </a:solidFill>
                  <a:latin typeface="Cambria" panose="02040503050406030204" pitchFamily="18" charset="0"/>
                  <a:ea typeface="Cambria" panose="02040503050406030204" pitchFamily="18" charset="0"/>
                </a:rPr>
                <a:t>líu lo</a:t>
              </a:r>
              <a:r>
                <a:rPr lang="vi-VN" sz="2800" dirty="0">
                  <a:solidFill>
                    <a:srgbClr val="000000"/>
                  </a:solidFill>
                  <a:latin typeface="Cambria" panose="02040503050406030204" pitchFamily="18" charset="0"/>
                  <a:ea typeface="Cambria" panose="02040503050406030204" pitchFamily="18" charset="0"/>
                </a:rPr>
                <a:t>.</a:t>
              </a:r>
            </a:p>
            <a:p>
              <a:pPr algn="just"/>
              <a:r>
                <a:rPr lang="vi-VN" sz="2800" dirty="0">
                  <a:solidFill>
                    <a:srgbClr val="000000"/>
                  </a:solidFill>
                  <a:latin typeface="Cambria" panose="02040503050406030204" pitchFamily="18" charset="0"/>
                  <a:ea typeface="Cambria" panose="02040503050406030204" pitchFamily="18" charset="0"/>
                </a:rPr>
                <a:t>- Bàn tay khéo léo của bố đã </a:t>
              </a:r>
              <a:r>
                <a:rPr lang="vi-VN" sz="2800" b="1" dirty="0">
                  <a:solidFill>
                    <a:srgbClr val="000000"/>
                  </a:solidFill>
                  <a:latin typeface="Cambria" panose="02040503050406030204" pitchFamily="18" charset="0"/>
                  <a:ea typeface="Cambria" panose="02040503050406030204" pitchFamily="18" charset="0"/>
                </a:rPr>
                <a:t>biến </a:t>
              </a:r>
              <a:r>
                <a:rPr lang="vi-VN" sz="2800" dirty="0">
                  <a:solidFill>
                    <a:srgbClr val="000000"/>
                  </a:solidFill>
                  <a:latin typeface="Cambria" panose="02040503050406030204" pitchFamily="18" charset="0"/>
                  <a:ea typeface="Cambria" panose="02040503050406030204" pitchFamily="18" charset="0"/>
                </a:rPr>
                <a:t>những mảnh gỗ vụn thành máy bay, ô tô, con vịt,…</a:t>
              </a:r>
            </a:p>
            <a:p>
              <a:pPr algn="just"/>
              <a:r>
                <a:rPr lang="vi-VN" sz="2800" dirty="0">
                  <a:solidFill>
                    <a:srgbClr val="000000"/>
                  </a:solidFill>
                  <a:latin typeface="Cambria" panose="02040503050406030204" pitchFamily="18" charset="0"/>
                  <a:ea typeface="Cambria" panose="02040503050406030204" pitchFamily="18" charset="0"/>
                </a:rPr>
                <a:t>- Mẹ bảo Duy không nên lười </a:t>
              </a:r>
              <a:r>
                <a:rPr lang="vi-VN" sz="2800" b="1" dirty="0">
                  <a:solidFill>
                    <a:srgbClr val="000000"/>
                  </a:solidFill>
                  <a:latin typeface="Cambria" panose="02040503050406030204" pitchFamily="18" charset="0"/>
                  <a:ea typeface="Cambria" panose="02040503050406030204" pitchFamily="18" charset="0"/>
                </a:rPr>
                <a:t>biếng</a:t>
              </a:r>
              <a:r>
                <a:rPr lang="vi-VN" sz="2800" dirty="0">
                  <a:solidFill>
                    <a:srgbClr val="000000"/>
                  </a:solidFill>
                  <a:latin typeface="Cambria" panose="02040503050406030204" pitchFamily="18" charset="0"/>
                  <a:ea typeface="Cambria" panose="02040503050406030204" pitchFamily="18" charset="0"/>
                </a:rPr>
                <a:t>, phải chăm tập thể dục hàng ngày.</a:t>
              </a:r>
            </a:p>
            <a:p>
              <a:pPr algn="just"/>
              <a:r>
                <a:rPr lang="vi-VN" sz="2800" dirty="0">
                  <a:solidFill>
                    <a:srgbClr val="000000"/>
                  </a:solidFill>
                  <a:latin typeface="Cambria" panose="02040503050406030204" pitchFamily="18" charset="0"/>
                  <a:ea typeface="Cambria" panose="02040503050406030204" pitchFamily="18" charset="0"/>
                </a:rPr>
                <a:t>- Anh Dũng giả làm </a:t>
              </a:r>
              <a:r>
                <a:rPr lang="vi-VN" sz="2800" b="1" dirty="0">
                  <a:solidFill>
                    <a:srgbClr val="000000"/>
                  </a:solidFill>
                  <a:latin typeface="Cambria" panose="02040503050406030204" pitchFamily="18" charset="0"/>
                  <a:ea typeface="Cambria" panose="02040503050406030204" pitchFamily="18" charset="0"/>
                </a:rPr>
                <a:t>tiếng</a:t>
              </a:r>
              <a:r>
                <a:rPr lang="vi-VN" sz="2800" dirty="0">
                  <a:solidFill>
                    <a:srgbClr val="000000"/>
                  </a:solidFill>
                  <a:latin typeface="Cambria" panose="02040503050406030204" pitchFamily="18" charset="0"/>
                  <a:ea typeface="Cambria" panose="02040503050406030204" pitchFamily="18" charset="0"/>
                </a:rPr>
                <a:t> kêu của các con vật rất giỏi.</a:t>
              </a:r>
            </a:p>
            <a:p>
              <a:pPr algn="just"/>
              <a:r>
                <a:rPr lang="vi-VN" sz="2800" dirty="0">
                  <a:solidFill>
                    <a:srgbClr val="000000"/>
                  </a:solidFill>
                  <a:latin typeface="Cambria" panose="02040503050406030204" pitchFamily="18" charset="0"/>
                  <a:ea typeface="Cambria" panose="02040503050406030204" pitchFamily="18" charset="0"/>
                </a:rPr>
                <a:t>- Ở lớp, Mai và Hà là đôi bạn cùng </a:t>
              </a:r>
              <a:r>
                <a:rPr lang="vi-VN" sz="2800" b="1" dirty="0">
                  <a:solidFill>
                    <a:srgbClr val="000000"/>
                  </a:solidFill>
                  <a:latin typeface="Cambria" panose="02040503050406030204" pitchFamily="18" charset="0"/>
                  <a:ea typeface="Cambria" panose="02040503050406030204" pitchFamily="18" charset="0"/>
                </a:rPr>
                <a:t>tiến</a:t>
              </a:r>
              <a:r>
                <a:rPr lang="vi-VN" sz="2800" dirty="0">
                  <a:solidFill>
                    <a:srgbClr val="000000"/>
                  </a:solidFill>
                  <a:latin typeface="Cambria" panose="02040503050406030204" pitchFamily="18" charset="0"/>
                  <a:ea typeface="Cambria" panose="02040503050406030204" pitchFamily="18" charset="0"/>
                </a:rPr>
                <a:t>.</a:t>
              </a:r>
              <a:endParaRPr lang="vi-VN" sz="2800" b="0" i="0" dirty="0">
                <a:solidFill>
                  <a:srgbClr val="000000"/>
                </a:solidFill>
                <a:effectLst/>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7C63C92D-84AA-4FBF-4C07-278825C6C1AC}"/>
              </a:ext>
            </a:extLst>
          </p:cNvPr>
          <p:cNvGrpSpPr/>
          <p:nvPr/>
        </p:nvGrpSpPr>
        <p:grpSpPr>
          <a:xfrm>
            <a:off x="8511363" y="752401"/>
            <a:ext cx="3750404" cy="2462412"/>
            <a:chOff x="1545679" y="3000073"/>
            <a:chExt cx="4475728" cy="2258754"/>
          </a:xfrm>
        </p:grpSpPr>
        <p:sp>
          <p:nvSpPr>
            <p:cNvPr id="17" name="Freeform: Shape 8">
              <a:extLst>
                <a:ext uri="{FF2B5EF4-FFF2-40B4-BE49-F238E27FC236}">
                  <a16:creationId xmlns:a16="http://schemas.microsoft.com/office/drawing/2014/main" id="{58245217-77D1-04F5-1A0F-ACEC991A9615}"/>
                </a:ext>
              </a:extLst>
            </p:cNvPr>
            <p:cNvSpPr/>
            <p:nvPr/>
          </p:nvSpPr>
          <p:spPr>
            <a:xfrm>
              <a:off x="1545679" y="3000073"/>
              <a:ext cx="4475728" cy="207469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18" name="TextBox 17">
              <a:extLst>
                <a:ext uri="{FF2B5EF4-FFF2-40B4-BE49-F238E27FC236}">
                  <a16:creationId xmlns:a16="http://schemas.microsoft.com/office/drawing/2014/main" id="{F5BD5560-E7D2-6AC8-9D2C-A6505DFA0F3C}"/>
                </a:ext>
              </a:extLst>
            </p:cNvPr>
            <p:cNvSpPr txBox="1"/>
            <p:nvPr/>
          </p:nvSpPr>
          <p:spPr>
            <a:xfrm>
              <a:off x="1694614" y="3392939"/>
              <a:ext cx="4177858" cy="1865888"/>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prstClr val="white"/>
                  </a:solidFill>
                  <a:latin typeface="Great Vibes" pitchFamily="2" charset="0"/>
                  <a:ea typeface="Cambria" panose="02040503050406030204" pitchFamily="18" charset="0"/>
                  <a:sym typeface="Arial"/>
                </a:rPr>
                <a:t>Chọn</a:t>
              </a:r>
              <a:r>
                <a:rPr lang="en-US" sz="4400" b="1" kern="0" dirty="0" smtClean="0">
                  <a:solidFill>
                    <a:prstClr val="white"/>
                  </a:solidFill>
                  <a:latin typeface="Great Vibes" pitchFamily="2" charset="0"/>
                  <a:ea typeface="Cambria" panose="02040503050406030204" pitchFamily="18" charset="0"/>
                  <a:sym typeface="Arial"/>
                </a:rPr>
                <a:t> 1-2 </a:t>
              </a:r>
              <a:r>
                <a:rPr lang="en-US" sz="4400" b="1" kern="0" dirty="0" err="1" smtClean="0">
                  <a:solidFill>
                    <a:prstClr val="white"/>
                  </a:solidFill>
                  <a:latin typeface="Great Vibes" pitchFamily="2" charset="0"/>
                  <a:ea typeface="Cambria" panose="02040503050406030204" pitchFamily="18" charset="0"/>
                  <a:sym typeface="Arial"/>
                </a:rPr>
                <a:t>câu</a:t>
              </a:r>
              <a:r>
                <a:rPr lang="en-US" sz="4400" b="1" kern="0" dirty="0" smtClean="0">
                  <a:solidFill>
                    <a:prstClr val="white"/>
                  </a:solidFill>
                  <a:latin typeface="Great Vibes" pitchFamily="2" charset="0"/>
                  <a:ea typeface="Cambria" panose="02040503050406030204" pitchFamily="18" charset="0"/>
                  <a:sym typeface="Arial"/>
                </a:rPr>
                <a:t> </a:t>
              </a:r>
              <a:r>
                <a:rPr lang="en-US" sz="4400" b="1" kern="0" dirty="0" err="1" smtClean="0">
                  <a:solidFill>
                    <a:prstClr val="white"/>
                  </a:solidFill>
                  <a:latin typeface="Great Vibes" pitchFamily="2" charset="0"/>
                  <a:ea typeface="Cambria" panose="02040503050406030204" pitchFamily="18" charset="0"/>
                  <a:sym typeface="Arial"/>
                </a:rPr>
                <a:t>viết</a:t>
              </a:r>
              <a:r>
                <a:rPr lang="en-US" sz="4400" b="1" kern="0" dirty="0" smtClean="0">
                  <a:solidFill>
                    <a:prstClr val="white"/>
                  </a:solidFill>
                  <a:latin typeface="Great Vibes" pitchFamily="2" charset="0"/>
                  <a:ea typeface="Cambria" panose="02040503050406030204" pitchFamily="18" charset="0"/>
                  <a:sym typeface="Arial"/>
                </a:rPr>
                <a:t> </a:t>
              </a:r>
              <a:r>
                <a:rPr lang="en-US" sz="4400" b="1" kern="0" dirty="0" err="1" smtClean="0">
                  <a:solidFill>
                    <a:prstClr val="white"/>
                  </a:solidFill>
                  <a:latin typeface="Great Vibes" pitchFamily="2" charset="0"/>
                  <a:ea typeface="Cambria" panose="02040503050406030204" pitchFamily="18" charset="0"/>
                  <a:sym typeface="Arial"/>
                </a:rPr>
                <a:t>vào</a:t>
              </a:r>
              <a:r>
                <a:rPr lang="en-US" sz="4400" b="1" kern="0" dirty="0" smtClean="0">
                  <a:solidFill>
                    <a:prstClr val="white"/>
                  </a:solidFill>
                  <a:latin typeface="Great Vibes" pitchFamily="2" charset="0"/>
                  <a:ea typeface="Cambria" panose="02040503050406030204" pitchFamily="18" charset="0"/>
                  <a:sym typeface="Arial"/>
                </a:rPr>
                <a:t> </a:t>
              </a:r>
              <a:r>
                <a:rPr lang="en-US" sz="4400" b="1" kern="0" dirty="0" err="1" smtClean="0">
                  <a:solidFill>
                    <a:prstClr val="white"/>
                  </a:solidFill>
                  <a:latin typeface="Great Vibes" pitchFamily="2" charset="0"/>
                  <a:ea typeface="Cambria" panose="02040503050406030204" pitchFamily="18" charset="0"/>
                  <a:sym typeface="Arial"/>
                </a:rPr>
                <a:t>vở</a:t>
              </a:r>
              <a:endParaRPr lang="vi-VN" sz="4400" b="1" kern="0" dirty="0" smtClean="0">
                <a:solidFill>
                  <a:prstClr val="white"/>
                </a:solidFill>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22652798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0148935" y="4447808"/>
            <a:ext cx="2371075" cy="2274390"/>
          </a:xfrm>
          <a:prstGeom prst="rect">
            <a:avLst/>
          </a:prstGeom>
        </p:spPr>
      </p:pic>
      <p:sp>
        <p:nvSpPr>
          <p:cNvPr id="2" name="Rectangle 1"/>
          <p:cNvSpPr/>
          <p:nvPr/>
        </p:nvSpPr>
        <p:spPr>
          <a:xfrm>
            <a:off x="3657601" y="619790"/>
            <a:ext cx="5540723" cy="2554545"/>
          </a:xfrm>
          <a:prstGeom prst="rect">
            <a:avLst/>
          </a:prstGeom>
        </p:spPr>
        <p:txBody>
          <a:bodyPr wrap="square">
            <a:spAutoFit/>
          </a:bodyPr>
          <a:lstStyle/>
          <a:p>
            <a:pPr algn="just"/>
            <a:r>
              <a:rPr lang="en-US" sz="3200" dirty="0" smtClean="0">
                <a:solidFill>
                  <a:schemeClr val="bg1"/>
                </a:solidFill>
                <a:latin typeface="Nunito Black" pitchFamily="2" charset="0"/>
              </a:rPr>
              <a:t>- </a:t>
            </a:r>
            <a:r>
              <a:rPr lang="vi-VN" sz="3200" dirty="0" smtClean="0">
                <a:solidFill>
                  <a:schemeClr val="bg1"/>
                </a:solidFill>
                <a:latin typeface="Nunito Black" pitchFamily="2" charset="0"/>
              </a:rPr>
              <a:t>Đọc </a:t>
            </a:r>
            <a:r>
              <a:rPr lang="vi-VN" sz="3200" dirty="0">
                <a:solidFill>
                  <a:schemeClr val="bg1"/>
                </a:solidFill>
                <a:latin typeface="Nunito Black" pitchFamily="2" charset="0"/>
              </a:rPr>
              <a:t>bài thơ </a:t>
            </a:r>
            <a:r>
              <a:rPr lang="en-US" sz="3200" dirty="0">
                <a:solidFill>
                  <a:schemeClr val="bg1"/>
                </a:solidFill>
                <a:latin typeface="Nunito Black" pitchFamily="2" charset="0"/>
              </a:rPr>
              <a:t> </a:t>
            </a:r>
            <a:r>
              <a:rPr lang="en-US" sz="3200" dirty="0" smtClean="0">
                <a:solidFill>
                  <a:schemeClr val="bg1"/>
                </a:solidFill>
                <a:latin typeface="Nunito Black" pitchFamily="2" charset="0"/>
              </a:rPr>
              <a:t>“</a:t>
            </a:r>
            <a:r>
              <a:rPr lang="en-US" sz="3200" i="1" dirty="0" smtClean="0">
                <a:solidFill>
                  <a:schemeClr val="bg1"/>
                </a:solidFill>
                <a:latin typeface="Nunito Black" pitchFamily="2" charset="0"/>
              </a:rPr>
              <a:t>K</a:t>
            </a:r>
            <a:r>
              <a:rPr lang="vi-VN" sz="3200" i="1" dirty="0" smtClean="0">
                <a:solidFill>
                  <a:schemeClr val="bg1"/>
                </a:solidFill>
                <a:latin typeface="Nunito Black" pitchFamily="2" charset="0"/>
              </a:rPr>
              <a:t>hi </a:t>
            </a:r>
            <a:r>
              <a:rPr lang="vi-VN" sz="3200" i="1" dirty="0">
                <a:solidFill>
                  <a:schemeClr val="bg1"/>
                </a:solidFill>
                <a:latin typeface="Nunito Black" pitchFamily="2" charset="0"/>
              </a:rPr>
              <a:t>cả nhà bé </a:t>
            </a:r>
            <a:r>
              <a:rPr lang="vi-VN" sz="3200" i="1" dirty="0" smtClean="0">
                <a:solidFill>
                  <a:schemeClr val="bg1"/>
                </a:solidFill>
                <a:latin typeface="Nunito Black" pitchFamily="2" charset="0"/>
              </a:rPr>
              <a:t>tí</a:t>
            </a:r>
            <a:r>
              <a:rPr lang="en-US" sz="3200" i="1" dirty="0" smtClean="0">
                <a:solidFill>
                  <a:schemeClr val="bg1"/>
                </a:solidFill>
                <a:latin typeface="Nunito Black" pitchFamily="2" charset="0"/>
              </a:rPr>
              <a:t>”</a:t>
            </a:r>
            <a:r>
              <a:rPr lang="vi-VN" sz="3200" dirty="0">
                <a:solidFill>
                  <a:schemeClr val="bg1"/>
                </a:solidFill>
                <a:latin typeface="Nunito Black" pitchFamily="2" charset="0"/>
              </a:rPr>
              <a:t> cho người thân nghe. </a:t>
            </a:r>
            <a:r>
              <a:rPr lang="en-US" sz="3200" dirty="0" smtClean="0">
                <a:solidFill>
                  <a:schemeClr val="bg1"/>
                </a:solidFill>
                <a:latin typeface="Nunito Black" pitchFamily="2" charset="0"/>
              </a:rPr>
              <a:t>- </a:t>
            </a:r>
            <a:r>
              <a:rPr lang="vi-VN" sz="3200" dirty="0" smtClean="0">
                <a:solidFill>
                  <a:schemeClr val="bg1"/>
                </a:solidFill>
                <a:latin typeface="Nunito Black" pitchFamily="2" charset="0"/>
              </a:rPr>
              <a:t>Hỏi </a:t>
            </a:r>
            <a:r>
              <a:rPr lang="vi-VN" sz="3200" dirty="0">
                <a:solidFill>
                  <a:schemeClr val="bg1"/>
                </a:solidFill>
                <a:latin typeface="Nunito Black" pitchFamily="2" charset="0"/>
              </a:rPr>
              <a:t>về những công việc yêu thích của người thân khi còn bé</a:t>
            </a:r>
            <a:r>
              <a:rPr lang="vi-VN" sz="3200" dirty="0" smtClean="0">
                <a:solidFill>
                  <a:schemeClr val="bg1"/>
                </a:solidFill>
                <a:latin typeface="Nunito Black" pitchFamily="2" charset="0"/>
              </a:rPr>
              <a:t>.</a:t>
            </a:r>
            <a:endParaRPr lang="vi-VN" sz="3200" dirty="0">
              <a:solidFill>
                <a:schemeClr val="bg1"/>
              </a:solidFill>
              <a:latin typeface="Nunito Black" pitchFamily="2" charset="0"/>
            </a:endParaRPr>
          </a:p>
        </p:txBody>
      </p:sp>
      <p:pic>
        <p:nvPicPr>
          <p:cNvPr id="3" name="Picture 2"/>
          <p:cNvPicPr>
            <a:picLocks noChangeAspect="1"/>
          </p:cNvPicPr>
          <p:nvPr/>
        </p:nvPicPr>
        <p:blipFill>
          <a:blip r:embed="rId4"/>
          <a:stretch>
            <a:fillRect/>
          </a:stretch>
        </p:blipFill>
        <p:spPr>
          <a:xfrm>
            <a:off x="1119428" y="2452253"/>
            <a:ext cx="2945581" cy="370205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5867" b="97333" l="6200" r="95400">
                        <a14:foregroundMark x1="49400" y1="16800" x2="60200" y2="33867"/>
                        <a14:foregroundMark x1="69800" y1="20267" x2="78800" y2="30667"/>
                        <a14:foregroundMark x1="63200" y1="65867" x2="71000" y2="90667"/>
                      </a14:backgroundRemoval>
                    </a14:imgEffect>
                  </a14:imgLayer>
                </a14:imgProps>
              </a:ext>
            </a:extLst>
          </a:blip>
          <a:stretch>
            <a:fillRect/>
          </a:stretch>
        </p:blipFill>
        <p:spPr>
          <a:xfrm>
            <a:off x="5256858" y="2978591"/>
            <a:ext cx="3506896" cy="2453630"/>
          </a:xfrm>
          <a:prstGeom prst="rect">
            <a:avLst/>
          </a:prstGeom>
        </p:spPr>
      </p:pic>
    </p:spTree>
    <p:extLst>
      <p:ext uri="{BB962C8B-B14F-4D97-AF65-F5344CB8AC3E}">
        <p14:creationId xmlns:p14="http://schemas.microsoft.com/office/powerpoint/2010/main" val="19282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438059" y="-215465"/>
            <a:ext cx="7854164" cy="6500388"/>
          </a:xfrm>
          <a:prstGeom prst="rect">
            <a:avLst/>
          </a:prstGeom>
        </p:spPr>
      </p:pic>
      <p:sp>
        <p:nvSpPr>
          <p:cNvPr id="8" name="TextBox 7"/>
          <p:cNvSpPr txBox="1"/>
          <p:nvPr/>
        </p:nvSpPr>
        <p:spPr>
          <a:xfrm>
            <a:off x="5511388" y="1819012"/>
            <a:ext cx="4112242" cy="2431435"/>
          </a:xfrm>
          <a:prstGeom prst="rect">
            <a:avLst/>
          </a:prstGeom>
          <a:noFill/>
        </p:spPr>
        <p:txBody>
          <a:bodyPr wrap="square" rtlCol="0">
            <a:spAutoFit/>
          </a:bodyPr>
          <a:lstStyle/>
          <a:p>
            <a:pPr algn="ctr"/>
            <a:r>
              <a:rPr lang="en-US" sz="7600" dirty="0" smtClean="0">
                <a:solidFill>
                  <a:srgbClr val="FF9933"/>
                </a:solidFill>
                <a:latin typeface="Sigmar One" panose="00000500000000000000" pitchFamily="2" charset="0"/>
              </a:rPr>
              <a:t>VẬN DỤNG</a:t>
            </a:r>
            <a:endParaRPr lang="en-US" sz="7600" dirty="0">
              <a:solidFill>
                <a:srgbClr val="FF9933"/>
              </a:solidFill>
              <a:latin typeface="Sigmar One" panose="00000500000000000000" pitchFamily="2" charset="0"/>
            </a:endParaRPr>
          </a:p>
        </p:txBody>
      </p:sp>
      <p:pic>
        <p:nvPicPr>
          <p:cNvPr id="11" name="Picture 10"/>
          <p:cNvPicPr>
            <a:picLocks noChangeAspect="1"/>
          </p:cNvPicPr>
          <p:nvPr/>
        </p:nvPicPr>
        <p:blipFill>
          <a:blip r:embed="rId5"/>
          <a:stretch>
            <a:fillRect/>
          </a:stretch>
        </p:blipFill>
        <p:spPr>
          <a:xfrm>
            <a:off x="10148935" y="4447808"/>
            <a:ext cx="2371075" cy="2274390"/>
          </a:xfrm>
          <a:prstGeom prst="rect">
            <a:avLst/>
          </a:prstGeom>
        </p:spPr>
      </p:pic>
      <p:pic>
        <p:nvPicPr>
          <p:cNvPr id="6" name="Picture 5">
            <a:extLst>
              <a:ext uri="{FF2B5EF4-FFF2-40B4-BE49-F238E27FC236}">
                <a16:creationId xmlns:a16="http://schemas.microsoft.com/office/drawing/2014/main" id="{EBBF361E-F561-9F7D-45A5-664B39FAA2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52759" y="1267485"/>
            <a:ext cx="4249093" cy="5338191"/>
          </a:xfrm>
          <a:prstGeom prst="rect">
            <a:avLst/>
          </a:prstGeom>
        </p:spPr>
      </p:pic>
    </p:spTree>
    <p:extLst>
      <p:ext uri="{BB962C8B-B14F-4D97-AF65-F5344CB8AC3E}">
        <p14:creationId xmlns:p14="http://schemas.microsoft.com/office/powerpoint/2010/main" val="19479185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38156" y="-394298"/>
            <a:ext cx="9789629" cy="5856920"/>
          </a:xfrm>
          <a:prstGeom prst="rect">
            <a:avLst/>
          </a:prstGeom>
        </p:spPr>
      </p:pic>
      <p:sp>
        <p:nvSpPr>
          <p:cNvPr id="2" name="TextBox 1"/>
          <p:cNvSpPr txBox="1"/>
          <p:nvPr/>
        </p:nvSpPr>
        <p:spPr>
          <a:xfrm>
            <a:off x="876645" y="2357016"/>
            <a:ext cx="6760028" cy="3231654"/>
          </a:xfrm>
          <a:prstGeom prst="rect">
            <a:avLst/>
          </a:prstGeom>
          <a:noFill/>
        </p:spPr>
        <p:txBody>
          <a:bodyPr wrap="square" rtlCol="0">
            <a:spAutoFit/>
          </a:bodyPr>
          <a:lstStyle/>
          <a:p>
            <a:pPr algn="ctr"/>
            <a:r>
              <a:rPr lang="en-US" sz="6600" dirty="0" smtClean="0">
                <a:solidFill>
                  <a:srgbClr val="00B050"/>
                </a:solidFill>
                <a:latin typeface="Sigmar One" panose="00000500000000000000" pitchFamily="2" charset="0"/>
                <a:ea typeface="Microsoft YaHei" panose="020B0503020204020204" pitchFamily="34" charset="-122"/>
              </a:rPr>
              <a:t>CỦNG CỐ, DẶN DÒ</a:t>
            </a:r>
            <a:endParaRPr lang="en-US" sz="6600" dirty="0">
              <a:solidFill>
                <a:srgbClr val="00B050"/>
              </a:solidFill>
              <a:latin typeface="Sigmar One" panose="00000500000000000000" pitchFamily="2" charset="0"/>
              <a:ea typeface="Microsoft YaHei" panose="020B0503020204020204" pitchFamily="34" charset="-122"/>
            </a:endParaRPr>
          </a:p>
          <a:p>
            <a:pPr algn="ctr"/>
            <a:endParaRPr lang="en-US" sz="7200" dirty="0">
              <a:solidFill>
                <a:srgbClr val="0070C0"/>
              </a:solidFill>
              <a:ea typeface="Microsoft YaHei" panose="020B0503020204020204" pitchFamily="34" charset="-122"/>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17" b="100000" l="3746" r="95346">
                        <a14:foregroundMark x1="30193" y1="21780" x2="30193" y2="21780"/>
                        <a14:foregroundMark x1="32577" y1="20375" x2="49603" y2="36300"/>
                        <a14:foregroundMark x1="46992" y1="22248" x2="61180" y2="33958"/>
                        <a14:foregroundMark x1="29058" y1="21663" x2="33712" y2="33724"/>
                        <a14:foregroundMark x1="26220" y1="31850" x2="29739" y2="36300"/>
                      </a14:backgroundRemoval>
                    </a14:imgEffect>
                  </a14:imgLayer>
                </a14:imgProps>
              </a:ext>
            </a:extLst>
          </a:blip>
          <a:stretch>
            <a:fillRect/>
          </a:stretch>
        </p:blipFill>
        <p:spPr>
          <a:xfrm>
            <a:off x="7636673" y="1387757"/>
            <a:ext cx="5371042" cy="5206435"/>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4822" b="98113" l="1355" r="98374">
                        <a14:foregroundMark x1="27642" y1="42558" x2="29810" y2="45073"/>
                      </a14:backgroundRemoval>
                    </a14:imgEffect>
                  </a14:imgLayer>
                </a14:imgProps>
              </a:ext>
            </a:extLst>
          </a:blip>
          <a:stretch>
            <a:fillRect/>
          </a:stretch>
        </p:blipFill>
        <p:spPr>
          <a:xfrm>
            <a:off x="128770" y="4319340"/>
            <a:ext cx="1963869" cy="2538660"/>
          </a:xfrm>
          <a:prstGeom prst="rect">
            <a:avLst/>
          </a:prstGeom>
        </p:spPr>
      </p:pic>
    </p:spTree>
    <p:extLst>
      <p:ext uri="{BB962C8B-B14F-4D97-AF65-F5344CB8AC3E}">
        <p14:creationId xmlns:p14="http://schemas.microsoft.com/office/powerpoint/2010/main" val="38821303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a:hlinkClick r:id="rId11" action="ppaction://hlinksldjump"/>
          </p:cNvPr>
          <p:cNvPicPr>
            <a:picLocks noChangeAspect="1" noChangeArrowheads="1" noCrop="1"/>
          </p:cNvPicPr>
          <p:nvPr/>
        </p:nvPicPr>
        <p:blipFill>
          <a:blip r:embed="rId12">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CỐ LÊN!</a:t>
                </a:r>
                <a:endParaRPr lang="en-US" sz="1400" b="1" dirty="0">
                  <a:solidFill>
                    <a:prstClr val="black"/>
                  </a:solidFill>
                  <a:latin typeface="Times New Roman" panose="02020603050405020304" pitchFamily="18" charset="0"/>
                  <a:cs typeface="Times New Roman" panose="02020603050405020304" pitchFamily="18" charset="0"/>
                </a:endParaRPr>
              </a:p>
            </p:txBody>
          </p:sp>
        </p:grpSp>
      </p:grpSp>
      <p:sp>
        <p:nvSpPr>
          <p:cNvPr id="13" name="TextBox 12">
            <a:extLst>
              <a:ext uri="{FF2B5EF4-FFF2-40B4-BE49-F238E27FC236}">
                <a16:creationId xmlns:a16="http://schemas.microsoft.com/office/drawing/2014/main" id="{CB511CE4-D72B-4A67-AC64-409265306DFB}"/>
              </a:ext>
            </a:extLst>
          </p:cNvPr>
          <p:cNvSpPr txBox="1"/>
          <p:nvPr/>
        </p:nvSpPr>
        <p:spPr>
          <a:xfrm>
            <a:off x="1555273" y="925576"/>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dirty="0" smtClean="0">
                <a:solidFill>
                  <a:srgbClr val="7030A0"/>
                </a:solidFill>
                <a:latin typeface="Sigmar One" panose="00000500000000000000" pitchFamily="2" charset="0"/>
                <a:ea typeface="+mj-ea"/>
                <a:cs typeface="+mj-cs"/>
              </a:rPr>
              <a:t>HẸN GẶP LẠI CÁC EM</a:t>
            </a:r>
            <a:endParaRPr lang="en-US" sz="6000" dirty="0">
              <a:solidFill>
                <a:srgbClr val="7030A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239028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8" y="1981941"/>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960889" y="1204477"/>
            <a:ext cx="6506083" cy="1446550"/>
          </a:xfrm>
          <a:prstGeom prst="rect">
            <a:avLst/>
          </a:prstGeom>
          <a:noFill/>
        </p:spPr>
        <p:txBody>
          <a:bodyPr wrap="square" rtlCol="0">
            <a:spAutoFit/>
          </a:bodyPr>
          <a:lstStyle/>
          <a:p>
            <a:r>
              <a:rPr lang="en-US" sz="8800" b="1" dirty="0" err="1">
                <a:solidFill>
                  <a:srgbClr val="C00000"/>
                </a:solidFill>
                <a:latin typeface="Goudy Old Style" panose="02020502050305020303" pitchFamily="18" charset="0"/>
              </a:rPr>
              <a:t>Đọc</a:t>
            </a:r>
            <a:r>
              <a:rPr lang="en-US" sz="8800" b="1" dirty="0">
                <a:solidFill>
                  <a:srgbClr val="C00000"/>
                </a:solidFill>
                <a:latin typeface="Goudy Old Style" panose="02020502050305020303" pitchFamily="18" charset="0"/>
              </a:rPr>
              <a:t> </a:t>
            </a:r>
            <a:r>
              <a:rPr lang="en-US" sz="8800" b="1" dirty="0" err="1">
                <a:solidFill>
                  <a:srgbClr val="C00000"/>
                </a:solidFill>
                <a:latin typeface="Goudy Old Style" panose="02020502050305020303" pitchFamily="18" charset="0"/>
              </a:rPr>
              <a:t>văn</a:t>
            </a:r>
            <a:r>
              <a:rPr lang="en-US" sz="8800" b="1" dirty="0">
                <a:solidFill>
                  <a:srgbClr val="C00000"/>
                </a:solidFill>
                <a:latin typeface="Goudy Old Style" panose="02020502050305020303" pitchFamily="18" charset="0"/>
              </a:rPr>
              <a:t> </a:t>
            </a:r>
            <a:r>
              <a:rPr lang="en-US" sz="8800" b="1" dirty="0" err="1">
                <a:solidFill>
                  <a:srgbClr val="C00000"/>
                </a:solidFill>
                <a:latin typeface="Goudy Old Style" panose="02020502050305020303" pitchFamily="18" charset="0"/>
              </a:rPr>
              <a:t>bản</a:t>
            </a:r>
            <a:endParaRPr lang="en-US" sz="8800" b="1" dirty="0">
              <a:solidFill>
                <a:srgbClr val="C00000"/>
              </a:solidFill>
              <a:latin typeface="Goudy Old Style" panose="02020502050305020303"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670201" y="2651027"/>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17893233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5275" y="172900"/>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1" name="Rectangle 10"/>
          <p:cNvSpPr/>
          <p:nvPr/>
        </p:nvSpPr>
        <p:spPr>
          <a:xfrm>
            <a:off x="6868423" y="1042184"/>
            <a:ext cx="3674854"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tô</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say </a:t>
            </a:r>
            <a:r>
              <a:rPr lang="en-US" sz="2800" b="1" dirty="0" err="1">
                <a:solidFill>
                  <a:srgbClr val="002060"/>
                </a:solidFill>
                <a:latin typeface="Cambria" panose="02040503050406030204" pitchFamily="18" charset="0"/>
                <a:ea typeface="Cambria" panose="02040503050406030204" pitchFamily="18" charset="0"/>
              </a:rPr>
              <a:t>mê</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đồ</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hay </a:t>
            </a:r>
            <a:r>
              <a:rPr lang="en-US" sz="2800" b="1" dirty="0" err="1">
                <a:solidFill>
                  <a:srgbClr val="002060"/>
                </a:solidFill>
                <a:latin typeface="Cambria" panose="02040503050406030204" pitchFamily="18" charset="0"/>
                <a:ea typeface="Cambria" panose="02040503050406030204" pitchFamily="18" charset="0"/>
              </a:rPr>
              <a:t>xem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bóng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đá</a:t>
            </a:r>
            <a:r>
              <a:rPr lang="en-US" sz="2800" b="1" dirty="0">
                <a:solidFill>
                  <a:srgbClr val="002060"/>
                </a:solidFill>
                <a:latin typeface="Cambria" panose="02040503050406030204" pitchFamily="18" charset="0"/>
                <a:ea typeface="Cambria" panose="02040503050406030204" pitchFamily="18" charset="0"/>
              </a:rPr>
              <a:t>?</a:t>
            </a: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ngồi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Tối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khuya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ôm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sách</a:t>
            </a:r>
            <a:r>
              <a:rPr lang="en-US" sz="2800" b="1" dirty="0">
                <a:solidFill>
                  <a:srgbClr val="002060"/>
                </a:solidFill>
                <a:latin typeface="Cambria" panose="02040503050406030204" pitchFamily="18" charset="0"/>
                <a:ea typeface="Cambria" panose="02040503050406030204" pitchFamily="18" charset="0"/>
              </a:rPr>
              <a:t>?</a:t>
            </a:r>
          </a:p>
        </p:txBody>
      </p:sp>
      <p:sp>
        <p:nvSpPr>
          <p:cNvPr id="13" name="Rectangle 12"/>
          <p:cNvSpPr/>
          <p:nvPr/>
        </p:nvSpPr>
        <p:spPr>
          <a:xfrm>
            <a:off x="6868423" y="4739130"/>
            <a:ext cx="4373502"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Cambria" panose="02040503050406030204" pitchFamily="18" charset="0"/>
                <a:ea typeface="Cambria" panose="02040503050406030204" pitchFamily="18" charset="0"/>
              </a:rPr>
              <a:t>Khi </a:t>
            </a:r>
            <a:r>
              <a:rPr lang="vi-VN" sz="2800" b="1" dirty="0" smtClean="0">
                <a:solidFill>
                  <a:srgbClr val="002060"/>
                </a:solidFill>
                <a:latin typeface="Cambria" panose="02040503050406030204" pitchFamily="18" charset="0"/>
                <a:ea typeface="Cambria" panose="02040503050406030204" pitchFamily="18" charset="0"/>
              </a:rPr>
              <a:t>c</a:t>
            </a:r>
            <a:r>
              <a:rPr lang="en-US" sz="2800" b="1" dirty="0" smtClean="0">
                <a:solidFill>
                  <a:srgbClr val="002060"/>
                </a:solidFill>
                <a:latin typeface="Cambria" panose="02040503050406030204" pitchFamily="18" charset="0"/>
                <a:ea typeface="Cambria" panose="02040503050406030204" pitchFamily="18" charset="0"/>
              </a:rPr>
              <a:t>o</a:t>
            </a:r>
            <a:r>
              <a:rPr lang="vi-VN" sz="2800" b="1" dirty="0" smtClean="0">
                <a:solidFill>
                  <a:srgbClr val="002060"/>
                </a:solidFill>
                <a:latin typeface="Cambria" panose="02040503050406030204" pitchFamily="18" charset="0"/>
                <a:ea typeface="Cambria" panose="02040503050406030204" pitchFamily="18" charset="0"/>
              </a:rPr>
              <a:t>n </a:t>
            </a:r>
            <a:r>
              <a:rPr lang="vi-VN" sz="2800" b="1" dirty="0">
                <a:solidFill>
                  <a:srgbClr val="002060"/>
                </a:solidFill>
                <a:latin typeface="Cambria" panose="02040503050406030204" pitchFamily="18" charset="0"/>
                <a:ea typeface="Cambria" panose="02040503050406030204" pitchFamily="18" charset="0"/>
              </a:rPr>
              <a:t>còn bé tí</a:t>
            </a:r>
          </a:p>
          <a:p>
            <a:pPr fontAlgn="t"/>
            <a:r>
              <a:rPr lang="vi-VN" sz="2800" b="1" dirty="0">
                <a:solidFill>
                  <a:srgbClr val="002060"/>
                </a:solidFill>
                <a:latin typeface="Cambria" panose="02040503050406030204" pitchFamily="18" charset="0"/>
                <a:ea typeface="Cambria" panose="02040503050406030204" pitchFamily="18" charset="0"/>
              </a:rPr>
              <a:t>Chẳng đọc sách, chơi cờ</a:t>
            </a:r>
          </a:p>
          <a:p>
            <a:pPr fontAlgn="t"/>
            <a:r>
              <a:rPr lang="vi-VN" sz="2800" b="1" dirty="0">
                <a:solidFill>
                  <a:srgbClr val="002060"/>
                </a:solidFill>
                <a:latin typeface="Cambria" panose="02040503050406030204" pitchFamily="18" charset="0"/>
                <a:ea typeface="Cambria" panose="02040503050406030204" pitchFamily="18" charset="0"/>
              </a:rPr>
              <a:t>Chẳng dọn dẹp, chữa đồ</a:t>
            </a:r>
          </a:p>
          <a:p>
            <a:pPr fontAlgn="t"/>
            <a:r>
              <a:rPr lang="vi-VN" sz="2800" b="1" dirty="0">
                <a:solidFill>
                  <a:srgbClr val="002060"/>
                </a:solidFill>
                <a:latin typeface="Cambria" panose="02040503050406030204" pitchFamily="18" charset="0"/>
                <a:ea typeface="Cambria" panose="02040503050406030204" pitchFamily="18" charset="0"/>
              </a:rPr>
              <a:t>Cả ngày con đùa nghịch.</a:t>
            </a:r>
            <a:endParaRPr lang="vi-VN" sz="24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Netherworld" panose="00000400000000000000" pitchFamily="2" charset="0"/>
              </a:rPr>
              <a:t>KHI </a:t>
            </a:r>
            <a:r>
              <a:rPr lang="en-US" sz="3200" kern="0" dirty="0">
                <a:ln>
                  <a:solidFill>
                    <a:srgbClr val="FFCCA9">
                      <a:lumMod val="10000"/>
                    </a:srgbClr>
                  </a:solidFill>
                </a:ln>
                <a:solidFill>
                  <a:srgbClr val="FFC000"/>
                </a:solidFill>
                <a:effectLst>
                  <a:glow rad="101600">
                    <a:srgbClr val="EC9684">
                      <a:lumMod val="60000"/>
                      <a:lumOff val="40000"/>
                      <a:alpha val="60000"/>
                    </a:srgbClr>
                  </a:glow>
                </a:effectLst>
                <a:latin typeface="Netherworld" panose="00000400000000000000" pitchFamily="2" charset="0"/>
              </a:rPr>
              <a:t>CẢ</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etherworld" panose="00000400000000000000" pitchFamily="2" charset="0"/>
              </a:rPr>
              <a:t> </a:t>
            </a:r>
            <a:r>
              <a:rPr lang="en-US" sz="3200" kern="0" dirty="0">
                <a:ln>
                  <a:solidFill>
                    <a:srgbClr val="FFCCA9">
                      <a:lumMod val="10000"/>
                    </a:srgbClr>
                  </a:solidFill>
                </a:ln>
                <a:solidFill>
                  <a:srgbClr val="FF0066"/>
                </a:solidFill>
                <a:effectLst>
                  <a:glow rad="101600">
                    <a:srgbClr val="EC9684">
                      <a:lumMod val="60000"/>
                      <a:lumOff val="40000"/>
                      <a:alpha val="60000"/>
                    </a:srgbClr>
                  </a:glow>
                </a:effectLst>
                <a:latin typeface="Netherworld" panose="00000400000000000000" pitchFamily="2" charset="0"/>
              </a:rPr>
              <a:t>NHÀ</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etherworld" panose="00000400000000000000" pitchFamily="2" charset="0"/>
              </a:rPr>
              <a:t> </a:t>
            </a:r>
            <a:r>
              <a:rPr lang="en-US" sz="3200" kern="0" dirty="0">
                <a:ln>
                  <a:solidFill>
                    <a:srgbClr val="FFCCA9">
                      <a:lumMod val="10000"/>
                    </a:srgbClr>
                  </a:solidFill>
                </a:ln>
                <a:solidFill>
                  <a:srgbClr val="92D050"/>
                </a:solidFill>
                <a:effectLst>
                  <a:glow rad="101600">
                    <a:srgbClr val="EC9684">
                      <a:lumMod val="60000"/>
                      <a:lumOff val="40000"/>
                      <a:alpha val="60000"/>
                    </a:srgbClr>
                  </a:glow>
                </a:effectLst>
                <a:latin typeface="Netherworld" panose="00000400000000000000" pitchFamily="2" charset="0"/>
              </a:rPr>
              <a:t>BÉ</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Netherworld" panose="00000400000000000000" pitchFamily="2" charset="0"/>
              </a:rPr>
              <a:t> </a:t>
            </a:r>
            <a:r>
              <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Netherworld" panose="00000400000000000000" pitchFamily="2"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8" name="Rectangle 7"/>
          <p:cNvSpPr/>
          <p:nvPr/>
        </p:nvSpPr>
        <p:spPr>
          <a:xfrm>
            <a:off x="1896642" y="1006062"/>
            <a:ext cx="4194595"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Khi bà còn bé tí</a:t>
            </a:r>
          </a:p>
          <a:p>
            <a:pPr lvl="0" algn="just"/>
            <a:r>
              <a:rPr lang="vi-VN" sz="2800" b="1" dirty="0">
                <a:solidFill>
                  <a:srgbClr val="002060"/>
                </a:solidFill>
                <a:latin typeface="Cambria" panose="02040503050406030204" pitchFamily="18" charset="0"/>
                <a:ea typeface="Cambria" panose="02040503050406030204" pitchFamily="18" charset="0"/>
              </a:rPr>
              <a:t>Bà có nghịch lắm không</a:t>
            </a:r>
          </a:p>
          <a:p>
            <a:pPr lvl="0" algn="just"/>
            <a:r>
              <a:rPr lang="vi-VN" sz="2800" b="1" dirty="0">
                <a:solidFill>
                  <a:srgbClr val="002060"/>
                </a:solidFill>
                <a:latin typeface="Cambria" panose="02040503050406030204" pitchFamily="18" charset="0"/>
                <a:ea typeface="Cambria" panose="02040503050406030204" pitchFamily="18" charset="0"/>
              </a:rPr>
              <a:t>Dáng đi có hơi còng</a:t>
            </a:r>
          </a:p>
          <a:p>
            <a:pPr lvl="0" algn="just"/>
            <a:r>
              <a:rPr lang="vi-VN" sz="2800" b="1" dirty="0">
                <a:solidFill>
                  <a:srgbClr val="002060"/>
                </a:solidFill>
                <a:latin typeface="Cambria" panose="02040503050406030204" pitchFamily="18" charset="0"/>
                <a:ea typeface="Cambria" panose="02040503050406030204" pitchFamily="18" charset="0"/>
              </a:rPr>
              <a:t>Chăm quét nhà dọn dẹp?</a:t>
            </a:r>
          </a:p>
        </p:txBody>
      </p:sp>
      <p:sp>
        <p:nvSpPr>
          <p:cNvPr id="9" name="Rectangle 8"/>
          <p:cNvSpPr/>
          <p:nvPr/>
        </p:nvSpPr>
        <p:spPr>
          <a:xfrm>
            <a:off x="1896642" y="2924896"/>
            <a:ext cx="4127920"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Cambria" panose="02040503050406030204" pitchFamily="18" charset="0"/>
                <a:ea typeface="Cambria" panose="02040503050406030204" pitchFamily="18" charset="0"/>
              </a:rPr>
              <a:t>Khi ông còn bé tí</a:t>
            </a:r>
          </a:p>
          <a:p>
            <a:r>
              <a:rPr lang="vi-VN" sz="2800" b="1" dirty="0">
                <a:solidFill>
                  <a:srgbClr val="002060"/>
                </a:solidFill>
                <a:latin typeface="Cambria" panose="02040503050406030204" pitchFamily="18" charset="0"/>
                <a:ea typeface="Cambria" panose="02040503050406030204" pitchFamily="18" charset="0"/>
              </a:rPr>
              <a:t>Có nghiêm như bây giờ,</a:t>
            </a:r>
          </a:p>
          <a:p>
            <a:r>
              <a:rPr lang="vi-VN" sz="2800" b="1" dirty="0">
                <a:solidFill>
                  <a:srgbClr val="002060"/>
                </a:solidFill>
                <a:latin typeface="Cambria" panose="02040503050406030204" pitchFamily="18" charset="0"/>
                <a:ea typeface="Cambria" panose="02040503050406030204" pitchFamily="18" charset="0"/>
              </a:rPr>
              <a:t>Có chau mặt chơi cờ</a:t>
            </a:r>
          </a:p>
          <a:p>
            <a:r>
              <a:rPr lang="vi-VN" sz="2800" b="1" dirty="0">
                <a:solidFill>
                  <a:srgbClr val="002060"/>
                </a:solidFill>
                <a:latin typeface="Cambria" panose="02040503050406030204" pitchFamily="18" charset="0"/>
                <a:ea typeface="Cambria" panose="02040503050406030204" pitchFamily="18" charset="0"/>
              </a:rPr>
              <a:t>Có uống trà buổi sáng?</a:t>
            </a: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1362078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552" y="250635"/>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id-ID" sz="54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Great Vibes" pitchFamily="2" charset="0"/>
              <a:ea typeface="+mn-ea"/>
              <a:cs typeface="#9Slide05 Bodega Script" pitchFamily="2" charset="0"/>
              <a:sym typeface="Arial"/>
            </a:endParaRP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marL="0" marR="0" lvl="0" indent="0" algn="r" defTabSz="914400" rtl="0" eaLnBrk="1" fontAlgn="auto" latinLnBrk="0" hangingPunct="1">
              <a:lnSpc>
                <a:spcPct val="100000"/>
              </a:lnSpc>
              <a:spcBef>
                <a:spcPts val="0"/>
              </a:spcBef>
              <a:spcAft>
                <a:spcPts val="0"/>
              </a:spcAft>
              <a:buClr>
                <a:srgbClr val="FFFFFF"/>
              </a:buClr>
              <a:buSzTx/>
              <a:buFontTx/>
              <a:buNone/>
              <a:tabLst/>
              <a:defRPr/>
            </a:pPr>
            <a:r>
              <a:rPr kumimoji="0" lang="en-US" sz="3200" b="0" i="0" u="none" strike="noStrike" kern="0" cap="none" spc="0" normalizeH="0" baseline="0" noProof="0" dirty="0">
                <a:ln>
                  <a:solidFill>
                    <a:srgbClr val="FFCCA9">
                      <a:lumMod val="10000"/>
                    </a:srgbClr>
                  </a:solidFill>
                </a:ln>
                <a:solidFill>
                  <a:srgbClr val="FF3300"/>
                </a:solidFill>
                <a:effectLst>
                  <a:glow rad="101600">
                    <a:srgbClr val="EC9684">
                      <a:lumMod val="60000"/>
                      <a:lumOff val="40000"/>
                      <a:alpha val="60000"/>
                    </a:srgbClr>
                  </a:glow>
                </a:effectLst>
                <a:uLnTx/>
                <a:uFillTx/>
                <a:latin typeface="Times New Roman" panose="02020603050405020304" pitchFamily="18" charset="0"/>
                <a:cs typeface="Times New Roman" panose="02020603050405020304" pitchFamily="18" charset="0"/>
              </a:rPr>
              <a:t>KHI </a:t>
            </a:r>
            <a:r>
              <a:rPr kumimoji="0" lang="en-US" sz="3200" b="0" i="0" u="none" strike="noStrike" kern="0" cap="none" spc="0" normalizeH="0" baseline="0" noProof="0" dirty="0">
                <a:ln>
                  <a:solidFill>
                    <a:srgbClr val="FFCCA9">
                      <a:lumMod val="10000"/>
                    </a:srgbClr>
                  </a:solidFill>
                </a:ln>
                <a:solidFill>
                  <a:srgbClr val="FFC000"/>
                </a:solidFill>
                <a:effectLst>
                  <a:glow rad="101600">
                    <a:srgbClr val="EC9684">
                      <a:lumMod val="60000"/>
                      <a:lumOff val="40000"/>
                      <a:alpha val="60000"/>
                    </a:srgbClr>
                  </a:glow>
                </a:effectLst>
                <a:uLnTx/>
                <a:uFillTx/>
                <a:latin typeface="Times New Roman" panose="02020603050405020304" pitchFamily="18" charset="0"/>
                <a:cs typeface="Times New Roman" panose="02020603050405020304" pitchFamily="18" charset="0"/>
              </a:rPr>
              <a:t>CẢ</a:t>
            </a:r>
            <a:r>
              <a:rPr kumimoji="0" lang="en-US" sz="3200" b="0" i="0" u="none" strike="noStrike" kern="0" cap="none" spc="0" normalizeH="0" baseline="0" noProof="0" dirty="0">
                <a:ln>
                  <a:solidFill>
                    <a:srgbClr val="FFCCA9">
                      <a:lumMod val="10000"/>
                    </a:srgbClr>
                  </a:solidFill>
                </a:ln>
                <a:solidFill>
                  <a:srgbClr val="A2DF48"/>
                </a:solidFill>
                <a:effectLst>
                  <a:glow rad="101600">
                    <a:srgbClr val="EC9684">
                      <a:lumMod val="60000"/>
                      <a:lumOff val="40000"/>
                      <a:alpha val="60000"/>
                    </a:srgbClr>
                  </a:glow>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a:ln>
                  <a:solidFill>
                    <a:srgbClr val="FFCCA9">
                      <a:lumMod val="10000"/>
                    </a:srgbClr>
                  </a:solidFill>
                </a:ln>
                <a:solidFill>
                  <a:srgbClr val="FF0066"/>
                </a:solidFill>
                <a:effectLst>
                  <a:glow rad="101600">
                    <a:srgbClr val="EC9684">
                      <a:lumMod val="60000"/>
                      <a:lumOff val="40000"/>
                      <a:alpha val="60000"/>
                    </a:srgbClr>
                  </a:glow>
                </a:effectLst>
                <a:uLnTx/>
                <a:uFillTx/>
                <a:latin typeface="Times New Roman" panose="02020603050405020304" pitchFamily="18" charset="0"/>
                <a:cs typeface="Times New Roman" panose="02020603050405020304" pitchFamily="18" charset="0"/>
              </a:rPr>
              <a:t>NHÀ</a:t>
            </a:r>
            <a:r>
              <a:rPr kumimoji="0" lang="en-US" sz="3200" b="0" i="0" u="none" strike="noStrike" kern="0" cap="none" spc="0" normalizeH="0" baseline="0" noProof="0" dirty="0">
                <a:ln>
                  <a:solidFill>
                    <a:srgbClr val="FFCCA9">
                      <a:lumMod val="10000"/>
                    </a:srgbClr>
                  </a:solidFill>
                </a:ln>
                <a:solidFill>
                  <a:srgbClr val="A2DF48"/>
                </a:solidFill>
                <a:effectLst>
                  <a:glow rad="101600">
                    <a:srgbClr val="EC9684">
                      <a:lumMod val="60000"/>
                      <a:lumOff val="40000"/>
                      <a:alpha val="60000"/>
                    </a:srgbClr>
                  </a:glow>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a:ln>
                  <a:solidFill>
                    <a:srgbClr val="FFCCA9">
                      <a:lumMod val="10000"/>
                    </a:srgbClr>
                  </a:solidFill>
                </a:ln>
                <a:solidFill>
                  <a:srgbClr val="92D050"/>
                </a:solidFill>
                <a:effectLst>
                  <a:glow rad="101600">
                    <a:srgbClr val="EC9684">
                      <a:lumMod val="60000"/>
                      <a:lumOff val="40000"/>
                      <a:alpha val="60000"/>
                    </a:srgbClr>
                  </a:glow>
                </a:effectLst>
                <a:uLnTx/>
                <a:uFillTx/>
                <a:latin typeface="Times New Roman" panose="02020603050405020304" pitchFamily="18" charset="0"/>
                <a:cs typeface="Times New Roman" panose="02020603050405020304" pitchFamily="18" charset="0"/>
              </a:rPr>
              <a:t>BÉ</a:t>
            </a:r>
            <a:r>
              <a:rPr kumimoji="0" lang="en-US" sz="3200" b="0" i="0" u="none" strike="noStrike" kern="0" cap="none" spc="0" normalizeH="0" baseline="0" noProof="0" dirty="0">
                <a:ln>
                  <a:solidFill>
                    <a:srgbClr val="FFCCA9">
                      <a:lumMod val="10000"/>
                    </a:srgbClr>
                  </a:solidFill>
                </a:ln>
                <a:solidFill>
                  <a:srgbClr val="A2DF48"/>
                </a:solidFill>
                <a:effectLst>
                  <a:glow rad="101600">
                    <a:srgbClr val="EC9684">
                      <a:lumMod val="60000"/>
                      <a:lumOff val="40000"/>
                      <a:alpha val="60000"/>
                    </a:srgbClr>
                  </a:glow>
                </a:effectLst>
                <a:uLnTx/>
                <a:uFillTx/>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a:ln>
                  <a:solidFill>
                    <a:srgbClr val="FFCCA9">
                      <a:lumMod val="10000"/>
                    </a:srgbClr>
                  </a:solidFill>
                </a:ln>
                <a:solidFill>
                  <a:srgbClr val="0070C0"/>
                </a:solidFill>
                <a:effectLst>
                  <a:glow rad="101600">
                    <a:srgbClr val="EC9684">
                      <a:lumMod val="60000"/>
                      <a:lumOff val="40000"/>
                      <a:alpha val="60000"/>
                    </a:srgbClr>
                  </a:glow>
                </a:effectLst>
                <a:uLnTx/>
                <a:uFillTx/>
                <a:latin typeface="Times New Roman" panose="02020603050405020304" pitchFamily="18" charset="0"/>
                <a:cs typeface="Times New Roman" panose="02020603050405020304" pitchFamily="18"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2" name="Rounded Rectangle 1"/>
          <p:cNvSpPr/>
          <p:nvPr/>
        </p:nvSpPr>
        <p:spPr>
          <a:xfrm>
            <a:off x="1385861" y="1232246"/>
            <a:ext cx="4432496" cy="177187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bà còn bé tí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 có nghịch lắm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Dáng đi có hơi còng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Chăm quét nhà dọn dẹp?</a:t>
            </a:r>
          </a:p>
        </p:txBody>
      </p:sp>
      <p:sp>
        <p:nvSpPr>
          <p:cNvPr id="22" name="Rounded Rectangle 21"/>
          <p:cNvSpPr/>
          <p:nvPr/>
        </p:nvSpPr>
        <p:spPr>
          <a:xfrm>
            <a:off x="1396435" y="3464208"/>
            <a:ext cx="4319489" cy="177187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ông còn bé 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Có nghiêm như bây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Có chau mặt chơi cờ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Có uống trà buổi sáng?</a:t>
            </a:r>
          </a:p>
        </p:txBody>
      </p:sp>
      <p:grpSp>
        <p:nvGrpSpPr>
          <p:cNvPr id="14" name="Group 13"/>
          <p:cNvGrpSpPr/>
          <p:nvPr/>
        </p:nvGrpSpPr>
        <p:grpSpPr>
          <a:xfrm>
            <a:off x="769254" y="972715"/>
            <a:ext cx="851094" cy="584333"/>
            <a:chOff x="-28110" y="914314"/>
            <a:chExt cx="851094"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1</a:t>
              </a:r>
            </a:p>
          </p:txBody>
        </p:sp>
      </p:grpSp>
      <p:grpSp>
        <p:nvGrpSpPr>
          <p:cNvPr id="19" name="Group 18"/>
          <p:cNvGrpSpPr/>
          <p:nvPr/>
        </p:nvGrpSpPr>
        <p:grpSpPr>
          <a:xfrm>
            <a:off x="769254" y="3281333"/>
            <a:ext cx="851094" cy="584333"/>
            <a:chOff x="-28110" y="914314"/>
            <a:chExt cx="851094" cy="584333"/>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2</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endParaRPr>
            </a:p>
          </p:txBody>
        </p:sp>
      </p:grpSp>
      <p:sp>
        <p:nvSpPr>
          <p:cNvPr id="23" name="Rounded Rectangle 22"/>
          <p:cNvSpPr/>
          <p:nvPr/>
        </p:nvSpPr>
        <p:spPr>
          <a:xfrm>
            <a:off x="6960654" y="1140833"/>
            <a:ext cx="4419077" cy="17718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bé</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ô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tô</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say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sửa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hay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xem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24" name="Rounded Rectangle 23"/>
          <p:cNvSpPr/>
          <p:nvPr/>
        </p:nvSpPr>
        <p:spPr>
          <a:xfrm>
            <a:off x="6932940" y="2948061"/>
            <a:ext cx="4446791" cy="177187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mẹ</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bé</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mải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ngồi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cắm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chợ</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gần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nhà</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Tối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khuya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cuốn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sách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25" name="Rounded Rectangle 24"/>
          <p:cNvSpPr/>
          <p:nvPr/>
        </p:nvSpPr>
        <p:spPr>
          <a:xfrm>
            <a:off x="6932939" y="4767389"/>
            <a:ext cx="4446791" cy="177187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o</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còn bé tí</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Chẳng đọc sách, chơi cờ</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Chẳng dọn dẹp, chữa đồ</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Cả ngày con đùa nghịch.</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26" name="Group 25"/>
          <p:cNvGrpSpPr/>
          <p:nvPr/>
        </p:nvGrpSpPr>
        <p:grpSpPr>
          <a:xfrm>
            <a:off x="6290335" y="972715"/>
            <a:ext cx="851094" cy="584333"/>
            <a:chOff x="-28110" y="914314"/>
            <a:chExt cx="851094" cy="584333"/>
          </a:xfrm>
        </p:grpSpPr>
        <p:pic>
          <p:nvPicPr>
            <p:cNvPr id="27" name="Picture 2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8" name="TextBox 27">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3</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endParaRPr>
            </a:p>
          </p:txBody>
        </p:sp>
      </p:grpSp>
      <p:grpSp>
        <p:nvGrpSpPr>
          <p:cNvPr id="29" name="Group 28"/>
          <p:cNvGrpSpPr/>
          <p:nvPr/>
        </p:nvGrpSpPr>
        <p:grpSpPr>
          <a:xfrm>
            <a:off x="6244446" y="2772270"/>
            <a:ext cx="851094" cy="584333"/>
            <a:chOff x="-28110" y="914314"/>
            <a:chExt cx="851094" cy="584333"/>
          </a:xfrm>
        </p:grpSpPr>
        <p:pic>
          <p:nvPicPr>
            <p:cNvPr id="30" name="Picture 2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1" name="TextBox 30">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4</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endParaRPr>
            </a:p>
          </p:txBody>
        </p:sp>
      </p:grpSp>
      <p:grpSp>
        <p:nvGrpSpPr>
          <p:cNvPr id="32" name="Group 31"/>
          <p:cNvGrpSpPr/>
          <p:nvPr/>
        </p:nvGrpSpPr>
        <p:grpSpPr>
          <a:xfrm>
            <a:off x="6269966" y="4591464"/>
            <a:ext cx="851094" cy="584333"/>
            <a:chOff x="-28110" y="914314"/>
            <a:chExt cx="851094" cy="584333"/>
          </a:xfrm>
        </p:grpSpPr>
        <p:pic>
          <p:nvPicPr>
            <p:cNvPr id="33" name="Picture 3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4" name="TextBox 33">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rPr>
                <a:t>5</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Baloo 2 Medium" pitchFamily="2" charset="0"/>
              </a:endParaRPr>
            </a:p>
          </p:txBody>
        </p:sp>
      </p:grpSp>
      <p:pic>
        <p:nvPicPr>
          <p:cNvPr id="3" name="Picture 2"/>
          <p:cNvPicPr>
            <a:picLocks noChangeAspect="1"/>
          </p:cNvPicPr>
          <p:nvPr/>
        </p:nvPicPr>
        <p:blipFill>
          <a:blip r:embed="rId5"/>
          <a:stretch>
            <a:fillRect/>
          </a:stretch>
        </p:blipFill>
        <p:spPr>
          <a:xfrm>
            <a:off x="11141734" y="129792"/>
            <a:ext cx="920576" cy="835224"/>
          </a:xfrm>
          <a:prstGeom prst="rect">
            <a:avLst/>
          </a:prstGeom>
        </p:spPr>
      </p:pic>
    </p:spTree>
    <p:extLst>
      <p:ext uri="{BB962C8B-B14F-4D97-AF65-F5344CB8AC3E}">
        <p14:creationId xmlns:p14="http://schemas.microsoft.com/office/powerpoint/2010/main" val="2428391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00125"/>
            <a:ext cx="12192000" cy="534352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764121" y="1576718"/>
            <a:ext cx="6125295" cy="4600575"/>
          </a:xfrm>
          <a:prstGeom prst="rect">
            <a:avLst/>
          </a:prstGeom>
          <a:effectLst>
            <a:softEdge rad="63500"/>
          </a:effectLst>
        </p:spPr>
      </p:pic>
      <p:sp>
        <p:nvSpPr>
          <p:cNvPr id="10" name="Rectangle 9"/>
          <p:cNvSpPr/>
          <p:nvPr/>
        </p:nvSpPr>
        <p:spPr>
          <a:xfrm>
            <a:off x="3033017" y="207757"/>
            <a:ext cx="6078339" cy="1015663"/>
          </a:xfrm>
          <a:prstGeom prst="rect">
            <a:avLst/>
          </a:prstGeom>
        </p:spPr>
        <p:txBody>
          <a:bodyPr wrap="square">
            <a:spAutoFit/>
          </a:bodyPr>
          <a:lstStyle/>
          <a:p>
            <a:pPr algn="ctr">
              <a:buClr>
                <a:srgbClr val="000000"/>
              </a:buClr>
            </a:pPr>
            <a:r>
              <a:rPr lang="en-US" sz="6000" b="1" kern="0" dirty="0" err="1">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Luyện</a:t>
            </a:r>
            <a:r>
              <a:rPr lang="en-US" sz="6000" b="1" kern="0" dirty="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 </a:t>
            </a:r>
            <a:r>
              <a:rPr lang="en-US" sz="6000" b="1" kern="0" dirty="0" err="1">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đọc</a:t>
            </a:r>
            <a:r>
              <a:rPr lang="en-US" sz="6000" b="1" kern="0" dirty="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 </a:t>
            </a:r>
            <a:r>
              <a:rPr lang="en-US" sz="6000" b="1" kern="0" dirty="0" err="1">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từ</a:t>
            </a:r>
            <a:r>
              <a:rPr lang="en-US" sz="6000" b="1" kern="0" dirty="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 </a:t>
            </a:r>
            <a:r>
              <a:rPr lang="en-US" sz="6000" b="1" kern="0" dirty="0" err="1">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khó</a:t>
            </a:r>
            <a:endParaRPr lang="en-US" sz="6000" b="1" kern="0" dirty="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874923DD-2CD3-2D7E-2162-E433FE8F2CFE}"/>
              </a:ext>
            </a:extLst>
          </p:cNvPr>
          <p:cNvSpPr txBox="1"/>
          <p:nvPr/>
        </p:nvSpPr>
        <p:spPr>
          <a:xfrm>
            <a:off x="2282495" y="1600119"/>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còng</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id="{31CD8366-6099-09EB-BC77-037F0CEFC165}"/>
              </a:ext>
            </a:extLst>
          </p:cNvPr>
          <p:cNvSpPr txBox="1"/>
          <p:nvPr/>
        </p:nvSpPr>
        <p:spPr>
          <a:xfrm>
            <a:off x="7098131" y="272433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Tối</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khuya</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id="{6E035349-06E2-6263-388B-3A094A78C4B5}"/>
              </a:ext>
            </a:extLst>
          </p:cNvPr>
          <p:cNvSpPr txBox="1"/>
          <p:nvPr/>
        </p:nvSpPr>
        <p:spPr>
          <a:xfrm>
            <a:off x="2282495" y="2840296"/>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Dọn</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dẹp</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id="{B1D7AC33-63B4-1642-0256-750DD4363E26}"/>
              </a:ext>
            </a:extLst>
          </p:cNvPr>
          <p:cNvSpPr txBox="1"/>
          <p:nvPr/>
        </p:nvSpPr>
        <p:spPr>
          <a:xfrm>
            <a:off x="7098131" y="1576718"/>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Uống</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trà</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0" name="TextBox 19">
            <a:extLst>
              <a:ext uri="{FF2B5EF4-FFF2-40B4-BE49-F238E27FC236}">
                <a16:creationId xmlns:a16="http://schemas.microsoft.com/office/drawing/2014/main" id="{F169BCCA-F6F1-CBEF-A160-CA8D549690B9}"/>
              </a:ext>
            </a:extLst>
          </p:cNvPr>
          <p:cNvSpPr txBox="1"/>
          <p:nvPr/>
        </p:nvSpPr>
        <p:spPr>
          <a:xfrm>
            <a:off x="2282495" y="3986262"/>
            <a:ext cx="245706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Chau</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mặt</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id="{C8E43040-427E-9BEC-1142-C127DC0E9906}"/>
              </a:ext>
            </a:extLst>
          </p:cNvPr>
          <p:cNvSpPr txBox="1"/>
          <p:nvPr/>
        </p:nvSpPr>
        <p:spPr>
          <a:xfrm>
            <a:off x="7098131" y="3983856"/>
            <a:ext cx="2514599"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Cuốn</a:t>
            </a:r>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smtClean="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sách</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4"/>
          <a:stretch>
            <a:fillRect/>
          </a:stretch>
        </p:blipFill>
        <p:spPr>
          <a:xfrm>
            <a:off x="11113486" y="164901"/>
            <a:ext cx="920576" cy="835224"/>
          </a:xfrm>
          <a:prstGeom prst="rect">
            <a:avLst/>
          </a:prstGeom>
        </p:spPr>
      </p:pic>
    </p:spTree>
    <p:extLst>
      <p:ext uri="{BB962C8B-B14F-4D97-AF65-F5344CB8AC3E}">
        <p14:creationId xmlns:p14="http://schemas.microsoft.com/office/powerpoint/2010/main" val="584958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00125"/>
            <a:ext cx="12192000" cy="534352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7659" y="1668219"/>
            <a:ext cx="6125295" cy="4600575"/>
          </a:xfrm>
          <a:prstGeom prst="rect">
            <a:avLst/>
          </a:prstGeom>
          <a:effectLst>
            <a:softEdge rad="63500"/>
          </a:effectLst>
        </p:spPr>
      </p:pic>
      <p:sp>
        <p:nvSpPr>
          <p:cNvPr id="10" name="Rectangle 9"/>
          <p:cNvSpPr/>
          <p:nvPr/>
        </p:nvSpPr>
        <p:spPr>
          <a:xfrm>
            <a:off x="3008466" y="19970"/>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Luyện</a:t>
            </a:r>
            <a:r>
              <a:rPr lang="en-US" sz="6600" b="1" kern="0" dirty="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 </a:t>
            </a:r>
            <a:r>
              <a:rPr lang="en-US" sz="6600" b="1" kern="0" dirty="0" err="1">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đọc</a:t>
            </a:r>
            <a:r>
              <a:rPr lang="en-US" sz="6600" b="1" kern="0" dirty="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 </a:t>
            </a:r>
            <a:r>
              <a:rPr lang="en-US" sz="6600" b="1" kern="0" dirty="0" err="1" smtClean="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câu</a:t>
            </a:r>
            <a:endParaRPr lang="en-US" sz="6600" b="1" kern="0" dirty="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2D9E22BA-1147-6B37-2480-A90B3680939E}"/>
              </a:ext>
            </a:extLst>
          </p:cNvPr>
          <p:cNvSpPr txBox="1"/>
          <p:nvPr/>
        </p:nvSpPr>
        <p:spPr>
          <a:xfrm>
            <a:off x="6096000" y="2104522"/>
            <a:ext cx="5361321" cy="1191816"/>
          </a:xfrm>
          <a:prstGeom prst="roundRect">
            <a:avLst/>
          </a:prstGeom>
          <a:solidFill>
            <a:schemeClr val="accent4">
              <a:lumMod val="60000"/>
              <a:lumOff val="40000"/>
            </a:schemeClr>
          </a:solidFill>
          <a:ln w="38100">
            <a:noFill/>
            <a:prstDash val="lgDashDot"/>
          </a:ln>
        </p:spPr>
        <p:txBody>
          <a:bodyPr wrap="square">
            <a:spAutoFit/>
          </a:bodyPr>
          <a:lstStyle/>
          <a:p>
            <a:pPr lvl="0" fontAlgn="t"/>
            <a:r>
              <a:rPr lang="vi-VN" sz="3200" b="1" dirty="0">
                <a:solidFill>
                  <a:srgbClr val="002060"/>
                </a:solidFill>
                <a:latin typeface="Cambria" panose="02040503050406030204" pitchFamily="18" charset="0"/>
                <a:ea typeface="Cambria" panose="02040503050406030204" pitchFamily="18" charset="0"/>
              </a:rPr>
              <a:t>Khi c</a:t>
            </a:r>
            <a:r>
              <a:rPr lang="en-US" sz="3200" b="1" dirty="0">
                <a:solidFill>
                  <a:srgbClr val="002060"/>
                </a:solidFill>
                <a:latin typeface="Cambria" panose="02040503050406030204" pitchFamily="18" charset="0"/>
                <a:ea typeface="Cambria" panose="02040503050406030204" pitchFamily="18" charset="0"/>
              </a:rPr>
              <a:t>o</a:t>
            </a:r>
            <a:r>
              <a:rPr lang="vi-VN" sz="3200" b="1" dirty="0">
                <a:solidFill>
                  <a:srgbClr val="002060"/>
                </a:solidFill>
                <a:latin typeface="Cambria" panose="02040503050406030204" pitchFamily="18" charset="0"/>
                <a:ea typeface="Cambria" panose="02040503050406030204" pitchFamily="18" charset="0"/>
              </a:rPr>
              <a:t>n </a:t>
            </a:r>
            <a:r>
              <a:rPr lang="en-US" sz="3200" b="1" dirty="0" smtClean="0">
                <a:solidFill>
                  <a:srgbClr val="FF0000"/>
                </a:solidFill>
                <a:latin typeface="Cambria" panose="02040503050406030204" pitchFamily="18" charset="0"/>
                <a:ea typeface="Cambria" panose="02040503050406030204" pitchFamily="18" charset="0"/>
              </a:rPr>
              <a:t>/</a:t>
            </a:r>
            <a:r>
              <a:rPr lang="en-US" sz="3200" b="1" dirty="0" smtClean="0">
                <a:solidFill>
                  <a:srgbClr val="002060"/>
                </a:solidFill>
                <a:latin typeface="Cambria" panose="02040503050406030204" pitchFamily="18" charset="0"/>
                <a:ea typeface="Cambria" panose="02040503050406030204" pitchFamily="18" charset="0"/>
              </a:rPr>
              <a:t> </a:t>
            </a:r>
            <a:r>
              <a:rPr lang="vi-VN" sz="3200" b="1" dirty="0" smtClean="0">
                <a:solidFill>
                  <a:srgbClr val="002060"/>
                </a:solidFill>
                <a:latin typeface="Cambria" panose="02040503050406030204" pitchFamily="18" charset="0"/>
                <a:ea typeface="Cambria" panose="02040503050406030204" pitchFamily="18" charset="0"/>
              </a:rPr>
              <a:t>còn </a:t>
            </a:r>
            <a:r>
              <a:rPr lang="vi-VN" sz="3200" b="1" dirty="0">
                <a:solidFill>
                  <a:srgbClr val="002060"/>
                </a:solidFill>
                <a:latin typeface="Cambria" panose="02040503050406030204" pitchFamily="18" charset="0"/>
                <a:ea typeface="Cambria" panose="02040503050406030204" pitchFamily="18" charset="0"/>
              </a:rPr>
              <a:t>bé </a:t>
            </a:r>
            <a:r>
              <a:rPr lang="vi-VN" sz="3200" b="1" dirty="0" smtClean="0">
                <a:solidFill>
                  <a:srgbClr val="002060"/>
                </a:solidFill>
                <a:latin typeface="Cambria" panose="02040503050406030204" pitchFamily="18" charset="0"/>
                <a:ea typeface="Cambria" panose="02040503050406030204" pitchFamily="18" charset="0"/>
              </a:rPr>
              <a:t>tí</a:t>
            </a:r>
            <a:r>
              <a:rPr lang="en-US" sz="3200" b="1" dirty="0" smtClean="0">
                <a:solidFill>
                  <a:srgbClr val="FF0000"/>
                </a:solidFill>
                <a:latin typeface="Cambria" panose="02040503050406030204" pitchFamily="18" charset="0"/>
                <a:ea typeface="Cambria" panose="02040503050406030204" pitchFamily="18" charset="0"/>
              </a:rPr>
              <a:t>/</a:t>
            </a:r>
            <a:endParaRPr lang="vi-VN" sz="3200" b="1" dirty="0">
              <a:solidFill>
                <a:srgbClr val="FF0000"/>
              </a:solidFill>
              <a:latin typeface="Cambria" panose="02040503050406030204" pitchFamily="18" charset="0"/>
              <a:ea typeface="Cambria" panose="02040503050406030204" pitchFamily="18" charset="0"/>
            </a:endParaRPr>
          </a:p>
          <a:p>
            <a:pPr lvl="0" fontAlgn="t"/>
            <a:r>
              <a:rPr lang="vi-VN" sz="3200" b="1" dirty="0">
                <a:solidFill>
                  <a:srgbClr val="002060"/>
                </a:solidFill>
                <a:latin typeface="Cambria" panose="02040503050406030204" pitchFamily="18" charset="0"/>
                <a:ea typeface="Cambria" panose="02040503050406030204" pitchFamily="18" charset="0"/>
              </a:rPr>
              <a:t>Chẳng đọc sách</a:t>
            </a:r>
            <a:r>
              <a:rPr lang="vi-VN" sz="3200" b="1" dirty="0" smtClean="0">
                <a:solidFill>
                  <a:srgbClr val="002060"/>
                </a:solidFill>
                <a:latin typeface="Cambria" panose="02040503050406030204" pitchFamily="18" charset="0"/>
                <a:ea typeface="Cambria" panose="02040503050406030204" pitchFamily="18" charset="0"/>
              </a:rPr>
              <a:t>,</a:t>
            </a:r>
            <a:r>
              <a:rPr lang="en-US" sz="3200" b="1" dirty="0" smtClean="0">
                <a:solidFill>
                  <a:srgbClr val="FF0000"/>
                </a:solidFill>
                <a:latin typeface="Cambria" panose="02040503050406030204" pitchFamily="18" charset="0"/>
                <a:ea typeface="Cambria" panose="02040503050406030204" pitchFamily="18" charset="0"/>
              </a:rPr>
              <a:t>/</a:t>
            </a:r>
            <a:r>
              <a:rPr lang="vi-VN" sz="3200" b="1" dirty="0" smtClean="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chơi </a:t>
            </a:r>
            <a:r>
              <a:rPr lang="vi-VN" sz="3200" b="1" dirty="0" smtClean="0">
                <a:solidFill>
                  <a:srgbClr val="002060"/>
                </a:solidFill>
                <a:latin typeface="Cambria" panose="02040503050406030204" pitchFamily="18" charset="0"/>
                <a:ea typeface="Cambria" panose="02040503050406030204" pitchFamily="18" charset="0"/>
              </a:rPr>
              <a:t>cờ</a:t>
            </a:r>
            <a:r>
              <a:rPr lang="en-US" sz="3200" b="1" dirty="0" smtClean="0">
                <a:solidFill>
                  <a:srgbClr val="FF0000"/>
                </a:solidFill>
                <a:latin typeface="Cambria" panose="02040503050406030204" pitchFamily="18" charset="0"/>
                <a:ea typeface="Cambria" panose="02040503050406030204" pitchFamily="18" charset="0"/>
              </a:rPr>
              <a:t>/</a:t>
            </a:r>
            <a:endParaRPr lang="vi-VN"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D9E22BA-1147-6B37-2480-A90B3680939E}"/>
              </a:ext>
            </a:extLst>
          </p:cNvPr>
          <p:cNvSpPr txBox="1"/>
          <p:nvPr/>
        </p:nvSpPr>
        <p:spPr>
          <a:xfrm>
            <a:off x="6047636" y="4229257"/>
            <a:ext cx="5431353" cy="1191816"/>
          </a:xfrm>
          <a:prstGeom prst="roundRect">
            <a:avLst/>
          </a:prstGeom>
          <a:solidFill>
            <a:schemeClr val="accent4">
              <a:lumMod val="60000"/>
              <a:lumOff val="40000"/>
            </a:schemeClr>
          </a:solidFill>
          <a:ln w="38100">
            <a:noFill/>
            <a:prstDash val="lgDashDot"/>
          </a:ln>
        </p:spPr>
        <p:txBody>
          <a:bodyPr wrap="square">
            <a:spAutoFit/>
          </a:bodyPr>
          <a:lstStyle/>
          <a:p>
            <a:pPr lvl="0" fontAlgn="t"/>
            <a:r>
              <a:rPr lang="vi-VN" sz="3200" b="1" dirty="0">
                <a:solidFill>
                  <a:srgbClr val="002060"/>
                </a:solidFill>
                <a:latin typeface="Cambria" panose="02040503050406030204" pitchFamily="18" charset="0"/>
                <a:ea typeface="Cambria" panose="02040503050406030204" pitchFamily="18" charset="0"/>
              </a:rPr>
              <a:t>Chẳng dọn dẹp</a:t>
            </a:r>
            <a:r>
              <a:rPr lang="vi-VN" sz="3200" b="1" dirty="0" smtClean="0">
                <a:solidFill>
                  <a:srgbClr val="002060"/>
                </a:solidFill>
                <a:latin typeface="Cambria" panose="02040503050406030204" pitchFamily="18" charset="0"/>
                <a:ea typeface="Cambria" panose="02040503050406030204" pitchFamily="18" charset="0"/>
              </a:rPr>
              <a:t>,</a:t>
            </a:r>
            <a:r>
              <a:rPr lang="en-US" sz="3200" b="1" dirty="0" smtClean="0">
                <a:solidFill>
                  <a:srgbClr val="FF0000"/>
                </a:solidFill>
                <a:latin typeface="Cambria" panose="02040503050406030204" pitchFamily="18" charset="0"/>
                <a:ea typeface="Cambria" panose="02040503050406030204" pitchFamily="18" charset="0"/>
              </a:rPr>
              <a:t>/</a:t>
            </a:r>
            <a:r>
              <a:rPr lang="vi-VN" sz="3200" b="1" dirty="0" smtClean="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chữa </a:t>
            </a:r>
            <a:r>
              <a:rPr lang="vi-VN" sz="3200" b="1" dirty="0" smtClean="0">
                <a:solidFill>
                  <a:srgbClr val="002060"/>
                </a:solidFill>
                <a:latin typeface="Cambria" panose="02040503050406030204" pitchFamily="18" charset="0"/>
                <a:ea typeface="Cambria" panose="02040503050406030204" pitchFamily="18" charset="0"/>
              </a:rPr>
              <a:t>đồ</a:t>
            </a:r>
            <a:r>
              <a:rPr lang="en-US" sz="3200" b="1" dirty="0" smtClean="0">
                <a:solidFill>
                  <a:srgbClr val="FF0000"/>
                </a:solidFill>
                <a:latin typeface="Cambria" panose="02040503050406030204" pitchFamily="18" charset="0"/>
                <a:ea typeface="Cambria" panose="02040503050406030204" pitchFamily="18" charset="0"/>
              </a:rPr>
              <a:t>/</a:t>
            </a:r>
            <a:endParaRPr lang="vi-VN" sz="3200" b="1" dirty="0">
              <a:solidFill>
                <a:srgbClr val="FF0000"/>
              </a:solidFill>
              <a:latin typeface="Cambria" panose="02040503050406030204" pitchFamily="18" charset="0"/>
              <a:ea typeface="Cambria" panose="02040503050406030204" pitchFamily="18" charset="0"/>
            </a:endParaRPr>
          </a:p>
          <a:p>
            <a:pPr lvl="0" fontAlgn="t"/>
            <a:r>
              <a:rPr lang="vi-VN" sz="3200" b="1" dirty="0">
                <a:solidFill>
                  <a:srgbClr val="002060"/>
                </a:solidFill>
                <a:latin typeface="Cambria" panose="02040503050406030204" pitchFamily="18" charset="0"/>
                <a:ea typeface="Cambria" panose="02040503050406030204" pitchFamily="18" charset="0"/>
              </a:rPr>
              <a:t>Cả </a:t>
            </a:r>
            <a:r>
              <a:rPr lang="vi-VN" sz="3200" b="1" dirty="0" smtClean="0">
                <a:solidFill>
                  <a:srgbClr val="002060"/>
                </a:solidFill>
                <a:latin typeface="Cambria" panose="02040503050406030204" pitchFamily="18" charset="0"/>
                <a:ea typeface="Cambria" panose="02040503050406030204" pitchFamily="18" charset="0"/>
              </a:rPr>
              <a:t>ngày</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smtClean="0">
                <a:solidFill>
                  <a:srgbClr val="FF0000"/>
                </a:solidFill>
                <a:latin typeface="Cambria" panose="02040503050406030204" pitchFamily="18" charset="0"/>
                <a:ea typeface="Cambria" panose="02040503050406030204" pitchFamily="18" charset="0"/>
              </a:rPr>
              <a:t>/</a:t>
            </a:r>
            <a:r>
              <a:rPr lang="vi-VN" sz="3200" b="1" dirty="0" smtClean="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con đùa nghịch</a:t>
            </a:r>
            <a:r>
              <a:rPr lang="vi-VN" sz="3200" b="1" dirty="0" smtClean="0">
                <a:solidFill>
                  <a:srgbClr val="002060"/>
                </a:solidFill>
                <a:latin typeface="Cambria" panose="02040503050406030204" pitchFamily="18" charset="0"/>
                <a:ea typeface="Cambria" panose="02040503050406030204" pitchFamily="18" charset="0"/>
              </a:rPr>
              <a:t>.</a:t>
            </a:r>
            <a:r>
              <a:rPr lang="en-US" sz="3200" b="1" dirty="0" smtClean="0">
                <a:solidFill>
                  <a:srgbClr val="FF0000"/>
                </a:solidFill>
                <a:latin typeface="Cambria" panose="02040503050406030204" pitchFamily="18" charset="0"/>
                <a:ea typeface="Cambria" panose="02040503050406030204" pitchFamily="18" charset="0"/>
              </a:rPr>
              <a:t>//</a:t>
            </a:r>
            <a:endParaRPr lang="vi-VN" sz="2800" b="1" dirty="0">
              <a:solidFill>
                <a:srgbClr val="FF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11104859" y="141187"/>
            <a:ext cx="920576" cy="835224"/>
          </a:xfrm>
          <a:prstGeom prst="rect">
            <a:avLst/>
          </a:prstGeom>
        </p:spPr>
      </p:pic>
    </p:spTree>
    <p:extLst>
      <p:ext uri="{BB962C8B-B14F-4D97-AF65-F5344CB8AC3E}">
        <p14:creationId xmlns:p14="http://schemas.microsoft.com/office/powerpoint/2010/main" val="160931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552" y="250635"/>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sz="28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KHI </a:t>
            </a:r>
            <a:r>
              <a:rPr lang="en-US" sz="3200" kern="0" dirty="0">
                <a:ln>
                  <a:solidFill>
                    <a:srgbClr val="FFCCA9">
                      <a:lumMod val="10000"/>
                    </a:srgbClr>
                  </a:solidFill>
                </a:ln>
                <a:solidFill>
                  <a:srgbClr val="FFC0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CẢ</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FF0066"/>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NHÀ</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92D05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BÉ</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2" name="Rounded Rectangle 1"/>
          <p:cNvSpPr/>
          <p:nvPr/>
        </p:nvSpPr>
        <p:spPr>
          <a:xfrm>
            <a:off x="1385861" y="1232246"/>
            <a:ext cx="4432496" cy="177187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Khi bà còn bé tí</a:t>
            </a:r>
          </a:p>
          <a:p>
            <a:pPr lvl="0" algn="just"/>
            <a:r>
              <a:rPr lang="vi-VN" sz="2800" b="1" dirty="0">
                <a:solidFill>
                  <a:srgbClr val="002060"/>
                </a:solidFill>
                <a:latin typeface="Cambria" panose="02040503050406030204" pitchFamily="18" charset="0"/>
                <a:ea typeface="Cambria" panose="02040503050406030204" pitchFamily="18" charset="0"/>
              </a:rPr>
              <a:t>Bà có nghịch lắm không</a:t>
            </a:r>
          </a:p>
          <a:p>
            <a:pPr lvl="0" algn="just"/>
            <a:r>
              <a:rPr lang="vi-VN" sz="2800" b="1" dirty="0">
                <a:solidFill>
                  <a:srgbClr val="002060"/>
                </a:solidFill>
                <a:latin typeface="Cambria" panose="02040503050406030204" pitchFamily="18" charset="0"/>
                <a:ea typeface="Cambria" panose="02040503050406030204" pitchFamily="18" charset="0"/>
              </a:rPr>
              <a:t>Dáng đi có hơi còng</a:t>
            </a:r>
          </a:p>
          <a:p>
            <a:pPr lvl="0" algn="just"/>
            <a:r>
              <a:rPr lang="vi-VN" sz="2800" b="1" dirty="0">
                <a:solidFill>
                  <a:srgbClr val="002060"/>
                </a:solidFill>
                <a:latin typeface="Cambria" panose="02040503050406030204" pitchFamily="18" charset="0"/>
                <a:ea typeface="Cambria" panose="02040503050406030204" pitchFamily="18" charset="0"/>
              </a:rPr>
              <a:t>Chăm quét nhà dọn dẹp?</a:t>
            </a:r>
          </a:p>
        </p:txBody>
      </p:sp>
      <p:sp>
        <p:nvSpPr>
          <p:cNvPr id="22" name="Rounded Rectangle 21"/>
          <p:cNvSpPr/>
          <p:nvPr/>
        </p:nvSpPr>
        <p:spPr>
          <a:xfrm>
            <a:off x="1396435" y="3464208"/>
            <a:ext cx="4319489" cy="177187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Cambria" panose="02040503050406030204" pitchFamily="18" charset="0"/>
                <a:ea typeface="Cambria" panose="02040503050406030204" pitchFamily="18" charset="0"/>
              </a:rPr>
              <a:t>Khi ông còn bé tí</a:t>
            </a:r>
          </a:p>
          <a:p>
            <a:r>
              <a:rPr lang="vi-VN" sz="2800" b="1" dirty="0">
                <a:solidFill>
                  <a:srgbClr val="002060"/>
                </a:solidFill>
                <a:latin typeface="Cambria" panose="02040503050406030204" pitchFamily="18" charset="0"/>
                <a:ea typeface="Cambria" panose="02040503050406030204" pitchFamily="18" charset="0"/>
              </a:rPr>
              <a:t>Có nghiêm như bây giờ,</a:t>
            </a:r>
          </a:p>
          <a:p>
            <a:r>
              <a:rPr lang="vi-VN" sz="2800" b="1" dirty="0">
                <a:solidFill>
                  <a:srgbClr val="002060"/>
                </a:solidFill>
                <a:latin typeface="Cambria" panose="02040503050406030204" pitchFamily="18" charset="0"/>
                <a:ea typeface="Cambria" panose="02040503050406030204" pitchFamily="18" charset="0"/>
              </a:rPr>
              <a:t>Có chau mặt chơi cờ</a:t>
            </a:r>
          </a:p>
          <a:p>
            <a:r>
              <a:rPr lang="vi-VN" sz="2800" b="1" dirty="0">
                <a:solidFill>
                  <a:srgbClr val="002060"/>
                </a:solidFill>
                <a:latin typeface="Cambria" panose="02040503050406030204" pitchFamily="18" charset="0"/>
                <a:ea typeface="Cambria" panose="02040503050406030204" pitchFamily="18" charset="0"/>
              </a:rPr>
              <a:t>Có uống trà buổi sáng?</a:t>
            </a:r>
          </a:p>
        </p:txBody>
      </p:sp>
      <p:grpSp>
        <p:nvGrpSpPr>
          <p:cNvPr id="14" name="Group 13"/>
          <p:cNvGrpSpPr/>
          <p:nvPr/>
        </p:nvGrpSpPr>
        <p:grpSpPr>
          <a:xfrm>
            <a:off x="769254" y="972715"/>
            <a:ext cx="851094" cy="584333"/>
            <a:chOff x="-28110" y="914314"/>
            <a:chExt cx="851094" cy="584333"/>
          </a:xfrm>
        </p:grpSpPr>
        <p:pic>
          <p:nvPicPr>
            <p:cNvPr id="17" name="Picture 1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grpSp>
        <p:nvGrpSpPr>
          <p:cNvPr id="19" name="Group 18"/>
          <p:cNvGrpSpPr/>
          <p:nvPr/>
        </p:nvGrpSpPr>
        <p:grpSpPr>
          <a:xfrm>
            <a:off x="769254" y="3281333"/>
            <a:ext cx="851094" cy="584333"/>
            <a:chOff x="-28110" y="914314"/>
            <a:chExt cx="851094" cy="584333"/>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23" name="Rounded Rectangle 22"/>
          <p:cNvSpPr/>
          <p:nvPr/>
        </p:nvSpPr>
        <p:spPr>
          <a:xfrm>
            <a:off x="6960654" y="1140833"/>
            <a:ext cx="4419077" cy="17718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tô</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say </a:t>
            </a:r>
            <a:r>
              <a:rPr lang="en-US" sz="2800" b="1" dirty="0" err="1">
                <a:solidFill>
                  <a:srgbClr val="002060"/>
                </a:solidFill>
                <a:latin typeface="Cambria" panose="02040503050406030204" pitchFamily="18" charset="0"/>
                <a:ea typeface="Cambria" panose="02040503050406030204" pitchFamily="18" charset="0"/>
              </a:rPr>
              <a:t>mê</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đồ</a:t>
            </a:r>
            <a:endParaRPr lang="en-US" sz="2800" b="1" dirty="0">
              <a:solidFill>
                <a:srgbClr val="002060"/>
              </a:solidFill>
              <a:latin typeface="Cambria" panose="02040503050406030204" pitchFamily="18" charset="0"/>
              <a:ea typeface="Cambria" panose="02040503050406030204" pitchFamily="18" charset="0"/>
            </a:endParaRPr>
          </a:p>
          <a:p>
            <a:pPr lvl="0"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hay </a:t>
            </a:r>
            <a:r>
              <a:rPr lang="en-US" sz="2800" b="1" dirty="0" err="1">
                <a:solidFill>
                  <a:srgbClr val="002060"/>
                </a:solidFill>
                <a:latin typeface="Cambria" panose="02040503050406030204" pitchFamily="18" charset="0"/>
                <a:ea typeface="Cambria" panose="02040503050406030204" pitchFamily="18" charset="0"/>
              </a:rPr>
              <a:t>xem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bóng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đá</a:t>
            </a:r>
            <a:r>
              <a:rPr lang="en-US" sz="2800" b="1" dirty="0">
                <a:solidFill>
                  <a:srgbClr val="002060"/>
                </a:solidFill>
                <a:latin typeface="Cambria" panose="02040503050406030204" pitchFamily="18" charset="0"/>
                <a:ea typeface="Cambria" panose="02040503050406030204" pitchFamily="18" charset="0"/>
              </a:rPr>
              <a:t>?</a:t>
            </a:r>
          </a:p>
        </p:txBody>
      </p:sp>
      <p:sp>
        <p:nvSpPr>
          <p:cNvPr id="24" name="Rounded Rectangle 23"/>
          <p:cNvSpPr/>
          <p:nvPr/>
        </p:nvSpPr>
        <p:spPr>
          <a:xfrm>
            <a:off x="6932940" y="2948061"/>
            <a:ext cx="4446791" cy="177187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Cambria" panose="02040503050406030204" pitchFamily="18" charset="0"/>
                <a:ea typeface="Cambria" panose="02040503050406030204" pitchFamily="18" charset="0"/>
              </a:rPr>
              <a:t>Khi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còn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bé</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tí</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ngồi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endParaRPr lang="en-US" sz="2800" b="1" dirty="0">
              <a:solidFill>
                <a:srgbClr val="002060"/>
              </a:solidFill>
              <a:latin typeface="Cambria" panose="02040503050406030204" pitchFamily="18" charset="0"/>
              <a:ea typeface="Cambria" panose="02040503050406030204" pitchFamily="18" charset="0"/>
            </a:endParaRPr>
          </a:p>
          <a:p>
            <a:pPr fontAlgn="t"/>
            <a:r>
              <a:rPr lang="en-US" sz="2800" b="1" dirty="0" err="1">
                <a:solidFill>
                  <a:srgbClr val="002060"/>
                </a:solidFill>
                <a:latin typeface="Cambria" panose="02040503050406030204" pitchFamily="18" charset="0"/>
                <a:ea typeface="Cambria" panose="02040503050406030204" pitchFamily="18" charset="0"/>
              </a:rPr>
              <a:t>Tối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khuya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ôm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sách</a:t>
            </a:r>
            <a:r>
              <a:rPr lang="en-US" sz="2800" b="1" dirty="0">
                <a:solidFill>
                  <a:srgbClr val="002060"/>
                </a:solidFill>
                <a:latin typeface="Cambria" panose="02040503050406030204" pitchFamily="18" charset="0"/>
                <a:ea typeface="Cambria" panose="02040503050406030204" pitchFamily="18" charset="0"/>
              </a:rPr>
              <a:t>?</a:t>
            </a:r>
          </a:p>
        </p:txBody>
      </p:sp>
      <p:sp>
        <p:nvSpPr>
          <p:cNvPr id="25" name="Rounded Rectangle 24"/>
          <p:cNvSpPr/>
          <p:nvPr/>
        </p:nvSpPr>
        <p:spPr>
          <a:xfrm>
            <a:off x="6932939" y="4767389"/>
            <a:ext cx="4446791" cy="177187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Cambria" panose="02040503050406030204" pitchFamily="18" charset="0"/>
                <a:ea typeface="Cambria" panose="02040503050406030204" pitchFamily="18" charset="0"/>
              </a:rPr>
              <a:t>Khi c</a:t>
            </a:r>
            <a:r>
              <a:rPr lang="en-US" sz="2800" b="1" dirty="0">
                <a:solidFill>
                  <a:srgbClr val="002060"/>
                </a:solidFill>
                <a:latin typeface="Cambria" panose="02040503050406030204" pitchFamily="18" charset="0"/>
                <a:ea typeface="Cambria" panose="02040503050406030204" pitchFamily="18" charset="0"/>
              </a:rPr>
              <a:t>o</a:t>
            </a:r>
            <a:r>
              <a:rPr lang="vi-VN" sz="2800" b="1" dirty="0">
                <a:solidFill>
                  <a:srgbClr val="002060"/>
                </a:solidFill>
                <a:latin typeface="Cambria" panose="02040503050406030204" pitchFamily="18" charset="0"/>
                <a:ea typeface="Cambria" panose="02040503050406030204" pitchFamily="18" charset="0"/>
              </a:rPr>
              <a:t>n còn bé tí</a:t>
            </a:r>
          </a:p>
          <a:p>
            <a:pPr fontAlgn="t"/>
            <a:r>
              <a:rPr lang="vi-VN" sz="2800" b="1" dirty="0">
                <a:solidFill>
                  <a:srgbClr val="002060"/>
                </a:solidFill>
                <a:latin typeface="Cambria" panose="02040503050406030204" pitchFamily="18" charset="0"/>
                <a:ea typeface="Cambria" panose="02040503050406030204" pitchFamily="18" charset="0"/>
              </a:rPr>
              <a:t>Chẳng đọc sách, chơi cờ</a:t>
            </a:r>
          </a:p>
          <a:p>
            <a:pPr fontAlgn="t"/>
            <a:r>
              <a:rPr lang="vi-VN" sz="2800" b="1" dirty="0">
                <a:solidFill>
                  <a:srgbClr val="002060"/>
                </a:solidFill>
                <a:latin typeface="Cambria" panose="02040503050406030204" pitchFamily="18" charset="0"/>
                <a:ea typeface="Cambria" panose="02040503050406030204" pitchFamily="18" charset="0"/>
              </a:rPr>
              <a:t>Chẳng dọn dẹp, chữa đồ</a:t>
            </a:r>
          </a:p>
          <a:p>
            <a:pPr fontAlgn="t"/>
            <a:r>
              <a:rPr lang="vi-VN" sz="2800" b="1" dirty="0">
                <a:solidFill>
                  <a:srgbClr val="002060"/>
                </a:solidFill>
                <a:latin typeface="Cambria" panose="02040503050406030204" pitchFamily="18" charset="0"/>
                <a:ea typeface="Cambria" panose="02040503050406030204" pitchFamily="18" charset="0"/>
              </a:rPr>
              <a:t>Cả ngày con đùa nghịch.</a:t>
            </a:r>
            <a:endParaRPr lang="vi-VN" sz="2400" b="1" dirty="0">
              <a:solidFill>
                <a:srgbClr val="002060"/>
              </a:solidFill>
              <a:latin typeface="Cambria" panose="02040503050406030204" pitchFamily="18" charset="0"/>
              <a:ea typeface="Cambria" panose="02040503050406030204" pitchFamily="18" charset="0"/>
            </a:endParaRPr>
          </a:p>
        </p:txBody>
      </p:sp>
      <p:grpSp>
        <p:nvGrpSpPr>
          <p:cNvPr id="26" name="Group 25"/>
          <p:cNvGrpSpPr/>
          <p:nvPr/>
        </p:nvGrpSpPr>
        <p:grpSpPr>
          <a:xfrm>
            <a:off x="6290335" y="972715"/>
            <a:ext cx="851094" cy="584333"/>
            <a:chOff x="-28110" y="914314"/>
            <a:chExt cx="851094" cy="584333"/>
          </a:xfrm>
        </p:grpSpPr>
        <p:pic>
          <p:nvPicPr>
            <p:cNvPr id="27" name="Picture 26">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8" name="TextBox 27">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29" name="Group 28"/>
          <p:cNvGrpSpPr/>
          <p:nvPr/>
        </p:nvGrpSpPr>
        <p:grpSpPr>
          <a:xfrm>
            <a:off x="6244446" y="2772270"/>
            <a:ext cx="851094" cy="584333"/>
            <a:chOff x="-28110" y="914314"/>
            <a:chExt cx="851094" cy="584333"/>
          </a:xfrm>
        </p:grpSpPr>
        <p:pic>
          <p:nvPicPr>
            <p:cNvPr id="30" name="Picture 2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1" name="TextBox 30">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4</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32" name="Group 31"/>
          <p:cNvGrpSpPr/>
          <p:nvPr/>
        </p:nvGrpSpPr>
        <p:grpSpPr>
          <a:xfrm>
            <a:off x="6269966" y="4591464"/>
            <a:ext cx="851094" cy="584333"/>
            <a:chOff x="-28110" y="914314"/>
            <a:chExt cx="851094" cy="584333"/>
          </a:xfrm>
        </p:grpSpPr>
        <p:pic>
          <p:nvPicPr>
            <p:cNvPr id="33" name="Picture 3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4" name="TextBox 33">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5</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36" name="Group 35">
            <a:extLst>
              <a:ext uri="{FF2B5EF4-FFF2-40B4-BE49-F238E27FC236}">
                <a16:creationId xmlns:a16="http://schemas.microsoft.com/office/drawing/2014/main" id="{7C63C92D-84AA-4FBF-4C07-278825C6C1AC}"/>
              </a:ext>
            </a:extLst>
          </p:cNvPr>
          <p:cNvGrpSpPr/>
          <p:nvPr/>
        </p:nvGrpSpPr>
        <p:grpSpPr>
          <a:xfrm>
            <a:off x="4293099" y="2450723"/>
            <a:ext cx="3896445" cy="2646483"/>
            <a:chOff x="1775724" y="1700507"/>
            <a:chExt cx="4511062" cy="2896771"/>
          </a:xfrm>
        </p:grpSpPr>
        <p:sp>
          <p:nvSpPr>
            <p:cNvPr id="37" name="Freeform: Shape 8">
              <a:extLst>
                <a:ext uri="{FF2B5EF4-FFF2-40B4-BE49-F238E27FC236}">
                  <a16:creationId xmlns:a16="http://schemas.microsoft.com/office/drawing/2014/main" id="{58245217-77D1-04F5-1A0F-ACEC991A9615}"/>
                </a:ext>
              </a:extLst>
            </p:cNvPr>
            <p:cNvSpPr/>
            <p:nvPr/>
          </p:nvSpPr>
          <p:spPr>
            <a:xfrm>
              <a:off x="1775724" y="1700507"/>
              <a:ext cx="4511062" cy="281886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38" name="TextBox 37">
              <a:extLst>
                <a:ext uri="{FF2B5EF4-FFF2-40B4-BE49-F238E27FC236}">
                  <a16:creationId xmlns:a16="http://schemas.microsoft.com/office/drawing/2014/main" id="{F5BD5560-E7D2-6AC8-9D2C-A6505DFA0F3C}"/>
                </a:ext>
              </a:extLst>
            </p:cNvPr>
            <p:cNvSpPr txBox="1"/>
            <p:nvPr/>
          </p:nvSpPr>
          <p:spPr>
            <a:xfrm>
              <a:off x="1861491" y="2181291"/>
              <a:ext cx="4214926" cy="241598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smtClean="0">
                  <a:ln>
                    <a:noFill/>
                  </a:ln>
                  <a:solidFill>
                    <a:schemeClr val="bg1"/>
                  </a:solidFill>
                  <a:effectLst/>
                  <a:uLnTx/>
                  <a:uFillTx/>
                  <a:latin typeface="Great Vibes" pitchFamily="2" charset="0"/>
                  <a:ea typeface="Cambria" panose="02040503050406030204" pitchFamily="18" charset="0"/>
                  <a:sym typeface="Arial"/>
                </a:rPr>
                <a:t>Luyện</a:t>
              </a:r>
              <a:r>
                <a:rPr kumimoji="0" lang="en-US" sz="4800" b="1" i="0" u="none" strike="noStrike" kern="0" cap="none" spc="0" normalizeH="0" noProof="0" dirty="0" smtClean="0">
                  <a:ln>
                    <a:noFill/>
                  </a:ln>
                  <a:solidFill>
                    <a:schemeClr val="bg1"/>
                  </a:solidFill>
                  <a:effectLst/>
                  <a:uLnTx/>
                  <a:uFillTx/>
                  <a:latin typeface="Great Vibes" pitchFamily="2" charset="0"/>
                  <a:ea typeface="Cambria" panose="02040503050406030204" pitchFamily="18" charset="0"/>
                  <a:sym typeface="Arial"/>
                </a:rPr>
                <a:t> </a:t>
              </a:r>
              <a:r>
                <a:rPr kumimoji="0" lang="en-US" sz="4800" b="1" i="0" u="none" strike="noStrike" kern="0" cap="none" spc="0" normalizeH="0" noProof="0" dirty="0" err="1" smtClean="0">
                  <a:ln>
                    <a:noFill/>
                  </a:ln>
                  <a:solidFill>
                    <a:schemeClr val="bg1"/>
                  </a:solidFill>
                  <a:effectLst/>
                  <a:uLnTx/>
                  <a:uFillTx/>
                  <a:latin typeface="Great Vibes" pitchFamily="2" charset="0"/>
                  <a:ea typeface="Cambria" panose="02040503050406030204" pitchFamily="18" charset="0"/>
                  <a:sym typeface="Arial"/>
                </a:rPr>
                <a:t>đọc</a:t>
              </a:r>
              <a:r>
                <a:rPr kumimoji="0" lang="en-US" sz="4800" b="1" i="0" u="none" strike="noStrike" kern="0" cap="none" spc="0" normalizeH="0" noProof="0" dirty="0" smtClean="0">
                  <a:ln>
                    <a:noFill/>
                  </a:ln>
                  <a:solidFill>
                    <a:schemeClr val="bg1"/>
                  </a:solidFill>
                  <a:effectLst/>
                  <a:uLnTx/>
                  <a:uFillTx/>
                  <a:latin typeface="Great Vibes" pitchFamily="2" charset="0"/>
                  <a:ea typeface="Cambria" panose="02040503050406030204" pitchFamily="18" charset="0"/>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noProof="0" dirty="0" err="1" smtClean="0">
                  <a:ln>
                    <a:noFill/>
                  </a:ln>
                  <a:solidFill>
                    <a:schemeClr val="bg1"/>
                  </a:solidFill>
                  <a:effectLst/>
                  <a:uLnTx/>
                  <a:uFillTx/>
                  <a:latin typeface="Great Vibes" pitchFamily="2" charset="0"/>
                  <a:ea typeface="Cambria" panose="02040503050406030204" pitchFamily="18" charset="0"/>
                  <a:sym typeface="Arial"/>
                </a:rPr>
                <a:t>nối</a:t>
              </a:r>
              <a:r>
                <a:rPr kumimoji="0" lang="en-US" sz="4800" b="1" i="0" u="none" strike="noStrike" kern="0" cap="none" spc="0" normalizeH="0" noProof="0" dirty="0" smtClean="0">
                  <a:ln>
                    <a:noFill/>
                  </a:ln>
                  <a:solidFill>
                    <a:schemeClr val="bg1"/>
                  </a:solidFill>
                  <a:effectLst/>
                  <a:uLnTx/>
                  <a:uFillTx/>
                  <a:latin typeface="Great Vibes" pitchFamily="2" charset="0"/>
                  <a:ea typeface="Cambria" panose="02040503050406030204" pitchFamily="18" charset="0"/>
                  <a:sym typeface="Arial"/>
                </a:rPr>
                <a:t> </a:t>
              </a:r>
              <a:r>
                <a:rPr kumimoji="0" lang="en-US" sz="4800" b="1" i="0" u="none" strike="noStrike" kern="0" cap="none" spc="0" normalizeH="0" noProof="0" dirty="0" err="1" smtClean="0">
                  <a:ln>
                    <a:noFill/>
                  </a:ln>
                  <a:solidFill>
                    <a:schemeClr val="bg1"/>
                  </a:solidFill>
                  <a:effectLst/>
                  <a:uLnTx/>
                  <a:uFillTx/>
                  <a:latin typeface="Great Vibes" pitchFamily="2" charset="0"/>
                  <a:ea typeface="Cambria" panose="02040503050406030204" pitchFamily="18" charset="0"/>
                  <a:sym typeface="Arial"/>
                </a:rPr>
                <a:t>tiếp</a:t>
              </a:r>
              <a:endParaRPr kumimoji="0" lang="vi-VN" sz="48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pic>
        <p:nvPicPr>
          <p:cNvPr id="3" name="Picture 2"/>
          <p:cNvPicPr>
            <a:picLocks noChangeAspect="1"/>
          </p:cNvPicPr>
          <p:nvPr/>
        </p:nvPicPr>
        <p:blipFill>
          <a:blip r:embed="rId5"/>
          <a:stretch>
            <a:fillRect/>
          </a:stretch>
        </p:blipFill>
        <p:spPr>
          <a:xfrm>
            <a:off x="11141734" y="129792"/>
            <a:ext cx="920576" cy="835224"/>
          </a:xfrm>
          <a:prstGeom prst="rect">
            <a:avLst/>
          </a:prstGeom>
        </p:spPr>
      </p:pic>
    </p:spTree>
    <p:extLst>
      <p:ext uri="{BB962C8B-B14F-4D97-AF65-F5344CB8AC3E}">
        <p14:creationId xmlns:p14="http://schemas.microsoft.com/office/powerpoint/2010/main" val="320833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6"/>
                                        </p:tgtEl>
                                      </p:cBhvr>
                                    </p:animEffect>
                                    <p:set>
                                      <p:cBhvr>
                                        <p:cTn id="5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TotalTime>
  <Words>1969</Words>
  <Application>Microsoft Office PowerPoint</Application>
  <PresentationFormat>Widescreen</PresentationFormat>
  <Paragraphs>323</Paragraphs>
  <Slides>37</Slides>
  <Notes>0</Notes>
  <HiddenSlides>0</HiddenSlides>
  <MMClips>1</MMClips>
  <ScaleCrop>false</ScaleCrop>
  <HeadingPairs>
    <vt:vector size="6" baseType="variant">
      <vt:variant>
        <vt:lpstr>Fonts Used</vt:lpstr>
      </vt:variant>
      <vt:variant>
        <vt:i4>25</vt:i4>
      </vt:variant>
      <vt:variant>
        <vt:lpstr>Theme</vt:lpstr>
      </vt:variant>
      <vt:variant>
        <vt:i4>7</vt:i4>
      </vt:variant>
      <vt:variant>
        <vt:lpstr>Slide Titles</vt:lpstr>
      </vt:variant>
      <vt:variant>
        <vt:i4>37</vt:i4>
      </vt:variant>
    </vt:vector>
  </HeadingPairs>
  <TitlesOfParts>
    <vt:vector size="69" baseType="lpstr">
      <vt:lpstr>Microsoft YaHei</vt:lpstr>
      <vt:lpstr>Microsoft YaHei</vt:lpstr>
      <vt:lpstr>宋体</vt:lpstr>
      <vt:lpstr>#9Slide05 Bodega Script</vt:lpstr>
      <vt:lpstr>Alibaba PuHuiTi</vt:lpstr>
      <vt:lpstr>Arial</vt:lpstr>
      <vt:lpstr>Baloo 2 Medium</vt:lpstr>
      <vt:lpstr>Baloo 2 SemiBold</vt:lpstr>
      <vt:lpstr>Calibri</vt:lpstr>
      <vt:lpstr>Calibri Light</vt:lpstr>
      <vt:lpstr>Cambria</vt:lpstr>
      <vt:lpstr>Chango</vt:lpstr>
      <vt:lpstr>Goudy Old Style</vt:lpstr>
      <vt:lpstr>Great Vibes</vt:lpstr>
      <vt:lpstr>KaiTi</vt:lpstr>
      <vt:lpstr>Netherworld</vt:lpstr>
      <vt:lpstr>Nunito Black</vt:lpstr>
      <vt:lpstr>Open Sans</vt:lpstr>
      <vt:lpstr>OpenSans</vt:lpstr>
      <vt:lpstr>OpenSansBold</vt:lpstr>
      <vt:lpstr>Sigmar One</vt:lpstr>
      <vt:lpstr>Times New Roman</vt:lpstr>
      <vt:lpstr>UTM Avo</vt:lpstr>
      <vt:lpstr>Wingdings</vt:lpstr>
      <vt:lpstr>义启小魏楷</vt:lpstr>
      <vt:lpstr>Office Theme</vt:lpstr>
      <vt:lpstr>Theme1</vt:lpstr>
      <vt:lpstr>1_Office Theme</vt:lpstr>
      <vt:lpstr>2_Office Theme</vt:lpstr>
      <vt:lpstr>3_Office Theme</vt:lpstr>
      <vt:lpstr>www.freeppt7.com</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68</cp:revision>
  <dcterms:created xsi:type="dcterms:W3CDTF">2022-08-13T14:24:05Z</dcterms:created>
  <dcterms:modified xsi:type="dcterms:W3CDTF">2022-11-14T02:42:43Z</dcterms:modified>
</cp:coreProperties>
</file>