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77" r:id="rId3"/>
    <p:sldId id="278" r:id="rId4"/>
    <p:sldId id="279" r:id="rId5"/>
    <p:sldId id="281" r:id="rId6"/>
    <p:sldId id="280" r:id="rId7"/>
    <p:sldId id="264" r:id="rId8"/>
    <p:sldId id="287" r:id="rId9"/>
    <p:sldId id="289" r:id="rId10"/>
    <p:sldId id="288" r:id="rId11"/>
    <p:sldId id="286" r:id="rId12"/>
    <p:sldId id="282" r:id="rId13"/>
    <p:sldId id="283" r:id="rId14"/>
    <p:sldId id="284" r:id="rId15"/>
    <p:sldId id="285" r:id="rId16"/>
    <p:sldId id="291" r:id="rId17"/>
    <p:sldId id="290" r:id="rId18"/>
    <p:sldId id="266" r:id="rId19"/>
    <p:sldId id="265" r:id="rId20"/>
    <p:sldId id="294" r:id="rId21"/>
    <p:sldId id="295" r:id="rId22"/>
    <p:sldId id="292" r:id="rId23"/>
    <p:sldId id="296" r:id="rId24"/>
    <p:sldId id="297" r:id="rId25"/>
    <p:sldId id="313" r:id="rId26"/>
    <p:sldId id="293" r:id="rId27"/>
    <p:sldId id="268" r:id="rId28"/>
    <p:sldId id="267" r:id="rId29"/>
    <p:sldId id="298" r:id="rId30"/>
    <p:sldId id="269" r:id="rId31"/>
    <p:sldId id="301" r:id="rId32"/>
    <p:sldId id="306" r:id="rId33"/>
    <p:sldId id="302" r:id="rId34"/>
    <p:sldId id="305" r:id="rId35"/>
    <p:sldId id="303" r:id="rId36"/>
    <p:sldId id="304" r:id="rId37"/>
    <p:sldId id="307" r:id="rId38"/>
    <p:sldId id="308" r:id="rId39"/>
    <p:sldId id="299" r:id="rId40"/>
    <p:sldId id="309" r:id="rId41"/>
    <p:sldId id="270" r:id="rId42"/>
    <p:sldId id="272" r:id="rId43"/>
    <p:sldId id="271" r:id="rId44"/>
    <p:sldId id="300" r:id="rId45"/>
    <p:sldId id="310" r:id="rId46"/>
    <p:sldId id="312" r:id="rId47"/>
    <p:sldId id="273" r:id="rId48"/>
    <p:sldId id="276"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99FF99"/>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1" d="100"/>
          <a:sy n="91" d="100"/>
        </p:scale>
        <p:origin x="53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1EF7C50-C1E7-4AB6-BD31-F83D3409098E}"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1707507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EF7C50-C1E7-4AB6-BD31-F83D3409098E}"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4184508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EF7C50-C1E7-4AB6-BD31-F83D3409098E}"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2724674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EF7C50-C1E7-4AB6-BD31-F83D3409098E}"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2035625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1EF7C50-C1E7-4AB6-BD31-F83D3409098E}"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1779390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EF7C50-C1E7-4AB6-BD31-F83D3409098E}"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2734589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EF7C50-C1E7-4AB6-BD31-F83D3409098E}" type="datetimeFigureOut">
              <a:rPr lang="en-US" smtClean="0"/>
              <a:t>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2220479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EF7C50-C1E7-4AB6-BD31-F83D3409098E}" type="datetimeFigureOut">
              <a:rPr lang="en-US" smtClean="0"/>
              <a:t>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1981442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EF7C50-C1E7-4AB6-BD31-F83D3409098E}" type="datetimeFigureOut">
              <a:rPr lang="en-US" smtClean="0"/>
              <a:t>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1674658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EF7C50-C1E7-4AB6-BD31-F83D3409098E}"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2830836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EF7C50-C1E7-4AB6-BD31-F83D3409098E}"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1919394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EF7C50-C1E7-4AB6-BD31-F83D3409098E}" type="datetimeFigureOut">
              <a:rPr lang="en-US" smtClean="0"/>
              <a:t>1/17/2023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A3711-9D91-440C-92AA-CC298B1C9371}" type="slidenum">
              <a:rPr lang="en-US" smtClean="0"/>
              <a:t>‹#›</a:t>
            </a:fld>
            <a:endParaRPr lang="en-US"/>
          </a:p>
        </p:txBody>
      </p:sp>
    </p:spTree>
    <p:extLst>
      <p:ext uri="{BB962C8B-B14F-4D97-AF65-F5344CB8AC3E}">
        <p14:creationId xmlns:p14="http://schemas.microsoft.com/office/powerpoint/2010/main" val="962026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microsoft.com/office/2007/relationships/hdphoto" Target="../media/hdphoto1.wdp"/><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10.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emf"/><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gif"/></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microsoft.com/office/2007/relationships/hdphoto" Target="../media/hdphoto1.wdp"/><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10.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emf"/><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microsoft.com/office/2007/relationships/hdphoto" Target="../media/hdphoto1.wdp"/><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10.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emf"/><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1.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microsoft.com/office/2007/relationships/hdphoto" Target="../media/hdphoto1.wdp"/><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10.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emf"/><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3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4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microsoft.com/office/2007/relationships/hdphoto" Target="../media/hdphoto1.wdp"/><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10.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emf"/><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4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3" Type="http://schemas.openxmlformats.org/officeDocument/2006/relationships/image" Target="../media/image78.gif"/><Relationship Id="rId2" Type="http://schemas.openxmlformats.org/officeDocument/2006/relationships/image" Target="../media/image77.jpeg"/><Relationship Id="rId1" Type="http://schemas.openxmlformats.org/officeDocument/2006/relationships/slideLayout" Target="../slideLayouts/slideLayout7.xml"/><Relationship Id="rId5" Type="http://schemas.openxmlformats.org/officeDocument/2006/relationships/image" Target="../media/image80.gif"/><Relationship Id="rId4" Type="http://schemas.openxmlformats.org/officeDocument/2006/relationships/image" Target="../media/image79.gif"/></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microsoft.com/office/2007/relationships/hdphoto" Target="../media/hdphoto1.wdp"/><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10.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emf"/><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slide" Target="slide32.xml"/><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6.png"/><Relationship Id="rId5" Type="http://schemas.microsoft.com/office/2007/relationships/hdphoto" Target="../media/hdphoto3.wdp"/><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1"/>
            <a:ext cx="12144655" cy="2233749"/>
          </a:xfrm>
          <a:prstGeom prst="rect">
            <a:avLst/>
          </a:prstGeom>
        </p:spPr>
      </p:pic>
      <p:pic>
        <p:nvPicPr>
          <p:cNvPr id="7" name="Picture 2" descr="http://i868.photobucket.com/albums/ab249/vivian563663/Frame/HA_91710Frame009.png"/>
          <p:cNvPicPr>
            <a:picLocks noChangeAspect="1" noChangeArrowheads="1"/>
          </p:cNvPicPr>
          <p:nvPr/>
        </p:nvPicPr>
        <p:blipFill>
          <a:blip r:embed="rId3"/>
          <a:srcRect/>
          <a:stretch>
            <a:fillRect/>
          </a:stretch>
        </p:blipFill>
        <p:spPr bwMode="auto">
          <a:xfrm>
            <a:off x="2704011" y="1726478"/>
            <a:ext cx="6604928" cy="5131521"/>
          </a:xfrm>
          <a:prstGeom prst="rect">
            <a:avLst/>
          </a:prstGeom>
          <a:noFill/>
          <a:ln w="9525">
            <a:noFill/>
            <a:miter lim="800000"/>
            <a:headEnd/>
            <a:tailEnd/>
          </a:ln>
        </p:spPr>
      </p:pic>
      <p:sp>
        <p:nvSpPr>
          <p:cNvPr id="8" name="Rectangle 7"/>
          <p:cNvSpPr/>
          <p:nvPr/>
        </p:nvSpPr>
        <p:spPr>
          <a:xfrm>
            <a:off x="4622463" y="3910540"/>
            <a:ext cx="4351714" cy="1323439"/>
          </a:xfrm>
          <a:prstGeom prst="rect">
            <a:avLst/>
          </a:prstGeom>
        </p:spPr>
        <p:txBody>
          <a:bodyPr wrap="square">
            <a:spAutoFit/>
          </a:bodyPr>
          <a:lstStyle/>
          <a:p>
            <a:pPr algn="ctr"/>
            <a:r>
              <a:rPr lang="en-US" sz="8000" b="1">
                <a:solidFill>
                  <a:srgbClr val="FF0000"/>
                </a:solidFill>
                <a:latin typeface="Times New Roman" pitchFamily="18" charset="0"/>
                <a:cs typeface="Times New Roman" pitchFamily="18" charset="0"/>
              </a:rPr>
              <a:t>Tiết 1,2</a:t>
            </a:r>
            <a:endParaRPr lang="en-US" sz="8000" b="1" dirty="0">
              <a:solidFill>
                <a:srgbClr val="FF0000"/>
              </a:solidFill>
              <a:latin typeface="Times New Roman" pitchFamily="18" charset="0"/>
              <a:cs typeface="Times New Roman" pitchFamily="18" charset="0"/>
            </a:endParaRPr>
          </a:p>
        </p:txBody>
      </p:sp>
      <p:pic>
        <p:nvPicPr>
          <p:cNvPr id="9" name="Picture 204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4683" y="4797497"/>
            <a:ext cx="2112645" cy="202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04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821092"/>
            <a:ext cx="2047305" cy="1978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8324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0000">
              <a:srgbClr val="92D050"/>
            </a:gs>
            <a:gs pos="26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ctangle 1"/>
          <p:cNvSpPr/>
          <p:nvPr/>
        </p:nvSpPr>
        <p:spPr>
          <a:xfrm>
            <a:off x="705610" y="2008039"/>
            <a:ext cx="10730362" cy="1365182"/>
          </a:xfrm>
          <a:prstGeom prst="rect">
            <a:avLst/>
          </a:prstGeom>
        </p:spPr>
        <p:txBody>
          <a:bodyPr wrap="square">
            <a:spAutoFit/>
          </a:bodyPr>
          <a:lstStyle/>
          <a:p>
            <a:pPr algn="just">
              <a:lnSpc>
                <a:spcPct val="107000"/>
              </a:lnSpc>
              <a:spcAft>
                <a:spcPts val="0"/>
              </a:spcAft>
            </a:pPr>
            <a:r>
              <a:rPr lang="en-US" sz="4000">
                <a:latin typeface="Times New Roman" panose="02020603050405020304" pitchFamily="18" charset="0"/>
                <a:cs typeface="Times New Roman" panose="02020603050405020304" pitchFamily="18" charset="0"/>
              </a:rPr>
              <a:t>Nước trong ao hồ,/ trong đồng ruộng của mùa mưa/ hoà lẫn với nước dòng sông Cửu Long.</a:t>
            </a:r>
            <a:endParaRPr lang="en-US" sz="40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2559941" y="324167"/>
            <a:ext cx="6191118" cy="1015663"/>
          </a:xfrm>
          <a:prstGeom prst="rect">
            <a:avLst/>
          </a:prstGeom>
          <a:solidFill>
            <a:srgbClr val="33CC33"/>
          </a:solidFill>
          <a:ln>
            <a:solidFill>
              <a:schemeClr val="accent6">
                <a:lumMod val="75000"/>
              </a:schemeClr>
            </a:solidFill>
          </a:ln>
        </p:spPr>
        <p:txBody>
          <a:bodyPr wrap="none" lIns="91440" tIns="45720" rIns="91440" bIns="45720">
            <a:spAutoFit/>
          </a:bodyPr>
          <a:lstStyle/>
          <a:p>
            <a:pPr algn="ctr"/>
            <a:r>
              <a:rPr lang="en-US" sz="6000" b="1" dirty="0" err="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Luyện</a:t>
            </a:r>
            <a:r>
              <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6000" b="1" err="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đọc</a:t>
            </a:r>
            <a:r>
              <a:rPr lang="en-US" sz="60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câu dài</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grpSp>
        <p:nvGrpSpPr>
          <p:cNvPr id="7" name="组合 5"/>
          <p:cNvGrpSpPr>
            <a:grpSpLocks/>
          </p:cNvGrpSpPr>
          <p:nvPr/>
        </p:nvGrpSpPr>
        <p:grpSpPr bwMode="auto">
          <a:xfrm>
            <a:off x="81828" y="4350367"/>
            <a:ext cx="12110172" cy="2527300"/>
            <a:chOff x="-6350" y="6061075"/>
            <a:chExt cx="12204701" cy="2527300"/>
          </a:xfrm>
        </p:grpSpPr>
        <p:sp>
          <p:nvSpPr>
            <p:cNvPr id="8" name="Freeform 7"/>
            <p:cNvSpPr>
              <a:spLocks/>
            </p:cNvSpPr>
            <p:nvPr/>
          </p:nvSpPr>
          <p:spPr bwMode="auto">
            <a:xfrm>
              <a:off x="1380067" y="7564438"/>
              <a:ext cx="35984" cy="1017587"/>
            </a:xfrm>
            <a:custGeom>
              <a:avLst/>
              <a:gdLst>
                <a:gd name="T0" fmla="*/ 6 w 6"/>
                <a:gd name="T1" fmla="*/ 3 h 165"/>
                <a:gd name="T2" fmla="*/ 3 w 6"/>
                <a:gd name="T3" fmla="*/ 0 h 165"/>
                <a:gd name="T4" fmla="*/ 0 w 6"/>
                <a:gd name="T5" fmla="*/ 3 h 165"/>
                <a:gd name="T6" fmla="*/ 0 w 6"/>
                <a:gd name="T7" fmla="*/ 165 h 165"/>
                <a:gd name="T8" fmla="*/ 6 w 6"/>
                <a:gd name="T9" fmla="*/ 165 h 165"/>
                <a:gd name="T10" fmla="*/ 6 w 6"/>
                <a:gd name="T11" fmla="*/ 3 h 165"/>
              </a:gdLst>
              <a:ahLst/>
              <a:cxnLst>
                <a:cxn ang="0">
                  <a:pos x="T0" y="T1"/>
                </a:cxn>
                <a:cxn ang="0">
                  <a:pos x="T2" y="T3"/>
                </a:cxn>
                <a:cxn ang="0">
                  <a:pos x="T4" y="T5"/>
                </a:cxn>
                <a:cxn ang="0">
                  <a:pos x="T6" y="T7"/>
                </a:cxn>
                <a:cxn ang="0">
                  <a:pos x="T8" y="T9"/>
                </a:cxn>
                <a:cxn ang="0">
                  <a:pos x="T10" y="T11"/>
                </a:cxn>
              </a:cxnLst>
              <a:rect l="0" t="0" r="r" b="b"/>
              <a:pathLst>
                <a:path w="6" h="165">
                  <a:moveTo>
                    <a:pt x="6" y="3"/>
                  </a:moveTo>
                  <a:cubicBezTo>
                    <a:pt x="6" y="1"/>
                    <a:pt x="5" y="0"/>
                    <a:pt x="3" y="0"/>
                  </a:cubicBezTo>
                  <a:cubicBezTo>
                    <a:pt x="2" y="0"/>
                    <a:pt x="0" y="1"/>
                    <a:pt x="0" y="3"/>
                  </a:cubicBezTo>
                  <a:cubicBezTo>
                    <a:pt x="0" y="165"/>
                    <a:pt x="0" y="165"/>
                    <a:pt x="0" y="165"/>
                  </a:cubicBezTo>
                  <a:cubicBezTo>
                    <a:pt x="6" y="165"/>
                    <a:pt x="6" y="165"/>
                    <a:pt x="6" y="165"/>
                  </a:cubicBezTo>
                  <a:lnTo>
                    <a:pt x="6" y="3"/>
                  </a:lnTo>
                  <a:close/>
                </a:path>
              </a:pathLst>
            </a:custGeom>
            <a:solidFill>
              <a:srgbClr val="359A00"/>
            </a:solidFill>
            <a:ln>
              <a:noFill/>
            </a:ln>
          </p:spPr>
          <p:txBody>
            <a:bodyPr lIns="68580" tIns="34290" rIns="68580" bIns="34290"/>
            <a:lstStyle/>
            <a:p>
              <a:pPr>
                <a:defRPr/>
              </a:pPr>
              <a:endParaRPr lang="zh-CN" altLang="en-US" sz="1350"/>
            </a:p>
          </p:txBody>
        </p:sp>
        <p:sp>
          <p:nvSpPr>
            <p:cNvPr id="9" name="Freeform 8"/>
            <p:cNvSpPr>
              <a:spLocks/>
            </p:cNvSpPr>
            <p:nvPr/>
          </p:nvSpPr>
          <p:spPr bwMode="auto">
            <a:xfrm>
              <a:off x="622301" y="6935788"/>
              <a:ext cx="35984" cy="1646237"/>
            </a:xfrm>
            <a:custGeom>
              <a:avLst/>
              <a:gdLst>
                <a:gd name="T0" fmla="*/ 6 w 6"/>
                <a:gd name="T1" fmla="*/ 4 h 267"/>
                <a:gd name="T2" fmla="*/ 3 w 6"/>
                <a:gd name="T3" fmla="*/ 0 h 267"/>
                <a:gd name="T4" fmla="*/ 0 w 6"/>
                <a:gd name="T5" fmla="*/ 4 h 267"/>
                <a:gd name="T6" fmla="*/ 0 w 6"/>
                <a:gd name="T7" fmla="*/ 267 h 267"/>
                <a:gd name="T8" fmla="*/ 6 w 6"/>
                <a:gd name="T9" fmla="*/ 267 h 267"/>
                <a:gd name="T10" fmla="*/ 6 w 6"/>
                <a:gd name="T11" fmla="*/ 4 h 267"/>
              </a:gdLst>
              <a:ahLst/>
              <a:cxnLst>
                <a:cxn ang="0">
                  <a:pos x="T0" y="T1"/>
                </a:cxn>
                <a:cxn ang="0">
                  <a:pos x="T2" y="T3"/>
                </a:cxn>
                <a:cxn ang="0">
                  <a:pos x="T4" y="T5"/>
                </a:cxn>
                <a:cxn ang="0">
                  <a:pos x="T6" y="T7"/>
                </a:cxn>
                <a:cxn ang="0">
                  <a:pos x="T8" y="T9"/>
                </a:cxn>
                <a:cxn ang="0">
                  <a:pos x="T10" y="T11"/>
                </a:cxn>
              </a:cxnLst>
              <a:rect l="0" t="0" r="r" b="b"/>
              <a:pathLst>
                <a:path w="6" h="267">
                  <a:moveTo>
                    <a:pt x="6" y="4"/>
                  </a:moveTo>
                  <a:cubicBezTo>
                    <a:pt x="6" y="2"/>
                    <a:pt x="5" y="0"/>
                    <a:pt x="3" y="0"/>
                  </a:cubicBezTo>
                  <a:cubicBezTo>
                    <a:pt x="2" y="0"/>
                    <a:pt x="0" y="2"/>
                    <a:pt x="0" y="4"/>
                  </a:cubicBezTo>
                  <a:cubicBezTo>
                    <a:pt x="0" y="267"/>
                    <a:pt x="0" y="267"/>
                    <a:pt x="0" y="267"/>
                  </a:cubicBezTo>
                  <a:cubicBezTo>
                    <a:pt x="6" y="267"/>
                    <a:pt x="6" y="267"/>
                    <a:pt x="6" y="267"/>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10" name="Freeform 9"/>
            <p:cNvSpPr>
              <a:spLocks/>
            </p:cNvSpPr>
            <p:nvPr/>
          </p:nvSpPr>
          <p:spPr bwMode="auto">
            <a:xfrm>
              <a:off x="1680634" y="6492875"/>
              <a:ext cx="38100" cy="2089150"/>
            </a:xfrm>
            <a:custGeom>
              <a:avLst/>
              <a:gdLst>
                <a:gd name="T0" fmla="*/ 6 w 6"/>
                <a:gd name="T1" fmla="*/ 6 h 339"/>
                <a:gd name="T2" fmla="*/ 3 w 6"/>
                <a:gd name="T3" fmla="*/ 0 h 339"/>
                <a:gd name="T4" fmla="*/ 0 w 6"/>
                <a:gd name="T5" fmla="*/ 6 h 339"/>
                <a:gd name="T6" fmla="*/ 0 w 6"/>
                <a:gd name="T7" fmla="*/ 339 h 339"/>
                <a:gd name="T8" fmla="*/ 6 w 6"/>
                <a:gd name="T9" fmla="*/ 339 h 339"/>
                <a:gd name="T10" fmla="*/ 6 w 6"/>
                <a:gd name="T11" fmla="*/ 6 h 339"/>
              </a:gdLst>
              <a:ahLst/>
              <a:cxnLst>
                <a:cxn ang="0">
                  <a:pos x="T0" y="T1"/>
                </a:cxn>
                <a:cxn ang="0">
                  <a:pos x="T2" y="T3"/>
                </a:cxn>
                <a:cxn ang="0">
                  <a:pos x="T4" y="T5"/>
                </a:cxn>
                <a:cxn ang="0">
                  <a:pos x="T6" y="T7"/>
                </a:cxn>
                <a:cxn ang="0">
                  <a:pos x="T8" y="T9"/>
                </a:cxn>
                <a:cxn ang="0">
                  <a:pos x="T10" y="T11"/>
                </a:cxn>
              </a:cxnLst>
              <a:rect l="0" t="0" r="r" b="b"/>
              <a:pathLst>
                <a:path w="6" h="339">
                  <a:moveTo>
                    <a:pt x="6" y="6"/>
                  </a:moveTo>
                  <a:cubicBezTo>
                    <a:pt x="6" y="3"/>
                    <a:pt x="5" y="0"/>
                    <a:pt x="3" y="0"/>
                  </a:cubicBezTo>
                  <a:cubicBezTo>
                    <a:pt x="2" y="0"/>
                    <a:pt x="0" y="3"/>
                    <a:pt x="0" y="6"/>
                  </a:cubicBezTo>
                  <a:cubicBezTo>
                    <a:pt x="0" y="339"/>
                    <a:pt x="0" y="339"/>
                    <a:pt x="0" y="339"/>
                  </a:cubicBezTo>
                  <a:cubicBezTo>
                    <a:pt x="6" y="339"/>
                    <a:pt x="6" y="339"/>
                    <a:pt x="6" y="339"/>
                  </a:cubicBezTo>
                  <a:lnTo>
                    <a:pt x="6" y="6"/>
                  </a:lnTo>
                  <a:close/>
                </a:path>
              </a:pathLst>
            </a:custGeom>
            <a:solidFill>
              <a:srgbClr val="359A00"/>
            </a:solidFill>
            <a:ln>
              <a:noFill/>
            </a:ln>
          </p:spPr>
          <p:txBody>
            <a:bodyPr lIns="68580" tIns="34290" rIns="68580" bIns="34290"/>
            <a:lstStyle/>
            <a:p>
              <a:pPr>
                <a:defRPr/>
              </a:pPr>
              <a:endParaRPr lang="zh-CN" altLang="en-US" sz="1350"/>
            </a:p>
          </p:txBody>
        </p:sp>
        <p:sp>
          <p:nvSpPr>
            <p:cNvPr id="11" name="Freeform 10"/>
            <p:cNvSpPr>
              <a:spLocks/>
            </p:cNvSpPr>
            <p:nvPr/>
          </p:nvSpPr>
          <p:spPr bwMode="auto">
            <a:xfrm>
              <a:off x="2338918" y="6683375"/>
              <a:ext cx="38100" cy="1898650"/>
            </a:xfrm>
            <a:custGeom>
              <a:avLst/>
              <a:gdLst>
                <a:gd name="T0" fmla="*/ 6 w 6"/>
                <a:gd name="T1" fmla="*/ 4 h 308"/>
                <a:gd name="T2" fmla="*/ 3 w 6"/>
                <a:gd name="T3" fmla="*/ 0 h 308"/>
                <a:gd name="T4" fmla="*/ 0 w 6"/>
                <a:gd name="T5" fmla="*/ 4 h 308"/>
                <a:gd name="T6" fmla="*/ 0 w 6"/>
                <a:gd name="T7" fmla="*/ 308 h 308"/>
                <a:gd name="T8" fmla="*/ 6 w 6"/>
                <a:gd name="T9" fmla="*/ 308 h 308"/>
                <a:gd name="T10" fmla="*/ 6 w 6"/>
                <a:gd name="T11" fmla="*/ 4 h 308"/>
              </a:gdLst>
              <a:ahLst/>
              <a:cxnLst>
                <a:cxn ang="0">
                  <a:pos x="T0" y="T1"/>
                </a:cxn>
                <a:cxn ang="0">
                  <a:pos x="T2" y="T3"/>
                </a:cxn>
                <a:cxn ang="0">
                  <a:pos x="T4" y="T5"/>
                </a:cxn>
                <a:cxn ang="0">
                  <a:pos x="T6" y="T7"/>
                </a:cxn>
                <a:cxn ang="0">
                  <a:pos x="T8" y="T9"/>
                </a:cxn>
                <a:cxn ang="0">
                  <a:pos x="T10" y="T11"/>
                </a:cxn>
              </a:cxnLst>
              <a:rect l="0" t="0" r="r" b="b"/>
              <a:pathLst>
                <a:path w="6" h="308">
                  <a:moveTo>
                    <a:pt x="6" y="4"/>
                  </a:moveTo>
                  <a:cubicBezTo>
                    <a:pt x="6" y="2"/>
                    <a:pt x="4" y="0"/>
                    <a:pt x="3" y="0"/>
                  </a:cubicBezTo>
                  <a:cubicBezTo>
                    <a:pt x="1" y="0"/>
                    <a:pt x="0" y="2"/>
                    <a:pt x="0" y="4"/>
                  </a:cubicBezTo>
                  <a:cubicBezTo>
                    <a:pt x="0" y="308"/>
                    <a:pt x="0" y="308"/>
                    <a:pt x="0" y="308"/>
                  </a:cubicBezTo>
                  <a:cubicBezTo>
                    <a:pt x="6" y="308"/>
                    <a:pt x="6" y="308"/>
                    <a:pt x="6" y="308"/>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12" name="Freeform 11"/>
            <p:cNvSpPr>
              <a:spLocks/>
            </p:cNvSpPr>
            <p:nvPr/>
          </p:nvSpPr>
          <p:spPr bwMode="auto">
            <a:xfrm>
              <a:off x="2611967" y="7485063"/>
              <a:ext cx="29633" cy="1096962"/>
            </a:xfrm>
            <a:custGeom>
              <a:avLst/>
              <a:gdLst>
                <a:gd name="T0" fmla="*/ 5 w 5"/>
                <a:gd name="T1" fmla="*/ 3 h 178"/>
                <a:gd name="T2" fmla="*/ 2 w 5"/>
                <a:gd name="T3" fmla="*/ 0 h 178"/>
                <a:gd name="T4" fmla="*/ 0 w 5"/>
                <a:gd name="T5" fmla="*/ 3 h 178"/>
                <a:gd name="T6" fmla="*/ 0 w 5"/>
                <a:gd name="T7" fmla="*/ 178 h 178"/>
                <a:gd name="T8" fmla="*/ 5 w 5"/>
                <a:gd name="T9" fmla="*/ 178 h 178"/>
                <a:gd name="T10" fmla="*/ 5 w 5"/>
                <a:gd name="T11" fmla="*/ 3 h 178"/>
              </a:gdLst>
              <a:ahLst/>
              <a:cxnLst>
                <a:cxn ang="0">
                  <a:pos x="T0" y="T1"/>
                </a:cxn>
                <a:cxn ang="0">
                  <a:pos x="T2" y="T3"/>
                </a:cxn>
                <a:cxn ang="0">
                  <a:pos x="T4" y="T5"/>
                </a:cxn>
                <a:cxn ang="0">
                  <a:pos x="T6" y="T7"/>
                </a:cxn>
                <a:cxn ang="0">
                  <a:pos x="T8" y="T9"/>
                </a:cxn>
                <a:cxn ang="0">
                  <a:pos x="T10" y="T11"/>
                </a:cxn>
              </a:cxnLst>
              <a:rect l="0" t="0" r="r" b="b"/>
              <a:pathLst>
                <a:path w="5" h="178">
                  <a:moveTo>
                    <a:pt x="5" y="3"/>
                  </a:moveTo>
                  <a:cubicBezTo>
                    <a:pt x="5" y="2"/>
                    <a:pt x="4" y="0"/>
                    <a:pt x="2" y="0"/>
                  </a:cubicBezTo>
                  <a:cubicBezTo>
                    <a:pt x="1" y="0"/>
                    <a:pt x="0" y="2"/>
                    <a:pt x="0" y="3"/>
                  </a:cubicBezTo>
                  <a:cubicBezTo>
                    <a:pt x="0" y="178"/>
                    <a:pt x="0" y="178"/>
                    <a:pt x="0" y="178"/>
                  </a:cubicBezTo>
                  <a:cubicBezTo>
                    <a:pt x="5" y="178"/>
                    <a:pt x="5" y="178"/>
                    <a:pt x="5" y="178"/>
                  </a:cubicBezTo>
                  <a:lnTo>
                    <a:pt x="5" y="3"/>
                  </a:lnTo>
                  <a:close/>
                </a:path>
              </a:pathLst>
            </a:custGeom>
            <a:solidFill>
              <a:srgbClr val="359A00"/>
            </a:solidFill>
            <a:ln>
              <a:noFill/>
            </a:ln>
          </p:spPr>
          <p:txBody>
            <a:bodyPr lIns="68580" tIns="34290" rIns="68580" bIns="34290"/>
            <a:lstStyle/>
            <a:p>
              <a:pPr>
                <a:defRPr/>
              </a:pPr>
              <a:endParaRPr lang="zh-CN" altLang="en-US" sz="1350"/>
            </a:p>
          </p:txBody>
        </p:sp>
        <p:sp>
          <p:nvSpPr>
            <p:cNvPr id="13" name="Freeform 12"/>
            <p:cNvSpPr>
              <a:spLocks/>
            </p:cNvSpPr>
            <p:nvPr/>
          </p:nvSpPr>
          <p:spPr bwMode="auto">
            <a:xfrm>
              <a:off x="836085" y="6819900"/>
              <a:ext cx="1159933" cy="1077913"/>
            </a:xfrm>
            <a:custGeom>
              <a:avLst/>
              <a:gdLst>
                <a:gd name="T0" fmla="*/ 85 w 188"/>
                <a:gd name="T1" fmla="*/ 70 h 175"/>
                <a:gd name="T2" fmla="*/ 79 w 188"/>
                <a:gd name="T3" fmla="*/ 5 h 175"/>
                <a:gd name="T4" fmla="*/ 98 w 188"/>
                <a:gd name="T5" fmla="*/ 65 h 175"/>
                <a:gd name="T6" fmla="*/ 149 w 188"/>
                <a:gd name="T7" fmla="*/ 44 h 175"/>
                <a:gd name="T8" fmla="*/ 117 w 188"/>
                <a:gd name="T9" fmla="*/ 81 h 175"/>
                <a:gd name="T10" fmla="*/ 178 w 188"/>
                <a:gd name="T11" fmla="*/ 99 h 175"/>
                <a:gd name="T12" fmla="*/ 113 w 188"/>
                <a:gd name="T13" fmla="*/ 100 h 175"/>
                <a:gd name="T14" fmla="*/ 139 w 188"/>
                <a:gd name="T15" fmla="*/ 151 h 175"/>
                <a:gd name="T16" fmla="*/ 98 w 188"/>
                <a:gd name="T17" fmla="*/ 115 h 175"/>
                <a:gd name="T18" fmla="*/ 90 w 188"/>
                <a:gd name="T19" fmla="*/ 171 h 175"/>
                <a:gd name="T20" fmla="*/ 73 w 188"/>
                <a:gd name="T21" fmla="*/ 120 h 175"/>
                <a:gd name="T22" fmla="*/ 19 w 188"/>
                <a:gd name="T23" fmla="*/ 131 h 175"/>
                <a:gd name="T24" fmla="*/ 59 w 188"/>
                <a:gd name="T25" fmla="*/ 104 h 175"/>
                <a:gd name="T26" fmla="*/ 11 w 188"/>
                <a:gd name="T27" fmla="*/ 67 h 175"/>
                <a:gd name="T28" fmla="*/ 70 w 188"/>
                <a:gd name="T29" fmla="*/ 7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175">
                  <a:moveTo>
                    <a:pt x="85" y="70"/>
                  </a:moveTo>
                  <a:cubicBezTo>
                    <a:pt x="59" y="74"/>
                    <a:pt x="51" y="9"/>
                    <a:pt x="79" y="5"/>
                  </a:cubicBezTo>
                  <a:cubicBezTo>
                    <a:pt x="111" y="0"/>
                    <a:pt x="102" y="49"/>
                    <a:pt x="98" y="65"/>
                  </a:cubicBezTo>
                  <a:cubicBezTo>
                    <a:pt x="106" y="52"/>
                    <a:pt x="139" y="15"/>
                    <a:pt x="149" y="44"/>
                  </a:cubicBezTo>
                  <a:cubicBezTo>
                    <a:pt x="156" y="63"/>
                    <a:pt x="128" y="72"/>
                    <a:pt x="117" y="81"/>
                  </a:cubicBezTo>
                  <a:cubicBezTo>
                    <a:pt x="131" y="67"/>
                    <a:pt x="188" y="74"/>
                    <a:pt x="178" y="99"/>
                  </a:cubicBezTo>
                  <a:cubicBezTo>
                    <a:pt x="169" y="119"/>
                    <a:pt x="127" y="105"/>
                    <a:pt x="113" y="100"/>
                  </a:cubicBezTo>
                  <a:cubicBezTo>
                    <a:pt x="129" y="109"/>
                    <a:pt x="171" y="135"/>
                    <a:pt x="139" y="151"/>
                  </a:cubicBezTo>
                  <a:cubicBezTo>
                    <a:pt x="113" y="165"/>
                    <a:pt x="105" y="132"/>
                    <a:pt x="98" y="115"/>
                  </a:cubicBezTo>
                  <a:cubicBezTo>
                    <a:pt x="102" y="131"/>
                    <a:pt x="114" y="166"/>
                    <a:pt x="90" y="171"/>
                  </a:cubicBezTo>
                  <a:cubicBezTo>
                    <a:pt x="66" y="175"/>
                    <a:pt x="57" y="134"/>
                    <a:pt x="73" y="120"/>
                  </a:cubicBezTo>
                  <a:cubicBezTo>
                    <a:pt x="64" y="130"/>
                    <a:pt x="30" y="151"/>
                    <a:pt x="19" y="131"/>
                  </a:cubicBezTo>
                  <a:cubicBezTo>
                    <a:pt x="7" y="108"/>
                    <a:pt x="49" y="108"/>
                    <a:pt x="59" y="104"/>
                  </a:cubicBezTo>
                  <a:cubicBezTo>
                    <a:pt x="44" y="106"/>
                    <a:pt x="0" y="88"/>
                    <a:pt x="11" y="67"/>
                  </a:cubicBezTo>
                  <a:cubicBezTo>
                    <a:pt x="21" y="46"/>
                    <a:pt x="66" y="70"/>
                    <a:pt x="70" y="77"/>
                  </a:cubicBezTo>
                </a:path>
              </a:pathLst>
            </a:custGeom>
            <a:solidFill>
              <a:srgbClr val="FFFFFF"/>
            </a:solidFill>
            <a:ln>
              <a:noFill/>
            </a:ln>
          </p:spPr>
          <p:txBody>
            <a:bodyPr lIns="68580" tIns="34290" rIns="68580" bIns="34290"/>
            <a:lstStyle/>
            <a:p>
              <a:pPr>
                <a:defRPr/>
              </a:pPr>
              <a:endParaRPr lang="zh-CN" altLang="en-US" sz="1350"/>
            </a:p>
          </p:txBody>
        </p:sp>
        <p:sp>
          <p:nvSpPr>
            <p:cNvPr id="14" name="Oval 13"/>
            <p:cNvSpPr>
              <a:spLocks noChangeArrowheads="1"/>
            </p:cNvSpPr>
            <p:nvPr/>
          </p:nvSpPr>
          <p:spPr bwMode="auto">
            <a:xfrm>
              <a:off x="1157818" y="7164388"/>
              <a:ext cx="480483" cy="474662"/>
            </a:xfrm>
            <a:prstGeom prst="ellipse">
              <a:avLst/>
            </a:prstGeom>
            <a:solidFill>
              <a:srgbClr val="440000"/>
            </a:solidFill>
            <a:ln>
              <a:noFill/>
            </a:ln>
          </p:spPr>
          <p:txBody>
            <a:bodyPr lIns="68580" tIns="34290" rIns="68580" bIns="34290"/>
            <a:lstStyle/>
            <a:p>
              <a:pPr>
                <a:defRPr/>
              </a:pPr>
              <a:endParaRPr lang="zh-CN" altLang="en-US" sz="1350"/>
            </a:p>
          </p:txBody>
        </p:sp>
        <p:sp>
          <p:nvSpPr>
            <p:cNvPr id="15" name="Oval 14"/>
            <p:cNvSpPr>
              <a:spLocks noChangeArrowheads="1"/>
            </p:cNvSpPr>
            <p:nvPr/>
          </p:nvSpPr>
          <p:spPr bwMode="auto">
            <a:xfrm>
              <a:off x="1231901" y="7288213"/>
              <a:ext cx="16933" cy="11112"/>
            </a:xfrm>
            <a:prstGeom prst="ellipse">
              <a:avLst/>
            </a:prstGeom>
            <a:solidFill>
              <a:srgbClr val="FFFFFF"/>
            </a:solidFill>
            <a:ln>
              <a:noFill/>
            </a:ln>
          </p:spPr>
          <p:txBody>
            <a:bodyPr lIns="68580" tIns="34290" rIns="68580" bIns="34290"/>
            <a:lstStyle/>
            <a:p>
              <a:pPr>
                <a:defRPr/>
              </a:pPr>
              <a:endParaRPr lang="zh-CN" altLang="en-US" sz="1350"/>
            </a:p>
          </p:txBody>
        </p:sp>
        <p:sp>
          <p:nvSpPr>
            <p:cNvPr id="16" name="Oval 15"/>
            <p:cNvSpPr>
              <a:spLocks noChangeArrowheads="1"/>
            </p:cNvSpPr>
            <p:nvPr/>
          </p:nvSpPr>
          <p:spPr bwMode="auto">
            <a:xfrm>
              <a:off x="1416051" y="7245350"/>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17" name="Oval 16"/>
            <p:cNvSpPr>
              <a:spLocks noChangeArrowheads="1"/>
            </p:cNvSpPr>
            <p:nvPr/>
          </p:nvSpPr>
          <p:spPr bwMode="auto">
            <a:xfrm>
              <a:off x="1373718" y="7331075"/>
              <a:ext cx="19049"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8" name="Oval 17"/>
            <p:cNvSpPr>
              <a:spLocks noChangeArrowheads="1"/>
            </p:cNvSpPr>
            <p:nvPr/>
          </p:nvSpPr>
          <p:spPr bwMode="auto">
            <a:xfrm>
              <a:off x="1557867" y="7331075"/>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9" name="Oval 18"/>
            <p:cNvSpPr>
              <a:spLocks noChangeArrowheads="1"/>
            </p:cNvSpPr>
            <p:nvPr/>
          </p:nvSpPr>
          <p:spPr bwMode="auto">
            <a:xfrm>
              <a:off x="1500718" y="7459663"/>
              <a:ext cx="19049"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20" name="Oval 19"/>
            <p:cNvSpPr>
              <a:spLocks noChangeArrowheads="1"/>
            </p:cNvSpPr>
            <p:nvPr/>
          </p:nvSpPr>
          <p:spPr bwMode="auto">
            <a:xfrm>
              <a:off x="1255185" y="7429500"/>
              <a:ext cx="190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21" name="Oval 20"/>
            <p:cNvSpPr>
              <a:spLocks noChangeArrowheads="1"/>
            </p:cNvSpPr>
            <p:nvPr/>
          </p:nvSpPr>
          <p:spPr bwMode="auto">
            <a:xfrm>
              <a:off x="1422401" y="7454900"/>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22" name="Oval 21"/>
            <p:cNvSpPr>
              <a:spLocks noChangeArrowheads="1"/>
            </p:cNvSpPr>
            <p:nvPr/>
          </p:nvSpPr>
          <p:spPr bwMode="auto">
            <a:xfrm>
              <a:off x="1392767" y="7559675"/>
              <a:ext cx="10584"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23" name="Freeform 22"/>
            <p:cNvSpPr>
              <a:spLocks/>
            </p:cNvSpPr>
            <p:nvPr/>
          </p:nvSpPr>
          <p:spPr bwMode="auto">
            <a:xfrm>
              <a:off x="300567" y="6456363"/>
              <a:ext cx="721784" cy="671512"/>
            </a:xfrm>
            <a:custGeom>
              <a:avLst/>
              <a:gdLst>
                <a:gd name="T0" fmla="*/ 52 w 117"/>
                <a:gd name="T1" fmla="*/ 43 h 109"/>
                <a:gd name="T2" fmla="*/ 49 w 117"/>
                <a:gd name="T3" fmla="*/ 2 h 109"/>
                <a:gd name="T4" fmla="*/ 61 w 117"/>
                <a:gd name="T5" fmla="*/ 40 h 109"/>
                <a:gd name="T6" fmla="*/ 93 w 117"/>
                <a:gd name="T7" fmla="*/ 27 h 109"/>
                <a:gd name="T8" fmla="*/ 73 w 117"/>
                <a:gd name="T9" fmla="*/ 50 h 109"/>
                <a:gd name="T10" fmla="*/ 110 w 117"/>
                <a:gd name="T11" fmla="*/ 61 h 109"/>
                <a:gd name="T12" fmla="*/ 70 w 117"/>
                <a:gd name="T13" fmla="*/ 62 h 109"/>
                <a:gd name="T14" fmla="*/ 86 w 117"/>
                <a:gd name="T15" fmla="*/ 94 h 109"/>
                <a:gd name="T16" fmla="*/ 60 w 117"/>
                <a:gd name="T17" fmla="*/ 71 h 109"/>
                <a:gd name="T18" fmla="*/ 56 w 117"/>
                <a:gd name="T19" fmla="*/ 106 h 109"/>
                <a:gd name="T20" fmla="*/ 45 w 117"/>
                <a:gd name="T21" fmla="*/ 74 h 109"/>
                <a:gd name="T22" fmla="*/ 11 w 117"/>
                <a:gd name="T23" fmla="*/ 81 h 109"/>
                <a:gd name="T24" fmla="*/ 37 w 117"/>
                <a:gd name="T25" fmla="*/ 64 h 109"/>
                <a:gd name="T26" fmla="*/ 6 w 117"/>
                <a:gd name="T27" fmla="*/ 41 h 109"/>
                <a:gd name="T28" fmla="*/ 43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2" y="43"/>
                  </a:moveTo>
                  <a:cubicBezTo>
                    <a:pt x="36" y="45"/>
                    <a:pt x="31" y="5"/>
                    <a:pt x="49" y="2"/>
                  </a:cubicBezTo>
                  <a:cubicBezTo>
                    <a:pt x="69" y="0"/>
                    <a:pt x="63" y="30"/>
                    <a:pt x="61" y="40"/>
                  </a:cubicBezTo>
                  <a:cubicBezTo>
                    <a:pt x="66" y="32"/>
                    <a:pt x="86" y="9"/>
                    <a:pt x="93" y="27"/>
                  </a:cubicBezTo>
                  <a:cubicBezTo>
                    <a:pt x="97" y="38"/>
                    <a:pt x="79" y="44"/>
                    <a:pt x="73" y="50"/>
                  </a:cubicBezTo>
                  <a:cubicBezTo>
                    <a:pt x="81" y="41"/>
                    <a:pt x="117" y="46"/>
                    <a:pt x="110" y="61"/>
                  </a:cubicBezTo>
                  <a:cubicBezTo>
                    <a:pt x="105" y="73"/>
                    <a:pt x="79" y="65"/>
                    <a:pt x="70" y="62"/>
                  </a:cubicBezTo>
                  <a:cubicBezTo>
                    <a:pt x="80" y="67"/>
                    <a:pt x="106" y="83"/>
                    <a:pt x="86" y="94"/>
                  </a:cubicBezTo>
                  <a:cubicBezTo>
                    <a:pt x="70" y="102"/>
                    <a:pt x="65" y="81"/>
                    <a:pt x="60" y="71"/>
                  </a:cubicBezTo>
                  <a:cubicBezTo>
                    <a:pt x="63" y="81"/>
                    <a:pt x="71" y="103"/>
                    <a:pt x="56" y="106"/>
                  </a:cubicBezTo>
                  <a:cubicBezTo>
                    <a:pt x="41" y="109"/>
                    <a:pt x="35" y="83"/>
                    <a:pt x="45" y="74"/>
                  </a:cubicBezTo>
                  <a:cubicBezTo>
                    <a:pt x="39" y="81"/>
                    <a:pt x="18" y="93"/>
                    <a:pt x="11" y="81"/>
                  </a:cubicBezTo>
                  <a:cubicBezTo>
                    <a:pt x="4" y="67"/>
                    <a:pt x="30" y="66"/>
                    <a:pt x="37" y="64"/>
                  </a:cubicBezTo>
                  <a:cubicBezTo>
                    <a:pt x="27" y="65"/>
                    <a:pt x="0" y="54"/>
                    <a:pt x="6" y="41"/>
                  </a:cubicBezTo>
                  <a:cubicBezTo>
                    <a:pt x="13" y="28"/>
                    <a:pt x="40" y="43"/>
                    <a:pt x="43" y="48"/>
                  </a:cubicBezTo>
                </a:path>
              </a:pathLst>
            </a:custGeom>
            <a:solidFill>
              <a:srgbClr val="FFFFFF"/>
            </a:solidFill>
            <a:ln>
              <a:noFill/>
            </a:ln>
          </p:spPr>
          <p:txBody>
            <a:bodyPr lIns="68580" tIns="34290" rIns="68580" bIns="34290"/>
            <a:lstStyle/>
            <a:p>
              <a:pPr>
                <a:defRPr/>
              </a:pPr>
              <a:endParaRPr lang="zh-CN" altLang="en-US" sz="1350"/>
            </a:p>
          </p:txBody>
        </p:sp>
        <p:sp>
          <p:nvSpPr>
            <p:cNvPr id="24" name="Oval 23"/>
            <p:cNvSpPr>
              <a:spLocks noChangeArrowheads="1"/>
            </p:cNvSpPr>
            <p:nvPr/>
          </p:nvSpPr>
          <p:spPr bwMode="auto">
            <a:xfrm>
              <a:off x="497418" y="6665913"/>
              <a:ext cx="296333" cy="295275"/>
            </a:xfrm>
            <a:prstGeom prst="ellipse">
              <a:avLst/>
            </a:prstGeom>
            <a:solidFill>
              <a:srgbClr val="440000"/>
            </a:solidFill>
            <a:ln>
              <a:noFill/>
            </a:ln>
          </p:spPr>
          <p:txBody>
            <a:bodyPr lIns="68580" tIns="34290" rIns="68580" bIns="34290"/>
            <a:lstStyle/>
            <a:p>
              <a:pPr>
                <a:defRPr/>
              </a:pPr>
              <a:endParaRPr lang="zh-CN" altLang="en-US" sz="1350"/>
            </a:p>
          </p:txBody>
        </p:sp>
        <p:sp>
          <p:nvSpPr>
            <p:cNvPr id="25" name="Oval 24"/>
            <p:cNvSpPr>
              <a:spLocks noChangeArrowheads="1"/>
            </p:cNvSpPr>
            <p:nvPr/>
          </p:nvSpPr>
          <p:spPr bwMode="auto">
            <a:xfrm>
              <a:off x="548218" y="6745288"/>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26" name="Oval 25"/>
            <p:cNvSpPr>
              <a:spLocks noChangeArrowheads="1"/>
            </p:cNvSpPr>
            <p:nvPr/>
          </p:nvSpPr>
          <p:spPr bwMode="auto">
            <a:xfrm>
              <a:off x="658285" y="6715125"/>
              <a:ext cx="6349"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27" name="Oval 26"/>
            <p:cNvSpPr>
              <a:spLocks noChangeArrowheads="1"/>
            </p:cNvSpPr>
            <p:nvPr/>
          </p:nvSpPr>
          <p:spPr bwMode="auto">
            <a:xfrm>
              <a:off x="632885" y="6770688"/>
              <a:ext cx="6349" cy="11112"/>
            </a:xfrm>
            <a:prstGeom prst="ellipse">
              <a:avLst/>
            </a:prstGeom>
            <a:solidFill>
              <a:srgbClr val="FFFFFF"/>
            </a:solidFill>
            <a:ln>
              <a:noFill/>
            </a:ln>
          </p:spPr>
          <p:txBody>
            <a:bodyPr lIns="68580" tIns="34290" rIns="68580" bIns="34290"/>
            <a:lstStyle/>
            <a:p>
              <a:pPr>
                <a:defRPr/>
              </a:pPr>
              <a:endParaRPr lang="zh-CN" altLang="en-US" sz="1350"/>
            </a:p>
          </p:txBody>
        </p:sp>
        <p:sp>
          <p:nvSpPr>
            <p:cNvPr id="28" name="Oval 27"/>
            <p:cNvSpPr>
              <a:spLocks noChangeArrowheads="1"/>
            </p:cNvSpPr>
            <p:nvPr/>
          </p:nvSpPr>
          <p:spPr bwMode="auto">
            <a:xfrm>
              <a:off x="745067" y="6770688"/>
              <a:ext cx="12700" cy="4762"/>
            </a:xfrm>
            <a:prstGeom prst="ellipse">
              <a:avLst/>
            </a:prstGeom>
            <a:solidFill>
              <a:srgbClr val="FFFFFF"/>
            </a:solidFill>
            <a:ln>
              <a:noFill/>
            </a:ln>
          </p:spPr>
          <p:txBody>
            <a:bodyPr lIns="68580" tIns="34290" rIns="68580" bIns="34290"/>
            <a:lstStyle/>
            <a:p>
              <a:pPr>
                <a:defRPr/>
              </a:pPr>
              <a:endParaRPr lang="zh-CN" altLang="en-US" sz="1350"/>
            </a:p>
          </p:txBody>
        </p:sp>
        <p:sp>
          <p:nvSpPr>
            <p:cNvPr id="29" name="Oval 28"/>
            <p:cNvSpPr>
              <a:spLocks noChangeArrowheads="1"/>
            </p:cNvSpPr>
            <p:nvPr/>
          </p:nvSpPr>
          <p:spPr bwMode="auto">
            <a:xfrm>
              <a:off x="713318" y="6850063"/>
              <a:ext cx="63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30" name="Oval 29"/>
            <p:cNvSpPr>
              <a:spLocks noChangeArrowheads="1"/>
            </p:cNvSpPr>
            <p:nvPr/>
          </p:nvSpPr>
          <p:spPr bwMode="auto">
            <a:xfrm>
              <a:off x="560918" y="6831013"/>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1" name="Oval 30"/>
            <p:cNvSpPr>
              <a:spLocks noChangeArrowheads="1"/>
            </p:cNvSpPr>
            <p:nvPr/>
          </p:nvSpPr>
          <p:spPr bwMode="auto">
            <a:xfrm>
              <a:off x="664634" y="6843713"/>
              <a:ext cx="6351"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32" name="Oval 31"/>
            <p:cNvSpPr>
              <a:spLocks noChangeArrowheads="1"/>
            </p:cNvSpPr>
            <p:nvPr/>
          </p:nvSpPr>
          <p:spPr bwMode="auto">
            <a:xfrm>
              <a:off x="645585" y="691197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3" name="Freeform 32"/>
            <p:cNvSpPr>
              <a:spLocks/>
            </p:cNvSpPr>
            <p:nvPr/>
          </p:nvSpPr>
          <p:spPr bwMode="auto">
            <a:xfrm>
              <a:off x="2277534" y="7108825"/>
              <a:ext cx="721784" cy="671513"/>
            </a:xfrm>
            <a:custGeom>
              <a:avLst/>
              <a:gdLst>
                <a:gd name="T0" fmla="*/ 53 w 117"/>
                <a:gd name="T1" fmla="*/ 43 h 109"/>
                <a:gd name="T2" fmla="*/ 50 w 117"/>
                <a:gd name="T3" fmla="*/ 3 h 109"/>
                <a:gd name="T4" fmla="*/ 61 w 117"/>
                <a:gd name="T5" fmla="*/ 40 h 109"/>
                <a:gd name="T6" fmla="*/ 93 w 117"/>
                <a:gd name="T7" fmla="*/ 27 h 109"/>
                <a:gd name="T8" fmla="*/ 73 w 117"/>
                <a:gd name="T9" fmla="*/ 50 h 109"/>
                <a:gd name="T10" fmla="*/ 111 w 117"/>
                <a:gd name="T11" fmla="*/ 61 h 109"/>
                <a:gd name="T12" fmla="*/ 71 w 117"/>
                <a:gd name="T13" fmla="*/ 62 h 109"/>
                <a:gd name="T14" fmla="*/ 87 w 117"/>
                <a:gd name="T15" fmla="*/ 94 h 109"/>
                <a:gd name="T16" fmla="*/ 61 w 117"/>
                <a:gd name="T17" fmla="*/ 71 h 109"/>
                <a:gd name="T18" fmla="*/ 56 w 117"/>
                <a:gd name="T19" fmla="*/ 106 h 109"/>
                <a:gd name="T20" fmla="*/ 46 w 117"/>
                <a:gd name="T21" fmla="*/ 74 h 109"/>
                <a:gd name="T22" fmla="*/ 12 w 117"/>
                <a:gd name="T23" fmla="*/ 81 h 109"/>
                <a:gd name="T24" fmla="*/ 37 w 117"/>
                <a:gd name="T25" fmla="*/ 64 h 109"/>
                <a:gd name="T26" fmla="*/ 7 w 117"/>
                <a:gd name="T27" fmla="*/ 41 h 109"/>
                <a:gd name="T28" fmla="*/ 44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3" y="43"/>
                  </a:moveTo>
                  <a:cubicBezTo>
                    <a:pt x="37" y="46"/>
                    <a:pt x="32" y="5"/>
                    <a:pt x="50" y="3"/>
                  </a:cubicBezTo>
                  <a:cubicBezTo>
                    <a:pt x="69" y="0"/>
                    <a:pt x="64" y="30"/>
                    <a:pt x="61" y="40"/>
                  </a:cubicBezTo>
                  <a:cubicBezTo>
                    <a:pt x="66" y="32"/>
                    <a:pt x="87" y="9"/>
                    <a:pt x="93" y="27"/>
                  </a:cubicBezTo>
                  <a:cubicBezTo>
                    <a:pt x="97" y="39"/>
                    <a:pt x="80" y="44"/>
                    <a:pt x="73" y="50"/>
                  </a:cubicBezTo>
                  <a:cubicBezTo>
                    <a:pt x="82" y="41"/>
                    <a:pt x="117" y="46"/>
                    <a:pt x="111" y="61"/>
                  </a:cubicBezTo>
                  <a:cubicBezTo>
                    <a:pt x="105" y="74"/>
                    <a:pt x="79" y="65"/>
                    <a:pt x="71" y="62"/>
                  </a:cubicBezTo>
                  <a:cubicBezTo>
                    <a:pt x="80" y="67"/>
                    <a:pt x="107" y="84"/>
                    <a:pt x="87" y="94"/>
                  </a:cubicBezTo>
                  <a:cubicBezTo>
                    <a:pt x="70" y="102"/>
                    <a:pt x="66" y="82"/>
                    <a:pt x="61" y="71"/>
                  </a:cubicBezTo>
                  <a:cubicBezTo>
                    <a:pt x="64" y="81"/>
                    <a:pt x="71" y="103"/>
                    <a:pt x="56" y="106"/>
                  </a:cubicBezTo>
                  <a:cubicBezTo>
                    <a:pt x="41" y="109"/>
                    <a:pt x="35" y="83"/>
                    <a:pt x="46" y="74"/>
                  </a:cubicBezTo>
                  <a:cubicBezTo>
                    <a:pt x="40" y="81"/>
                    <a:pt x="18" y="94"/>
                    <a:pt x="12" y="81"/>
                  </a:cubicBezTo>
                  <a:cubicBezTo>
                    <a:pt x="4" y="67"/>
                    <a:pt x="30" y="67"/>
                    <a:pt x="37" y="64"/>
                  </a:cubicBezTo>
                  <a:cubicBezTo>
                    <a:pt x="28" y="66"/>
                    <a:pt x="0" y="55"/>
                    <a:pt x="7" y="41"/>
                  </a:cubicBezTo>
                  <a:cubicBezTo>
                    <a:pt x="13" y="28"/>
                    <a:pt x="41" y="43"/>
                    <a:pt x="44" y="48"/>
                  </a:cubicBezTo>
                </a:path>
              </a:pathLst>
            </a:custGeom>
            <a:solidFill>
              <a:srgbClr val="FFFFFF"/>
            </a:solidFill>
            <a:ln>
              <a:noFill/>
            </a:ln>
          </p:spPr>
          <p:txBody>
            <a:bodyPr lIns="68580" tIns="34290" rIns="68580" bIns="34290"/>
            <a:lstStyle/>
            <a:p>
              <a:pPr>
                <a:defRPr/>
              </a:pPr>
              <a:endParaRPr lang="zh-CN" altLang="en-US" sz="1350"/>
            </a:p>
          </p:txBody>
        </p:sp>
        <p:sp>
          <p:nvSpPr>
            <p:cNvPr id="34" name="Oval 33"/>
            <p:cNvSpPr>
              <a:spLocks noChangeArrowheads="1"/>
            </p:cNvSpPr>
            <p:nvPr/>
          </p:nvSpPr>
          <p:spPr bwMode="auto">
            <a:xfrm>
              <a:off x="2480734" y="7324725"/>
              <a:ext cx="296333" cy="295275"/>
            </a:xfrm>
            <a:prstGeom prst="ellipse">
              <a:avLst/>
            </a:prstGeom>
            <a:solidFill>
              <a:srgbClr val="440000"/>
            </a:solidFill>
            <a:ln>
              <a:noFill/>
            </a:ln>
          </p:spPr>
          <p:txBody>
            <a:bodyPr lIns="68580" tIns="34290" rIns="68580" bIns="34290"/>
            <a:lstStyle/>
            <a:p>
              <a:pPr>
                <a:defRPr/>
              </a:pPr>
              <a:endParaRPr lang="zh-CN" altLang="en-US" sz="1350"/>
            </a:p>
          </p:txBody>
        </p:sp>
        <p:sp>
          <p:nvSpPr>
            <p:cNvPr id="35" name="Oval 34"/>
            <p:cNvSpPr>
              <a:spLocks noChangeArrowheads="1"/>
            </p:cNvSpPr>
            <p:nvPr/>
          </p:nvSpPr>
          <p:spPr bwMode="auto">
            <a:xfrm>
              <a:off x="2523067" y="7399338"/>
              <a:ext cx="12700" cy="4762"/>
            </a:xfrm>
            <a:prstGeom prst="ellipse">
              <a:avLst/>
            </a:prstGeom>
            <a:solidFill>
              <a:srgbClr val="FFFFFF"/>
            </a:solidFill>
            <a:ln>
              <a:noFill/>
            </a:ln>
          </p:spPr>
          <p:txBody>
            <a:bodyPr lIns="68580" tIns="34290" rIns="68580" bIns="34290"/>
            <a:lstStyle/>
            <a:p>
              <a:pPr>
                <a:defRPr/>
              </a:pPr>
              <a:endParaRPr lang="zh-CN" altLang="en-US" sz="1350"/>
            </a:p>
          </p:txBody>
        </p:sp>
        <p:sp>
          <p:nvSpPr>
            <p:cNvPr id="36" name="Oval 35"/>
            <p:cNvSpPr>
              <a:spLocks noChangeArrowheads="1"/>
            </p:cNvSpPr>
            <p:nvPr/>
          </p:nvSpPr>
          <p:spPr bwMode="auto">
            <a:xfrm>
              <a:off x="2641601" y="7373938"/>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7" name="Oval 36"/>
            <p:cNvSpPr>
              <a:spLocks noChangeArrowheads="1"/>
            </p:cNvSpPr>
            <p:nvPr/>
          </p:nvSpPr>
          <p:spPr bwMode="auto">
            <a:xfrm>
              <a:off x="2611967" y="7429500"/>
              <a:ext cx="10584"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8" name="Oval 37"/>
            <p:cNvSpPr>
              <a:spLocks noChangeArrowheads="1"/>
            </p:cNvSpPr>
            <p:nvPr/>
          </p:nvSpPr>
          <p:spPr bwMode="auto">
            <a:xfrm>
              <a:off x="2726267" y="7423150"/>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9" name="Oval 38"/>
            <p:cNvSpPr>
              <a:spLocks noChangeArrowheads="1"/>
            </p:cNvSpPr>
            <p:nvPr/>
          </p:nvSpPr>
          <p:spPr bwMode="auto">
            <a:xfrm>
              <a:off x="2696634" y="7508875"/>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0" name="Oval 39"/>
            <p:cNvSpPr>
              <a:spLocks noChangeArrowheads="1"/>
            </p:cNvSpPr>
            <p:nvPr/>
          </p:nvSpPr>
          <p:spPr bwMode="auto">
            <a:xfrm>
              <a:off x="2542118" y="7485063"/>
              <a:ext cx="63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41" name="Oval 40"/>
            <p:cNvSpPr>
              <a:spLocks noChangeArrowheads="1"/>
            </p:cNvSpPr>
            <p:nvPr/>
          </p:nvSpPr>
          <p:spPr bwMode="auto">
            <a:xfrm>
              <a:off x="2641601" y="7504113"/>
              <a:ext cx="12700" cy="4762"/>
            </a:xfrm>
            <a:prstGeom prst="ellipse">
              <a:avLst/>
            </a:prstGeom>
            <a:solidFill>
              <a:srgbClr val="FFFFFF"/>
            </a:solidFill>
            <a:ln>
              <a:noFill/>
            </a:ln>
          </p:spPr>
          <p:txBody>
            <a:bodyPr lIns="68580" tIns="34290" rIns="68580" bIns="34290"/>
            <a:lstStyle/>
            <a:p>
              <a:pPr>
                <a:defRPr/>
              </a:pPr>
              <a:endParaRPr lang="zh-CN" altLang="en-US" sz="1350"/>
            </a:p>
          </p:txBody>
        </p:sp>
        <p:sp>
          <p:nvSpPr>
            <p:cNvPr id="42" name="Oval 41"/>
            <p:cNvSpPr>
              <a:spLocks noChangeArrowheads="1"/>
            </p:cNvSpPr>
            <p:nvPr/>
          </p:nvSpPr>
          <p:spPr bwMode="auto">
            <a:xfrm>
              <a:off x="2622551" y="7564438"/>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43" name="Freeform 42"/>
            <p:cNvSpPr>
              <a:spLocks/>
            </p:cNvSpPr>
            <p:nvPr/>
          </p:nvSpPr>
          <p:spPr bwMode="auto">
            <a:xfrm>
              <a:off x="2129367" y="6516688"/>
              <a:ext cx="499533" cy="468312"/>
            </a:xfrm>
            <a:custGeom>
              <a:avLst/>
              <a:gdLst>
                <a:gd name="T0" fmla="*/ 36 w 81"/>
                <a:gd name="T1" fmla="*/ 30 h 76"/>
                <a:gd name="T2" fmla="*/ 34 w 81"/>
                <a:gd name="T3" fmla="*/ 2 h 76"/>
                <a:gd name="T4" fmla="*/ 42 w 81"/>
                <a:gd name="T5" fmla="*/ 28 h 76"/>
                <a:gd name="T6" fmla="*/ 65 w 81"/>
                <a:gd name="T7" fmla="*/ 19 h 76"/>
                <a:gd name="T8" fmla="*/ 50 w 81"/>
                <a:gd name="T9" fmla="*/ 35 h 76"/>
                <a:gd name="T10" fmla="*/ 77 w 81"/>
                <a:gd name="T11" fmla="*/ 42 h 76"/>
                <a:gd name="T12" fmla="*/ 49 w 81"/>
                <a:gd name="T13" fmla="*/ 43 h 76"/>
                <a:gd name="T14" fmla="*/ 60 w 81"/>
                <a:gd name="T15" fmla="*/ 65 h 76"/>
                <a:gd name="T16" fmla="*/ 42 w 81"/>
                <a:gd name="T17" fmla="*/ 50 h 76"/>
                <a:gd name="T18" fmla="*/ 39 w 81"/>
                <a:gd name="T19" fmla="*/ 74 h 76"/>
                <a:gd name="T20" fmla="*/ 31 w 81"/>
                <a:gd name="T21" fmla="*/ 52 h 76"/>
                <a:gd name="T22" fmla="*/ 8 w 81"/>
                <a:gd name="T23" fmla="*/ 56 h 76"/>
                <a:gd name="T24" fmla="*/ 25 w 81"/>
                <a:gd name="T25" fmla="*/ 45 h 76"/>
                <a:gd name="T26" fmla="*/ 4 w 81"/>
                <a:gd name="T27" fmla="*/ 29 h 76"/>
                <a:gd name="T28" fmla="*/ 30 w 81"/>
                <a:gd name="T29" fmla="*/ 3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76">
                  <a:moveTo>
                    <a:pt x="36" y="30"/>
                  </a:moveTo>
                  <a:cubicBezTo>
                    <a:pt x="25" y="32"/>
                    <a:pt x="21" y="4"/>
                    <a:pt x="34" y="2"/>
                  </a:cubicBezTo>
                  <a:cubicBezTo>
                    <a:pt x="48" y="0"/>
                    <a:pt x="44" y="21"/>
                    <a:pt x="42" y="28"/>
                  </a:cubicBezTo>
                  <a:cubicBezTo>
                    <a:pt x="46" y="22"/>
                    <a:pt x="60" y="6"/>
                    <a:pt x="65" y="19"/>
                  </a:cubicBezTo>
                  <a:cubicBezTo>
                    <a:pt x="67" y="27"/>
                    <a:pt x="55" y="31"/>
                    <a:pt x="50" y="35"/>
                  </a:cubicBezTo>
                  <a:cubicBezTo>
                    <a:pt x="56" y="29"/>
                    <a:pt x="81" y="32"/>
                    <a:pt x="77" y="42"/>
                  </a:cubicBezTo>
                  <a:cubicBezTo>
                    <a:pt x="73" y="51"/>
                    <a:pt x="55" y="45"/>
                    <a:pt x="49" y="43"/>
                  </a:cubicBezTo>
                  <a:cubicBezTo>
                    <a:pt x="56" y="47"/>
                    <a:pt x="74" y="58"/>
                    <a:pt x="60" y="65"/>
                  </a:cubicBezTo>
                  <a:cubicBezTo>
                    <a:pt x="48" y="71"/>
                    <a:pt x="45" y="57"/>
                    <a:pt x="42" y="50"/>
                  </a:cubicBezTo>
                  <a:cubicBezTo>
                    <a:pt x="44" y="57"/>
                    <a:pt x="49" y="72"/>
                    <a:pt x="39" y="74"/>
                  </a:cubicBezTo>
                  <a:cubicBezTo>
                    <a:pt x="28" y="76"/>
                    <a:pt x="24" y="58"/>
                    <a:pt x="31" y="52"/>
                  </a:cubicBezTo>
                  <a:cubicBezTo>
                    <a:pt x="27" y="56"/>
                    <a:pt x="12" y="65"/>
                    <a:pt x="8" y="56"/>
                  </a:cubicBezTo>
                  <a:cubicBezTo>
                    <a:pt x="2" y="47"/>
                    <a:pt x="21" y="46"/>
                    <a:pt x="25" y="45"/>
                  </a:cubicBezTo>
                  <a:cubicBezTo>
                    <a:pt x="19" y="46"/>
                    <a:pt x="0" y="38"/>
                    <a:pt x="4" y="29"/>
                  </a:cubicBezTo>
                  <a:cubicBezTo>
                    <a:pt x="9" y="20"/>
                    <a:pt x="28" y="30"/>
                    <a:pt x="30" y="33"/>
                  </a:cubicBezTo>
                </a:path>
              </a:pathLst>
            </a:custGeom>
            <a:solidFill>
              <a:srgbClr val="FFFFFF"/>
            </a:solidFill>
            <a:ln>
              <a:noFill/>
            </a:ln>
          </p:spPr>
          <p:txBody>
            <a:bodyPr lIns="68580" tIns="34290" rIns="68580" bIns="34290"/>
            <a:lstStyle/>
            <a:p>
              <a:pPr>
                <a:defRPr/>
              </a:pPr>
              <a:endParaRPr lang="zh-CN" altLang="en-US" sz="1350"/>
            </a:p>
          </p:txBody>
        </p:sp>
        <p:sp>
          <p:nvSpPr>
            <p:cNvPr id="44" name="Oval 43"/>
            <p:cNvSpPr>
              <a:spLocks noChangeArrowheads="1"/>
            </p:cNvSpPr>
            <p:nvPr/>
          </p:nvSpPr>
          <p:spPr bwMode="auto">
            <a:xfrm>
              <a:off x="2264834" y="6665913"/>
              <a:ext cx="209551" cy="209550"/>
            </a:xfrm>
            <a:prstGeom prst="ellipse">
              <a:avLst/>
            </a:prstGeom>
            <a:solidFill>
              <a:srgbClr val="440000"/>
            </a:solidFill>
            <a:ln>
              <a:noFill/>
            </a:ln>
          </p:spPr>
          <p:txBody>
            <a:bodyPr lIns="68580" tIns="34290" rIns="68580" bIns="34290"/>
            <a:lstStyle/>
            <a:p>
              <a:pPr>
                <a:defRPr/>
              </a:pPr>
              <a:endParaRPr lang="zh-CN" altLang="en-US" sz="1350"/>
            </a:p>
          </p:txBody>
        </p:sp>
        <p:sp>
          <p:nvSpPr>
            <p:cNvPr id="45" name="Oval 44"/>
            <p:cNvSpPr>
              <a:spLocks noChangeArrowheads="1"/>
            </p:cNvSpPr>
            <p:nvPr/>
          </p:nvSpPr>
          <p:spPr bwMode="auto">
            <a:xfrm>
              <a:off x="2302934" y="6719888"/>
              <a:ext cx="2117"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6" name="Oval 45"/>
            <p:cNvSpPr>
              <a:spLocks noChangeArrowheads="1"/>
            </p:cNvSpPr>
            <p:nvPr/>
          </p:nvSpPr>
          <p:spPr bwMode="auto">
            <a:xfrm>
              <a:off x="2377018" y="670242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7" name="Oval 46"/>
            <p:cNvSpPr>
              <a:spLocks noChangeArrowheads="1"/>
            </p:cNvSpPr>
            <p:nvPr/>
          </p:nvSpPr>
          <p:spPr bwMode="auto">
            <a:xfrm>
              <a:off x="2357967" y="6738938"/>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8" name="Oval 47"/>
            <p:cNvSpPr>
              <a:spLocks noChangeArrowheads="1"/>
            </p:cNvSpPr>
            <p:nvPr/>
          </p:nvSpPr>
          <p:spPr bwMode="auto">
            <a:xfrm>
              <a:off x="2438401" y="6732588"/>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9" name="Oval 48"/>
            <p:cNvSpPr>
              <a:spLocks noChangeArrowheads="1"/>
            </p:cNvSpPr>
            <p:nvPr/>
          </p:nvSpPr>
          <p:spPr bwMode="auto">
            <a:xfrm>
              <a:off x="2419351" y="679450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0" name="Oval 49"/>
            <p:cNvSpPr>
              <a:spLocks noChangeArrowheads="1"/>
            </p:cNvSpPr>
            <p:nvPr/>
          </p:nvSpPr>
          <p:spPr bwMode="auto">
            <a:xfrm>
              <a:off x="2307167" y="6781800"/>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1" name="Oval 50"/>
            <p:cNvSpPr>
              <a:spLocks noChangeArrowheads="1"/>
            </p:cNvSpPr>
            <p:nvPr/>
          </p:nvSpPr>
          <p:spPr bwMode="auto">
            <a:xfrm>
              <a:off x="2383367" y="6788150"/>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2" name="Oval 51"/>
            <p:cNvSpPr>
              <a:spLocks noChangeArrowheads="1"/>
            </p:cNvSpPr>
            <p:nvPr/>
          </p:nvSpPr>
          <p:spPr bwMode="auto">
            <a:xfrm>
              <a:off x="2370667" y="6837363"/>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3" name="Freeform 52"/>
            <p:cNvSpPr>
              <a:spLocks/>
            </p:cNvSpPr>
            <p:nvPr/>
          </p:nvSpPr>
          <p:spPr bwMode="auto">
            <a:xfrm>
              <a:off x="1297518" y="6061075"/>
              <a:ext cx="692149" cy="647700"/>
            </a:xfrm>
            <a:custGeom>
              <a:avLst/>
              <a:gdLst>
                <a:gd name="T0" fmla="*/ 50 w 112"/>
                <a:gd name="T1" fmla="*/ 42 h 105"/>
                <a:gd name="T2" fmla="*/ 47 w 112"/>
                <a:gd name="T3" fmla="*/ 2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8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2"/>
                  </a:cubicBezTo>
                  <a:cubicBezTo>
                    <a:pt x="66" y="0"/>
                    <a:pt x="60" y="29"/>
                    <a:pt x="58" y="38"/>
                  </a:cubicBezTo>
                  <a:cubicBezTo>
                    <a:pt x="63" y="31"/>
                    <a:pt x="83" y="8"/>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8"/>
                    <a:pt x="58" y="68"/>
                  </a:cubicBezTo>
                  <a:cubicBezTo>
                    <a:pt x="60" y="78"/>
                    <a:pt x="68" y="99"/>
                    <a:pt x="53" y="102"/>
                  </a:cubicBezTo>
                  <a:cubicBezTo>
                    <a:pt x="39" y="105"/>
                    <a:pt x="33" y="80"/>
                    <a:pt x="43" y="71"/>
                  </a:cubicBezTo>
                  <a:cubicBezTo>
                    <a:pt x="38" y="78"/>
                    <a:pt x="17" y="90"/>
                    <a:pt x="11" y="78"/>
                  </a:cubicBezTo>
                  <a:cubicBezTo>
                    <a:pt x="3" y="64"/>
                    <a:pt x="29" y="64"/>
                    <a:pt x="35" y="62"/>
                  </a:cubicBezTo>
                  <a:cubicBezTo>
                    <a:pt x="26" y="63"/>
                    <a:pt x="0" y="52"/>
                    <a:pt x="6" y="40"/>
                  </a:cubicBezTo>
                  <a:cubicBezTo>
                    <a:pt x="12" y="27"/>
                    <a:pt x="39" y="41"/>
                    <a:pt x="42" y="46"/>
                  </a:cubicBezTo>
                </a:path>
              </a:pathLst>
            </a:custGeom>
            <a:solidFill>
              <a:srgbClr val="FFFFFF"/>
            </a:solidFill>
            <a:ln>
              <a:noFill/>
            </a:ln>
          </p:spPr>
          <p:txBody>
            <a:bodyPr lIns="68580" tIns="34290" rIns="68580" bIns="34290"/>
            <a:lstStyle/>
            <a:p>
              <a:pPr>
                <a:defRPr/>
              </a:pPr>
              <a:endParaRPr lang="zh-CN" altLang="en-US" sz="1350"/>
            </a:p>
          </p:txBody>
        </p:sp>
        <p:sp>
          <p:nvSpPr>
            <p:cNvPr id="54" name="Oval 53"/>
            <p:cNvSpPr>
              <a:spLocks noChangeArrowheads="1"/>
            </p:cNvSpPr>
            <p:nvPr/>
          </p:nvSpPr>
          <p:spPr bwMode="auto">
            <a:xfrm>
              <a:off x="1490134" y="6264275"/>
              <a:ext cx="283633" cy="284163"/>
            </a:xfrm>
            <a:prstGeom prst="ellipse">
              <a:avLst/>
            </a:prstGeom>
            <a:solidFill>
              <a:srgbClr val="440000"/>
            </a:solidFill>
            <a:ln>
              <a:noFill/>
            </a:ln>
          </p:spPr>
          <p:txBody>
            <a:bodyPr lIns="68580" tIns="34290" rIns="68580" bIns="34290"/>
            <a:lstStyle/>
            <a:p>
              <a:pPr>
                <a:defRPr/>
              </a:pPr>
              <a:endParaRPr lang="zh-CN" altLang="en-US" sz="1350"/>
            </a:p>
          </p:txBody>
        </p:sp>
        <p:sp>
          <p:nvSpPr>
            <p:cNvPr id="55" name="Oval 54"/>
            <p:cNvSpPr>
              <a:spLocks noChangeArrowheads="1"/>
            </p:cNvSpPr>
            <p:nvPr/>
          </p:nvSpPr>
          <p:spPr bwMode="auto">
            <a:xfrm>
              <a:off x="1532467" y="6338888"/>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6" name="Oval 55"/>
            <p:cNvSpPr>
              <a:spLocks noChangeArrowheads="1"/>
            </p:cNvSpPr>
            <p:nvPr/>
          </p:nvSpPr>
          <p:spPr bwMode="auto">
            <a:xfrm>
              <a:off x="1644651" y="6313488"/>
              <a:ext cx="4233"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7" name="Oval 56"/>
            <p:cNvSpPr>
              <a:spLocks noChangeArrowheads="1"/>
            </p:cNvSpPr>
            <p:nvPr/>
          </p:nvSpPr>
          <p:spPr bwMode="auto">
            <a:xfrm>
              <a:off x="1619251" y="6362700"/>
              <a:ext cx="63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58" name="Oval 57"/>
            <p:cNvSpPr>
              <a:spLocks noChangeArrowheads="1"/>
            </p:cNvSpPr>
            <p:nvPr/>
          </p:nvSpPr>
          <p:spPr bwMode="auto">
            <a:xfrm>
              <a:off x="1722967" y="6362700"/>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9" name="Oval 58"/>
            <p:cNvSpPr>
              <a:spLocks noChangeArrowheads="1"/>
            </p:cNvSpPr>
            <p:nvPr/>
          </p:nvSpPr>
          <p:spPr bwMode="auto">
            <a:xfrm>
              <a:off x="1693334" y="6443663"/>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60" name="Oval 59"/>
            <p:cNvSpPr>
              <a:spLocks noChangeArrowheads="1"/>
            </p:cNvSpPr>
            <p:nvPr/>
          </p:nvSpPr>
          <p:spPr bwMode="auto">
            <a:xfrm>
              <a:off x="1545167" y="6424613"/>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61" name="Oval 60"/>
            <p:cNvSpPr>
              <a:spLocks noChangeArrowheads="1"/>
            </p:cNvSpPr>
            <p:nvPr/>
          </p:nvSpPr>
          <p:spPr bwMode="auto">
            <a:xfrm>
              <a:off x="1644651" y="6437313"/>
              <a:ext cx="10583" cy="6350"/>
            </a:xfrm>
            <a:prstGeom prst="ellipse">
              <a:avLst/>
            </a:prstGeom>
            <a:solidFill>
              <a:srgbClr val="FFFFFF"/>
            </a:solidFill>
            <a:ln>
              <a:noFill/>
            </a:ln>
          </p:spPr>
          <p:txBody>
            <a:bodyPr lIns="68580" tIns="34290" rIns="68580" bIns="34290"/>
            <a:lstStyle/>
            <a:p>
              <a:pPr>
                <a:defRPr/>
              </a:pPr>
              <a:endParaRPr lang="zh-CN" altLang="en-US" sz="1350"/>
            </a:p>
          </p:txBody>
        </p:sp>
        <p:sp>
          <p:nvSpPr>
            <p:cNvPr id="62" name="Oval 61"/>
            <p:cNvSpPr>
              <a:spLocks noChangeArrowheads="1"/>
            </p:cNvSpPr>
            <p:nvPr/>
          </p:nvSpPr>
          <p:spPr bwMode="auto">
            <a:xfrm>
              <a:off x="1625601" y="6499225"/>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63" name="Freeform 62"/>
            <p:cNvSpPr>
              <a:spLocks/>
            </p:cNvSpPr>
            <p:nvPr/>
          </p:nvSpPr>
          <p:spPr bwMode="auto">
            <a:xfrm>
              <a:off x="929218" y="7910513"/>
              <a:ext cx="457200" cy="393700"/>
            </a:xfrm>
            <a:custGeom>
              <a:avLst/>
              <a:gdLst>
                <a:gd name="T0" fmla="*/ 0 w 74"/>
                <a:gd name="T1" fmla="*/ 7 h 64"/>
                <a:gd name="T2" fmla="*/ 74 w 74"/>
                <a:gd name="T3" fmla="*/ 64 h 64"/>
                <a:gd name="T4" fmla="*/ 0 w 74"/>
                <a:gd name="T5" fmla="*/ 7 h 64"/>
              </a:gdLst>
              <a:ahLst/>
              <a:cxnLst>
                <a:cxn ang="0">
                  <a:pos x="T0" y="T1"/>
                </a:cxn>
                <a:cxn ang="0">
                  <a:pos x="T2" y="T3"/>
                </a:cxn>
                <a:cxn ang="0">
                  <a:pos x="T4" y="T5"/>
                </a:cxn>
              </a:cxnLst>
              <a:rect l="0" t="0" r="r" b="b"/>
              <a:pathLst>
                <a:path w="74" h="64">
                  <a:moveTo>
                    <a:pt x="0" y="7"/>
                  </a:moveTo>
                  <a:cubicBezTo>
                    <a:pt x="74" y="64"/>
                    <a:pt x="74" y="64"/>
                    <a:pt x="74" y="64"/>
                  </a:cubicBezTo>
                  <a:cubicBezTo>
                    <a:pt x="73" y="57"/>
                    <a:pt x="58" y="0"/>
                    <a:pt x="0" y="7"/>
                  </a:cubicBezTo>
                  <a:close/>
                </a:path>
              </a:pathLst>
            </a:custGeom>
            <a:solidFill>
              <a:srgbClr val="2BA400"/>
            </a:solidFill>
            <a:ln>
              <a:noFill/>
            </a:ln>
          </p:spPr>
          <p:txBody>
            <a:bodyPr lIns="68580" tIns="34290" rIns="68580" bIns="34290"/>
            <a:lstStyle/>
            <a:p>
              <a:pPr>
                <a:defRPr/>
              </a:pPr>
              <a:endParaRPr lang="zh-CN" altLang="en-US" sz="1350"/>
            </a:p>
          </p:txBody>
        </p:sp>
        <p:sp>
          <p:nvSpPr>
            <p:cNvPr id="64" name="Freeform 63"/>
            <p:cNvSpPr>
              <a:spLocks/>
            </p:cNvSpPr>
            <p:nvPr/>
          </p:nvSpPr>
          <p:spPr bwMode="auto">
            <a:xfrm>
              <a:off x="903818" y="7953375"/>
              <a:ext cx="482600" cy="431800"/>
            </a:xfrm>
            <a:custGeom>
              <a:avLst/>
              <a:gdLst>
                <a:gd name="T0" fmla="*/ 4 w 78"/>
                <a:gd name="T1" fmla="*/ 0 h 70"/>
                <a:gd name="T2" fmla="*/ 0 w 78"/>
                <a:gd name="T3" fmla="*/ 1 h 70"/>
                <a:gd name="T4" fmla="*/ 78 w 78"/>
                <a:gd name="T5" fmla="*/ 58 h 70"/>
                <a:gd name="T6" fmla="*/ 78 w 78"/>
                <a:gd name="T7" fmla="*/ 57 h 70"/>
                <a:gd name="T8" fmla="*/ 4 w 78"/>
                <a:gd name="T9" fmla="*/ 0 h 70"/>
              </a:gdLst>
              <a:ahLst/>
              <a:cxnLst>
                <a:cxn ang="0">
                  <a:pos x="T0" y="T1"/>
                </a:cxn>
                <a:cxn ang="0">
                  <a:pos x="T2" y="T3"/>
                </a:cxn>
                <a:cxn ang="0">
                  <a:pos x="T4" y="T5"/>
                </a:cxn>
                <a:cxn ang="0">
                  <a:pos x="T6" y="T7"/>
                </a:cxn>
                <a:cxn ang="0">
                  <a:pos x="T8" y="T9"/>
                </a:cxn>
              </a:cxnLst>
              <a:rect l="0" t="0" r="r" b="b"/>
              <a:pathLst>
                <a:path w="78" h="70">
                  <a:moveTo>
                    <a:pt x="4" y="0"/>
                  </a:moveTo>
                  <a:cubicBezTo>
                    <a:pt x="3" y="1"/>
                    <a:pt x="1" y="1"/>
                    <a:pt x="0" y="1"/>
                  </a:cubicBezTo>
                  <a:cubicBezTo>
                    <a:pt x="0" y="1"/>
                    <a:pt x="16" y="70"/>
                    <a:pt x="78" y="58"/>
                  </a:cubicBezTo>
                  <a:cubicBezTo>
                    <a:pt x="78" y="58"/>
                    <a:pt x="78" y="57"/>
                    <a:pt x="78" y="57"/>
                  </a:cubicBezTo>
                  <a:lnTo>
                    <a:pt x="4" y="0"/>
                  </a:lnTo>
                  <a:close/>
                </a:path>
              </a:pathLst>
            </a:custGeom>
            <a:solidFill>
              <a:srgbClr val="236000"/>
            </a:solidFill>
            <a:ln>
              <a:noFill/>
            </a:ln>
          </p:spPr>
          <p:txBody>
            <a:bodyPr lIns="68580" tIns="34290" rIns="68580" bIns="34290"/>
            <a:lstStyle/>
            <a:p>
              <a:pPr>
                <a:defRPr/>
              </a:pPr>
              <a:endParaRPr lang="zh-CN" altLang="en-US" sz="1350"/>
            </a:p>
          </p:txBody>
        </p:sp>
        <p:sp>
          <p:nvSpPr>
            <p:cNvPr id="65" name="Freeform 64"/>
            <p:cNvSpPr>
              <a:spLocks/>
            </p:cNvSpPr>
            <p:nvPr/>
          </p:nvSpPr>
          <p:spPr bwMode="auto">
            <a:xfrm>
              <a:off x="154518" y="7183438"/>
              <a:ext cx="455083" cy="393700"/>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3" y="57"/>
                    <a:pt x="58" y="0"/>
                    <a:pt x="0" y="8"/>
                  </a:cubicBezTo>
                  <a:close/>
                </a:path>
              </a:pathLst>
            </a:custGeom>
            <a:solidFill>
              <a:srgbClr val="2BA400"/>
            </a:solidFill>
            <a:ln>
              <a:noFill/>
            </a:ln>
          </p:spPr>
          <p:txBody>
            <a:bodyPr lIns="68580" tIns="34290" rIns="68580" bIns="34290"/>
            <a:lstStyle/>
            <a:p>
              <a:pPr>
                <a:defRPr/>
              </a:pPr>
              <a:endParaRPr lang="zh-CN" altLang="en-US" sz="1350"/>
            </a:p>
          </p:txBody>
        </p:sp>
        <p:sp>
          <p:nvSpPr>
            <p:cNvPr id="66" name="Freeform 65"/>
            <p:cNvSpPr>
              <a:spLocks/>
            </p:cNvSpPr>
            <p:nvPr/>
          </p:nvSpPr>
          <p:spPr bwMode="auto">
            <a:xfrm>
              <a:off x="129118" y="7232650"/>
              <a:ext cx="486833" cy="425450"/>
            </a:xfrm>
            <a:custGeom>
              <a:avLst/>
              <a:gdLst>
                <a:gd name="T0" fmla="*/ 4 w 79"/>
                <a:gd name="T1" fmla="*/ 0 h 69"/>
                <a:gd name="T2" fmla="*/ 0 w 79"/>
                <a:gd name="T3" fmla="*/ 1 h 69"/>
                <a:gd name="T4" fmla="*/ 79 w 79"/>
                <a:gd name="T5" fmla="*/ 57 h 69"/>
                <a:gd name="T6" fmla="*/ 78 w 79"/>
                <a:gd name="T7" fmla="*/ 56 h 69"/>
                <a:gd name="T8" fmla="*/ 4 w 79"/>
                <a:gd name="T9" fmla="*/ 0 h 69"/>
              </a:gdLst>
              <a:ahLst/>
              <a:cxnLst>
                <a:cxn ang="0">
                  <a:pos x="T0" y="T1"/>
                </a:cxn>
                <a:cxn ang="0">
                  <a:pos x="T2" y="T3"/>
                </a:cxn>
                <a:cxn ang="0">
                  <a:pos x="T4" y="T5"/>
                </a:cxn>
                <a:cxn ang="0">
                  <a:pos x="T6" y="T7"/>
                </a:cxn>
                <a:cxn ang="0">
                  <a:pos x="T8" y="T9"/>
                </a:cxn>
              </a:cxnLst>
              <a:rect l="0" t="0" r="r" b="b"/>
              <a:pathLst>
                <a:path w="79" h="69">
                  <a:moveTo>
                    <a:pt x="4" y="0"/>
                  </a:moveTo>
                  <a:cubicBezTo>
                    <a:pt x="3" y="0"/>
                    <a:pt x="2" y="0"/>
                    <a:pt x="0" y="1"/>
                  </a:cubicBezTo>
                  <a:cubicBezTo>
                    <a:pt x="0" y="1"/>
                    <a:pt x="16" y="69"/>
                    <a:pt x="79" y="57"/>
                  </a:cubicBezTo>
                  <a:cubicBezTo>
                    <a:pt x="79" y="57"/>
                    <a:pt x="79" y="57"/>
                    <a:pt x="78" y="56"/>
                  </a:cubicBezTo>
                  <a:lnTo>
                    <a:pt x="4" y="0"/>
                  </a:lnTo>
                  <a:close/>
                </a:path>
              </a:pathLst>
            </a:custGeom>
            <a:solidFill>
              <a:srgbClr val="236000"/>
            </a:solidFill>
            <a:ln>
              <a:noFill/>
            </a:ln>
          </p:spPr>
          <p:txBody>
            <a:bodyPr lIns="68580" tIns="34290" rIns="68580" bIns="34290"/>
            <a:lstStyle/>
            <a:p>
              <a:pPr>
                <a:defRPr/>
              </a:pPr>
              <a:endParaRPr lang="zh-CN" altLang="en-US" sz="1350"/>
            </a:p>
          </p:txBody>
        </p:sp>
        <p:sp>
          <p:nvSpPr>
            <p:cNvPr id="67" name="Freeform 66"/>
            <p:cNvSpPr>
              <a:spLocks/>
            </p:cNvSpPr>
            <p:nvPr/>
          </p:nvSpPr>
          <p:spPr bwMode="auto">
            <a:xfrm>
              <a:off x="1883834" y="7239000"/>
              <a:ext cx="463551" cy="393700"/>
            </a:xfrm>
            <a:custGeom>
              <a:avLst/>
              <a:gdLst>
                <a:gd name="T0" fmla="*/ 0 w 75"/>
                <a:gd name="T1" fmla="*/ 7 h 64"/>
                <a:gd name="T2" fmla="*/ 75 w 75"/>
                <a:gd name="T3" fmla="*/ 64 h 64"/>
                <a:gd name="T4" fmla="*/ 0 w 75"/>
                <a:gd name="T5" fmla="*/ 7 h 64"/>
              </a:gdLst>
              <a:ahLst/>
              <a:cxnLst>
                <a:cxn ang="0">
                  <a:pos x="T0" y="T1"/>
                </a:cxn>
                <a:cxn ang="0">
                  <a:pos x="T2" y="T3"/>
                </a:cxn>
                <a:cxn ang="0">
                  <a:pos x="T4" y="T5"/>
                </a:cxn>
              </a:cxnLst>
              <a:rect l="0" t="0" r="r" b="b"/>
              <a:pathLst>
                <a:path w="75" h="64">
                  <a:moveTo>
                    <a:pt x="0" y="7"/>
                  </a:moveTo>
                  <a:cubicBezTo>
                    <a:pt x="75" y="64"/>
                    <a:pt x="75" y="64"/>
                    <a:pt x="75" y="64"/>
                  </a:cubicBezTo>
                  <a:cubicBezTo>
                    <a:pt x="73" y="57"/>
                    <a:pt x="58" y="0"/>
                    <a:pt x="0" y="7"/>
                  </a:cubicBezTo>
                  <a:close/>
                </a:path>
              </a:pathLst>
            </a:custGeom>
            <a:solidFill>
              <a:srgbClr val="2BA400"/>
            </a:solidFill>
            <a:ln>
              <a:noFill/>
            </a:ln>
          </p:spPr>
          <p:txBody>
            <a:bodyPr lIns="68580" tIns="34290" rIns="68580" bIns="34290"/>
            <a:lstStyle/>
            <a:p>
              <a:pPr>
                <a:defRPr/>
              </a:pPr>
              <a:endParaRPr lang="zh-CN" altLang="en-US" sz="1350"/>
            </a:p>
          </p:txBody>
        </p:sp>
        <p:sp>
          <p:nvSpPr>
            <p:cNvPr id="68" name="Freeform 67"/>
            <p:cNvSpPr>
              <a:spLocks/>
            </p:cNvSpPr>
            <p:nvPr/>
          </p:nvSpPr>
          <p:spPr bwMode="auto">
            <a:xfrm>
              <a:off x="1864785" y="7281863"/>
              <a:ext cx="482600" cy="431800"/>
            </a:xfrm>
            <a:custGeom>
              <a:avLst/>
              <a:gdLst>
                <a:gd name="T0" fmla="*/ 3 w 78"/>
                <a:gd name="T1" fmla="*/ 0 h 70"/>
                <a:gd name="T2" fmla="*/ 0 w 78"/>
                <a:gd name="T3" fmla="*/ 1 h 70"/>
                <a:gd name="T4" fmla="*/ 78 w 78"/>
                <a:gd name="T5" fmla="*/ 57 h 70"/>
                <a:gd name="T6" fmla="*/ 78 w 78"/>
                <a:gd name="T7" fmla="*/ 57 h 70"/>
                <a:gd name="T8" fmla="*/ 3 w 78"/>
                <a:gd name="T9" fmla="*/ 0 h 70"/>
              </a:gdLst>
              <a:ahLst/>
              <a:cxnLst>
                <a:cxn ang="0">
                  <a:pos x="T0" y="T1"/>
                </a:cxn>
                <a:cxn ang="0">
                  <a:pos x="T2" y="T3"/>
                </a:cxn>
                <a:cxn ang="0">
                  <a:pos x="T4" y="T5"/>
                </a:cxn>
                <a:cxn ang="0">
                  <a:pos x="T6" y="T7"/>
                </a:cxn>
                <a:cxn ang="0">
                  <a:pos x="T8" y="T9"/>
                </a:cxn>
              </a:cxnLst>
              <a:rect l="0" t="0" r="r" b="b"/>
              <a:pathLst>
                <a:path w="78" h="70">
                  <a:moveTo>
                    <a:pt x="3" y="0"/>
                  </a:moveTo>
                  <a:cubicBezTo>
                    <a:pt x="2" y="0"/>
                    <a:pt x="1" y="0"/>
                    <a:pt x="0" y="1"/>
                  </a:cubicBezTo>
                  <a:cubicBezTo>
                    <a:pt x="0" y="1"/>
                    <a:pt x="15" y="70"/>
                    <a:pt x="78" y="57"/>
                  </a:cubicBezTo>
                  <a:cubicBezTo>
                    <a:pt x="78" y="57"/>
                    <a:pt x="78" y="57"/>
                    <a:pt x="78" y="57"/>
                  </a:cubicBezTo>
                  <a:lnTo>
                    <a:pt x="3" y="0"/>
                  </a:lnTo>
                  <a:close/>
                </a:path>
              </a:pathLst>
            </a:custGeom>
            <a:solidFill>
              <a:srgbClr val="236000"/>
            </a:solidFill>
            <a:ln>
              <a:noFill/>
            </a:ln>
          </p:spPr>
          <p:txBody>
            <a:bodyPr lIns="68580" tIns="34290" rIns="68580" bIns="34290"/>
            <a:lstStyle/>
            <a:p>
              <a:pPr>
                <a:defRPr/>
              </a:pPr>
              <a:endParaRPr lang="zh-CN" altLang="en-US" sz="1350"/>
            </a:p>
          </p:txBody>
        </p:sp>
        <p:sp>
          <p:nvSpPr>
            <p:cNvPr id="69" name="Freeform 68"/>
            <p:cNvSpPr>
              <a:spLocks/>
            </p:cNvSpPr>
            <p:nvPr/>
          </p:nvSpPr>
          <p:spPr bwMode="auto">
            <a:xfrm>
              <a:off x="645585" y="7423150"/>
              <a:ext cx="406400" cy="406400"/>
            </a:xfrm>
            <a:custGeom>
              <a:avLst/>
              <a:gdLst>
                <a:gd name="T0" fmla="*/ 66 w 66"/>
                <a:gd name="T1" fmla="*/ 0 h 66"/>
                <a:gd name="T2" fmla="*/ 0 w 66"/>
                <a:gd name="T3" fmla="*/ 66 h 66"/>
                <a:gd name="T4" fmla="*/ 66 w 66"/>
                <a:gd name="T5" fmla="*/ 0 h 66"/>
              </a:gdLst>
              <a:ahLst/>
              <a:cxnLst>
                <a:cxn ang="0">
                  <a:pos x="T0" y="T1"/>
                </a:cxn>
                <a:cxn ang="0">
                  <a:pos x="T2" y="T3"/>
                </a:cxn>
                <a:cxn ang="0">
                  <a:pos x="T4" y="T5"/>
                </a:cxn>
              </a:cxnLst>
              <a:rect l="0" t="0" r="r" b="b"/>
              <a:pathLst>
                <a:path w="66" h="66">
                  <a:moveTo>
                    <a:pt x="66" y="0"/>
                  </a:moveTo>
                  <a:cubicBezTo>
                    <a:pt x="0" y="66"/>
                    <a:pt x="0" y="66"/>
                    <a:pt x="0" y="66"/>
                  </a:cubicBezTo>
                  <a:cubicBezTo>
                    <a:pt x="1" y="59"/>
                    <a:pt x="7" y="0"/>
                    <a:pt x="66" y="0"/>
                  </a:cubicBezTo>
                  <a:close/>
                </a:path>
              </a:pathLst>
            </a:custGeom>
            <a:solidFill>
              <a:srgbClr val="2BA400"/>
            </a:solidFill>
            <a:ln>
              <a:noFill/>
            </a:ln>
          </p:spPr>
          <p:txBody>
            <a:bodyPr lIns="68580" tIns="34290" rIns="68580" bIns="34290"/>
            <a:lstStyle/>
            <a:p>
              <a:pPr>
                <a:defRPr/>
              </a:pPr>
              <a:endParaRPr lang="zh-CN" altLang="en-US" sz="1350"/>
            </a:p>
          </p:txBody>
        </p:sp>
        <p:sp>
          <p:nvSpPr>
            <p:cNvPr id="70" name="Freeform 69"/>
            <p:cNvSpPr>
              <a:spLocks/>
            </p:cNvSpPr>
            <p:nvPr/>
          </p:nvSpPr>
          <p:spPr bwMode="auto">
            <a:xfrm>
              <a:off x="645585" y="7423150"/>
              <a:ext cx="425449" cy="431800"/>
            </a:xfrm>
            <a:custGeom>
              <a:avLst/>
              <a:gdLst>
                <a:gd name="T0" fmla="*/ 66 w 69"/>
                <a:gd name="T1" fmla="*/ 0 h 70"/>
                <a:gd name="T2" fmla="*/ 69 w 69"/>
                <a:gd name="T3" fmla="*/ 0 h 70"/>
                <a:gd name="T4" fmla="*/ 0 w 69"/>
                <a:gd name="T5" fmla="*/ 67 h 70"/>
                <a:gd name="T6" fmla="*/ 0 w 69"/>
                <a:gd name="T7" fmla="*/ 66 h 70"/>
                <a:gd name="T8" fmla="*/ 66 w 69"/>
                <a:gd name="T9" fmla="*/ 0 h 70"/>
              </a:gdLst>
              <a:ahLst/>
              <a:cxnLst>
                <a:cxn ang="0">
                  <a:pos x="T0" y="T1"/>
                </a:cxn>
                <a:cxn ang="0">
                  <a:pos x="T2" y="T3"/>
                </a:cxn>
                <a:cxn ang="0">
                  <a:pos x="T4" y="T5"/>
                </a:cxn>
                <a:cxn ang="0">
                  <a:pos x="T6" y="T7"/>
                </a:cxn>
                <a:cxn ang="0">
                  <a:pos x="T8" y="T9"/>
                </a:cxn>
              </a:cxnLst>
              <a:rect l="0" t="0" r="r" b="b"/>
              <a:pathLst>
                <a:path w="69" h="70">
                  <a:moveTo>
                    <a:pt x="66" y="0"/>
                  </a:moveTo>
                  <a:cubicBezTo>
                    <a:pt x="67" y="0"/>
                    <a:pt x="68" y="0"/>
                    <a:pt x="69" y="0"/>
                  </a:cubicBezTo>
                  <a:cubicBezTo>
                    <a:pt x="69" y="0"/>
                    <a:pt x="64" y="70"/>
                    <a:pt x="0" y="67"/>
                  </a:cubicBezTo>
                  <a:cubicBezTo>
                    <a:pt x="0" y="67"/>
                    <a:pt x="0" y="67"/>
                    <a:pt x="0" y="66"/>
                  </a:cubicBezTo>
                  <a:lnTo>
                    <a:pt x="66" y="0"/>
                  </a:lnTo>
                  <a:close/>
                </a:path>
              </a:pathLst>
            </a:custGeom>
            <a:solidFill>
              <a:srgbClr val="236000"/>
            </a:solidFill>
            <a:ln>
              <a:noFill/>
            </a:ln>
          </p:spPr>
          <p:txBody>
            <a:bodyPr lIns="68580" tIns="34290" rIns="68580" bIns="34290"/>
            <a:lstStyle/>
            <a:p>
              <a:pPr>
                <a:defRPr/>
              </a:pPr>
              <a:endParaRPr lang="zh-CN" altLang="en-US" sz="1350"/>
            </a:p>
          </p:txBody>
        </p:sp>
        <p:sp>
          <p:nvSpPr>
            <p:cNvPr id="71" name="Freeform 70"/>
            <p:cNvSpPr>
              <a:spLocks/>
            </p:cNvSpPr>
            <p:nvPr/>
          </p:nvSpPr>
          <p:spPr bwMode="auto">
            <a:xfrm>
              <a:off x="1722967" y="6627813"/>
              <a:ext cx="406400" cy="412750"/>
            </a:xfrm>
            <a:custGeom>
              <a:avLst/>
              <a:gdLst>
                <a:gd name="T0" fmla="*/ 66 w 66"/>
                <a:gd name="T1" fmla="*/ 0 h 67"/>
                <a:gd name="T2" fmla="*/ 0 w 66"/>
                <a:gd name="T3" fmla="*/ 67 h 67"/>
                <a:gd name="T4" fmla="*/ 66 w 66"/>
                <a:gd name="T5" fmla="*/ 0 h 67"/>
              </a:gdLst>
              <a:ahLst/>
              <a:cxnLst>
                <a:cxn ang="0">
                  <a:pos x="T0" y="T1"/>
                </a:cxn>
                <a:cxn ang="0">
                  <a:pos x="T2" y="T3"/>
                </a:cxn>
                <a:cxn ang="0">
                  <a:pos x="T4" y="T5"/>
                </a:cxn>
              </a:cxnLst>
              <a:rect l="0" t="0" r="r" b="b"/>
              <a:pathLst>
                <a:path w="66" h="67">
                  <a:moveTo>
                    <a:pt x="66" y="0"/>
                  </a:moveTo>
                  <a:cubicBezTo>
                    <a:pt x="0" y="67"/>
                    <a:pt x="0" y="67"/>
                    <a:pt x="0" y="67"/>
                  </a:cubicBezTo>
                  <a:cubicBezTo>
                    <a:pt x="0" y="60"/>
                    <a:pt x="7" y="1"/>
                    <a:pt x="66" y="0"/>
                  </a:cubicBezTo>
                  <a:close/>
                </a:path>
              </a:pathLst>
            </a:custGeom>
            <a:solidFill>
              <a:srgbClr val="2BA400"/>
            </a:solidFill>
            <a:ln>
              <a:noFill/>
            </a:ln>
          </p:spPr>
          <p:txBody>
            <a:bodyPr lIns="68580" tIns="34290" rIns="68580" bIns="34290"/>
            <a:lstStyle/>
            <a:p>
              <a:pPr>
                <a:defRPr/>
              </a:pPr>
              <a:endParaRPr lang="zh-CN" altLang="en-US" sz="1350"/>
            </a:p>
          </p:txBody>
        </p:sp>
        <p:sp>
          <p:nvSpPr>
            <p:cNvPr id="72" name="Freeform 71"/>
            <p:cNvSpPr>
              <a:spLocks/>
            </p:cNvSpPr>
            <p:nvPr/>
          </p:nvSpPr>
          <p:spPr bwMode="auto">
            <a:xfrm>
              <a:off x="1722967" y="6627813"/>
              <a:ext cx="425451" cy="438150"/>
            </a:xfrm>
            <a:custGeom>
              <a:avLst/>
              <a:gdLst>
                <a:gd name="T0" fmla="*/ 66 w 69"/>
                <a:gd name="T1" fmla="*/ 0 h 71"/>
                <a:gd name="T2" fmla="*/ 69 w 69"/>
                <a:gd name="T3" fmla="*/ 0 h 71"/>
                <a:gd name="T4" fmla="*/ 0 w 69"/>
                <a:gd name="T5" fmla="*/ 67 h 71"/>
                <a:gd name="T6" fmla="*/ 0 w 69"/>
                <a:gd name="T7" fmla="*/ 67 h 71"/>
                <a:gd name="T8" fmla="*/ 66 w 69"/>
                <a:gd name="T9" fmla="*/ 0 h 71"/>
              </a:gdLst>
              <a:ahLst/>
              <a:cxnLst>
                <a:cxn ang="0">
                  <a:pos x="T0" y="T1"/>
                </a:cxn>
                <a:cxn ang="0">
                  <a:pos x="T2" y="T3"/>
                </a:cxn>
                <a:cxn ang="0">
                  <a:pos x="T4" y="T5"/>
                </a:cxn>
                <a:cxn ang="0">
                  <a:pos x="T6" y="T7"/>
                </a:cxn>
                <a:cxn ang="0">
                  <a:pos x="T8" y="T9"/>
                </a:cxn>
              </a:cxnLst>
              <a:rect l="0" t="0" r="r" b="b"/>
              <a:pathLst>
                <a:path w="69" h="71">
                  <a:moveTo>
                    <a:pt x="66" y="0"/>
                  </a:moveTo>
                  <a:cubicBezTo>
                    <a:pt x="67" y="0"/>
                    <a:pt x="68" y="0"/>
                    <a:pt x="69" y="0"/>
                  </a:cubicBezTo>
                  <a:cubicBezTo>
                    <a:pt x="69" y="0"/>
                    <a:pt x="64" y="71"/>
                    <a:pt x="0" y="67"/>
                  </a:cubicBezTo>
                  <a:cubicBezTo>
                    <a:pt x="0" y="67"/>
                    <a:pt x="0" y="67"/>
                    <a:pt x="0" y="67"/>
                  </a:cubicBezTo>
                  <a:lnTo>
                    <a:pt x="66" y="0"/>
                  </a:lnTo>
                  <a:close/>
                </a:path>
              </a:pathLst>
            </a:custGeom>
            <a:solidFill>
              <a:srgbClr val="236000"/>
            </a:solidFill>
            <a:ln>
              <a:noFill/>
            </a:ln>
          </p:spPr>
          <p:txBody>
            <a:bodyPr lIns="68580" tIns="34290" rIns="68580" bIns="34290"/>
            <a:lstStyle/>
            <a:p>
              <a:pPr>
                <a:defRPr/>
              </a:pPr>
              <a:endParaRPr lang="zh-CN" altLang="en-US" sz="1350"/>
            </a:p>
          </p:txBody>
        </p:sp>
        <p:sp>
          <p:nvSpPr>
            <p:cNvPr id="73" name="Freeform 72"/>
            <p:cNvSpPr>
              <a:spLocks/>
            </p:cNvSpPr>
            <p:nvPr/>
          </p:nvSpPr>
          <p:spPr bwMode="auto">
            <a:xfrm>
              <a:off x="2635251" y="7664450"/>
              <a:ext cx="522816" cy="528638"/>
            </a:xfrm>
            <a:custGeom>
              <a:avLst/>
              <a:gdLst>
                <a:gd name="T0" fmla="*/ 85 w 85"/>
                <a:gd name="T1" fmla="*/ 0 h 86"/>
                <a:gd name="T2" fmla="*/ 0 w 85"/>
                <a:gd name="T3" fmla="*/ 86 h 86"/>
                <a:gd name="T4" fmla="*/ 85 w 85"/>
                <a:gd name="T5" fmla="*/ 0 h 86"/>
              </a:gdLst>
              <a:ahLst/>
              <a:cxnLst>
                <a:cxn ang="0">
                  <a:pos x="T0" y="T1"/>
                </a:cxn>
                <a:cxn ang="0">
                  <a:pos x="T2" y="T3"/>
                </a:cxn>
                <a:cxn ang="0">
                  <a:pos x="T4" y="T5"/>
                </a:cxn>
              </a:cxnLst>
              <a:rect l="0" t="0" r="r" b="b"/>
              <a:pathLst>
                <a:path w="85" h="86">
                  <a:moveTo>
                    <a:pt x="85" y="0"/>
                  </a:moveTo>
                  <a:cubicBezTo>
                    <a:pt x="0" y="86"/>
                    <a:pt x="0" y="86"/>
                    <a:pt x="0" y="86"/>
                  </a:cubicBezTo>
                  <a:cubicBezTo>
                    <a:pt x="1" y="76"/>
                    <a:pt x="10" y="1"/>
                    <a:pt x="85" y="0"/>
                  </a:cubicBezTo>
                  <a:close/>
                </a:path>
              </a:pathLst>
            </a:custGeom>
            <a:solidFill>
              <a:srgbClr val="2BA400"/>
            </a:solidFill>
            <a:ln>
              <a:noFill/>
            </a:ln>
          </p:spPr>
          <p:txBody>
            <a:bodyPr lIns="68580" tIns="34290" rIns="68580" bIns="34290"/>
            <a:lstStyle/>
            <a:p>
              <a:pPr>
                <a:defRPr/>
              </a:pPr>
              <a:endParaRPr lang="zh-CN" altLang="en-US" sz="1350"/>
            </a:p>
          </p:txBody>
        </p:sp>
        <p:sp>
          <p:nvSpPr>
            <p:cNvPr id="74" name="Freeform 73"/>
            <p:cNvSpPr>
              <a:spLocks/>
            </p:cNvSpPr>
            <p:nvPr/>
          </p:nvSpPr>
          <p:spPr bwMode="auto">
            <a:xfrm>
              <a:off x="2635251" y="7664450"/>
              <a:ext cx="554567" cy="560388"/>
            </a:xfrm>
            <a:custGeom>
              <a:avLst/>
              <a:gdLst>
                <a:gd name="T0" fmla="*/ 85 w 90"/>
                <a:gd name="T1" fmla="*/ 0 h 91"/>
                <a:gd name="T2" fmla="*/ 90 w 90"/>
                <a:gd name="T3" fmla="*/ 0 h 91"/>
                <a:gd name="T4" fmla="*/ 0 w 90"/>
                <a:gd name="T5" fmla="*/ 86 h 91"/>
                <a:gd name="T6" fmla="*/ 0 w 90"/>
                <a:gd name="T7" fmla="*/ 86 h 91"/>
                <a:gd name="T8" fmla="*/ 85 w 90"/>
                <a:gd name="T9" fmla="*/ 0 h 91"/>
              </a:gdLst>
              <a:ahLst/>
              <a:cxnLst>
                <a:cxn ang="0">
                  <a:pos x="T0" y="T1"/>
                </a:cxn>
                <a:cxn ang="0">
                  <a:pos x="T2" y="T3"/>
                </a:cxn>
                <a:cxn ang="0">
                  <a:pos x="T4" y="T5"/>
                </a:cxn>
                <a:cxn ang="0">
                  <a:pos x="T6" y="T7"/>
                </a:cxn>
                <a:cxn ang="0">
                  <a:pos x="T8" y="T9"/>
                </a:cxn>
              </a:cxnLst>
              <a:rect l="0" t="0" r="r" b="b"/>
              <a:pathLst>
                <a:path w="90" h="91">
                  <a:moveTo>
                    <a:pt x="85" y="0"/>
                  </a:moveTo>
                  <a:cubicBezTo>
                    <a:pt x="86" y="0"/>
                    <a:pt x="88" y="0"/>
                    <a:pt x="90" y="0"/>
                  </a:cubicBezTo>
                  <a:cubicBezTo>
                    <a:pt x="90" y="0"/>
                    <a:pt x="82" y="91"/>
                    <a:pt x="0" y="86"/>
                  </a:cubicBezTo>
                  <a:cubicBezTo>
                    <a:pt x="0" y="86"/>
                    <a:pt x="0" y="86"/>
                    <a:pt x="0" y="86"/>
                  </a:cubicBezTo>
                  <a:lnTo>
                    <a:pt x="85" y="0"/>
                  </a:lnTo>
                  <a:close/>
                </a:path>
              </a:pathLst>
            </a:custGeom>
            <a:solidFill>
              <a:srgbClr val="236000"/>
            </a:solidFill>
            <a:ln>
              <a:noFill/>
            </a:ln>
          </p:spPr>
          <p:txBody>
            <a:bodyPr lIns="68580" tIns="34290" rIns="68580" bIns="34290"/>
            <a:lstStyle/>
            <a:p>
              <a:pPr>
                <a:defRPr/>
              </a:pPr>
              <a:endParaRPr lang="zh-CN" altLang="en-US" sz="1350"/>
            </a:p>
          </p:txBody>
        </p:sp>
        <p:sp>
          <p:nvSpPr>
            <p:cNvPr id="75" name="Freeform 74"/>
            <p:cNvSpPr>
              <a:spLocks/>
            </p:cNvSpPr>
            <p:nvPr/>
          </p:nvSpPr>
          <p:spPr bwMode="auto">
            <a:xfrm>
              <a:off x="10972800" y="7404100"/>
              <a:ext cx="29633" cy="1177925"/>
            </a:xfrm>
            <a:custGeom>
              <a:avLst/>
              <a:gdLst>
                <a:gd name="T0" fmla="*/ 5 w 5"/>
                <a:gd name="T1" fmla="*/ 5 h 191"/>
                <a:gd name="T2" fmla="*/ 2 w 5"/>
                <a:gd name="T3" fmla="*/ 0 h 191"/>
                <a:gd name="T4" fmla="*/ 0 w 5"/>
                <a:gd name="T5" fmla="*/ 5 h 191"/>
                <a:gd name="T6" fmla="*/ 0 w 5"/>
                <a:gd name="T7" fmla="*/ 191 h 191"/>
                <a:gd name="T8" fmla="*/ 5 w 5"/>
                <a:gd name="T9" fmla="*/ 191 h 191"/>
                <a:gd name="T10" fmla="*/ 5 w 5"/>
                <a:gd name="T11" fmla="*/ 5 h 191"/>
              </a:gdLst>
              <a:ahLst/>
              <a:cxnLst>
                <a:cxn ang="0">
                  <a:pos x="T0" y="T1"/>
                </a:cxn>
                <a:cxn ang="0">
                  <a:pos x="T2" y="T3"/>
                </a:cxn>
                <a:cxn ang="0">
                  <a:pos x="T4" y="T5"/>
                </a:cxn>
                <a:cxn ang="0">
                  <a:pos x="T6" y="T7"/>
                </a:cxn>
                <a:cxn ang="0">
                  <a:pos x="T8" y="T9"/>
                </a:cxn>
                <a:cxn ang="0">
                  <a:pos x="T10" y="T11"/>
                </a:cxn>
              </a:cxnLst>
              <a:rect l="0" t="0" r="r" b="b"/>
              <a:pathLst>
                <a:path w="5" h="191">
                  <a:moveTo>
                    <a:pt x="5" y="5"/>
                  </a:moveTo>
                  <a:cubicBezTo>
                    <a:pt x="5" y="2"/>
                    <a:pt x="4" y="0"/>
                    <a:pt x="2" y="0"/>
                  </a:cubicBezTo>
                  <a:cubicBezTo>
                    <a:pt x="1" y="0"/>
                    <a:pt x="0" y="2"/>
                    <a:pt x="0" y="5"/>
                  </a:cubicBezTo>
                  <a:cubicBezTo>
                    <a:pt x="0" y="191"/>
                    <a:pt x="0" y="191"/>
                    <a:pt x="0" y="191"/>
                  </a:cubicBezTo>
                  <a:cubicBezTo>
                    <a:pt x="5" y="191"/>
                    <a:pt x="5" y="191"/>
                    <a:pt x="5" y="191"/>
                  </a:cubicBezTo>
                  <a:lnTo>
                    <a:pt x="5" y="5"/>
                  </a:lnTo>
                  <a:close/>
                </a:path>
              </a:pathLst>
            </a:custGeom>
            <a:solidFill>
              <a:srgbClr val="359A00"/>
            </a:solidFill>
            <a:ln>
              <a:noFill/>
            </a:ln>
          </p:spPr>
          <p:txBody>
            <a:bodyPr lIns="68580" tIns="34290" rIns="68580" bIns="34290"/>
            <a:lstStyle/>
            <a:p>
              <a:pPr>
                <a:defRPr/>
              </a:pPr>
              <a:endParaRPr lang="zh-CN" altLang="en-US" sz="1350"/>
            </a:p>
          </p:txBody>
        </p:sp>
        <p:sp>
          <p:nvSpPr>
            <p:cNvPr id="76" name="Freeform 75"/>
            <p:cNvSpPr>
              <a:spLocks/>
            </p:cNvSpPr>
            <p:nvPr/>
          </p:nvSpPr>
          <p:spPr bwMode="auto">
            <a:xfrm>
              <a:off x="11857567" y="7521575"/>
              <a:ext cx="38100" cy="1060450"/>
            </a:xfrm>
            <a:custGeom>
              <a:avLst/>
              <a:gdLst>
                <a:gd name="T0" fmla="*/ 6 w 6"/>
                <a:gd name="T1" fmla="*/ 4 h 172"/>
                <a:gd name="T2" fmla="*/ 3 w 6"/>
                <a:gd name="T3" fmla="*/ 0 h 172"/>
                <a:gd name="T4" fmla="*/ 0 w 6"/>
                <a:gd name="T5" fmla="*/ 4 h 172"/>
                <a:gd name="T6" fmla="*/ 0 w 6"/>
                <a:gd name="T7" fmla="*/ 172 h 172"/>
                <a:gd name="T8" fmla="*/ 6 w 6"/>
                <a:gd name="T9" fmla="*/ 172 h 172"/>
                <a:gd name="T10" fmla="*/ 6 w 6"/>
                <a:gd name="T11" fmla="*/ 4 h 172"/>
              </a:gdLst>
              <a:ahLst/>
              <a:cxnLst>
                <a:cxn ang="0">
                  <a:pos x="T0" y="T1"/>
                </a:cxn>
                <a:cxn ang="0">
                  <a:pos x="T2" y="T3"/>
                </a:cxn>
                <a:cxn ang="0">
                  <a:pos x="T4" y="T5"/>
                </a:cxn>
                <a:cxn ang="0">
                  <a:pos x="T6" y="T7"/>
                </a:cxn>
                <a:cxn ang="0">
                  <a:pos x="T8" y="T9"/>
                </a:cxn>
                <a:cxn ang="0">
                  <a:pos x="T10" y="T11"/>
                </a:cxn>
              </a:cxnLst>
              <a:rect l="0" t="0" r="r" b="b"/>
              <a:pathLst>
                <a:path w="6" h="172">
                  <a:moveTo>
                    <a:pt x="6" y="4"/>
                  </a:moveTo>
                  <a:cubicBezTo>
                    <a:pt x="6" y="2"/>
                    <a:pt x="5" y="0"/>
                    <a:pt x="3" y="0"/>
                  </a:cubicBezTo>
                  <a:cubicBezTo>
                    <a:pt x="2" y="0"/>
                    <a:pt x="0" y="2"/>
                    <a:pt x="0" y="4"/>
                  </a:cubicBezTo>
                  <a:cubicBezTo>
                    <a:pt x="0" y="172"/>
                    <a:pt x="0" y="172"/>
                    <a:pt x="0" y="172"/>
                  </a:cubicBezTo>
                  <a:cubicBezTo>
                    <a:pt x="6" y="172"/>
                    <a:pt x="6" y="172"/>
                    <a:pt x="6" y="172"/>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77" name="Freeform 76"/>
            <p:cNvSpPr>
              <a:spLocks/>
            </p:cNvSpPr>
            <p:nvPr/>
          </p:nvSpPr>
          <p:spPr bwMode="auto">
            <a:xfrm>
              <a:off x="10041467" y="7472363"/>
              <a:ext cx="38100" cy="1109662"/>
            </a:xfrm>
            <a:custGeom>
              <a:avLst/>
              <a:gdLst>
                <a:gd name="T0" fmla="*/ 6 w 6"/>
                <a:gd name="T1" fmla="*/ 4 h 180"/>
                <a:gd name="T2" fmla="*/ 3 w 6"/>
                <a:gd name="T3" fmla="*/ 0 h 180"/>
                <a:gd name="T4" fmla="*/ 0 w 6"/>
                <a:gd name="T5" fmla="*/ 4 h 180"/>
                <a:gd name="T6" fmla="*/ 0 w 6"/>
                <a:gd name="T7" fmla="*/ 180 h 180"/>
                <a:gd name="T8" fmla="*/ 6 w 6"/>
                <a:gd name="T9" fmla="*/ 180 h 180"/>
                <a:gd name="T10" fmla="*/ 6 w 6"/>
                <a:gd name="T11" fmla="*/ 4 h 180"/>
              </a:gdLst>
              <a:ahLst/>
              <a:cxnLst>
                <a:cxn ang="0">
                  <a:pos x="T0" y="T1"/>
                </a:cxn>
                <a:cxn ang="0">
                  <a:pos x="T2" y="T3"/>
                </a:cxn>
                <a:cxn ang="0">
                  <a:pos x="T4" y="T5"/>
                </a:cxn>
                <a:cxn ang="0">
                  <a:pos x="T6" y="T7"/>
                </a:cxn>
                <a:cxn ang="0">
                  <a:pos x="T8" y="T9"/>
                </a:cxn>
                <a:cxn ang="0">
                  <a:pos x="T10" y="T11"/>
                </a:cxn>
              </a:cxnLst>
              <a:rect l="0" t="0" r="r" b="b"/>
              <a:pathLst>
                <a:path w="6" h="180">
                  <a:moveTo>
                    <a:pt x="6" y="4"/>
                  </a:moveTo>
                  <a:cubicBezTo>
                    <a:pt x="6" y="2"/>
                    <a:pt x="5" y="0"/>
                    <a:pt x="3" y="0"/>
                  </a:cubicBezTo>
                  <a:cubicBezTo>
                    <a:pt x="2" y="0"/>
                    <a:pt x="0" y="2"/>
                    <a:pt x="0" y="4"/>
                  </a:cubicBezTo>
                  <a:cubicBezTo>
                    <a:pt x="0" y="180"/>
                    <a:pt x="0" y="180"/>
                    <a:pt x="0" y="180"/>
                  </a:cubicBezTo>
                  <a:cubicBezTo>
                    <a:pt x="6" y="180"/>
                    <a:pt x="6" y="180"/>
                    <a:pt x="6" y="180"/>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78" name="Freeform 77"/>
            <p:cNvSpPr>
              <a:spLocks/>
            </p:cNvSpPr>
            <p:nvPr/>
          </p:nvSpPr>
          <p:spPr bwMode="auto">
            <a:xfrm>
              <a:off x="11605684" y="6899275"/>
              <a:ext cx="38100" cy="1682750"/>
            </a:xfrm>
            <a:custGeom>
              <a:avLst/>
              <a:gdLst>
                <a:gd name="T0" fmla="*/ 6 w 6"/>
                <a:gd name="T1" fmla="*/ 4 h 273"/>
                <a:gd name="T2" fmla="*/ 3 w 6"/>
                <a:gd name="T3" fmla="*/ 0 h 273"/>
                <a:gd name="T4" fmla="*/ 0 w 6"/>
                <a:gd name="T5" fmla="*/ 4 h 273"/>
                <a:gd name="T6" fmla="*/ 0 w 6"/>
                <a:gd name="T7" fmla="*/ 273 h 273"/>
                <a:gd name="T8" fmla="*/ 6 w 6"/>
                <a:gd name="T9" fmla="*/ 273 h 273"/>
                <a:gd name="T10" fmla="*/ 6 w 6"/>
                <a:gd name="T11" fmla="*/ 4 h 273"/>
              </a:gdLst>
              <a:ahLst/>
              <a:cxnLst>
                <a:cxn ang="0">
                  <a:pos x="T0" y="T1"/>
                </a:cxn>
                <a:cxn ang="0">
                  <a:pos x="T2" y="T3"/>
                </a:cxn>
                <a:cxn ang="0">
                  <a:pos x="T4" y="T5"/>
                </a:cxn>
                <a:cxn ang="0">
                  <a:pos x="T6" y="T7"/>
                </a:cxn>
                <a:cxn ang="0">
                  <a:pos x="T8" y="T9"/>
                </a:cxn>
                <a:cxn ang="0">
                  <a:pos x="T10" y="T11"/>
                </a:cxn>
              </a:cxnLst>
              <a:rect l="0" t="0" r="r" b="b"/>
              <a:pathLst>
                <a:path w="6" h="273">
                  <a:moveTo>
                    <a:pt x="6" y="4"/>
                  </a:moveTo>
                  <a:cubicBezTo>
                    <a:pt x="6" y="2"/>
                    <a:pt x="5" y="0"/>
                    <a:pt x="3" y="0"/>
                  </a:cubicBezTo>
                  <a:cubicBezTo>
                    <a:pt x="2" y="0"/>
                    <a:pt x="0" y="2"/>
                    <a:pt x="0" y="4"/>
                  </a:cubicBezTo>
                  <a:cubicBezTo>
                    <a:pt x="0" y="273"/>
                    <a:pt x="0" y="273"/>
                    <a:pt x="0" y="273"/>
                  </a:cubicBezTo>
                  <a:cubicBezTo>
                    <a:pt x="6" y="273"/>
                    <a:pt x="6" y="273"/>
                    <a:pt x="6" y="273"/>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79" name="Freeform 78"/>
            <p:cNvSpPr>
              <a:spLocks/>
            </p:cNvSpPr>
            <p:nvPr/>
          </p:nvSpPr>
          <p:spPr bwMode="auto">
            <a:xfrm>
              <a:off x="11273367" y="6486525"/>
              <a:ext cx="715433" cy="671513"/>
            </a:xfrm>
            <a:custGeom>
              <a:avLst/>
              <a:gdLst>
                <a:gd name="T0" fmla="*/ 52 w 116"/>
                <a:gd name="T1" fmla="*/ 44 h 109"/>
                <a:gd name="T2" fmla="*/ 49 w 116"/>
                <a:gd name="T3" fmla="*/ 3 h 109"/>
                <a:gd name="T4" fmla="*/ 61 w 116"/>
                <a:gd name="T5" fmla="*/ 40 h 109"/>
                <a:gd name="T6" fmla="*/ 92 w 116"/>
                <a:gd name="T7" fmla="*/ 27 h 109"/>
                <a:gd name="T8" fmla="*/ 72 w 116"/>
                <a:gd name="T9" fmla="*/ 50 h 109"/>
                <a:gd name="T10" fmla="*/ 110 w 116"/>
                <a:gd name="T11" fmla="*/ 61 h 109"/>
                <a:gd name="T12" fmla="*/ 70 w 116"/>
                <a:gd name="T13" fmla="*/ 62 h 109"/>
                <a:gd name="T14" fmla="*/ 86 w 116"/>
                <a:gd name="T15" fmla="*/ 94 h 109"/>
                <a:gd name="T16" fmla="*/ 60 w 116"/>
                <a:gd name="T17" fmla="*/ 71 h 109"/>
                <a:gd name="T18" fmla="*/ 55 w 116"/>
                <a:gd name="T19" fmla="*/ 106 h 109"/>
                <a:gd name="T20" fmla="*/ 45 w 116"/>
                <a:gd name="T21" fmla="*/ 74 h 109"/>
                <a:gd name="T22" fmla="*/ 11 w 116"/>
                <a:gd name="T23" fmla="*/ 81 h 109"/>
                <a:gd name="T24" fmla="*/ 36 w 116"/>
                <a:gd name="T25" fmla="*/ 65 h 109"/>
                <a:gd name="T26" fmla="*/ 6 w 116"/>
                <a:gd name="T27" fmla="*/ 42 h 109"/>
                <a:gd name="T28" fmla="*/ 43 w 116"/>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09">
                  <a:moveTo>
                    <a:pt x="52" y="44"/>
                  </a:moveTo>
                  <a:cubicBezTo>
                    <a:pt x="36" y="46"/>
                    <a:pt x="31" y="6"/>
                    <a:pt x="49" y="3"/>
                  </a:cubicBezTo>
                  <a:cubicBezTo>
                    <a:pt x="68" y="0"/>
                    <a:pt x="63" y="30"/>
                    <a:pt x="61" y="40"/>
                  </a:cubicBezTo>
                  <a:cubicBezTo>
                    <a:pt x="65" y="32"/>
                    <a:pt x="86" y="9"/>
                    <a:pt x="92" y="27"/>
                  </a:cubicBezTo>
                  <a:cubicBezTo>
                    <a:pt x="96" y="39"/>
                    <a:pt x="79" y="45"/>
                    <a:pt x="72" y="50"/>
                  </a:cubicBezTo>
                  <a:cubicBezTo>
                    <a:pt x="81" y="42"/>
                    <a:pt x="116" y="46"/>
                    <a:pt x="110" y="61"/>
                  </a:cubicBezTo>
                  <a:cubicBezTo>
                    <a:pt x="105" y="74"/>
                    <a:pt x="78" y="65"/>
                    <a:pt x="70" y="62"/>
                  </a:cubicBezTo>
                  <a:cubicBezTo>
                    <a:pt x="80" y="68"/>
                    <a:pt x="106" y="84"/>
                    <a:pt x="86" y="94"/>
                  </a:cubicBezTo>
                  <a:cubicBezTo>
                    <a:pt x="69" y="103"/>
                    <a:pt x="65" y="82"/>
                    <a:pt x="60" y="71"/>
                  </a:cubicBezTo>
                  <a:cubicBezTo>
                    <a:pt x="63" y="82"/>
                    <a:pt x="70" y="103"/>
                    <a:pt x="55" y="106"/>
                  </a:cubicBezTo>
                  <a:cubicBezTo>
                    <a:pt x="41" y="109"/>
                    <a:pt x="35" y="83"/>
                    <a:pt x="45" y="74"/>
                  </a:cubicBezTo>
                  <a:cubicBezTo>
                    <a:pt x="39" y="81"/>
                    <a:pt x="18" y="94"/>
                    <a:pt x="11" y="81"/>
                  </a:cubicBezTo>
                  <a:cubicBezTo>
                    <a:pt x="3" y="67"/>
                    <a:pt x="30" y="67"/>
                    <a:pt x="36" y="65"/>
                  </a:cubicBezTo>
                  <a:cubicBezTo>
                    <a:pt x="27" y="66"/>
                    <a:pt x="0" y="55"/>
                    <a:pt x="6" y="42"/>
                  </a:cubicBezTo>
                  <a:cubicBezTo>
                    <a:pt x="13" y="29"/>
                    <a:pt x="40" y="43"/>
                    <a:pt x="43" y="48"/>
                  </a:cubicBezTo>
                </a:path>
              </a:pathLst>
            </a:custGeom>
            <a:solidFill>
              <a:srgbClr val="FFFFFF"/>
            </a:solidFill>
            <a:ln>
              <a:noFill/>
            </a:ln>
          </p:spPr>
          <p:txBody>
            <a:bodyPr lIns="68580" tIns="34290" rIns="68580" bIns="34290"/>
            <a:lstStyle/>
            <a:p>
              <a:pPr>
                <a:defRPr/>
              </a:pPr>
              <a:endParaRPr lang="zh-CN" altLang="en-US" sz="1350"/>
            </a:p>
          </p:txBody>
        </p:sp>
        <p:sp>
          <p:nvSpPr>
            <p:cNvPr id="80" name="Oval 79"/>
            <p:cNvSpPr>
              <a:spLocks noChangeArrowheads="1"/>
            </p:cNvSpPr>
            <p:nvPr/>
          </p:nvSpPr>
          <p:spPr bwMode="auto">
            <a:xfrm>
              <a:off x="11470218" y="6702425"/>
              <a:ext cx="296333" cy="295275"/>
            </a:xfrm>
            <a:prstGeom prst="ellipse">
              <a:avLst/>
            </a:prstGeom>
            <a:solidFill>
              <a:srgbClr val="440000"/>
            </a:solidFill>
            <a:ln>
              <a:noFill/>
            </a:ln>
          </p:spPr>
          <p:txBody>
            <a:bodyPr lIns="68580" tIns="34290" rIns="68580" bIns="34290"/>
            <a:lstStyle/>
            <a:p>
              <a:pPr>
                <a:defRPr/>
              </a:pPr>
              <a:endParaRPr lang="zh-CN" altLang="en-US" sz="1350"/>
            </a:p>
          </p:txBody>
        </p:sp>
        <p:sp>
          <p:nvSpPr>
            <p:cNvPr id="81" name="Oval 80"/>
            <p:cNvSpPr>
              <a:spLocks noChangeArrowheads="1"/>
            </p:cNvSpPr>
            <p:nvPr/>
          </p:nvSpPr>
          <p:spPr bwMode="auto">
            <a:xfrm>
              <a:off x="11514667" y="6775450"/>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2" name="Oval 81"/>
            <p:cNvSpPr>
              <a:spLocks noChangeArrowheads="1"/>
            </p:cNvSpPr>
            <p:nvPr/>
          </p:nvSpPr>
          <p:spPr bwMode="auto">
            <a:xfrm>
              <a:off x="11631084" y="6751638"/>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3" name="Oval 82"/>
            <p:cNvSpPr>
              <a:spLocks noChangeArrowheads="1"/>
            </p:cNvSpPr>
            <p:nvPr/>
          </p:nvSpPr>
          <p:spPr bwMode="auto">
            <a:xfrm>
              <a:off x="11605684" y="680720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4" name="Oval 83"/>
            <p:cNvSpPr>
              <a:spLocks noChangeArrowheads="1"/>
            </p:cNvSpPr>
            <p:nvPr/>
          </p:nvSpPr>
          <p:spPr bwMode="auto">
            <a:xfrm>
              <a:off x="11717867" y="6800850"/>
              <a:ext cx="6351"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85" name="Oval 84"/>
            <p:cNvSpPr>
              <a:spLocks noChangeArrowheads="1"/>
            </p:cNvSpPr>
            <p:nvPr/>
          </p:nvSpPr>
          <p:spPr bwMode="auto">
            <a:xfrm>
              <a:off x="11686118" y="688657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6" name="Oval 85"/>
            <p:cNvSpPr>
              <a:spLocks noChangeArrowheads="1"/>
            </p:cNvSpPr>
            <p:nvPr/>
          </p:nvSpPr>
          <p:spPr bwMode="auto">
            <a:xfrm>
              <a:off x="11533718" y="6862763"/>
              <a:ext cx="63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87" name="Oval 86"/>
            <p:cNvSpPr>
              <a:spLocks noChangeArrowheads="1"/>
            </p:cNvSpPr>
            <p:nvPr/>
          </p:nvSpPr>
          <p:spPr bwMode="auto">
            <a:xfrm>
              <a:off x="11631084" y="6880225"/>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8" name="Oval 87"/>
            <p:cNvSpPr>
              <a:spLocks noChangeArrowheads="1"/>
            </p:cNvSpPr>
            <p:nvPr/>
          </p:nvSpPr>
          <p:spPr bwMode="auto">
            <a:xfrm>
              <a:off x="11612034" y="6948488"/>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9" name="Freeform 88"/>
            <p:cNvSpPr>
              <a:spLocks/>
            </p:cNvSpPr>
            <p:nvPr/>
          </p:nvSpPr>
          <p:spPr bwMode="auto">
            <a:xfrm>
              <a:off x="11982451" y="7435850"/>
              <a:ext cx="12700" cy="1270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1"/>
                    <a:pt x="1" y="1"/>
                    <a:pt x="0" y="2"/>
                  </a:cubicBezTo>
                  <a:cubicBezTo>
                    <a:pt x="1" y="2"/>
                    <a:pt x="1" y="1"/>
                    <a:pt x="2" y="0"/>
                  </a:cubicBezTo>
                  <a:close/>
                </a:path>
              </a:pathLst>
            </a:custGeom>
            <a:solidFill>
              <a:srgbClr val="FFFFFF"/>
            </a:solidFill>
            <a:ln>
              <a:noFill/>
            </a:ln>
          </p:spPr>
          <p:txBody>
            <a:bodyPr lIns="68580" tIns="34290" rIns="68580" bIns="34290"/>
            <a:lstStyle/>
            <a:p>
              <a:pPr>
                <a:defRPr/>
              </a:pPr>
              <a:endParaRPr lang="zh-CN" altLang="en-US" sz="1350"/>
            </a:p>
          </p:txBody>
        </p:sp>
        <p:sp>
          <p:nvSpPr>
            <p:cNvPr id="90" name="Freeform 89"/>
            <p:cNvSpPr>
              <a:spLocks/>
            </p:cNvSpPr>
            <p:nvPr/>
          </p:nvSpPr>
          <p:spPr bwMode="auto">
            <a:xfrm>
              <a:off x="11552767" y="7151688"/>
              <a:ext cx="645584" cy="641350"/>
            </a:xfrm>
            <a:custGeom>
              <a:avLst/>
              <a:gdLst>
                <a:gd name="T0" fmla="*/ 72 w 105"/>
                <a:gd name="T1" fmla="*/ 46 h 104"/>
                <a:gd name="T2" fmla="*/ 70 w 105"/>
                <a:gd name="T3" fmla="*/ 48 h 104"/>
                <a:gd name="T4" fmla="*/ 72 w 105"/>
                <a:gd name="T5" fmla="*/ 46 h 104"/>
                <a:gd name="T6" fmla="*/ 90 w 105"/>
                <a:gd name="T7" fmla="*/ 26 h 104"/>
                <a:gd name="T8" fmla="*/ 59 w 105"/>
                <a:gd name="T9" fmla="*/ 38 h 104"/>
                <a:gd name="T10" fmla="*/ 48 w 105"/>
                <a:gd name="T11" fmla="*/ 2 h 104"/>
                <a:gd name="T12" fmla="*/ 51 w 105"/>
                <a:gd name="T13" fmla="*/ 42 h 104"/>
                <a:gd name="T14" fmla="*/ 42 w 105"/>
                <a:gd name="T15" fmla="*/ 46 h 104"/>
                <a:gd name="T16" fmla="*/ 7 w 105"/>
                <a:gd name="T17" fmla="*/ 40 h 104"/>
                <a:gd name="T18" fmla="*/ 36 w 105"/>
                <a:gd name="T19" fmla="*/ 62 h 104"/>
                <a:gd name="T20" fmla="*/ 11 w 105"/>
                <a:gd name="T21" fmla="*/ 78 h 104"/>
                <a:gd name="T22" fmla="*/ 44 w 105"/>
                <a:gd name="T23" fmla="*/ 71 h 104"/>
                <a:gd name="T24" fmla="*/ 54 w 105"/>
                <a:gd name="T25" fmla="*/ 102 h 104"/>
                <a:gd name="T26" fmla="*/ 59 w 105"/>
                <a:gd name="T27" fmla="*/ 68 h 104"/>
                <a:gd name="T28" fmla="*/ 83 w 105"/>
                <a:gd name="T29" fmla="*/ 90 h 104"/>
                <a:gd name="T30" fmla="*/ 68 w 105"/>
                <a:gd name="T31" fmla="*/ 59 h 104"/>
                <a:gd name="T32" fmla="*/ 105 w 105"/>
                <a:gd name="T33" fmla="*/ 61 h 104"/>
                <a:gd name="T34" fmla="*/ 105 w 105"/>
                <a:gd name="T35" fmla="*/ 50 h 104"/>
                <a:gd name="T36" fmla="*/ 72 w 105"/>
                <a:gd name="T37" fmla="*/ 4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104">
                  <a:moveTo>
                    <a:pt x="72" y="46"/>
                  </a:moveTo>
                  <a:cubicBezTo>
                    <a:pt x="71" y="47"/>
                    <a:pt x="71" y="48"/>
                    <a:pt x="70" y="48"/>
                  </a:cubicBezTo>
                  <a:cubicBezTo>
                    <a:pt x="71" y="47"/>
                    <a:pt x="71" y="47"/>
                    <a:pt x="72" y="46"/>
                  </a:cubicBezTo>
                  <a:cubicBezTo>
                    <a:pt x="79" y="41"/>
                    <a:pt x="93" y="36"/>
                    <a:pt x="90" y="26"/>
                  </a:cubicBezTo>
                  <a:cubicBezTo>
                    <a:pt x="84" y="8"/>
                    <a:pt x="63" y="30"/>
                    <a:pt x="59" y="38"/>
                  </a:cubicBezTo>
                  <a:cubicBezTo>
                    <a:pt x="61" y="29"/>
                    <a:pt x="66" y="0"/>
                    <a:pt x="48" y="2"/>
                  </a:cubicBezTo>
                  <a:cubicBezTo>
                    <a:pt x="30" y="5"/>
                    <a:pt x="35" y="44"/>
                    <a:pt x="51" y="42"/>
                  </a:cubicBezTo>
                  <a:cubicBezTo>
                    <a:pt x="42" y="46"/>
                    <a:pt x="42" y="46"/>
                    <a:pt x="42" y="46"/>
                  </a:cubicBezTo>
                  <a:cubicBezTo>
                    <a:pt x="39" y="41"/>
                    <a:pt x="13" y="27"/>
                    <a:pt x="7" y="40"/>
                  </a:cubicBezTo>
                  <a:cubicBezTo>
                    <a:pt x="0" y="52"/>
                    <a:pt x="27" y="63"/>
                    <a:pt x="36" y="62"/>
                  </a:cubicBezTo>
                  <a:cubicBezTo>
                    <a:pt x="29" y="64"/>
                    <a:pt x="4" y="64"/>
                    <a:pt x="11" y="78"/>
                  </a:cubicBezTo>
                  <a:cubicBezTo>
                    <a:pt x="18" y="90"/>
                    <a:pt x="38" y="78"/>
                    <a:pt x="44" y="71"/>
                  </a:cubicBezTo>
                  <a:cubicBezTo>
                    <a:pt x="34" y="79"/>
                    <a:pt x="40" y="104"/>
                    <a:pt x="54" y="102"/>
                  </a:cubicBezTo>
                  <a:cubicBezTo>
                    <a:pt x="68" y="99"/>
                    <a:pt x="61" y="78"/>
                    <a:pt x="59" y="68"/>
                  </a:cubicBezTo>
                  <a:cubicBezTo>
                    <a:pt x="63" y="78"/>
                    <a:pt x="67" y="98"/>
                    <a:pt x="83" y="90"/>
                  </a:cubicBezTo>
                  <a:cubicBezTo>
                    <a:pt x="103" y="80"/>
                    <a:pt x="77" y="65"/>
                    <a:pt x="68" y="59"/>
                  </a:cubicBezTo>
                  <a:cubicBezTo>
                    <a:pt x="75" y="62"/>
                    <a:pt x="97" y="69"/>
                    <a:pt x="105" y="61"/>
                  </a:cubicBezTo>
                  <a:cubicBezTo>
                    <a:pt x="105" y="50"/>
                    <a:pt x="105" y="50"/>
                    <a:pt x="105" y="50"/>
                  </a:cubicBezTo>
                  <a:cubicBezTo>
                    <a:pt x="98" y="43"/>
                    <a:pt x="80" y="42"/>
                    <a:pt x="72" y="46"/>
                  </a:cubicBezTo>
                  <a:close/>
                </a:path>
              </a:pathLst>
            </a:custGeom>
            <a:solidFill>
              <a:srgbClr val="FFFFFF"/>
            </a:solidFill>
            <a:ln>
              <a:noFill/>
            </a:ln>
          </p:spPr>
          <p:txBody>
            <a:bodyPr lIns="68580" tIns="34290" rIns="68580" bIns="34290"/>
            <a:lstStyle/>
            <a:p>
              <a:pPr>
                <a:defRPr/>
              </a:pPr>
              <a:endParaRPr lang="zh-CN" altLang="en-US" sz="1350"/>
            </a:p>
          </p:txBody>
        </p:sp>
        <p:sp>
          <p:nvSpPr>
            <p:cNvPr id="91" name="Oval 90"/>
            <p:cNvSpPr>
              <a:spLocks noChangeArrowheads="1"/>
            </p:cNvSpPr>
            <p:nvPr/>
          </p:nvSpPr>
          <p:spPr bwMode="auto">
            <a:xfrm>
              <a:off x="11743267" y="7354888"/>
              <a:ext cx="287867" cy="284162"/>
            </a:xfrm>
            <a:prstGeom prst="ellipse">
              <a:avLst/>
            </a:prstGeom>
            <a:solidFill>
              <a:srgbClr val="440000"/>
            </a:solidFill>
            <a:ln>
              <a:noFill/>
            </a:ln>
          </p:spPr>
          <p:txBody>
            <a:bodyPr lIns="68580" tIns="34290" rIns="68580" bIns="34290"/>
            <a:lstStyle/>
            <a:p>
              <a:pPr>
                <a:defRPr/>
              </a:pPr>
              <a:endParaRPr lang="zh-CN" altLang="en-US" sz="1350"/>
            </a:p>
          </p:txBody>
        </p:sp>
        <p:sp>
          <p:nvSpPr>
            <p:cNvPr id="92" name="Oval 91"/>
            <p:cNvSpPr>
              <a:spLocks noChangeArrowheads="1"/>
            </p:cNvSpPr>
            <p:nvPr/>
          </p:nvSpPr>
          <p:spPr bwMode="auto">
            <a:xfrm>
              <a:off x="11791951" y="742950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3" name="Oval 92"/>
            <p:cNvSpPr>
              <a:spLocks noChangeArrowheads="1"/>
            </p:cNvSpPr>
            <p:nvPr/>
          </p:nvSpPr>
          <p:spPr bwMode="auto">
            <a:xfrm>
              <a:off x="11895667" y="7404100"/>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4" name="Oval 93"/>
            <p:cNvSpPr>
              <a:spLocks noChangeArrowheads="1"/>
            </p:cNvSpPr>
            <p:nvPr/>
          </p:nvSpPr>
          <p:spPr bwMode="auto">
            <a:xfrm>
              <a:off x="11870267" y="7454900"/>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95" name="Oval 94"/>
            <p:cNvSpPr>
              <a:spLocks noChangeArrowheads="1"/>
            </p:cNvSpPr>
            <p:nvPr/>
          </p:nvSpPr>
          <p:spPr bwMode="auto">
            <a:xfrm>
              <a:off x="11982451" y="7454900"/>
              <a:ext cx="6349" cy="4763"/>
            </a:xfrm>
            <a:prstGeom prst="ellipse">
              <a:avLst/>
            </a:prstGeom>
            <a:solidFill>
              <a:srgbClr val="FFFFFF"/>
            </a:solidFill>
            <a:ln>
              <a:noFill/>
            </a:ln>
          </p:spPr>
          <p:txBody>
            <a:bodyPr lIns="68580" tIns="34290" rIns="68580" bIns="34290"/>
            <a:lstStyle/>
            <a:p>
              <a:pPr>
                <a:defRPr/>
              </a:pPr>
              <a:endParaRPr lang="zh-CN" altLang="en-US" sz="1350"/>
            </a:p>
          </p:txBody>
        </p:sp>
        <p:sp>
          <p:nvSpPr>
            <p:cNvPr id="96" name="Oval 95"/>
            <p:cNvSpPr>
              <a:spLocks noChangeArrowheads="1"/>
            </p:cNvSpPr>
            <p:nvPr/>
          </p:nvSpPr>
          <p:spPr bwMode="auto">
            <a:xfrm>
              <a:off x="11952818" y="753427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7" name="Oval 96"/>
            <p:cNvSpPr>
              <a:spLocks noChangeArrowheads="1"/>
            </p:cNvSpPr>
            <p:nvPr/>
          </p:nvSpPr>
          <p:spPr bwMode="auto">
            <a:xfrm>
              <a:off x="11804651" y="7515225"/>
              <a:ext cx="4233"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8" name="Oval 97"/>
            <p:cNvSpPr>
              <a:spLocks noChangeArrowheads="1"/>
            </p:cNvSpPr>
            <p:nvPr/>
          </p:nvSpPr>
          <p:spPr bwMode="auto">
            <a:xfrm>
              <a:off x="11902018" y="752792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9" name="Oval 98"/>
            <p:cNvSpPr>
              <a:spLocks noChangeArrowheads="1"/>
            </p:cNvSpPr>
            <p:nvPr/>
          </p:nvSpPr>
          <p:spPr bwMode="auto">
            <a:xfrm>
              <a:off x="11882967" y="7589838"/>
              <a:ext cx="6351"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00" name="Freeform 99"/>
            <p:cNvSpPr>
              <a:spLocks/>
            </p:cNvSpPr>
            <p:nvPr/>
          </p:nvSpPr>
          <p:spPr bwMode="auto">
            <a:xfrm>
              <a:off x="9673167" y="7127875"/>
              <a:ext cx="690033" cy="646113"/>
            </a:xfrm>
            <a:custGeom>
              <a:avLst/>
              <a:gdLst>
                <a:gd name="T0" fmla="*/ 50 w 112"/>
                <a:gd name="T1" fmla="*/ 42 h 105"/>
                <a:gd name="T2" fmla="*/ 47 w 112"/>
                <a:gd name="T3" fmla="*/ 3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9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3"/>
                  </a:cubicBezTo>
                  <a:cubicBezTo>
                    <a:pt x="66" y="0"/>
                    <a:pt x="60" y="29"/>
                    <a:pt x="58" y="38"/>
                  </a:cubicBezTo>
                  <a:cubicBezTo>
                    <a:pt x="63" y="31"/>
                    <a:pt x="83" y="9"/>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9"/>
                    <a:pt x="58" y="69"/>
                  </a:cubicBezTo>
                  <a:cubicBezTo>
                    <a:pt x="61" y="78"/>
                    <a:pt x="68" y="99"/>
                    <a:pt x="53" y="102"/>
                  </a:cubicBezTo>
                  <a:cubicBezTo>
                    <a:pt x="39" y="105"/>
                    <a:pt x="33" y="80"/>
                    <a:pt x="43" y="71"/>
                  </a:cubicBezTo>
                  <a:cubicBezTo>
                    <a:pt x="38" y="78"/>
                    <a:pt x="17" y="90"/>
                    <a:pt x="11" y="78"/>
                  </a:cubicBezTo>
                  <a:cubicBezTo>
                    <a:pt x="3" y="65"/>
                    <a:pt x="29" y="64"/>
                    <a:pt x="35" y="62"/>
                  </a:cubicBezTo>
                  <a:cubicBezTo>
                    <a:pt x="26" y="63"/>
                    <a:pt x="0" y="53"/>
                    <a:pt x="6" y="40"/>
                  </a:cubicBezTo>
                  <a:cubicBezTo>
                    <a:pt x="12" y="27"/>
                    <a:pt x="39" y="42"/>
                    <a:pt x="42" y="46"/>
                  </a:cubicBezTo>
                </a:path>
              </a:pathLst>
            </a:custGeom>
            <a:solidFill>
              <a:srgbClr val="FFFFFF"/>
            </a:solidFill>
            <a:ln>
              <a:noFill/>
            </a:ln>
          </p:spPr>
          <p:txBody>
            <a:bodyPr lIns="68580" tIns="34290" rIns="68580" bIns="34290"/>
            <a:lstStyle/>
            <a:p>
              <a:pPr>
                <a:defRPr/>
              </a:pPr>
              <a:endParaRPr lang="zh-CN" altLang="en-US" sz="1350"/>
            </a:p>
          </p:txBody>
        </p:sp>
        <p:sp>
          <p:nvSpPr>
            <p:cNvPr id="101" name="Oval 100"/>
            <p:cNvSpPr>
              <a:spLocks noChangeArrowheads="1"/>
            </p:cNvSpPr>
            <p:nvPr/>
          </p:nvSpPr>
          <p:spPr bwMode="auto">
            <a:xfrm>
              <a:off x="9863667" y="7331075"/>
              <a:ext cx="283633" cy="282575"/>
            </a:xfrm>
            <a:prstGeom prst="ellipse">
              <a:avLst/>
            </a:prstGeom>
            <a:solidFill>
              <a:srgbClr val="440000"/>
            </a:solidFill>
            <a:ln>
              <a:noFill/>
            </a:ln>
          </p:spPr>
          <p:txBody>
            <a:bodyPr lIns="68580" tIns="34290" rIns="68580" bIns="34290"/>
            <a:lstStyle/>
            <a:p>
              <a:pPr>
                <a:defRPr/>
              </a:pPr>
              <a:endParaRPr lang="zh-CN" altLang="en-US" sz="1350"/>
            </a:p>
          </p:txBody>
        </p:sp>
        <p:sp>
          <p:nvSpPr>
            <p:cNvPr id="102" name="Oval 101"/>
            <p:cNvSpPr>
              <a:spLocks noChangeArrowheads="1"/>
            </p:cNvSpPr>
            <p:nvPr/>
          </p:nvSpPr>
          <p:spPr bwMode="auto">
            <a:xfrm>
              <a:off x="9908118" y="740410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3" name="Oval 102"/>
            <p:cNvSpPr>
              <a:spLocks noChangeArrowheads="1"/>
            </p:cNvSpPr>
            <p:nvPr/>
          </p:nvSpPr>
          <p:spPr bwMode="auto">
            <a:xfrm>
              <a:off x="10018184" y="7380288"/>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4" name="Oval 103"/>
            <p:cNvSpPr>
              <a:spLocks noChangeArrowheads="1"/>
            </p:cNvSpPr>
            <p:nvPr/>
          </p:nvSpPr>
          <p:spPr bwMode="auto">
            <a:xfrm>
              <a:off x="9992784" y="743585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5" name="Oval 104"/>
            <p:cNvSpPr>
              <a:spLocks noChangeArrowheads="1"/>
            </p:cNvSpPr>
            <p:nvPr/>
          </p:nvSpPr>
          <p:spPr bwMode="auto">
            <a:xfrm>
              <a:off x="10104967" y="7429500"/>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6" name="Oval 105"/>
            <p:cNvSpPr>
              <a:spLocks noChangeArrowheads="1"/>
            </p:cNvSpPr>
            <p:nvPr/>
          </p:nvSpPr>
          <p:spPr bwMode="auto">
            <a:xfrm>
              <a:off x="10066867" y="7508875"/>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07" name="Oval 106"/>
            <p:cNvSpPr>
              <a:spLocks noChangeArrowheads="1"/>
            </p:cNvSpPr>
            <p:nvPr/>
          </p:nvSpPr>
          <p:spPr bwMode="auto">
            <a:xfrm>
              <a:off x="9920818" y="7491413"/>
              <a:ext cx="10583"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8" name="Oval 107"/>
            <p:cNvSpPr>
              <a:spLocks noChangeArrowheads="1"/>
            </p:cNvSpPr>
            <p:nvPr/>
          </p:nvSpPr>
          <p:spPr bwMode="auto">
            <a:xfrm>
              <a:off x="10018184" y="7504113"/>
              <a:ext cx="12700" cy="4762"/>
            </a:xfrm>
            <a:prstGeom prst="ellipse">
              <a:avLst/>
            </a:prstGeom>
            <a:solidFill>
              <a:srgbClr val="FFFFFF"/>
            </a:solidFill>
            <a:ln>
              <a:noFill/>
            </a:ln>
          </p:spPr>
          <p:txBody>
            <a:bodyPr lIns="68580" tIns="34290" rIns="68580" bIns="34290"/>
            <a:lstStyle/>
            <a:p>
              <a:pPr>
                <a:defRPr/>
              </a:pPr>
              <a:endParaRPr lang="zh-CN" altLang="en-US" sz="1350"/>
            </a:p>
          </p:txBody>
        </p:sp>
        <p:sp>
          <p:nvSpPr>
            <p:cNvPr id="109" name="Oval 108"/>
            <p:cNvSpPr>
              <a:spLocks noChangeArrowheads="1"/>
            </p:cNvSpPr>
            <p:nvPr/>
          </p:nvSpPr>
          <p:spPr bwMode="auto">
            <a:xfrm>
              <a:off x="9999134" y="7564438"/>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10" name="Freeform 109"/>
            <p:cNvSpPr>
              <a:spLocks/>
            </p:cNvSpPr>
            <p:nvPr/>
          </p:nvSpPr>
          <p:spPr bwMode="auto">
            <a:xfrm>
              <a:off x="9592734" y="7639050"/>
              <a:ext cx="457200" cy="395288"/>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2" y="57"/>
                    <a:pt x="58" y="0"/>
                    <a:pt x="0" y="8"/>
                  </a:cubicBezTo>
                  <a:close/>
                </a:path>
              </a:pathLst>
            </a:custGeom>
            <a:solidFill>
              <a:srgbClr val="2BA400"/>
            </a:solidFill>
            <a:ln>
              <a:noFill/>
            </a:ln>
          </p:spPr>
          <p:txBody>
            <a:bodyPr lIns="68580" tIns="34290" rIns="68580" bIns="34290"/>
            <a:lstStyle/>
            <a:p>
              <a:pPr>
                <a:defRPr/>
              </a:pPr>
              <a:endParaRPr lang="zh-CN" altLang="en-US" sz="1350"/>
            </a:p>
          </p:txBody>
        </p:sp>
        <p:sp>
          <p:nvSpPr>
            <p:cNvPr id="111" name="Freeform 110"/>
            <p:cNvSpPr>
              <a:spLocks/>
            </p:cNvSpPr>
            <p:nvPr/>
          </p:nvSpPr>
          <p:spPr bwMode="auto">
            <a:xfrm>
              <a:off x="9569451" y="7688263"/>
              <a:ext cx="478367" cy="425450"/>
            </a:xfrm>
            <a:custGeom>
              <a:avLst/>
              <a:gdLst>
                <a:gd name="T0" fmla="*/ 4 w 78"/>
                <a:gd name="T1" fmla="*/ 0 h 69"/>
                <a:gd name="T2" fmla="*/ 0 w 78"/>
                <a:gd name="T3" fmla="*/ 0 h 69"/>
                <a:gd name="T4" fmla="*/ 78 w 78"/>
                <a:gd name="T5" fmla="*/ 57 h 69"/>
                <a:gd name="T6" fmla="*/ 78 w 78"/>
                <a:gd name="T7" fmla="*/ 56 h 69"/>
                <a:gd name="T8" fmla="*/ 4 w 78"/>
                <a:gd name="T9" fmla="*/ 0 h 69"/>
              </a:gdLst>
              <a:ahLst/>
              <a:cxnLst>
                <a:cxn ang="0">
                  <a:pos x="T0" y="T1"/>
                </a:cxn>
                <a:cxn ang="0">
                  <a:pos x="T2" y="T3"/>
                </a:cxn>
                <a:cxn ang="0">
                  <a:pos x="T4" y="T5"/>
                </a:cxn>
                <a:cxn ang="0">
                  <a:pos x="T6" y="T7"/>
                </a:cxn>
                <a:cxn ang="0">
                  <a:pos x="T8" y="T9"/>
                </a:cxn>
              </a:cxnLst>
              <a:rect l="0" t="0" r="r" b="b"/>
              <a:pathLst>
                <a:path w="78" h="69">
                  <a:moveTo>
                    <a:pt x="4" y="0"/>
                  </a:moveTo>
                  <a:cubicBezTo>
                    <a:pt x="2" y="0"/>
                    <a:pt x="1" y="0"/>
                    <a:pt x="0" y="0"/>
                  </a:cubicBezTo>
                  <a:cubicBezTo>
                    <a:pt x="0" y="0"/>
                    <a:pt x="15" y="69"/>
                    <a:pt x="78" y="57"/>
                  </a:cubicBezTo>
                  <a:cubicBezTo>
                    <a:pt x="78" y="57"/>
                    <a:pt x="78" y="57"/>
                    <a:pt x="78" y="56"/>
                  </a:cubicBezTo>
                  <a:lnTo>
                    <a:pt x="4" y="0"/>
                  </a:lnTo>
                  <a:close/>
                </a:path>
              </a:pathLst>
            </a:custGeom>
            <a:solidFill>
              <a:srgbClr val="236000"/>
            </a:solidFill>
            <a:ln>
              <a:noFill/>
            </a:ln>
          </p:spPr>
          <p:txBody>
            <a:bodyPr lIns="68580" tIns="34290" rIns="68580" bIns="34290"/>
            <a:lstStyle/>
            <a:p>
              <a:pPr>
                <a:defRPr/>
              </a:pPr>
              <a:endParaRPr lang="zh-CN" altLang="en-US" sz="1350"/>
            </a:p>
          </p:txBody>
        </p:sp>
        <p:sp>
          <p:nvSpPr>
            <p:cNvPr id="112" name="Freeform 111"/>
            <p:cNvSpPr>
              <a:spLocks/>
            </p:cNvSpPr>
            <p:nvPr/>
          </p:nvSpPr>
          <p:spPr bwMode="auto">
            <a:xfrm>
              <a:off x="11108267" y="7540625"/>
              <a:ext cx="486833" cy="419100"/>
            </a:xfrm>
            <a:custGeom>
              <a:avLst/>
              <a:gdLst>
                <a:gd name="T0" fmla="*/ 0 w 79"/>
                <a:gd name="T1" fmla="*/ 8 h 68"/>
                <a:gd name="T2" fmla="*/ 79 w 79"/>
                <a:gd name="T3" fmla="*/ 68 h 68"/>
                <a:gd name="T4" fmla="*/ 0 w 79"/>
                <a:gd name="T5" fmla="*/ 8 h 68"/>
              </a:gdLst>
              <a:ahLst/>
              <a:cxnLst>
                <a:cxn ang="0">
                  <a:pos x="T0" y="T1"/>
                </a:cxn>
                <a:cxn ang="0">
                  <a:pos x="T2" y="T3"/>
                </a:cxn>
                <a:cxn ang="0">
                  <a:pos x="T4" y="T5"/>
                </a:cxn>
              </a:cxnLst>
              <a:rect l="0" t="0" r="r" b="b"/>
              <a:pathLst>
                <a:path w="79" h="68">
                  <a:moveTo>
                    <a:pt x="0" y="8"/>
                  </a:moveTo>
                  <a:cubicBezTo>
                    <a:pt x="79" y="68"/>
                    <a:pt x="79" y="68"/>
                    <a:pt x="79" y="68"/>
                  </a:cubicBezTo>
                  <a:cubicBezTo>
                    <a:pt x="78" y="61"/>
                    <a:pt x="62" y="0"/>
                    <a:pt x="0" y="8"/>
                  </a:cubicBezTo>
                  <a:close/>
                </a:path>
              </a:pathLst>
            </a:custGeom>
            <a:solidFill>
              <a:srgbClr val="2BA400"/>
            </a:solidFill>
            <a:ln>
              <a:noFill/>
            </a:ln>
          </p:spPr>
          <p:txBody>
            <a:bodyPr lIns="68580" tIns="34290" rIns="68580" bIns="34290"/>
            <a:lstStyle/>
            <a:p>
              <a:pPr>
                <a:defRPr/>
              </a:pPr>
              <a:endParaRPr lang="zh-CN" altLang="en-US" sz="1350"/>
            </a:p>
          </p:txBody>
        </p:sp>
        <p:sp>
          <p:nvSpPr>
            <p:cNvPr id="113" name="Freeform 112"/>
            <p:cNvSpPr>
              <a:spLocks/>
            </p:cNvSpPr>
            <p:nvPr/>
          </p:nvSpPr>
          <p:spPr bwMode="auto">
            <a:xfrm>
              <a:off x="11082867" y="7589838"/>
              <a:ext cx="518584" cy="455612"/>
            </a:xfrm>
            <a:custGeom>
              <a:avLst/>
              <a:gdLst>
                <a:gd name="T0" fmla="*/ 4 w 84"/>
                <a:gd name="T1" fmla="*/ 0 h 74"/>
                <a:gd name="T2" fmla="*/ 0 w 84"/>
                <a:gd name="T3" fmla="*/ 1 h 74"/>
                <a:gd name="T4" fmla="*/ 84 w 84"/>
                <a:gd name="T5" fmla="*/ 61 h 74"/>
                <a:gd name="T6" fmla="*/ 83 w 84"/>
                <a:gd name="T7" fmla="*/ 60 h 74"/>
                <a:gd name="T8" fmla="*/ 4 w 84"/>
                <a:gd name="T9" fmla="*/ 0 h 74"/>
              </a:gdLst>
              <a:ahLst/>
              <a:cxnLst>
                <a:cxn ang="0">
                  <a:pos x="T0" y="T1"/>
                </a:cxn>
                <a:cxn ang="0">
                  <a:pos x="T2" y="T3"/>
                </a:cxn>
                <a:cxn ang="0">
                  <a:pos x="T4" y="T5"/>
                </a:cxn>
                <a:cxn ang="0">
                  <a:pos x="T6" y="T7"/>
                </a:cxn>
                <a:cxn ang="0">
                  <a:pos x="T8" y="T9"/>
                </a:cxn>
              </a:cxnLst>
              <a:rect l="0" t="0" r="r" b="b"/>
              <a:pathLst>
                <a:path w="84" h="74">
                  <a:moveTo>
                    <a:pt x="4" y="0"/>
                  </a:moveTo>
                  <a:cubicBezTo>
                    <a:pt x="3" y="0"/>
                    <a:pt x="1" y="0"/>
                    <a:pt x="0" y="1"/>
                  </a:cubicBezTo>
                  <a:cubicBezTo>
                    <a:pt x="0" y="1"/>
                    <a:pt x="16" y="74"/>
                    <a:pt x="84" y="61"/>
                  </a:cubicBezTo>
                  <a:cubicBezTo>
                    <a:pt x="84" y="61"/>
                    <a:pt x="84" y="61"/>
                    <a:pt x="83" y="60"/>
                  </a:cubicBezTo>
                  <a:lnTo>
                    <a:pt x="4" y="0"/>
                  </a:lnTo>
                  <a:close/>
                </a:path>
              </a:pathLst>
            </a:custGeom>
            <a:solidFill>
              <a:srgbClr val="236000"/>
            </a:solidFill>
            <a:ln>
              <a:noFill/>
            </a:ln>
          </p:spPr>
          <p:txBody>
            <a:bodyPr lIns="68580" tIns="34290" rIns="68580" bIns="34290"/>
            <a:lstStyle/>
            <a:p>
              <a:pPr>
                <a:defRPr/>
              </a:pPr>
              <a:endParaRPr lang="zh-CN" altLang="en-US" sz="1350"/>
            </a:p>
          </p:txBody>
        </p:sp>
        <p:sp>
          <p:nvSpPr>
            <p:cNvPr id="114" name="Freeform 113"/>
            <p:cNvSpPr>
              <a:spLocks/>
            </p:cNvSpPr>
            <p:nvPr/>
          </p:nvSpPr>
          <p:spPr bwMode="auto">
            <a:xfrm>
              <a:off x="12056534" y="7700963"/>
              <a:ext cx="141817" cy="357187"/>
            </a:xfrm>
            <a:custGeom>
              <a:avLst/>
              <a:gdLst>
                <a:gd name="T0" fmla="*/ 0 w 23"/>
                <a:gd name="T1" fmla="*/ 58 h 58"/>
                <a:gd name="T2" fmla="*/ 23 w 23"/>
                <a:gd name="T3" fmla="*/ 35 h 58"/>
                <a:gd name="T4" fmla="*/ 23 w 23"/>
                <a:gd name="T5" fmla="*/ 0 h 58"/>
                <a:gd name="T6" fmla="*/ 0 w 23"/>
                <a:gd name="T7" fmla="*/ 58 h 58"/>
              </a:gdLst>
              <a:ahLst/>
              <a:cxnLst>
                <a:cxn ang="0">
                  <a:pos x="T0" y="T1"/>
                </a:cxn>
                <a:cxn ang="0">
                  <a:pos x="T2" y="T3"/>
                </a:cxn>
                <a:cxn ang="0">
                  <a:pos x="T4" y="T5"/>
                </a:cxn>
                <a:cxn ang="0">
                  <a:pos x="T6" y="T7"/>
                </a:cxn>
              </a:cxnLst>
              <a:rect l="0" t="0" r="r" b="b"/>
              <a:pathLst>
                <a:path w="23" h="58">
                  <a:moveTo>
                    <a:pt x="0" y="58"/>
                  </a:moveTo>
                  <a:cubicBezTo>
                    <a:pt x="23" y="35"/>
                    <a:pt x="23" y="35"/>
                    <a:pt x="23" y="35"/>
                  </a:cubicBezTo>
                  <a:cubicBezTo>
                    <a:pt x="23" y="0"/>
                    <a:pt x="23" y="0"/>
                    <a:pt x="23" y="0"/>
                  </a:cubicBezTo>
                  <a:cubicBezTo>
                    <a:pt x="4" y="23"/>
                    <a:pt x="1" y="52"/>
                    <a:pt x="0" y="58"/>
                  </a:cubicBezTo>
                  <a:close/>
                </a:path>
              </a:pathLst>
            </a:custGeom>
            <a:solidFill>
              <a:srgbClr val="2BA400"/>
            </a:solidFill>
            <a:ln>
              <a:noFill/>
            </a:ln>
          </p:spPr>
          <p:txBody>
            <a:bodyPr lIns="68580" tIns="34290" rIns="68580" bIns="34290"/>
            <a:lstStyle/>
            <a:p>
              <a:pPr>
                <a:defRPr/>
              </a:pPr>
              <a:endParaRPr lang="zh-CN" altLang="en-US" sz="1350"/>
            </a:p>
          </p:txBody>
        </p:sp>
        <p:sp>
          <p:nvSpPr>
            <p:cNvPr id="115" name="Freeform 114"/>
            <p:cNvSpPr>
              <a:spLocks/>
            </p:cNvSpPr>
            <p:nvPr/>
          </p:nvSpPr>
          <p:spPr bwMode="auto">
            <a:xfrm>
              <a:off x="12056534" y="7916863"/>
              <a:ext cx="141817" cy="147637"/>
            </a:xfrm>
            <a:custGeom>
              <a:avLst/>
              <a:gdLst>
                <a:gd name="T0" fmla="*/ 0 w 23"/>
                <a:gd name="T1" fmla="*/ 23 h 24"/>
                <a:gd name="T2" fmla="*/ 0 w 23"/>
                <a:gd name="T3" fmla="*/ 24 h 24"/>
                <a:gd name="T4" fmla="*/ 23 w 23"/>
                <a:gd name="T5" fmla="*/ 22 h 24"/>
                <a:gd name="T6" fmla="*/ 23 w 23"/>
                <a:gd name="T7" fmla="*/ 0 h 24"/>
                <a:gd name="T8" fmla="*/ 0 w 23"/>
                <a:gd name="T9" fmla="*/ 23 h 24"/>
              </a:gdLst>
              <a:ahLst/>
              <a:cxnLst>
                <a:cxn ang="0">
                  <a:pos x="T0" y="T1"/>
                </a:cxn>
                <a:cxn ang="0">
                  <a:pos x="T2" y="T3"/>
                </a:cxn>
                <a:cxn ang="0">
                  <a:pos x="T4" y="T5"/>
                </a:cxn>
                <a:cxn ang="0">
                  <a:pos x="T6" y="T7"/>
                </a:cxn>
                <a:cxn ang="0">
                  <a:pos x="T8" y="T9"/>
                </a:cxn>
              </a:cxnLst>
              <a:rect l="0" t="0" r="r" b="b"/>
              <a:pathLst>
                <a:path w="23" h="24">
                  <a:moveTo>
                    <a:pt x="0" y="23"/>
                  </a:moveTo>
                  <a:cubicBezTo>
                    <a:pt x="0" y="23"/>
                    <a:pt x="0" y="24"/>
                    <a:pt x="0" y="24"/>
                  </a:cubicBezTo>
                  <a:cubicBezTo>
                    <a:pt x="8" y="24"/>
                    <a:pt x="16" y="24"/>
                    <a:pt x="23" y="22"/>
                  </a:cubicBezTo>
                  <a:cubicBezTo>
                    <a:pt x="23" y="0"/>
                    <a:pt x="23" y="0"/>
                    <a:pt x="23" y="0"/>
                  </a:cubicBezTo>
                  <a:lnTo>
                    <a:pt x="0" y="23"/>
                  </a:lnTo>
                  <a:close/>
                </a:path>
              </a:pathLst>
            </a:custGeom>
            <a:solidFill>
              <a:srgbClr val="236000"/>
            </a:solidFill>
            <a:ln>
              <a:noFill/>
            </a:ln>
          </p:spPr>
          <p:txBody>
            <a:bodyPr lIns="68580" tIns="34290" rIns="68580" bIns="34290"/>
            <a:lstStyle/>
            <a:p>
              <a:pPr>
                <a:defRPr/>
              </a:pPr>
              <a:endParaRPr lang="zh-CN" altLang="en-US" sz="1350"/>
            </a:p>
          </p:txBody>
        </p:sp>
        <p:sp>
          <p:nvSpPr>
            <p:cNvPr id="116" name="Freeform 115"/>
            <p:cNvSpPr>
              <a:spLocks/>
            </p:cNvSpPr>
            <p:nvPr/>
          </p:nvSpPr>
          <p:spPr bwMode="auto">
            <a:xfrm>
              <a:off x="11034184" y="8051800"/>
              <a:ext cx="518583" cy="523875"/>
            </a:xfrm>
            <a:custGeom>
              <a:avLst/>
              <a:gdLst>
                <a:gd name="T0" fmla="*/ 84 w 84"/>
                <a:gd name="T1" fmla="*/ 0 h 85"/>
                <a:gd name="T2" fmla="*/ 0 w 84"/>
                <a:gd name="T3" fmla="*/ 85 h 85"/>
                <a:gd name="T4" fmla="*/ 84 w 84"/>
                <a:gd name="T5" fmla="*/ 0 h 85"/>
              </a:gdLst>
              <a:ahLst/>
              <a:cxnLst>
                <a:cxn ang="0">
                  <a:pos x="T0" y="T1"/>
                </a:cxn>
                <a:cxn ang="0">
                  <a:pos x="T2" y="T3"/>
                </a:cxn>
                <a:cxn ang="0">
                  <a:pos x="T4" y="T5"/>
                </a:cxn>
              </a:cxnLst>
              <a:rect l="0" t="0" r="r" b="b"/>
              <a:pathLst>
                <a:path w="84" h="85">
                  <a:moveTo>
                    <a:pt x="84" y="0"/>
                  </a:moveTo>
                  <a:cubicBezTo>
                    <a:pt x="0" y="85"/>
                    <a:pt x="0" y="85"/>
                    <a:pt x="0" y="85"/>
                  </a:cubicBezTo>
                  <a:cubicBezTo>
                    <a:pt x="0" y="76"/>
                    <a:pt x="9" y="1"/>
                    <a:pt x="84" y="0"/>
                  </a:cubicBezTo>
                  <a:close/>
                </a:path>
              </a:pathLst>
            </a:custGeom>
            <a:solidFill>
              <a:srgbClr val="2BA400"/>
            </a:solidFill>
            <a:ln>
              <a:noFill/>
            </a:ln>
          </p:spPr>
          <p:txBody>
            <a:bodyPr lIns="68580" tIns="34290" rIns="68580" bIns="34290"/>
            <a:lstStyle/>
            <a:p>
              <a:pPr>
                <a:defRPr/>
              </a:pPr>
              <a:endParaRPr lang="zh-CN" altLang="en-US" sz="1350"/>
            </a:p>
          </p:txBody>
        </p:sp>
        <p:sp>
          <p:nvSpPr>
            <p:cNvPr id="117" name="Freeform 116"/>
            <p:cNvSpPr>
              <a:spLocks/>
            </p:cNvSpPr>
            <p:nvPr/>
          </p:nvSpPr>
          <p:spPr bwMode="auto">
            <a:xfrm>
              <a:off x="11034184" y="8051800"/>
              <a:ext cx="548216" cy="530225"/>
            </a:xfrm>
            <a:custGeom>
              <a:avLst/>
              <a:gdLst>
                <a:gd name="T0" fmla="*/ 89 w 89"/>
                <a:gd name="T1" fmla="*/ 0 h 86"/>
                <a:gd name="T2" fmla="*/ 84 w 89"/>
                <a:gd name="T3" fmla="*/ 0 h 86"/>
                <a:gd name="T4" fmla="*/ 0 w 89"/>
                <a:gd name="T5" fmla="*/ 85 h 86"/>
                <a:gd name="T6" fmla="*/ 0 w 89"/>
                <a:gd name="T7" fmla="*/ 86 h 86"/>
                <a:gd name="T8" fmla="*/ 16 w 89"/>
                <a:gd name="T9" fmla="*/ 86 h 86"/>
                <a:gd name="T10" fmla="*/ 89 w 89"/>
                <a:gd name="T11" fmla="*/ 0 h 86"/>
              </a:gdLst>
              <a:ahLst/>
              <a:cxnLst>
                <a:cxn ang="0">
                  <a:pos x="T0" y="T1"/>
                </a:cxn>
                <a:cxn ang="0">
                  <a:pos x="T2" y="T3"/>
                </a:cxn>
                <a:cxn ang="0">
                  <a:pos x="T4" y="T5"/>
                </a:cxn>
                <a:cxn ang="0">
                  <a:pos x="T6" y="T7"/>
                </a:cxn>
                <a:cxn ang="0">
                  <a:pos x="T8" y="T9"/>
                </a:cxn>
                <a:cxn ang="0">
                  <a:pos x="T10" y="T11"/>
                </a:cxn>
              </a:cxnLst>
              <a:rect l="0" t="0" r="r" b="b"/>
              <a:pathLst>
                <a:path w="89" h="86">
                  <a:moveTo>
                    <a:pt x="89" y="0"/>
                  </a:moveTo>
                  <a:cubicBezTo>
                    <a:pt x="87" y="0"/>
                    <a:pt x="86" y="0"/>
                    <a:pt x="84" y="0"/>
                  </a:cubicBezTo>
                  <a:cubicBezTo>
                    <a:pt x="0" y="85"/>
                    <a:pt x="0" y="85"/>
                    <a:pt x="0" y="85"/>
                  </a:cubicBezTo>
                  <a:cubicBezTo>
                    <a:pt x="0" y="86"/>
                    <a:pt x="0" y="86"/>
                    <a:pt x="0" y="86"/>
                  </a:cubicBezTo>
                  <a:cubicBezTo>
                    <a:pt x="16" y="86"/>
                    <a:pt x="16" y="86"/>
                    <a:pt x="16" y="86"/>
                  </a:cubicBezTo>
                  <a:cubicBezTo>
                    <a:pt x="83" y="78"/>
                    <a:pt x="89" y="0"/>
                    <a:pt x="89" y="0"/>
                  </a:cubicBezTo>
                  <a:close/>
                </a:path>
              </a:pathLst>
            </a:custGeom>
            <a:solidFill>
              <a:srgbClr val="236000"/>
            </a:solidFill>
            <a:ln>
              <a:noFill/>
            </a:ln>
          </p:spPr>
          <p:txBody>
            <a:bodyPr lIns="68580" tIns="34290" rIns="68580" bIns="34290"/>
            <a:lstStyle/>
            <a:p>
              <a:pPr>
                <a:defRPr/>
              </a:pPr>
              <a:endParaRPr lang="zh-CN" altLang="en-US" sz="1350"/>
            </a:p>
          </p:txBody>
        </p:sp>
        <p:sp>
          <p:nvSpPr>
            <p:cNvPr id="118" name="Freeform 117"/>
            <p:cNvSpPr>
              <a:spLocks/>
            </p:cNvSpPr>
            <p:nvPr/>
          </p:nvSpPr>
          <p:spPr bwMode="auto">
            <a:xfrm>
              <a:off x="11034184" y="8582025"/>
              <a:ext cx="99483" cy="6350"/>
            </a:xfrm>
            <a:custGeom>
              <a:avLst/>
              <a:gdLst>
                <a:gd name="T0" fmla="*/ 0 w 16"/>
                <a:gd name="T1" fmla="*/ 0 h 1"/>
                <a:gd name="T2" fmla="*/ 0 w 16"/>
                <a:gd name="T3" fmla="*/ 0 h 1"/>
                <a:gd name="T4" fmla="*/ 16 w 16"/>
                <a:gd name="T5" fmla="*/ 0 h 1"/>
                <a:gd name="T6" fmla="*/ 0 w 16"/>
                <a:gd name="T7" fmla="*/ 0 h 1"/>
              </a:gdLst>
              <a:ahLst/>
              <a:cxnLst>
                <a:cxn ang="0">
                  <a:pos x="T0" y="T1"/>
                </a:cxn>
                <a:cxn ang="0">
                  <a:pos x="T2" y="T3"/>
                </a:cxn>
                <a:cxn ang="0">
                  <a:pos x="T4" y="T5"/>
                </a:cxn>
                <a:cxn ang="0">
                  <a:pos x="T6" y="T7"/>
                </a:cxn>
              </a:cxnLst>
              <a:rect l="0" t="0" r="r" b="b"/>
              <a:pathLst>
                <a:path w="16" h="1">
                  <a:moveTo>
                    <a:pt x="0" y="0"/>
                  </a:moveTo>
                  <a:cubicBezTo>
                    <a:pt x="0" y="0"/>
                    <a:pt x="0" y="0"/>
                    <a:pt x="0" y="0"/>
                  </a:cubicBezTo>
                  <a:cubicBezTo>
                    <a:pt x="6" y="1"/>
                    <a:pt x="11" y="0"/>
                    <a:pt x="16" y="0"/>
                  </a:cubicBezTo>
                  <a:lnTo>
                    <a:pt x="0" y="0"/>
                  </a:lnTo>
                  <a:close/>
                </a:path>
              </a:pathLst>
            </a:custGeom>
            <a:solidFill>
              <a:srgbClr val="236000"/>
            </a:solidFill>
            <a:ln>
              <a:noFill/>
            </a:ln>
          </p:spPr>
          <p:txBody>
            <a:bodyPr lIns="68580" tIns="34290" rIns="68580" bIns="34290"/>
            <a:lstStyle/>
            <a:p>
              <a:pPr>
                <a:defRPr/>
              </a:pPr>
              <a:endParaRPr lang="zh-CN" altLang="en-US" sz="1350"/>
            </a:p>
          </p:txBody>
        </p:sp>
        <p:sp>
          <p:nvSpPr>
            <p:cNvPr id="119" name="Freeform 118"/>
            <p:cNvSpPr>
              <a:spLocks/>
            </p:cNvSpPr>
            <p:nvPr/>
          </p:nvSpPr>
          <p:spPr bwMode="auto">
            <a:xfrm>
              <a:off x="10124018" y="7983538"/>
              <a:ext cx="522816" cy="525462"/>
            </a:xfrm>
            <a:custGeom>
              <a:avLst/>
              <a:gdLst>
                <a:gd name="T0" fmla="*/ 85 w 85"/>
                <a:gd name="T1" fmla="*/ 0 h 85"/>
                <a:gd name="T2" fmla="*/ 0 w 85"/>
                <a:gd name="T3" fmla="*/ 85 h 85"/>
                <a:gd name="T4" fmla="*/ 85 w 85"/>
                <a:gd name="T5" fmla="*/ 0 h 85"/>
              </a:gdLst>
              <a:ahLst/>
              <a:cxnLst>
                <a:cxn ang="0">
                  <a:pos x="T0" y="T1"/>
                </a:cxn>
                <a:cxn ang="0">
                  <a:pos x="T2" y="T3"/>
                </a:cxn>
                <a:cxn ang="0">
                  <a:pos x="T4" y="T5"/>
                </a:cxn>
              </a:cxnLst>
              <a:rect l="0" t="0" r="r" b="b"/>
              <a:pathLst>
                <a:path w="85" h="85">
                  <a:moveTo>
                    <a:pt x="85" y="0"/>
                  </a:moveTo>
                  <a:cubicBezTo>
                    <a:pt x="0" y="85"/>
                    <a:pt x="0" y="85"/>
                    <a:pt x="0" y="85"/>
                  </a:cubicBezTo>
                  <a:cubicBezTo>
                    <a:pt x="1" y="76"/>
                    <a:pt x="10" y="1"/>
                    <a:pt x="85" y="0"/>
                  </a:cubicBezTo>
                  <a:close/>
                </a:path>
              </a:pathLst>
            </a:custGeom>
            <a:solidFill>
              <a:srgbClr val="2BA400"/>
            </a:solidFill>
            <a:ln>
              <a:noFill/>
            </a:ln>
          </p:spPr>
          <p:txBody>
            <a:bodyPr lIns="68580" tIns="34290" rIns="68580" bIns="34290"/>
            <a:lstStyle/>
            <a:p>
              <a:pPr>
                <a:defRPr/>
              </a:pPr>
              <a:endParaRPr lang="zh-CN" altLang="en-US" sz="1350"/>
            </a:p>
          </p:txBody>
        </p:sp>
        <p:sp>
          <p:nvSpPr>
            <p:cNvPr id="120" name="Freeform 119"/>
            <p:cNvSpPr>
              <a:spLocks/>
            </p:cNvSpPr>
            <p:nvPr/>
          </p:nvSpPr>
          <p:spPr bwMode="auto">
            <a:xfrm>
              <a:off x="10124018" y="7983538"/>
              <a:ext cx="548216" cy="561975"/>
            </a:xfrm>
            <a:custGeom>
              <a:avLst/>
              <a:gdLst>
                <a:gd name="T0" fmla="*/ 85 w 89"/>
                <a:gd name="T1" fmla="*/ 0 h 91"/>
                <a:gd name="T2" fmla="*/ 89 w 89"/>
                <a:gd name="T3" fmla="*/ 0 h 91"/>
                <a:gd name="T4" fmla="*/ 0 w 89"/>
                <a:gd name="T5" fmla="*/ 86 h 91"/>
                <a:gd name="T6" fmla="*/ 0 w 89"/>
                <a:gd name="T7" fmla="*/ 85 h 91"/>
                <a:gd name="T8" fmla="*/ 85 w 89"/>
                <a:gd name="T9" fmla="*/ 0 h 91"/>
              </a:gdLst>
              <a:ahLst/>
              <a:cxnLst>
                <a:cxn ang="0">
                  <a:pos x="T0" y="T1"/>
                </a:cxn>
                <a:cxn ang="0">
                  <a:pos x="T2" y="T3"/>
                </a:cxn>
                <a:cxn ang="0">
                  <a:pos x="T4" y="T5"/>
                </a:cxn>
                <a:cxn ang="0">
                  <a:pos x="T6" y="T7"/>
                </a:cxn>
                <a:cxn ang="0">
                  <a:pos x="T8" y="T9"/>
                </a:cxn>
              </a:cxnLst>
              <a:rect l="0" t="0" r="r" b="b"/>
              <a:pathLst>
                <a:path w="89" h="91">
                  <a:moveTo>
                    <a:pt x="85" y="0"/>
                  </a:moveTo>
                  <a:cubicBezTo>
                    <a:pt x="86" y="0"/>
                    <a:pt x="88" y="0"/>
                    <a:pt x="89" y="0"/>
                  </a:cubicBezTo>
                  <a:cubicBezTo>
                    <a:pt x="89" y="0"/>
                    <a:pt x="82" y="91"/>
                    <a:pt x="0" y="86"/>
                  </a:cubicBezTo>
                  <a:cubicBezTo>
                    <a:pt x="0" y="86"/>
                    <a:pt x="0" y="86"/>
                    <a:pt x="0" y="85"/>
                  </a:cubicBezTo>
                  <a:lnTo>
                    <a:pt x="85" y="0"/>
                  </a:lnTo>
                  <a:close/>
                </a:path>
              </a:pathLst>
            </a:custGeom>
            <a:solidFill>
              <a:srgbClr val="236000"/>
            </a:solidFill>
            <a:ln>
              <a:noFill/>
            </a:ln>
          </p:spPr>
          <p:txBody>
            <a:bodyPr lIns="68580" tIns="34290" rIns="68580" bIns="34290"/>
            <a:lstStyle/>
            <a:p>
              <a:pPr>
                <a:defRPr/>
              </a:pPr>
              <a:endParaRPr lang="zh-CN" altLang="en-US" sz="1350"/>
            </a:p>
          </p:txBody>
        </p:sp>
        <p:sp>
          <p:nvSpPr>
            <p:cNvPr id="121" name="Freeform 120"/>
            <p:cNvSpPr>
              <a:spLocks/>
            </p:cNvSpPr>
            <p:nvPr/>
          </p:nvSpPr>
          <p:spPr bwMode="auto">
            <a:xfrm>
              <a:off x="10392834" y="6813550"/>
              <a:ext cx="1153584" cy="1071563"/>
            </a:xfrm>
            <a:custGeom>
              <a:avLst/>
              <a:gdLst>
                <a:gd name="T0" fmla="*/ 84 w 187"/>
                <a:gd name="T1" fmla="*/ 69 h 174"/>
                <a:gd name="T2" fmla="*/ 79 w 187"/>
                <a:gd name="T3" fmla="*/ 4 h 174"/>
                <a:gd name="T4" fmla="*/ 98 w 187"/>
                <a:gd name="T5" fmla="*/ 64 h 174"/>
                <a:gd name="T6" fmla="*/ 148 w 187"/>
                <a:gd name="T7" fmla="*/ 43 h 174"/>
                <a:gd name="T8" fmla="*/ 116 w 187"/>
                <a:gd name="T9" fmla="*/ 80 h 174"/>
                <a:gd name="T10" fmla="*/ 176 w 187"/>
                <a:gd name="T11" fmla="*/ 97 h 174"/>
                <a:gd name="T12" fmla="*/ 113 w 187"/>
                <a:gd name="T13" fmla="*/ 99 h 174"/>
                <a:gd name="T14" fmla="*/ 138 w 187"/>
                <a:gd name="T15" fmla="*/ 149 h 174"/>
                <a:gd name="T16" fmla="*/ 97 w 187"/>
                <a:gd name="T17" fmla="*/ 114 h 174"/>
                <a:gd name="T18" fmla="*/ 89 w 187"/>
                <a:gd name="T19" fmla="*/ 169 h 174"/>
                <a:gd name="T20" fmla="*/ 73 w 187"/>
                <a:gd name="T21" fmla="*/ 118 h 174"/>
                <a:gd name="T22" fmla="*/ 19 w 187"/>
                <a:gd name="T23" fmla="*/ 129 h 174"/>
                <a:gd name="T24" fmla="*/ 59 w 187"/>
                <a:gd name="T25" fmla="*/ 102 h 174"/>
                <a:gd name="T26" fmla="*/ 11 w 187"/>
                <a:gd name="T27" fmla="*/ 66 h 174"/>
                <a:gd name="T28" fmla="*/ 70 w 187"/>
                <a:gd name="T29" fmla="*/ 7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4">
                  <a:moveTo>
                    <a:pt x="84" y="69"/>
                  </a:moveTo>
                  <a:cubicBezTo>
                    <a:pt x="58" y="73"/>
                    <a:pt x="50" y="9"/>
                    <a:pt x="79" y="4"/>
                  </a:cubicBezTo>
                  <a:cubicBezTo>
                    <a:pt x="110" y="0"/>
                    <a:pt x="101" y="48"/>
                    <a:pt x="98" y="64"/>
                  </a:cubicBezTo>
                  <a:cubicBezTo>
                    <a:pt x="105" y="51"/>
                    <a:pt x="138" y="14"/>
                    <a:pt x="148" y="43"/>
                  </a:cubicBezTo>
                  <a:cubicBezTo>
                    <a:pt x="155" y="62"/>
                    <a:pt x="127" y="71"/>
                    <a:pt x="116" y="80"/>
                  </a:cubicBezTo>
                  <a:cubicBezTo>
                    <a:pt x="130" y="66"/>
                    <a:pt x="187" y="73"/>
                    <a:pt x="176" y="97"/>
                  </a:cubicBezTo>
                  <a:cubicBezTo>
                    <a:pt x="168" y="118"/>
                    <a:pt x="126" y="104"/>
                    <a:pt x="113" y="99"/>
                  </a:cubicBezTo>
                  <a:cubicBezTo>
                    <a:pt x="128" y="108"/>
                    <a:pt x="170" y="133"/>
                    <a:pt x="138" y="149"/>
                  </a:cubicBezTo>
                  <a:cubicBezTo>
                    <a:pt x="112" y="163"/>
                    <a:pt x="104" y="130"/>
                    <a:pt x="97" y="114"/>
                  </a:cubicBezTo>
                  <a:cubicBezTo>
                    <a:pt x="101" y="130"/>
                    <a:pt x="113" y="164"/>
                    <a:pt x="89" y="169"/>
                  </a:cubicBezTo>
                  <a:cubicBezTo>
                    <a:pt x="66" y="174"/>
                    <a:pt x="56" y="132"/>
                    <a:pt x="73" y="118"/>
                  </a:cubicBezTo>
                  <a:cubicBezTo>
                    <a:pt x="63" y="129"/>
                    <a:pt x="29" y="149"/>
                    <a:pt x="19" y="129"/>
                  </a:cubicBezTo>
                  <a:cubicBezTo>
                    <a:pt x="7" y="107"/>
                    <a:pt x="48" y="106"/>
                    <a:pt x="59" y="102"/>
                  </a:cubicBezTo>
                  <a:cubicBezTo>
                    <a:pt x="44" y="105"/>
                    <a:pt x="0" y="87"/>
                    <a:pt x="11" y="66"/>
                  </a:cubicBezTo>
                  <a:cubicBezTo>
                    <a:pt x="21" y="45"/>
                    <a:pt x="65" y="69"/>
                    <a:pt x="70" y="76"/>
                  </a:cubicBezTo>
                </a:path>
              </a:pathLst>
            </a:custGeom>
            <a:solidFill>
              <a:srgbClr val="FFFFFF"/>
            </a:solidFill>
            <a:ln>
              <a:noFill/>
            </a:ln>
          </p:spPr>
          <p:txBody>
            <a:bodyPr lIns="68580" tIns="34290" rIns="68580" bIns="34290"/>
            <a:lstStyle/>
            <a:p>
              <a:pPr>
                <a:defRPr/>
              </a:pPr>
              <a:endParaRPr lang="zh-CN" altLang="en-US" sz="1350"/>
            </a:p>
          </p:txBody>
        </p:sp>
        <p:sp>
          <p:nvSpPr>
            <p:cNvPr id="122" name="Oval 121"/>
            <p:cNvSpPr>
              <a:spLocks noChangeArrowheads="1"/>
            </p:cNvSpPr>
            <p:nvPr/>
          </p:nvSpPr>
          <p:spPr bwMode="auto">
            <a:xfrm>
              <a:off x="10714567" y="7151688"/>
              <a:ext cx="474133" cy="474662"/>
            </a:xfrm>
            <a:prstGeom prst="ellipse">
              <a:avLst/>
            </a:prstGeom>
            <a:solidFill>
              <a:srgbClr val="440000"/>
            </a:solidFill>
            <a:ln>
              <a:noFill/>
            </a:ln>
          </p:spPr>
          <p:txBody>
            <a:bodyPr lIns="68580" tIns="34290" rIns="68580" bIns="34290"/>
            <a:lstStyle/>
            <a:p>
              <a:pPr>
                <a:defRPr/>
              </a:pPr>
              <a:endParaRPr lang="zh-CN" altLang="en-US" sz="1350"/>
            </a:p>
          </p:txBody>
        </p:sp>
        <p:sp>
          <p:nvSpPr>
            <p:cNvPr id="123" name="Oval 122"/>
            <p:cNvSpPr>
              <a:spLocks noChangeArrowheads="1"/>
            </p:cNvSpPr>
            <p:nvPr/>
          </p:nvSpPr>
          <p:spPr bwMode="auto">
            <a:xfrm>
              <a:off x="10788651" y="7275513"/>
              <a:ext cx="10583"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24" name="Oval 123"/>
            <p:cNvSpPr>
              <a:spLocks noChangeArrowheads="1"/>
            </p:cNvSpPr>
            <p:nvPr/>
          </p:nvSpPr>
          <p:spPr bwMode="auto">
            <a:xfrm>
              <a:off x="10966451" y="7232650"/>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25" name="Oval 124"/>
            <p:cNvSpPr>
              <a:spLocks noChangeArrowheads="1"/>
            </p:cNvSpPr>
            <p:nvPr/>
          </p:nvSpPr>
          <p:spPr bwMode="auto">
            <a:xfrm>
              <a:off x="10930467" y="7318375"/>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26" name="Oval 125"/>
            <p:cNvSpPr>
              <a:spLocks noChangeArrowheads="1"/>
            </p:cNvSpPr>
            <p:nvPr/>
          </p:nvSpPr>
          <p:spPr bwMode="auto">
            <a:xfrm>
              <a:off x="11108267" y="7312025"/>
              <a:ext cx="12700"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27" name="Oval 126"/>
            <p:cNvSpPr>
              <a:spLocks noChangeArrowheads="1"/>
            </p:cNvSpPr>
            <p:nvPr/>
          </p:nvSpPr>
          <p:spPr bwMode="auto">
            <a:xfrm>
              <a:off x="11057467" y="7448550"/>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128" name="Oval 127"/>
            <p:cNvSpPr>
              <a:spLocks noChangeArrowheads="1"/>
            </p:cNvSpPr>
            <p:nvPr/>
          </p:nvSpPr>
          <p:spPr bwMode="auto">
            <a:xfrm>
              <a:off x="10811934" y="7416800"/>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29" name="Oval 128"/>
            <p:cNvSpPr>
              <a:spLocks noChangeArrowheads="1"/>
            </p:cNvSpPr>
            <p:nvPr/>
          </p:nvSpPr>
          <p:spPr bwMode="auto">
            <a:xfrm>
              <a:off x="10972800" y="7435850"/>
              <a:ext cx="12700"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30" name="Oval 129"/>
            <p:cNvSpPr>
              <a:spLocks noChangeArrowheads="1"/>
            </p:cNvSpPr>
            <p:nvPr/>
          </p:nvSpPr>
          <p:spPr bwMode="auto">
            <a:xfrm>
              <a:off x="10943167" y="7540625"/>
              <a:ext cx="16933"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31" name="Rectangle 130"/>
            <p:cNvSpPr>
              <a:spLocks noChangeArrowheads="1"/>
            </p:cNvSpPr>
            <p:nvPr/>
          </p:nvSpPr>
          <p:spPr bwMode="auto">
            <a:xfrm>
              <a:off x="-6350" y="8175625"/>
              <a:ext cx="12204701" cy="184150"/>
            </a:xfrm>
            <a:prstGeom prst="rect">
              <a:avLst/>
            </a:prstGeom>
            <a:solidFill>
              <a:srgbClr val="FFFFFF"/>
            </a:solidFill>
            <a:ln>
              <a:noFill/>
            </a:ln>
          </p:spPr>
          <p:txBody>
            <a:bodyPr lIns="68580" tIns="34290" rIns="68580" bIns="34290"/>
            <a:lstStyle/>
            <a:p>
              <a:pPr>
                <a:defRPr/>
              </a:pPr>
              <a:endParaRPr lang="zh-CN" altLang="en-US" sz="1350"/>
            </a:p>
          </p:txBody>
        </p:sp>
        <p:sp>
          <p:nvSpPr>
            <p:cNvPr id="132" name="Freeform 131"/>
            <p:cNvSpPr>
              <a:spLocks/>
            </p:cNvSpPr>
            <p:nvPr/>
          </p:nvSpPr>
          <p:spPr bwMode="auto">
            <a:xfrm>
              <a:off x="281518"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3" name="Freeform 132"/>
            <p:cNvSpPr>
              <a:spLocks/>
            </p:cNvSpPr>
            <p:nvPr/>
          </p:nvSpPr>
          <p:spPr bwMode="auto">
            <a:xfrm>
              <a:off x="960967" y="7799388"/>
              <a:ext cx="190500" cy="782637"/>
            </a:xfrm>
            <a:custGeom>
              <a:avLst/>
              <a:gdLst>
                <a:gd name="T0" fmla="*/ 31 w 31"/>
                <a:gd name="T1" fmla="*/ 12 h 127"/>
                <a:gd name="T2" fmla="*/ 15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5"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p:spPr>
          <p:txBody>
            <a:bodyPr lIns="68580" tIns="34290" rIns="68580" bIns="34290"/>
            <a:lstStyle/>
            <a:p>
              <a:pPr>
                <a:defRPr/>
              </a:pPr>
              <a:endParaRPr lang="zh-CN" altLang="en-US" sz="1350"/>
            </a:p>
          </p:txBody>
        </p:sp>
        <p:sp>
          <p:nvSpPr>
            <p:cNvPr id="134" name="Freeform 133"/>
            <p:cNvSpPr>
              <a:spLocks/>
            </p:cNvSpPr>
            <p:nvPr/>
          </p:nvSpPr>
          <p:spPr bwMode="auto">
            <a:xfrm>
              <a:off x="1644651"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5" name="Freeform 134"/>
            <p:cNvSpPr>
              <a:spLocks/>
            </p:cNvSpPr>
            <p:nvPr/>
          </p:nvSpPr>
          <p:spPr bwMode="auto">
            <a:xfrm>
              <a:off x="2319867"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6" name="Freeform 135"/>
            <p:cNvSpPr>
              <a:spLocks/>
            </p:cNvSpPr>
            <p:nvPr/>
          </p:nvSpPr>
          <p:spPr bwMode="auto">
            <a:xfrm>
              <a:off x="2999318"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p:spPr>
          <p:txBody>
            <a:bodyPr lIns="68580" tIns="34290" rIns="68580" bIns="34290"/>
            <a:lstStyle/>
            <a:p>
              <a:pPr>
                <a:defRPr/>
              </a:pPr>
              <a:endParaRPr lang="zh-CN" altLang="en-US" sz="1350"/>
            </a:p>
          </p:txBody>
        </p:sp>
        <p:sp>
          <p:nvSpPr>
            <p:cNvPr id="137" name="Freeform 136"/>
            <p:cNvSpPr>
              <a:spLocks/>
            </p:cNvSpPr>
            <p:nvPr/>
          </p:nvSpPr>
          <p:spPr bwMode="auto">
            <a:xfrm>
              <a:off x="3680885"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8" name="Freeform 137"/>
            <p:cNvSpPr>
              <a:spLocks/>
            </p:cNvSpPr>
            <p:nvPr/>
          </p:nvSpPr>
          <p:spPr bwMode="auto">
            <a:xfrm>
              <a:off x="43582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9" name="Freeform 138"/>
            <p:cNvSpPr>
              <a:spLocks/>
            </p:cNvSpPr>
            <p:nvPr/>
          </p:nvSpPr>
          <p:spPr bwMode="auto">
            <a:xfrm>
              <a:off x="50440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0" name="Freeform 139"/>
            <p:cNvSpPr>
              <a:spLocks/>
            </p:cNvSpPr>
            <p:nvPr/>
          </p:nvSpPr>
          <p:spPr bwMode="auto">
            <a:xfrm>
              <a:off x="571923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1" name="Freeform 140"/>
            <p:cNvSpPr>
              <a:spLocks/>
            </p:cNvSpPr>
            <p:nvPr/>
          </p:nvSpPr>
          <p:spPr bwMode="auto">
            <a:xfrm>
              <a:off x="63965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2" name="Freeform 141"/>
            <p:cNvSpPr>
              <a:spLocks/>
            </p:cNvSpPr>
            <p:nvPr/>
          </p:nvSpPr>
          <p:spPr bwMode="auto">
            <a:xfrm>
              <a:off x="70823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3" name="Freeform 142"/>
            <p:cNvSpPr>
              <a:spLocks/>
            </p:cNvSpPr>
            <p:nvPr/>
          </p:nvSpPr>
          <p:spPr bwMode="auto">
            <a:xfrm>
              <a:off x="775758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4" name="Freeform 143"/>
            <p:cNvSpPr>
              <a:spLocks/>
            </p:cNvSpPr>
            <p:nvPr/>
          </p:nvSpPr>
          <p:spPr bwMode="auto">
            <a:xfrm>
              <a:off x="84349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5" name="Freeform 144"/>
            <p:cNvSpPr>
              <a:spLocks/>
            </p:cNvSpPr>
            <p:nvPr/>
          </p:nvSpPr>
          <p:spPr bwMode="auto">
            <a:xfrm>
              <a:off x="9118600"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6" name="Freeform 145"/>
            <p:cNvSpPr>
              <a:spLocks/>
            </p:cNvSpPr>
            <p:nvPr/>
          </p:nvSpPr>
          <p:spPr bwMode="auto">
            <a:xfrm>
              <a:off x="9795934"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7" name="Freeform 146"/>
            <p:cNvSpPr>
              <a:spLocks/>
            </p:cNvSpPr>
            <p:nvPr/>
          </p:nvSpPr>
          <p:spPr bwMode="auto">
            <a:xfrm>
              <a:off x="10473267"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p:spPr>
          <p:txBody>
            <a:bodyPr lIns="68580" tIns="34290" rIns="68580" bIns="34290"/>
            <a:lstStyle/>
            <a:p>
              <a:pPr>
                <a:defRPr/>
              </a:pPr>
              <a:endParaRPr lang="zh-CN" altLang="en-US" sz="1350"/>
            </a:p>
          </p:txBody>
        </p:sp>
        <p:sp>
          <p:nvSpPr>
            <p:cNvPr id="148" name="Freeform 147"/>
            <p:cNvSpPr>
              <a:spLocks/>
            </p:cNvSpPr>
            <p:nvPr/>
          </p:nvSpPr>
          <p:spPr bwMode="auto">
            <a:xfrm>
              <a:off x="11156951"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9" name="Freeform 148"/>
            <p:cNvSpPr>
              <a:spLocks/>
            </p:cNvSpPr>
            <p:nvPr/>
          </p:nvSpPr>
          <p:spPr bwMode="auto">
            <a:xfrm>
              <a:off x="11834284"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grpSp>
    </p:spTree>
    <p:extLst>
      <p:ext uri="{BB962C8B-B14F-4D97-AF65-F5344CB8AC3E}">
        <p14:creationId xmlns:p14="http://schemas.microsoft.com/office/powerpoint/2010/main" val="84079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54293"/>
            <a:ext cx="2723523" cy="1016861"/>
          </a:xfrm>
          <a:prstGeom prst="rect">
            <a:avLst/>
          </a:prstGeom>
        </p:spPr>
      </p:pic>
      <p:grpSp>
        <p:nvGrpSpPr>
          <p:cNvPr id="7" name="1"/>
          <p:cNvGrpSpPr/>
          <p:nvPr/>
        </p:nvGrpSpPr>
        <p:grpSpPr>
          <a:xfrm>
            <a:off x="331899" y="-124665"/>
            <a:ext cx="11903710" cy="6773659"/>
            <a:chOff x="341926" y="208486"/>
            <a:chExt cx="11441759" cy="5883467"/>
          </a:xfrm>
        </p:grpSpPr>
        <p:pic>
          <p:nvPicPr>
            <p:cNvPr id="8" name="134"/>
            <p:cNvPicPr>
              <a:picLocks noChangeAspect="1"/>
            </p:cNvPicPr>
            <p:nvPr/>
          </p:nvPicPr>
          <p:blipFill>
            <a:blip r:embed="rId6"/>
            <a:stretch>
              <a:fillRect/>
            </a:stretch>
          </p:blipFill>
          <p:spPr>
            <a:xfrm>
              <a:off x="907478" y="208803"/>
              <a:ext cx="10876207" cy="5883150"/>
            </a:xfrm>
            <a:prstGeom prst="rect">
              <a:avLst/>
            </a:prstGeom>
          </p:spPr>
        </p:pic>
        <p:pic>
          <p:nvPicPr>
            <p:cNvPr id="9" name="135"/>
            <p:cNvPicPr>
              <a:picLocks noChangeAspect="1"/>
            </p:cNvPicPr>
            <p:nvPr/>
          </p:nvPicPr>
          <p:blipFill>
            <a:blip r:embed="rId7"/>
            <a:stretch>
              <a:fillRect/>
            </a:stretch>
          </p:blipFill>
          <p:spPr>
            <a:xfrm>
              <a:off x="864231" y="208725"/>
              <a:ext cx="10876207" cy="5846571"/>
            </a:xfrm>
            <a:prstGeom prst="rect">
              <a:avLst/>
            </a:prstGeom>
          </p:spPr>
        </p:pic>
        <p:pic>
          <p:nvPicPr>
            <p:cNvPr id="10" name="136"/>
            <p:cNvPicPr>
              <a:picLocks noChangeAspect="1"/>
            </p:cNvPicPr>
            <p:nvPr/>
          </p:nvPicPr>
          <p:blipFill>
            <a:blip r:embed="rId8"/>
            <a:stretch>
              <a:fillRect/>
            </a:stretch>
          </p:blipFill>
          <p:spPr>
            <a:xfrm>
              <a:off x="803773" y="208486"/>
              <a:ext cx="10876207" cy="5785605"/>
            </a:xfrm>
            <a:prstGeom prst="rect">
              <a:avLst/>
            </a:prstGeom>
          </p:spPr>
        </p:pic>
        <p:pic>
          <p:nvPicPr>
            <p:cNvPr id="11" name="142"/>
            <p:cNvPicPr>
              <a:picLocks noChangeAspect="1"/>
            </p:cNvPicPr>
            <p:nvPr/>
          </p:nvPicPr>
          <p:blipFill>
            <a:blip r:embed="rId9"/>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0"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1"/>
          <a:stretch>
            <a:fillRect/>
          </a:stretch>
        </p:blipFill>
        <p:spPr>
          <a:xfrm>
            <a:off x="9156640" y="5110192"/>
            <a:ext cx="2316681" cy="1268078"/>
          </a:xfrm>
          <a:prstGeom prst="rect">
            <a:avLst/>
          </a:prstGeom>
        </p:spPr>
      </p:pic>
      <p:pic>
        <p:nvPicPr>
          <p:cNvPr id="14" name="139"/>
          <p:cNvPicPr>
            <a:picLocks noChangeAspect="1"/>
          </p:cNvPicPr>
          <p:nvPr/>
        </p:nvPicPr>
        <p:blipFill>
          <a:blip r:embed="rId12"/>
          <a:stretch>
            <a:fillRect/>
          </a:stretch>
        </p:blipFill>
        <p:spPr>
          <a:xfrm>
            <a:off x="9887222" y="2132089"/>
            <a:ext cx="2523963" cy="2797451"/>
          </a:xfrm>
          <a:prstGeom prst="rect">
            <a:avLst/>
          </a:prstGeom>
        </p:spPr>
      </p:pic>
      <p:pic>
        <p:nvPicPr>
          <p:cNvPr id="15" name="140"/>
          <p:cNvPicPr>
            <a:picLocks noChangeAspect="1"/>
          </p:cNvPicPr>
          <p:nvPr/>
        </p:nvPicPr>
        <p:blipFill>
          <a:blip r:embed="rId13"/>
          <a:stretch>
            <a:fillRect/>
          </a:stretch>
        </p:blipFill>
        <p:spPr>
          <a:xfrm>
            <a:off x="1453333" y="4267986"/>
            <a:ext cx="3145809" cy="2505673"/>
          </a:xfrm>
          <a:prstGeom prst="rect">
            <a:avLst/>
          </a:prstGeom>
        </p:spPr>
      </p:pic>
      <p:pic>
        <p:nvPicPr>
          <p:cNvPr id="16" name="141"/>
          <p:cNvPicPr>
            <a:picLocks noChangeAspect="1"/>
          </p:cNvPicPr>
          <p:nvPr/>
        </p:nvPicPr>
        <p:blipFill>
          <a:blip r:embed="rId14"/>
          <a:stretch>
            <a:fillRect/>
          </a:stretch>
        </p:blipFill>
        <p:spPr>
          <a:xfrm>
            <a:off x="9957493" y="1924966"/>
            <a:ext cx="871804" cy="865707"/>
          </a:xfrm>
          <a:prstGeom prst="rect">
            <a:avLst/>
          </a:prstGeom>
        </p:spPr>
      </p:pic>
      <p:pic>
        <p:nvPicPr>
          <p:cNvPr id="17" name="147"/>
          <p:cNvPicPr>
            <a:picLocks noChangeAspect="1"/>
          </p:cNvPicPr>
          <p:nvPr/>
        </p:nvPicPr>
        <p:blipFill>
          <a:blip r:embed="rId15"/>
          <a:stretch>
            <a:fillRect/>
          </a:stretch>
        </p:blipFill>
        <p:spPr>
          <a:xfrm>
            <a:off x="1905999" y="2336104"/>
            <a:ext cx="457240" cy="481626"/>
          </a:xfrm>
          <a:prstGeom prst="rect">
            <a:avLst/>
          </a:prstGeom>
        </p:spPr>
      </p:pic>
      <p:pic>
        <p:nvPicPr>
          <p:cNvPr id="18" name="148"/>
          <p:cNvPicPr>
            <a:picLocks noChangeAspect="1"/>
          </p:cNvPicPr>
          <p:nvPr/>
        </p:nvPicPr>
        <p:blipFill>
          <a:blip r:embed="rId16"/>
          <a:stretch>
            <a:fillRect/>
          </a:stretch>
        </p:blipFill>
        <p:spPr>
          <a:xfrm>
            <a:off x="1625246" y="2873101"/>
            <a:ext cx="1030313" cy="1394885"/>
          </a:xfrm>
          <a:prstGeom prst="rect">
            <a:avLst/>
          </a:prstGeom>
        </p:spPr>
      </p:pic>
      <p:pic>
        <p:nvPicPr>
          <p:cNvPr id="19" name="143"/>
          <p:cNvPicPr>
            <a:picLocks noChangeAspect="1"/>
          </p:cNvPicPr>
          <p:nvPr/>
        </p:nvPicPr>
        <p:blipFill>
          <a:blip r:embed="rId17"/>
          <a:stretch>
            <a:fillRect/>
          </a:stretch>
        </p:blipFill>
        <p:spPr>
          <a:xfrm>
            <a:off x="4160684" y="554436"/>
            <a:ext cx="896190" cy="1012024"/>
          </a:xfrm>
          <a:prstGeom prst="rect">
            <a:avLst/>
          </a:prstGeom>
        </p:spPr>
      </p:pic>
      <p:pic>
        <p:nvPicPr>
          <p:cNvPr id="20" name="146"/>
          <p:cNvPicPr>
            <a:picLocks noChangeAspect="1"/>
          </p:cNvPicPr>
          <p:nvPr/>
        </p:nvPicPr>
        <p:blipFill>
          <a:blip r:embed="rId18"/>
          <a:stretch>
            <a:fillRect/>
          </a:stretch>
        </p:blipFill>
        <p:spPr>
          <a:xfrm>
            <a:off x="5188076" y="505654"/>
            <a:ext cx="969348" cy="1091279"/>
          </a:xfrm>
          <a:prstGeom prst="rect">
            <a:avLst/>
          </a:prstGeom>
        </p:spPr>
      </p:pic>
      <p:pic>
        <p:nvPicPr>
          <p:cNvPr id="21" name="145"/>
          <p:cNvPicPr>
            <a:picLocks noChangeAspect="1"/>
          </p:cNvPicPr>
          <p:nvPr/>
        </p:nvPicPr>
        <p:blipFill>
          <a:blip r:embed="rId19"/>
          <a:stretch>
            <a:fillRect/>
          </a:stretch>
        </p:blipFill>
        <p:spPr>
          <a:xfrm>
            <a:off x="6328553" y="632953"/>
            <a:ext cx="768163" cy="883997"/>
          </a:xfrm>
          <a:prstGeom prst="rect">
            <a:avLst/>
          </a:prstGeom>
        </p:spPr>
      </p:pic>
      <p:pic>
        <p:nvPicPr>
          <p:cNvPr id="22" name="144"/>
          <p:cNvPicPr>
            <a:picLocks noChangeAspect="1"/>
          </p:cNvPicPr>
          <p:nvPr/>
        </p:nvPicPr>
        <p:blipFill>
          <a:blip r:embed="rId20"/>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1"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2" cstate="email"/>
          <a:srcRect/>
          <a:stretch>
            <a:fillRect/>
          </a:stretch>
        </p:blipFill>
        <p:spPr>
          <a:xfrm rot="16200000">
            <a:off x="6358823" y="-785517"/>
            <a:ext cx="352299" cy="5802530"/>
          </a:xfrm>
          <a:prstGeom prst="rect">
            <a:avLst/>
          </a:prstGeom>
        </p:spPr>
      </p:pic>
      <p:pic>
        <p:nvPicPr>
          <p:cNvPr id="25" name="1"/>
          <p:cNvPicPr>
            <a:picLocks noChangeAspect="1"/>
          </p:cNvPicPr>
          <p:nvPr/>
        </p:nvPicPr>
        <p:blipFill>
          <a:blip r:embed="rId23"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2" cstate="email"/>
          <a:srcRect/>
          <a:stretch>
            <a:fillRect/>
          </a:stretch>
        </p:blipFill>
        <p:spPr>
          <a:xfrm rot="5400000" flipV="1">
            <a:off x="6568292" y="1511484"/>
            <a:ext cx="352299" cy="5802531"/>
          </a:xfrm>
          <a:prstGeom prst="rect">
            <a:avLst/>
          </a:prstGeom>
        </p:spPr>
      </p:pic>
      <p:pic>
        <p:nvPicPr>
          <p:cNvPr id="28" name="1"/>
          <p:cNvPicPr>
            <a:picLocks noChangeAspect="1"/>
          </p:cNvPicPr>
          <p:nvPr/>
        </p:nvPicPr>
        <p:blipFill>
          <a:blip r:embed="rId23"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29"/>
          <p:cNvSpPr/>
          <p:nvPr/>
        </p:nvSpPr>
        <p:spPr>
          <a:xfrm>
            <a:off x="3972127" y="2665036"/>
            <a:ext cx="5669224" cy="1224772"/>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058983" y="2679350"/>
            <a:ext cx="5397710" cy="1015663"/>
          </a:xfrm>
          <a:prstGeom prst="rect">
            <a:avLst/>
          </a:prstGeom>
          <a:noFill/>
        </p:spPr>
        <p:txBody>
          <a:bodyPr wrap="square" lIns="91440" tIns="45720" rIns="91440" bIns="45720">
            <a:spAutoFit/>
          </a:bodyPr>
          <a:lstStyle/>
          <a:p>
            <a:pPr algn="ctr"/>
            <a:r>
              <a:rPr lang="en-US" sz="60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Trả lời câu hỏi:</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71949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008439"/>
            <a:ext cx="12192000" cy="284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87679" y="667731"/>
            <a:ext cx="11216641" cy="1323439"/>
          </a:xfrm>
          <a:prstGeom prst="rect">
            <a:avLst/>
          </a:prstGeom>
        </p:spPr>
        <p:txBody>
          <a:bodyPr wrap="square">
            <a:spAutoFit/>
          </a:bodyPr>
          <a:lstStyle/>
          <a:p>
            <a:r>
              <a:rPr lang="en-US" sz="4000" b="1">
                <a:solidFill>
                  <a:srgbClr val="181717"/>
                </a:solidFill>
                <a:latin typeface="Times New Roman" panose="02020603050405020304" pitchFamily="18" charset="0"/>
                <a:ea typeface="Times New Roman" panose="02020603050405020304" pitchFamily="18" charset="0"/>
              </a:rPr>
              <a:t>Câu 1</a:t>
            </a:r>
            <a:r>
              <a:rPr lang="en-US" sz="4000">
                <a:solidFill>
                  <a:srgbClr val="181717"/>
                </a:solidFill>
                <a:latin typeface="Times New Roman" panose="02020603050405020304" pitchFamily="18" charset="0"/>
                <a:ea typeface="Times New Roman" panose="02020603050405020304" pitchFamily="18" charset="0"/>
              </a:rPr>
              <a:t>. </a:t>
            </a:r>
            <a:r>
              <a:rPr lang="en-US" sz="4000" i="1">
                <a:solidFill>
                  <a:srgbClr val="181717"/>
                </a:solidFill>
                <a:latin typeface="Times New Roman" panose="02020603050405020304" pitchFamily="18" charset="0"/>
                <a:ea typeface="Times New Roman" panose="02020603050405020304" pitchFamily="18" charset="0"/>
              </a:rPr>
              <a:t>Vì sao người ta gọi là mùa nước nổi mà không gọi là mùa nước lũ</a:t>
            </a:r>
            <a:r>
              <a:rPr lang="en-US" sz="4000">
                <a:solidFill>
                  <a:srgbClr val="181717"/>
                </a:solidFill>
                <a:latin typeface="Times New Roman" panose="02020603050405020304" pitchFamily="18" charset="0"/>
                <a:ea typeface="Times New Roman" panose="02020603050405020304" pitchFamily="18" charset="0"/>
              </a:rPr>
              <a:t>?</a:t>
            </a:r>
            <a:endParaRPr lang="en-US" sz="4000"/>
          </a:p>
        </p:txBody>
      </p:sp>
      <p:sp>
        <p:nvSpPr>
          <p:cNvPr id="7" name="Rectangle 6"/>
          <p:cNvSpPr/>
          <p:nvPr/>
        </p:nvSpPr>
        <p:spPr>
          <a:xfrm>
            <a:off x="487679" y="2338085"/>
            <a:ext cx="11464835" cy="1323439"/>
          </a:xfrm>
          <a:prstGeom prst="rect">
            <a:avLst/>
          </a:prstGeom>
        </p:spPr>
        <p:txBody>
          <a:bodyPr wrap="square">
            <a:spAutoFit/>
          </a:bodyPr>
          <a:lstStyle/>
          <a:p>
            <a:r>
              <a:rPr lang="en-US" sz="4000">
                <a:solidFill>
                  <a:srgbClr val="FF0000"/>
                </a:solidFill>
                <a:latin typeface="Times New Roman" panose="02020603050405020304" pitchFamily="18" charset="0"/>
                <a:ea typeface="Times New Roman" panose="02020603050405020304" pitchFamily="18" charset="0"/>
              </a:rPr>
              <a:t>Người ta gọi là mùa nước nổi mà không gọi là mùa nước lũ vì nước lên hiền hoà</a:t>
            </a:r>
            <a:endParaRPr lang="en-US" sz="4000">
              <a:solidFill>
                <a:srgbClr val="FF0000"/>
              </a:solidFill>
            </a:endParaRPr>
          </a:p>
        </p:txBody>
      </p:sp>
    </p:spTree>
    <p:extLst>
      <p:ext uri="{BB962C8B-B14F-4D97-AF65-F5344CB8AC3E}">
        <p14:creationId xmlns:p14="http://schemas.microsoft.com/office/powerpoint/2010/main" val="824572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766661" y="161499"/>
            <a:ext cx="9668224" cy="2554545"/>
          </a:xfrm>
          <a:prstGeom prst="rect">
            <a:avLst/>
          </a:prstGeom>
        </p:spPr>
        <p:txBody>
          <a:bodyPr wrap="none">
            <a:spAutoFit/>
          </a:bodyPr>
          <a:lstStyle/>
          <a:p>
            <a:r>
              <a:rPr lang="en-US" sz="4000" b="1">
                <a:solidFill>
                  <a:srgbClr val="181717"/>
                </a:solidFill>
                <a:latin typeface="Times New Roman" panose="02020603050405020304" pitchFamily="18" charset="0"/>
                <a:ea typeface="Times New Roman" panose="02020603050405020304" pitchFamily="18" charset="0"/>
              </a:rPr>
              <a:t>Câu 2</a:t>
            </a:r>
            <a:r>
              <a:rPr lang="en-US" sz="4000">
                <a:solidFill>
                  <a:srgbClr val="181717"/>
                </a:solidFill>
                <a:latin typeface="Times New Roman" panose="02020603050405020304" pitchFamily="18" charset="0"/>
                <a:ea typeface="Times New Roman" panose="02020603050405020304" pitchFamily="18" charset="0"/>
              </a:rPr>
              <a:t>. </a:t>
            </a:r>
            <a:r>
              <a:rPr lang="en-US" sz="4000" i="1">
                <a:solidFill>
                  <a:srgbClr val="181717"/>
                </a:solidFill>
                <a:latin typeface="Times New Roman" panose="02020603050405020304" pitchFamily="18" charset="0"/>
                <a:ea typeface="Times New Roman" panose="02020603050405020304" pitchFamily="18" charset="0"/>
              </a:rPr>
              <a:t>Cảnh vật trong mùa nước nổi thế nào</a:t>
            </a:r>
            <a:r>
              <a:rPr lang="en-US" sz="4000">
                <a:solidFill>
                  <a:srgbClr val="181717"/>
                </a:solidFill>
                <a:latin typeface="Times New Roman" panose="02020603050405020304" pitchFamily="18" charset="0"/>
                <a:ea typeface="Times New Roman" panose="02020603050405020304" pitchFamily="18" charset="0"/>
              </a:rPr>
              <a:t>?</a:t>
            </a:r>
          </a:p>
          <a:p>
            <a:r>
              <a:rPr lang="en-US" sz="4000">
                <a:solidFill>
                  <a:srgbClr val="181717"/>
                </a:solidFill>
                <a:latin typeface="Times New Roman" panose="02020603050405020304" pitchFamily="18" charset="0"/>
              </a:rPr>
              <a:t>- Sông nước</a:t>
            </a:r>
          </a:p>
          <a:p>
            <a:r>
              <a:rPr lang="en-US" sz="4000">
                <a:solidFill>
                  <a:srgbClr val="181717"/>
                </a:solidFill>
                <a:latin typeface="Times New Roman" panose="02020603050405020304" pitchFamily="18" charset="0"/>
              </a:rPr>
              <a:t>- Đồng ruộng, vườn tược, cây cỏ</a:t>
            </a:r>
          </a:p>
          <a:p>
            <a:r>
              <a:rPr lang="en-US" sz="4000">
                <a:solidFill>
                  <a:srgbClr val="181717"/>
                </a:solidFill>
                <a:latin typeface="Times New Roman" panose="02020603050405020304" pitchFamily="18" charset="0"/>
              </a:rPr>
              <a:t>- Cá</a:t>
            </a:r>
            <a:endParaRPr lang="en-US" sz="4000"/>
          </a:p>
        </p:txBody>
      </p:sp>
      <p:sp>
        <p:nvSpPr>
          <p:cNvPr id="6" name="Rectangle 5"/>
          <p:cNvSpPr/>
          <p:nvPr/>
        </p:nvSpPr>
        <p:spPr>
          <a:xfrm>
            <a:off x="766661" y="2702981"/>
            <a:ext cx="10885408" cy="3170099"/>
          </a:xfrm>
          <a:prstGeom prst="rect">
            <a:avLst/>
          </a:prstGeom>
        </p:spPr>
        <p:txBody>
          <a:bodyPr wrap="square">
            <a:spAutoFit/>
          </a:bodyPr>
          <a:lstStyle/>
          <a:p>
            <a:r>
              <a:rPr lang="en-US" sz="4000">
                <a:solidFill>
                  <a:srgbClr val="FF0000"/>
                </a:solidFill>
                <a:latin typeface="Times New Roman" panose="02020603050405020304" pitchFamily="18" charset="0"/>
                <a:ea typeface="Times New Roman" panose="02020603050405020304" pitchFamily="18" charset="0"/>
              </a:rPr>
              <a:t>Trong mùa nước nổi, nước dâng cao, nước trong ao hồ, trong đồng ruộng hoà lẫn với nước sông Cửu Long, vườn tược, cây cỏ được bồi đắp phù sa, cá ròng ròng bơi thành từng đàn, theo cá mẹ xuôi theo dòng nước, vào tận đồng sâu</a:t>
            </a:r>
            <a:r>
              <a:rPr lang="en-US" sz="4000" i="1">
                <a:solidFill>
                  <a:srgbClr val="FF0000"/>
                </a:solidFill>
                <a:latin typeface="Times New Roman" panose="02020603050405020304" pitchFamily="18" charset="0"/>
                <a:ea typeface="Times New Roman" panose="02020603050405020304" pitchFamily="18" charset="0"/>
              </a:rPr>
              <a:t>.</a:t>
            </a:r>
            <a:endParaRPr lang="en-US" sz="4000">
              <a:solidFill>
                <a:srgbClr val="FF0000"/>
              </a:solidFill>
            </a:endParaRPr>
          </a:p>
        </p:txBody>
      </p:sp>
      <p:pic>
        <p:nvPicPr>
          <p:cNvPr id="7" name="Picture 4" descr="67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1" y="6464918"/>
            <a:ext cx="6091239" cy="4476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67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7899" y="6469961"/>
            <a:ext cx="6091239" cy="4476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16" y="5707468"/>
            <a:ext cx="966788" cy="96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1" descr="cartoons-desi-glitters-101"/>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97840" y="5609768"/>
            <a:ext cx="1112103" cy="1112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362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008439"/>
            <a:ext cx="12192000" cy="284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00297" y="185729"/>
            <a:ext cx="11399520" cy="1419043"/>
          </a:xfrm>
          <a:prstGeom prst="rect">
            <a:avLst/>
          </a:prstGeom>
        </p:spPr>
        <p:txBody>
          <a:bodyPr wrap="square">
            <a:spAutoFit/>
          </a:bodyPr>
          <a:lstStyle/>
          <a:p>
            <a:pPr marL="259080" indent="-6350" algn="just">
              <a:lnSpc>
                <a:spcPct val="112000"/>
              </a:lnSpc>
              <a:spcAft>
                <a:spcPts val="300"/>
              </a:spcAft>
            </a:pPr>
            <a:r>
              <a:rPr lang="en-US" sz="4000" b="1">
                <a:solidFill>
                  <a:srgbClr val="181717"/>
                </a:solidFill>
                <a:latin typeface="Times New Roman" panose="02020603050405020304" pitchFamily="18" charset="0"/>
                <a:ea typeface="Times New Roman" panose="02020603050405020304" pitchFamily="18" charset="0"/>
              </a:rPr>
              <a:t>Câu 3</a:t>
            </a:r>
            <a:r>
              <a:rPr lang="en-US" sz="4000">
                <a:solidFill>
                  <a:srgbClr val="181717"/>
                </a:solidFill>
                <a:latin typeface="Times New Roman" panose="02020603050405020304" pitchFamily="18" charset="0"/>
                <a:ea typeface="Times New Roman" panose="02020603050405020304" pitchFamily="18" charset="0"/>
              </a:rPr>
              <a:t>. </a:t>
            </a:r>
            <a:r>
              <a:rPr lang="en-US" sz="4000" i="1">
                <a:solidFill>
                  <a:srgbClr val="181717"/>
                </a:solidFill>
                <a:latin typeface="Times New Roman" panose="02020603050405020304" pitchFamily="18" charset="0"/>
                <a:ea typeface="Times New Roman" panose="02020603050405020304" pitchFamily="18" charset="0"/>
              </a:rPr>
              <a:t>Vì sao vào mùa nước nổi, người ta phải làm cầu từ cửa trước vào đến tận bếp?</a:t>
            </a:r>
            <a:endParaRPr lang="en-US" sz="4000">
              <a:solidFill>
                <a:srgbClr val="181717"/>
              </a:solidFill>
              <a:latin typeface="Times New Roman" panose="02020603050405020304" pitchFamily="18" charset="0"/>
              <a:ea typeface="Times New Roman" panose="02020603050405020304" pitchFamily="18" charset="0"/>
            </a:endParaRPr>
          </a:p>
        </p:txBody>
      </p:sp>
      <p:sp>
        <p:nvSpPr>
          <p:cNvPr id="4" name="Rectangle 3"/>
          <p:cNvSpPr/>
          <p:nvPr/>
        </p:nvSpPr>
        <p:spPr>
          <a:xfrm>
            <a:off x="481148" y="1954675"/>
            <a:ext cx="11229703" cy="1938992"/>
          </a:xfrm>
          <a:prstGeom prst="rect">
            <a:avLst/>
          </a:prstGeom>
        </p:spPr>
        <p:txBody>
          <a:bodyPr wrap="square">
            <a:spAutoFit/>
          </a:bodyPr>
          <a:lstStyle/>
          <a:p>
            <a:r>
              <a:rPr lang="en-US" sz="4000">
                <a:solidFill>
                  <a:srgbClr val="FF0000"/>
                </a:solidFill>
                <a:latin typeface="Times New Roman" panose="02020603050405020304" pitchFamily="18" charset="0"/>
                <a:ea typeface="Times New Roman" panose="02020603050405020304" pitchFamily="18" charset="0"/>
              </a:rPr>
              <a:t>Vào mùa nước nổi, người ta phải làm cầu từ cửa trước vào đến tận bếp vì nước ngập lên những viên gạch, không đi lại được</a:t>
            </a:r>
            <a:r>
              <a:rPr lang="en-US" sz="4000" i="1">
                <a:solidFill>
                  <a:srgbClr val="FF0000"/>
                </a:solidFill>
                <a:latin typeface="Times New Roman" panose="02020603050405020304" pitchFamily="18" charset="0"/>
                <a:ea typeface="Times New Roman" panose="02020603050405020304" pitchFamily="18" charset="0"/>
              </a:rPr>
              <a:t>.</a:t>
            </a:r>
            <a:endParaRPr lang="en-US" sz="4000">
              <a:solidFill>
                <a:srgbClr val="FF0000"/>
              </a:solidFill>
            </a:endParaRPr>
          </a:p>
        </p:txBody>
      </p:sp>
    </p:spTree>
    <p:extLst>
      <p:ext uri="{BB962C8B-B14F-4D97-AF65-F5344CB8AC3E}">
        <p14:creationId xmlns:p14="http://schemas.microsoft.com/office/powerpoint/2010/main" val="581306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44091"/>
            <a:ext cx="12192000" cy="3513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835769" y="1193466"/>
            <a:ext cx="10946928" cy="707886"/>
          </a:xfrm>
          <a:prstGeom prst="rect">
            <a:avLst/>
          </a:prstGeom>
        </p:spPr>
        <p:txBody>
          <a:bodyPr wrap="square">
            <a:spAutoFit/>
          </a:bodyPr>
          <a:lstStyle/>
          <a:p>
            <a:r>
              <a:rPr lang="en-US" sz="4000" b="1">
                <a:solidFill>
                  <a:srgbClr val="181717"/>
                </a:solidFill>
                <a:latin typeface="Times New Roman" panose="02020603050405020304" pitchFamily="18" charset="0"/>
                <a:ea typeface="Times New Roman" panose="02020603050405020304" pitchFamily="18" charset="0"/>
              </a:rPr>
              <a:t>Câu 4.</a:t>
            </a:r>
            <a:r>
              <a:rPr lang="en-US" sz="4000">
                <a:solidFill>
                  <a:srgbClr val="181717"/>
                </a:solidFill>
                <a:latin typeface="Times New Roman" panose="02020603050405020304" pitchFamily="18" charset="0"/>
                <a:ea typeface="Times New Roman" panose="02020603050405020304" pitchFamily="18" charset="0"/>
              </a:rPr>
              <a:t> </a:t>
            </a:r>
            <a:r>
              <a:rPr lang="en-US" sz="4000" i="1">
                <a:solidFill>
                  <a:srgbClr val="181717"/>
                </a:solidFill>
                <a:latin typeface="Times New Roman" panose="02020603050405020304" pitchFamily="18" charset="0"/>
                <a:ea typeface="Times New Roman" panose="02020603050405020304" pitchFamily="18" charset="0"/>
              </a:rPr>
              <a:t>Em thích nhất hình ảnh nào trong bài</a:t>
            </a:r>
            <a:r>
              <a:rPr lang="en-US" sz="4000">
                <a:solidFill>
                  <a:srgbClr val="181717"/>
                </a:solidFill>
                <a:latin typeface="Times New Roman" panose="02020603050405020304" pitchFamily="18" charset="0"/>
                <a:ea typeface="Times New Roman" panose="02020603050405020304" pitchFamily="18" charset="0"/>
              </a:rPr>
              <a:t>?</a:t>
            </a:r>
            <a:endParaRPr lang="en-US" sz="4000"/>
          </a:p>
        </p:txBody>
      </p:sp>
    </p:spTree>
    <p:extLst>
      <p:ext uri="{BB962C8B-B14F-4D97-AF65-F5344CB8AC3E}">
        <p14:creationId xmlns:p14="http://schemas.microsoft.com/office/powerpoint/2010/main" val="371297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54293"/>
            <a:ext cx="2723523" cy="1016861"/>
          </a:xfrm>
          <a:prstGeom prst="rect">
            <a:avLst/>
          </a:prstGeom>
        </p:spPr>
      </p:pic>
      <p:grpSp>
        <p:nvGrpSpPr>
          <p:cNvPr id="7" name="1"/>
          <p:cNvGrpSpPr/>
          <p:nvPr/>
        </p:nvGrpSpPr>
        <p:grpSpPr>
          <a:xfrm>
            <a:off x="331899" y="-124665"/>
            <a:ext cx="11903710" cy="6773659"/>
            <a:chOff x="341926" y="208486"/>
            <a:chExt cx="11441759" cy="5883467"/>
          </a:xfrm>
        </p:grpSpPr>
        <p:pic>
          <p:nvPicPr>
            <p:cNvPr id="8" name="134"/>
            <p:cNvPicPr>
              <a:picLocks noChangeAspect="1"/>
            </p:cNvPicPr>
            <p:nvPr/>
          </p:nvPicPr>
          <p:blipFill>
            <a:blip r:embed="rId6"/>
            <a:stretch>
              <a:fillRect/>
            </a:stretch>
          </p:blipFill>
          <p:spPr>
            <a:xfrm>
              <a:off x="907478" y="208803"/>
              <a:ext cx="10876207" cy="5883150"/>
            </a:xfrm>
            <a:prstGeom prst="rect">
              <a:avLst/>
            </a:prstGeom>
          </p:spPr>
        </p:pic>
        <p:pic>
          <p:nvPicPr>
            <p:cNvPr id="9" name="135"/>
            <p:cNvPicPr>
              <a:picLocks noChangeAspect="1"/>
            </p:cNvPicPr>
            <p:nvPr/>
          </p:nvPicPr>
          <p:blipFill>
            <a:blip r:embed="rId7"/>
            <a:stretch>
              <a:fillRect/>
            </a:stretch>
          </p:blipFill>
          <p:spPr>
            <a:xfrm>
              <a:off x="864231" y="208725"/>
              <a:ext cx="10876207" cy="5846571"/>
            </a:xfrm>
            <a:prstGeom prst="rect">
              <a:avLst/>
            </a:prstGeom>
          </p:spPr>
        </p:pic>
        <p:pic>
          <p:nvPicPr>
            <p:cNvPr id="10" name="136"/>
            <p:cNvPicPr>
              <a:picLocks noChangeAspect="1"/>
            </p:cNvPicPr>
            <p:nvPr/>
          </p:nvPicPr>
          <p:blipFill>
            <a:blip r:embed="rId8"/>
            <a:stretch>
              <a:fillRect/>
            </a:stretch>
          </p:blipFill>
          <p:spPr>
            <a:xfrm>
              <a:off x="803773" y="208486"/>
              <a:ext cx="10876207" cy="5785605"/>
            </a:xfrm>
            <a:prstGeom prst="rect">
              <a:avLst/>
            </a:prstGeom>
          </p:spPr>
        </p:pic>
        <p:pic>
          <p:nvPicPr>
            <p:cNvPr id="11" name="142"/>
            <p:cNvPicPr>
              <a:picLocks noChangeAspect="1"/>
            </p:cNvPicPr>
            <p:nvPr/>
          </p:nvPicPr>
          <p:blipFill>
            <a:blip r:embed="rId9"/>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0"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1"/>
          <a:stretch>
            <a:fillRect/>
          </a:stretch>
        </p:blipFill>
        <p:spPr>
          <a:xfrm>
            <a:off x="9156640" y="5110192"/>
            <a:ext cx="2316681" cy="1268078"/>
          </a:xfrm>
          <a:prstGeom prst="rect">
            <a:avLst/>
          </a:prstGeom>
        </p:spPr>
      </p:pic>
      <p:pic>
        <p:nvPicPr>
          <p:cNvPr id="14" name="139"/>
          <p:cNvPicPr>
            <a:picLocks noChangeAspect="1"/>
          </p:cNvPicPr>
          <p:nvPr/>
        </p:nvPicPr>
        <p:blipFill>
          <a:blip r:embed="rId12"/>
          <a:stretch>
            <a:fillRect/>
          </a:stretch>
        </p:blipFill>
        <p:spPr>
          <a:xfrm>
            <a:off x="9887222" y="2132089"/>
            <a:ext cx="2523963" cy="2797451"/>
          </a:xfrm>
          <a:prstGeom prst="rect">
            <a:avLst/>
          </a:prstGeom>
        </p:spPr>
      </p:pic>
      <p:pic>
        <p:nvPicPr>
          <p:cNvPr id="15" name="140"/>
          <p:cNvPicPr>
            <a:picLocks noChangeAspect="1"/>
          </p:cNvPicPr>
          <p:nvPr/>
        </p:nvPicPr>
        <p:blipFill>
          <a:blip r:embed="rId13"/>
          <a:stretch>
            <a:fillRect/>
          </a:stretch>
        </p:blipFill>
        <p:spPr>
          <a:xfrm>
            <a:off x="1453333" y="4267986"/>
            <a:ext cx="3145809" cy="2505673"/>
          </a:xfrm>
          <a:prstGeom prst="rect">
            <a:avLst/>
          </a:prstGeom>
        </p:spPr>
      </p:pic>
      <p:pic>
        <p:nvPicPr>
          <p:cNvPr id="16" name="141"/>
          <p:cNvPicPr>
            <a:picLocks noChangeAspect="1"/>
          </p:cNvPicPr>
          <p:nvPr/>
        </p:nvPicPr>
        <p:blipFill>
          <a:blip r:embed="rId14"/>
          <a:stretch>
            <a:fillRect/>
          </a:stretch>
        </p:blipFill>
        <p:spPr>
          <a:xfrm>
            <a:off x="9957493" y="1924966"/>
            <a:ext cx="871804" cy="865707"/>
          </a:xfrm>
          <a:prstGeom prst="rect">
            <a:avLst/>
          </a:prstGeom>
        </p:spPr>
      </p:pic>
      <p:pic>
        <p:nvPicPr>
          <p:cNvPr id="17" name="147"/>
          <p:cNvPicPr>
            <a:picLocks noChangeAspect="1"/>
          </p:cNvPicPr>
          <p:nvPr/>
        </p:nvPicPr>
        <p:blipFill>
          <a:blip r:embed="rId15"/>
          <a:stretch>
            <a:fillRect/>
          </a:stretch>
        </p:blipFill>
        <p:spPr>
          <a:xfrm>
            <a:off x="1905999" y="2336104"/>
            <a:ext cx="457240" cy="481626"/>
          </a:xfrm>
          <a:prstGeom prst="rect">
            <a:avLst/>
          </a:prstGeom>
        </p:spPr>
      </p:pic>
      <p:pic>
        <p:nvPicPr>
          <p:cNvPr id="18" name="148"/>
          <p:cNvPicPr>
            <a:picLocks noChangeAspect="1"/>
          </p:cNvPicPr>
          <p:nvPr/>
        </p:nvPicPr>
        <p:blipFill>
          <a:blip r:embed="rId16"/>
          <a:stretch>
            <a:fillRect/>
          </a:stretch>
        </p:blipFill>
        <p:spPr>
          <a:xfrm>
            <a:off x="1625246" y="2873101"/>
            <a:ext cx="1030313" cy="1394885"/>
          </a:xfrm>
          <a:prstGeom prst="rect">
            <a:avLst/>
          </a:prstGeom>
        </p:spPr>
      </p:pic>
      <p:pic>
        <p:nvPicPr>
          <p:cNvPr id="19" name="143"/>
          <p:cNvPicPr>
            <a:picLocks noChangeAspect="1"/>
          </p:cNvPicPr>
          <p:nvPr/>
        </p:nvPicPr>
        <p:blipFill>
          <a:blip r:embed="rId17"/>
          <a:stretch>
            <a:fillRect/>
          </a:stretch>
        </p:blipFill>
        <p:spPr>
          <a:xfrm>
            <a:off x="4160684" y="554436"/>
            <a:ext cx="896190" cy="1012024"/>
          </a:xfrm>
          <a:prstGeom prst="rect">
            <a:avLst/>
          </a:prstGeom>
        </p:spPr>
      </p:pic>
      <p:pic>
        <p:nvPicPr>
          <p:cNvPr id="20" name="146"/>
          <p:cNvPicPr>
            <a:picLocks noChangeAspect="1"/>
          </p:cNvPicPr>
          <p:nvPr/>
        </p:nvPicPr>
        <p:blipFill>
          <a:blip r:embed="rId18"/>
          <a:stretch>
            <a:fillRect/>
          </a:stretch>
        </p:blipFill>
        <p:spPr>
          <a:xfrm>
            <a:off x="5188076" y="505654"/>
            <a:ext cx="969348" cy="1091279"/>
          </a:xfrm>
          <a:prstGeom prst="rect">
            <a:avLst/>
          </a:prstGeom>
        </p:spPr>
      </p:pic>
      <p:pic>
        <p:nvPicPr>
          <p:cNvPr id="21" name="145"/>
          <p:cNvPicPr>
            <a:picLocks noChangeAspect="1"/>
          </p:cNvPicPr>
          <p:nvPr/>
        </p:nvPicPr>
        <p:blipFill>
          <a:blip r:embed="rId19"/>
          <a:stretch>
            <a:fillRect/>
          </a:stretch>
        </p:blipFill>
        <p:spPr>
          <a:xfrm>
            <a:off x="6328553" y="632953"/>
            <a:ext cx="768163" cy="883997"/>
          </a:xfrm>
          <a:prstGeom prst="rect">
            <a:avLst/>
          </a:prstGeom>
        </p:spPr>
      </p:pic>
      <p:pic>
        <p:nvPicPr>
          <p:cNvPr id="22" name="144"/>
          <p:cNvPicPr>
            <a:picLocks noChangeAspect="1"/>
          </p:cNvPicPr>
          <p:nvPr/>
        </p:nvPicPr>
        <p:blipFill>
          <a:blip r:embed="rId20"/>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1"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2" cstate="email"/>
          <a:srcRect/>
          <a:stretch>
            <a:fillRect/>
          </a:stretch>
        </p:blipFill>
        <p:spPr>
          <a:xfrm rot="16200000">
            <a:off x="6321613" y="-943474"/>
            <a:ext cx="352299" cy="5802530"/>
          </a:xfrm>
          <a:prstGeom prst="rect">
            <a:avLst/>
          </a:prstGeom>
        </p:spPr>
      </p:pic>
      <p:pic>
        <p:nvPicPr>
          <p:cNvPr id="25" name="1"/>
          <p:cNvPicPr>
            <a:picLocks noChangeAspect="1"/>
          </p:cNvPicPr>
          <p:nvPr/>
        </p:nvPicPr>
        <p:blipFill>
          <a:blip r:embed="rId23"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2" cstate="email"/>
          <a:srcRect/>
          <a:stretch>
            <a:fillRect/>
          </a:stretch>
        </p:blipFill>
        <p:spPr>
          <a:xfrm rot="5400000" flipV="1">
            <a:off x="6536484" y="1770017"/>
            <a:ext cx="352299" cy="5802531"/>
          </a:xfrm>
          <a:prstGeom prst="rect">
            <a:avLst/>
          </a:prstGeom>
        </p:spPr>
      </p:pic>
      <p:pic>
        <p:nvPicPr>
          <p:cNvPr id="28" name="1"/>
          <p:cNvPicPr>
            <a:picLocks noChangeAspect="1"/>
          </p:cNvPicPr>
          <p:nvPr/>
        </p:nvPicPr>
        <p:blipFill>
          <a:blip r:embed="rId23"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29"/>
          <p:cNvSpPr/>
          <p:nvPr/>
        </p:nvSpPr>
        <p:spPr>
          <a:xfrm>
            <a:off x="3861312" y="2318649"/>
            <a:ext cx="5611395" cy="1861827"/>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817271" y="2608985"/>
            <a:ext cx="7470072" cy="1015663"/>
          </a:xfrm>
          <a:prstGeom prst="rect">
            <a:avLst/>
          </a:prstGeom>
          <a:noFill/>
        </p:spPr>
        <p:txBody>
          <a:bodyPr wrap="square" lIns="91440" tIns="45720" rIns="91440" bIns="45720">
            <a:spAutoFit/>
          </a:bodyPr>
          <a:lstStyle/>
          <a:p>
            <a:pPr algn="ctr"/>
            <a:r>
              <a:rPr lang="en-US" sz="60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Luyện đọc lại</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4774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54293"/>
            <a:ext cx="2723523" cy="1016861"/>
          </a:xfrm>
          <a:prstGeom prst="rect">
            <a:avLst/>
          </a:prstGeom>
        </p:spPr>
      </p:pic>
      <p:grpSp>
        <p:nvGrpSpPr>
          <p:cNvPr id="7" name="1"/>
          <p:cNvGrpSpPr/>
          <p:nvPr/>
        </p:nvGrpSpPr>
        <p:grpSpPr>
          <a:xfrm>
            <a:off x="331899" y="-124665"/>
            <a:ext cx="11903710" cy="6773659"/>
            <a:chOff x="341926" y="208486"/>
            <a:chExt cx="11441759" cy="5883467"/>
          </a:xfrm>
        </p:grpSpPr>
        <p:pic>
          <p:nvPicPr>
            <p:cNvPr id="8" name="134"/>
            <p:cNvPicPr>
              <a:picLocks noChangeAspect="1"/>
            </p:cNvPicPr>
            <p:nvPr/>
          </p:nvPicPr>
          <p:blipFill>
            <a:blip r:embed="rId6"/>
            <a:stretch>
              <a:fillRect/>
            </a:stretch>
          </p:blipFill>
          <p:spPr>
            <a:xfrm>
              <a:off x="907478" y="208803"/>
              <a:ext cx="10876207" cy="5883150"/>
            </a:xfrm>
            <a:prstGeom prst="rect">
              <a:avLst/>
            </a:prstGeom>
          </p:spPr>
        </p:pic>
        <p:pic>
          <p:nvPicPr>
            <p:cNvPr id="9" name="135"/>
            <p:cNvPicPr>
              <a:picLocks noChangeAspect="1"/>
            </p:cNvPicPr>
            <p:nvPr/>
          </p:nvPicPr>
          <p:blipFill>
            <a:blip r:embed="rId7"/>
            <a:stretch>
              <a:fillRect/>
            </a:stretch>
          </p:blipFill>
          <p:spPr>
            <a:xfrm>
              <a:off x="864231" y="208725"/>
              <a:ext cx="10876207" cy="5846571"/>
            </a:xfrm>
            <a:prstGeom prst="rect">
              <a:avLst/>
            </a:prstGeom>
          </p:spPr>
        </p:pic>
        <p:pic>
          <p:nvPicPr>
            <p:cNvPr id="10" name="136"/>
            <p:cNvPicPr>
              <a:picLocks noChangeAspect="1"/>
            </p:cNvPicPr>
            <p:nvPr/>
          </p:nvPicPr>
          <p:blipFill>
            <a:blip r:embed="rId8"/>
            <a:stretch>
              <a:fillRect/>
            </a:stretch>
          </p:blipFill>
          <p:spPr>
            <a:xfrm>
              <a:off x="803773" y="208486"/>
              <a:ext cx="10876207" cy="5785605"/>
            </a:xfrm>
            <a:prstGeom prst="rect">
              <a:avLst/>
            </a:prstGeom>
          </p:spPr>
        </p:pic>
        <p:pic>
          <p:nvPicPr>
            <p:cNvPr id="11" name="142"/>
            <p:cNvPicPr>
              <a:picLocks noChangeAspect="1"/>
            </p:cNvPicPr>
            <p:nvPr/>
          </p:nvPicPr>
          <p:blipFill>
            <a:blip r:embed="rId9"/>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0"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1"/>
          <a:stretch>
            <a:fillRect/>
          </a:stretch>
        </p:blipFill>
        <p:spPr>
          <a:xfrm>
            <a:off x="9156640" y="5110192"/>
            <a:ext cx="2316681" cy="1268078"/>
          </a:xfrm>
          <a:prstGeom prst="rect">
            <a:avLst/>
          </a:prstGeom>
        </p:spPr>
      </p:pic>
      <p:pic>
        <p:nvPicPr>
          <p:cNvPr id="14" name="139"/>
          <p:cNvPicPr>
            <a:picLocks noChangeAspect="1"/>
          </p:cNvPicPr>
          <p:nvPr/>
        </p:nvPicPr>
        <p:blipFill>
          <a:blip r:embed="rId12"/>
          <a:stretch>
            <a:fillRect/>
          </a:stretch>
        </p:blipFill>
        <p:spPr>
          <a:xfrm>
            <a:off x="9887222" y="2132089"/>
            <a:ext cx="2523963" cy="2797451"/>
          </a:xfrm>
          <a:prstGeom prst="rect">
            <a:avLst/>
          </a:prstGeom>
        </p:spPr>
      </p:pic>
      <p:pic>
        <p:nvPicPr>
          <p:cNvPr id="15" name="140"/>
          <p:cNvPicPr>
            <a:picLocks noChangeAspect="1"/>
          </p:cNvPicPr>
          <p:nvPr/>
        </p:nvPicPr>
        <p:blipFill>
          <a:blip r:embed="rId13"/>
          <a:stretch>
            <a:fillRect/>
          </a:stretch>
        </p:blipFill>
        <p:spPr>
          <a:xfrm>
            <a:off x="1453333" y="4267986"/>
            <a:ext cx="3145809" cy="2505673"/>
          </a:xfrm>
          <a:prstGeom prst="rect">
            <a:avLst/>
          </a:prstGeom>
        </p:spPr>
      </p:pic>
      <p:pic>
        <p:nvPicPr>
          <p:cNvPr id="16" name="141"/>
          <p:cNvPicPr>
            <a:picLocks noChangeAspect="1"/>
          </p:cNvPicPr>
          <p:nvPr/>
        </p:nvPicPr>
        <p:blipFill>
          <a:blip r:embed="rId14"/>
          <a:stretch>
            <a:fillRect/>
          </a:stretch>
        </p:blipFill>
        <p:spPr>
          <a:xfrm>
            <a:off x="9957493" y="1924966"/>
            <a:ext cx="871804" cy="865707"/>
          </a:xfrm>
          <a:prstGeom prst="rect">
            <a:avLst/>
          </a:prstGeom>
        </p:spPr>
      </p:pic>
      <p:pic>
        <p:nvPicPr>
          <p:cNvPr id="17" name="147"/>
          <p:cNvPicPr>
            <a:picLocks noChangeAspect="1"/>
          </p:cNvPicPr>
          <p:nvPr/>
        </p:nvPicPr>
        <p:blipFill>
          <a:blip r:embed="rId15"/>
          <a:stretch>
            <a:fillRect/>
          </a:stretch>
        </p:blipFill>
        <p:spPr>
          <a:xfrm>
            <a:off x="1905999" y="2336104"/>
            <a:ext cx="457240" cy="481626"/>
          </a:xfrm>
          <a:prstGeom prst="rect">
            <a:avLst/>
          </a:prstGeom>
        </p:spPr>
      </p:pic>
      <p:pic>
        <p:nvPicPr>
          <p:cNvPr id="18" name="148"/>
          <p:cNvPicPr>
            <a:picLocks noChangeAspect="1"/>
          </p:cNvPicPr>
          <p:nvPr/>
        </p:nvPicPr>
        <p:blipFill>
          <a:blip r:embed="rId16"/>
          <a:stretch>
            <a:fillRect/>
          </a:stretch>
        </p:blipFill>
        <p:spPr>
          <a:xfrm>
            <a:off x="1625246" y="2873101"/>
            <a:ext cx="1030313" cy="1394885"/>
          </a:xfrm>
          <a:prstGeom prst="rect">
            <a:avLst/>
          </a:prstGeom>
        </p:spPr>
      </p:pic>
      <p:pic>
        <p:nvPicPr>
          <p:cNvPr id="19" name="143"/>
          <p:cNvPicPr>
            <a:picLocks noChangeAspect="1"/>
          </p:cNvPicPr>
          <p:nvPr/>
        </p:nvPicPr>
        <p:blipFill>
          <a:blip r:embed="rId17"/>
          <a:stretch>
            <a:fillRect/>
          </a:stretch>
        </p:blipFill>
        <p:spPr>
          <a:xfrm>
            <a:off x="4160684" y="554436"/>
            <a:ext cx="896190" cy="1012024"/>
          </a:xfrm>
          <a:prstGeom prst="rect">
            <a:avLst/>
          </a:prstGeom>
        </p:spPr>
      </p:pic>
      <p:pic>
        <p:nvPicPr>
          <p:cNvPr id="20" name="146"/>
          <p:cNvPicPr>
            <a:picLocks noChangeAspect="1"/>
          </p:cNvPicPr>
          <p:nvPr/>
        </p:nvPicPr>
        <p:blipFill>
          <a:blip r:embed="rId18"/>
          <a:stretch>
            <a:fillRect/>
          </a:stretch>
        </p:blipFill>
        <p:spPr>
          <a:xfrm>
            <a:off x="5188076" y="505654"/>
            <a:ext cx="969348" cy="1091279"/>
          </a:xfrm>
          <a:prstGeom prst="rect">
            <a:avLst/>
          </a:prstGeom>
        </p:spPr>
      </p:pic>
      <p:pic>
        <p:nvPicPr>
          <p:cNvPr id="21" name="145"/>
          <p:cNvPicPr>
            <a:picLocks noChangeAspect="1"/>
          </p:cNvPicPr>
          <p:nvPr/>
        </p:nvPicPr>
        <p:blipFill>
          <a:blip r:embed="rId19"/>
          <a:stretch>
            <a:fillRect/>
          </a:stretch>
        </p:blipFill>
        <p:spPr>
          <a:xfrm>
            <a:off x="6328553" y="632953"/>
            <a:ext cx="768163" cy="883997"/>
          </a:xfrm>
          <a:prstGeom prst="rect">
            <a:avLst/>
          </a:prstGeom>
        </p:spPr>
      </p:pic>
      <p:pic>
        <p:nvPicPr>
          <p:cNvPr id="22" name="144"/>
          <p:cNvPicPr>
            <a:picLocks noChangeAspect="1"/>
          </p:cNvPicPr>
          <p:nvPr/>
        </p:nvPicPr>
        <p:blipFill>
          <a:blip r:embed="rId20"/>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1"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2" cstate="email"/>
          <a:srcRect/>
          <a:stretch>
            <a:fillRect/>
          </a:stretch>
        </p:blipFill>
        <p:spPr>
          <a:xfrm rot="16200000">
            <a:off x="6356804" y="-1058929"/>
            <a:ext cx="352299" cy="5802530"/>
          </a:xfrm>
          <a:prstGeom prst="rect">
            <a:avLst/>
          </a:prstGeom>
        </p:spPr>
      </p:pic>
      <p:pic>
        <p:nvPicPr>
          <p:cNvPr id="25" name="1"/>
          <p:cNvPicPr>
            <a:picLocks noChangeAspect="1"/>
          </p:cNvPicPr>
          <p:nvPr/>
        </p:nvPicPr>
        <p:blipFill>
          <a:blip r:embed="rId23"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2" cstate="email"/>
          <a:srcRect/>
          <a:stretch>
            <a:fillRect/>
          </a:stretch>
        </p:blipFill>
        <p:spPr>
          <a:xfrm rot="5400000" flipV="1">
            <a:off x="6522754" y="2032777"/>
            <a:ext cx="352299" cy="5802531"/>
          </a:xfrm>
          <a:prstGeom prst="rect">
            <a:avLst/>
          </a:prstGeom>
        </p:spPr>
      </p:pic>
      <p:pic>
        <p:nvPicPr>
          <p:cNvPr id="28" name="1"/>
          <p:cNvPicPr>
            <a:picLocks noChangeAspect="1"/>
          </p:cNvPicPr>
          <p:nvPr/>
        </p:nvPicPr>
        <p:blipFill>
          <a:blip r:embed="rId23"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29"/>
          <p:cNvSpPr/>
          <p:nvPr/>
        </p:nvSpPr>
        <p:spPr>
          <a:xfrm>
            <a:off x="3331030" y="2142309"/>
            <a:ext cx="6493294" cy="2429827"/>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725830" y="2307684"/>
            <a:ext cx="7470072" cy="1938992"/>
          </a:xfrm>
          <a:prstGeom prst="rect">
            <a:avLst/>
          </a:prstGeom>
          <a:noFill/>
        </p:spPr>
        <p:txBody>
          <a:bodyPr wrap="square" lIns="91440" tIns="45720" rIns="91440" bIns="45720">
            <a:spAutoFit/>
          </a:bodyPr>
          <a:lstStyle/>
          <a:p>
            <a:pPr algn="ctr"/>
            <a:r>
              <a:rPr lang="en-US" sz="60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Luyện tập theo </a:t>
            </a:r>
          </a:p>
          <a:p>
            <a:pPr algn="ctr"/>
            <a:r>
              <a:rPr lang="en-US" sz="60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văn bản đọc</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5935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5466" y="1554104"/>
            <a:ext cx="11674682" cy="1371976"/>
          </a:xfrm>
          <a:prstGeom prst="rect">
            <a:avLst/>
          </a:prstGeom>
        </p:spPr>
      </p:pic>
      <p:sp>
        <p:nvSpPr>
          <p:cNvPr id="4" name="Rectangle 3"/>
          <p:cNvSpPr/>
          <p:nvPr/>
        </p:nvSpPr>
        <p:spPr>
          <a:xfrm>
            <a:off x="285466" y="620668"/>
            <a:ext cx="11693174" cy="781752"/>
          </a:xfrm>
          <a:prstGeom prst="rect">
            <a:avLst/>
          </a:prstGeom>
        </p:spPr>
        <p:txBody>
          <a:bodyPr wrap="square">
            <a:spAutoFit/>
          </a:bodyPr>
          <a:lstStyle/>
          <a:p>
            <a:pPr marL="194945" indent="-6350" algn="just">
              <a:lnSpc>
                <a:spcPct val="112000"/>
              </a:lnSpc>
              <a:spcAft>
                <a:spcPts val="200"/>
              </a:spcAft>
            </a:pPr>
            <a:r>
              <a:rPr lang="en-US" sz="4000" b="1">
                <a:solidFill>
                  <a:srgbClr val="181717"/>
                </a:solidFill>
                <a:latin typeface="Times New Roman" panose="02020603050405020304" pitchFamily="18" charset="0"/>
                <a:ea typeface="Times New Roman" panose="02020603050405020304" pitchFamily="18" charset="0"/>
              </a:rPr>
              <a:t>Câu 1</a:t>
            </a:r>
            <a:r>
              <a:rPr lang="en-US" sz="4000" i="1">
                <a:solidFill>
                  <a:srgbClr val="181717"/>
                </a:solidFill>
                <a:latin typeface="Times New Roman" panose="02020603050405020304" pitchFamily="18" charset="0"/>
                <a:ea typeface="Times New Roman" panose="02020603050405020304" pitchFamily="18" charset="0"/>
              </a:rPr>
              <a:t>. Tìm từ chỉ đặc điểm của mưa có trong bài đọc.</a:t>
            </a:r>
            <a:endParaRPr lang="en-US" sz="4000">
              <a:solidFill>
                <a:srgbClr val="181717"/>
              </a:solidFill>
              <a:latin typeface="Times New Roman" panose="02020603050405020304" pitchFamily="18" charset="0"/>
              <a:ea typeface="Times New Roman" panose="02020603050405020304" pitchFamily="18" charset="0"/>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540034"/>
            <a:ext cx="12192000" cy="331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Tick cross wrong vector icon design. Download a Free Preview or High  Quality Adobe Illustrator Ai, EPS, … | Kids cartoon characters, Vector icon  design, Icon design"/>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9487" b="69744" l="53400" r="93000">
                        <a14:foregroundMark x1="82400" y1="36923" x2="69400" y2="52821"/>
                      </a14:backgroundRemoval>
                    </a14:imgEffect>
                  </a14:imgLayer>
                </a14:imgProps>
              </a:ext>
              <a:ext uri="{28A0092B-C50C-407E-A947-70E740481C1C}">
                <a14:useLocalDpi xmlns:a14="http://schemas.microsoft.com/office/drawing/2010/main" val="0"/>
              </a:ext>
            </a:extLst>
          </a:blip>
          <a:srcRect l="52167" t="18504" r="5833" b="28675"/>
          <a:stretch/>
        </p:blipFill>
        <p:spPr bwMode="auto">
          <a:xfrm>
            <a:off x="2455818" y="1300055"/>
            <a:ext cx="862148" cy="8457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ick cross wrong vector icon design. Download a Free Preview or High  Quality Adobe Illustrator Ai, EPS, … | Kids cartoon characters, Vector icon  design, Icon design"/>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9487" b="69744" l="53400" r="93000">
                        <a14:foregroundMark x1="82400" y1="36923" x2="69400" y2="52821"/>
                      </a14:backgroundRemoval>
                    </a14:imgEffect>
                  </a14:imgLayer>
                </a14:imgProps>
              </a:ext>
              <a:ext uri="{28A0092B-C50C-407E-A947-70E740481C1C}">
                <a14:useLocalDpi xmlns:a14="http://schemas.microsoft.com/office/drawing/2010/main" val="0"/>
              </a:ext>
            </a:extLst>
          </a:blip>
          <a:srcRect l="52167" t="18504" r="5833" b="28675"/>
          <a:stretch/>
        </p:blipFill>
        <p:spPr bwMode="auto">
          <a:xfrm>
            <a:off x="8368937" y="1255742"/>
            <a:ext cx="905691" cy="888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166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14:presetBounceEnd="40000">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14:bounceEnd="40000">
                                          <p:cBhvr additive="base">
                                            <p:cTn id="22" dur="500" fill="hold"/>
                                            <p:tgtEl>
                                              <p:spTgt spid="6"/>
                                            </p:tgtEl>
                                            <p:attrNameLst>
                                              <p:attrName>ppt_x</p:attrName>
                                            </p:attrNameLst>
                                          </p:cBhvr>
                                          <p:tavLst>
                                            <p:tav tm="0">
                                              <p:val>
                                                <p:strVal val="1+#ppt_w/2"/>
                                              </p:val>
                                            </p:tav>
                                            <p:tav tm="100000">
                                              <p:val>
                                                <p:strVal val="#ppt_x"/>
                                              </p:val>
                                            </p:tav>
                                          </p:tavLst>
                                        </p:anim>
                                        <p:anim calcmode="lin" valueType="num" p14:bounceEnd="40000">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14:presetBounceEnd="40000">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14:bounceEnd="40000">
                                          <p:cBhvr additive="base">
                                            <p:cTn id="28" dur="500" fill="hold"/>
                                            <p:tgtEl>
                                              <p:spTgt spid="7"/>
                                            </p:tgtEl>
                                            <p:attrNameLst>
                                              <p:attrName>ppt_x</p:attrName>
                                            </p:attrNameLst>
                                          </p:cBhvr>
                                          <p:tavLst>
                                            <p:tav tm="0">
                                              <p:val>
                                                <p:strVal val="1+#ppt_w/2"/>
                                              </p:val>
                                            </p:tav>
                                            <p:tav tm="100000">
                                              <p:val>
                                                <p:strVal val="#ppt_x"/>
                                              </p:val>
                                            </p:tav>
                                          </p:tavLst>
                                        </p:anim>
                                        <p:anim calcmode="lin" valueType="num" p14:bounceEnd="40000">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1+#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540034"/>
            <a:ext cx="12192000" cy="331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851266" y="837361"/>
            <a:ext cx="10199911" cy="707886"/>
          </a:xfrm>
          <a:prstGeom prst="rect">
            <a:avLst/>
          </a:prstGeom>
        </p:spPr>
        <p:txBody>
          <a:bodyPr wrap="square">
            <a:spAutoFit/>
          </a:bodyPr>
          <a:lstStyle/>
          <a:p>
            <a:r>
              <a:rPr lang="en-US" sz="4000" b="1">
                <a:solidFill>
                  <a:srgbClr val="181717"/>
                </a:solidFill>
                <a:latin typeface="Times New Roman" panose="02020603050405020304" pitchFamily="18" charset="0"/>
                <a:ea typeface="Times New Roman" panose="02020603050405020304" pitchFamily="18" charset="0"/>
              </a:rPr>
              <a:t>Câu 2</a:t>
            </a:r>
            <a:r>
              <a:rPr lang="en-US" sz="4000" i="1">
                <a:solidFill>
                  <a:srgbClr val="181717"/>
                </a:solidFill>
                <a:latin typeface="Times New Roman" panose="02020603050405020304" pitchFamily="18" charset="0"/>
                <a:ea typeface="Times New Roman" panose="02020603050405020304" pitchFamily="18" charset="0"/>
              </a:rPr>
              <a:t>. Tìm thêm từ ngữ tả mưa.</a:t>
            </a:r>
            <a:endParaRPr lang="en-US" sz="4000"/>
          </a:p>
        </p:txBody>
      </p:sp>
      <p:sp>
        <p:nvSpPr>
          <p:cNvPr id="6" name="Rectangle 5"/>
          <p:cNvSpPr/>
          <p:nvPr/>
        </p:nvSpPr>
        <p:spPr>
          <a:xfrm>
            <a:off x="851266" y="1985600"/>
            <a:ext cx="9826734" cy="707886"/>
          </a:xfrm>
          <a:prstGeom prst="rect">
            <a:avLst/>
          </a:prstGeom>
        </p:spPr>
        <p:txBody>
          <a:bodyPr wrap="square">
            <a:spAutoFit/>
          </a:bodyPr>
          <a:lstStyle/>
          <a:p>
            <a:r>
              <a:rPr lang="en-US" sz="4000" b="1">
                <a:solidFill>
                  <a:srgbClr val="FF0000"/>
                </a:solidFill>
                <a:latin typeface="Times New Roman" panose="02020603050405020304" pitchFamily="18" charset="0"/>
                <a:ea typeface="Times New Roman" panose="02020603050405020304" pitchFamily="18" charset="0"/>
              </a:rPr>
              <a:t>ào ào, tí tách, lộp bộp,…</a:t>
            </a:r>
            <a:endParaRPr lang="en-US" sz="4000" b="1">
              <a:solidFill>
                <a:srgbClr val="FF0000"/>
              </a:solidFill>
            </a:endParaRPr>
          </a:p>
        </p:txBody>
      </p:sp>
    </p:spTree>
    <p:extLst>
      <p:ext uri="{BB962C8B-B14F-4D97-AF65-F5344CB8AC3E}">
        <p14:creationId xmlns:p14="http://schemas.microsoft.com/office/powerpoint/2010/main" val="2617850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4" name="WordArt 34"/>
          <p:cNvSpPr>
            <a:spLocks noChangeArrowheads="1" noChangeShapeType="1" noTextEdit="1"/>
          </p:cNvSpPr>
          <p:nvPr/>
        </p:nvSpPr>
        <p:spPr bwMode="auto">
          <a:xfrm>
            <a:off x="3124200" y="2743200"/>
            <a:ext cx="3200400" cy="9906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CooperH" pitchFamily="34" charset="0"/>
              </a:rPr>
              <a:t>TRß CH¥I </a:t>
            </a: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BahamasBH"/>
              </a:rPr>
              <a:t>:</a:t>
            </a:r>
          </a:p>
        </p:txBody>
      </p:sp>
      <p:sp>
        <p:nvSpPr>
          <p:cNvPr id="15" name="WordArt 11"/>
          <p:cNvSpPr>
            <a:spLocks noChangeArrowheads="1" noChangeShapeType="1" noTextEdit="1"/>
          </p:cNvSpPr>
          <p:nvPr/>
        </p:nvSpPr>
        <p:spPr bwMode="auto">
          <a:xfrm>
            <a:off x="3200400" y="4572000"/>
            <a:ext cx="5486400" cy="1219200"/>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kern="1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rPr>
              <a:t>¤ </a:t>
            </a:r>
            <a:r>
              <a:rPr lang="en-US" sz="3600" b="1" kern="10" spc="5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rPr>
              <a:t>cöa</a:t>
            </a:r>
            <a:r>
              <a:rPr lang="en-US" sz="3600" b="1" kern="1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rPr>
              <a:t> </a:t>
            </a:r>
            <a:r>
              <a:rPr lang="en-US" sz="3600" b="1" kern="10" spc="5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rPr>
              <a:t>bÝ</a:t>
            </a:r>
            <a:r>
              <a:rPr lang="en-US" sz="3600" b="1" kern="1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rPr>
              <a:t> </a:t>
            </a:r>
            <a:r>
              <a:rPr lang="en-US" sz="3600" b="1" kern="10" spc="5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rPr>
              <a:t>mËt</a:t>
            </a:r>
            <a:endParaRPr lang="en-US" sz="3600" b="1" kern="1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endParaRPr>
          </a:p>
        </p:txBody>
      </p:sp>
      <p:grpSp>
        <p:nvGrpSpPr>
          <p:cNvPr id="3" name="Group 6"/>
          <p:cNvGrpSpPr>
            <a:grpSpLocks/>
          </p:cNvGrpSpPr>
          <p:nvPr/>
        </p:nvGrpSpPr>
        <p:grpSpPr bwMode="auto">
          <a:xfrm>
            <a:off x="6629400" y="1524000"/>
            <a:ext cx="2057400" cy="2362200"/>
            <a:chOff x="2064" y="144"/>
            <a:chExt cx="1584" cy="1584"/>
          </a:xfrm>
        </p:grpSpPr>
        <p:grpSp>
          <p:nvGrpSpPr>
            <p:cNvPr id="5" name="Group 7"/>
            <p:cNvGrpSpPr>
              <a:grpSpLocks/>
            </p:cNvGrpSpPr>
            <p:nvPr/>
          </p:nvGrpSpPr>
          <p:grpSpPr bwMode="auto">
            <a:xfrm>
              <a:off x="2064" y="144"/>
              <a:ext cx="1584" cy="1584"/>
              <a:chOff x="2064" y="2304"/>
              <a:chExt cx="1584" cy="1584"/>
            </a:xfrm>
          </p:grpSpPr>
          <p:sp>
            <p:nvSpPr>
              <p:cNvPr id="13" name="AutoShape 8"/>
              <p:cNvSpPr>
                <a:spLocks noChangeArrowheads="1"/>
              </p:cNvSpPr>
              <p:nvPr/>
            </p:nvSpPr>
            <p:spPr bwMode="auto">
              <a:xfrm>
                <a:off x="2064" y="230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3091 h 21600"/>
                  <a:gd name="T2" fmla="*/ 5400 w 21600"/>
                  <a:gd name="T3" fmla="*/ 13091 h 21600"/>
                  <a:gd name="T4" fmla="*/ 10800 w 21600"/>
                  <a:gd name="T5" fmla="*/ 26182 h 21600"/>
                  <a:gd name="T6" fmla="*/ 10800 w 21600"/>
                  <a:gd name="T7" fmla="*/ 20782 h 21600"/>
                  <a:gd name="T8" fmla="*/ 21600 w 21600"/>
                  <a:gd name="T9" fmla="*/ 13091 h 21600"/>
                  <a:gd name="T10" fmla="*/ 16200 w 21600"/>
                  <a:gd name="T11" fmla="*/ 13091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6182"/>
                    </a:lnTo>
                    <a:lnTo>
                      <a:pt x="21600" y="26182"/>
                    </a:lnTo>
                    <a:lnTo>
                      <a:pt x="21600" y="0"/>
                    </a:lnTo>
                    <a:close/>
                    <a:moveTo>
                      <a:pt x="5400" y="5400"/>
                    </a:moveTo>
                    <a:lnTo>
                      <a:pt x="5400" y="20782"/>
                    </a:lnTo>
                    <a:lnTo>
                      <a:pt x="16200" y="20782"/>
                    </a:lnTo>
                    <a:lnTo>
                      <a:pt x="16200" y="5400"/>
                    </a:lnTo>
                    <a:close/>
                  </a:path>
                </a:pathLst>
              </a:custGeom>
              <a:solidFill>
                <a:schemeClr val="folHlink"/>
              </a:solidFill>
              <a:ln w="9525">
                <a:miter lim="800000"/>
                <a:headEnd/>
                <a:tailEnd/>
              </a:ln>
              <a:effectLst/>
              <a:scene3d>
                <a:camera prst="legacyPerspectiveFront"/>
                <a:lightRig rig="legacyFlat2" dir="t"/>
              </a:scene3d>
              <a:sp3d extrusionH="887400" prstMaterial="legacyMatte">
                <a:bevelT w="13500" h="13500" prst="angle"/>
                <a:bevelB w="13500" h="13500" prst="angle"/>
                <a:extrusionClr>
                  <a:schemeClr val="folHlink"/>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14" name="Text Box 9"/>
              <p:cNvSpPr txBox="1">
                <a:spLocks noChangeArrowheads="1"/>
              </p:cNvSpPr>
              <p:nvPr/>
            </p:nvSpPr>
            <p:spPr bwMode="auto">
              <a:xfrm>
                <a:off x="2750" y="2799"/>
                <a:ext cx="142" cy="39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solidFill>
                    <a:srgbClr val="FF0000"/>
                  </a:solidFill>
                  <a:latin typeface=".VnClarendonH" pitchFamily="34" charset="0"/>
                </a:endParaRPr>
              </a:p>
            </p:txBody>
          </p:sp>
        </p:grpSp>
        <p:pic>
          <p:nvPicPr>
            <p:cNvPr id="12" name="Picture 10" descr="13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52" y="576"/>
              <a:ext cx="1008" cy="67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81101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85" decel="100000"/>
                                        <p:tgtEl>
                                          <p:spTgt spid="4"/>
                                        </p:tgtEl>
                                      </p:cBhvr>
                                    </p:animEffect>
                                    <p:animScale>
                                      <p:cBhvr>
                                        <p:cTn id="8" dur="385" decel="100000"/>
                                        <p:tgtEl>
                                          <p:spTgt spid="4"/>
                                        </p:tgtEl>
                                      </p:cBhvr>
                                      <p:from x="10000" y="10000"/>
                                      <p:to x="200000" y="450000"/>
                                    </p:animScale>
                                    <p:animScale>
                                      <p:cBhvr>
                                        <p:cTn id="9" dur="615" accel="100000" fill="hold">
                                          <p:stCondLst>
                                            <p:cond delay="385"/>
                                          </p:stCondLst>
                                        </p:cTn>
                                        <p:tgtEl>
                                          <p:spTgt spid="4"/>
                                        </p:tgtEl>
                                      </p:cBhvr>
                                      <p:from x="200000" y="450000"/>
                                      <p:to x="100000" y="100000"/>
                                    </p:animScale>
                                    <p:set>
                                      <p:cBhvr>
                                        <p:cTn id="10" dur="385" fill="hold"/>
                                        <p:tgtEl>
                                          <p:spTgt spid="4"/>
                                        </p:tgtEl>
                                        <p:attrNameLst>
                                          <p:attrName>ppt_x</p:attrName>
                                        </p:attrNameLst>
                                      </p:cBhvr>
                                      <p:to>
                                        <p:strVal val="(0.5)"/>
                                      </p:to>
                                    </p:set>
                                    <p:anim from="(0.5)" to="(#ppt_x)" calcmode="lin" valueType="num">
                                      <p:cBhvr>
                                        <p:cTn id="11" dur="615" accel="100000" fill="hold">
                                          <p:stCondLst>
                                            <p:cond delay="385"/>
                                          </p:stCondLst>
                                        </p:cTn>
                                        <p:tgtEl>
                                          <p:spTgt spid="4"/>
                                        </p:tgtEl>
                                        <p:attrNameLst>
                                          <p:attrName>ppt_x</p:attrName>
                                        </p:attrNameLst>
                                      </p:cBhvr>
                                    </p:anim>
                                    <p:set>
                                      <p:cBhvr>
                                        <p:cTn id="12" dur="385" fill="hold"/>
                                        <p:tgtEl>
                                          <p:spTgt spid="4"/>
                                        </p:tgtEl>
                                        <p:attrNameLst>
                                          <p:attrName>ppt_y</p:attrName>
                                        </p:attrNameLst>
                                      </p:cBhvr>
                                      <p:to>
                                        <p:strVal val="(#ppt_y+0.4)"/>
                                      </p:to>
                                    </p:set>
                                    <p:anim from="(#ppt_y+0.4)" to="(#ppt_y)" calcmode="lin" valueType="num">
                                      <p:cBhvr>
                                        <p:cTn id="13" dur="615" accel="100000" fill="hold">
                                          <p:stCondLst>
                                            <p:cond delay="385"/>
                                          </p:stCondLst>
                                        </p:cTn>
                                        <p:tgtEl>
                                          <p:spTgt spid="4"/>
                                        </p:tgtEl>
                                        <p:attrNameLst>
                                          <p:attrName>ppt_y</p:attrName>
                                        </p:attrNameLst>
                                      </p:cBhvr>
                                    </p:anim>
                                  </p:childTnLst>
                                </p:cTn>
                              </p:par>
                              <p:par>
                                <p:cTn id="14" presetID="4"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ox(in)">
                                      <p:cBhvr>
                                        <p:cTn id="16" dur="500"/>
                                        <p:tgtEl>
                                          <p:spTgt spid="15"/>
                                        </p:tgtEl>
                                      </p:cBhvr>
                                    </p:animEffect>
                                  </p:childTnLst>
                                </p:cTn>
                              </p:par>
                            </p:childTnLst>
                          </p:cTn>
                        </p:par>
                        <p:par>
                          <p:cTn id="17" fill="hold">
                            <p:stCondLst>
                              <p:cond delay="1000"/>
                            </p:stCondLst>
                            <p:childTnLst>
                              <p:par>
                                <p:cTn id="18" presetID="22" presetClass="emph" presetSubtype="0" repeatCount="indefinite" fill="hold" grpId="1" nodeType="afterEffect">
                                  <p:stCondLst>
                                    <p:cond delay="0"/>
                                  </p:stCondLst>
                                  <p:childTnLst>
                                    <p:animClr clrSpc="hsl" dir="cw">
                                      <p:cBhvr override="childStyle">
                                        <p:cTn id="19" dur="2000" fill="hold"/>
                                        <p:tgtEl>
                                          <p:spTgt spid="15"/>
                                        </p:tgtEl>
                                        <p:attrNameLst>
                                          <p:attrName>style.color</p:attrName>
                                        </p:attrNameLst>
                                      </p:cBhvr>
                                      <p:by>
                                        <p:hsl h="-7200000" s="0" l="0"/>
                                      </p:by>
                                    </p:animClr>
                                    <p:animClr clrSpc="hsl" dir="cw">
                                      <p:cBhvr>
                                        <p:cTn id="20" dur="2000" fill="hold"/>
                                        <p:tgtEl>
                                          <p:spTgt spid="15"/>
                                        </p:tgtEl>
                                        <p:attrNameLst>
                                          <p:attrName>fillcolor</p:attrName>
                                        </p:attrNameLst>
                                      </p:cBhvr>
                                      <p:by>
                                        <p:hsl h="-7200000" s="0" l="0"/>
                                      </p:by>
                                    </p:animClr>
                                    <p:animClr clrSpc="hsl" dir="cw">
                                      <p:cBhvr>
                                        <p:cTn id="21" dur="2000" fill="hold"/>
                                        <p:tgtEl>
                                          <p:spTgt spid="15"/>
                                        </p:tgtEl>
                                        <p:attrNameLst>
                                          <p:attrName>stroke.color</p:attrName>
                                        </p:attrNameLst>
                                      </p:cBhvr>
                                      <p:by>
                                        <p:hsl h="-7200000" s="0" l="0"/>
                                      </p:by>
                                    </p:animClr>
                                    <p:set>
                                      <p:cBhvr>
                                        <p:cTn id="22" dur="20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15"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1"/>
            <a:ext cx="12144655" cy="2233749"/>
          </a:xfrm>
          <a:prstGeom prst="rect">
            <a:avLst/>
          </a:prstGeom>
        </p:spPr>
      </p:pic>
      <p:sp>
        <p:nvSpPr>
          <p:cNvPr id="4" name="Cloud 3"/>
          <p:cNvSpPr/>
          <p:nvPr/>
        </p:nvSpPr>
        <p:spPr>
          <a:xfrm>
            <a:off x="2804835" y="2278081"/>
            <a:ext cx="6874742" cy="2450671"/>
          </a:xfrm>
          <a:prstGeom prst="cloud">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err="1">
                <a:solidFill>
                  <a:srgbClr val="FF0000"/>
                </a:solidFill>
                <a:latin typeface="Times New Roman" pitchFamily="18" charset="0"/>
                <a:cs typeface="Times New Roman" pitchFamily="18" charset="0"/>
              </a:rPr>
              <a:t>Tiết</a:t>
            </a:r>
            <a:r>
              <a:rPr lang="en-US" sz="9600" b="1">
                <a:solidFill>
                  <a:srgbClr val="FF0000"/>
                </a:solidFill>
                <a:latin typeface="Times New Roman" pitchFamily="18" charset="0"/>
                <a:cs typeface="Times New Roman" pitchFamily="18" charset="0"/>
              </a:rPr>
              <a:t> 3</a:t>
            </a:r>
            <a:endParaRPr lang="en-US" sz="9600" b="1" dirty="0">
              <a:solidFill>
                <a:srgbClr val="FF0000"/>
              </a:solidFill>
              <a:latin typeface="Times New Roman" pitchFamily="18" charset="0"/>
              <a:cs typeface="Times New Roman" pitchFamily="18" charset="0"/>
            </a:endParaRPr>
          </a:p>
        </p:txBody>
      </p:sp>
      <p:grpSp>
        <p:nvGrpSpPr>
          <p:cNvPr id="7" name="Group 37"/>
          <p:cNvGrpSpPr>
            <a:grpSpLocks/>
          </p:cNvGrpSpPr>
          <p:nvPr/>
        </p:nvGrpSpPr>
        <p:grpSpPr bwMode="auto">
          <a:xfrm>
            <a:off x="0" y="4820193"/>
            <a:ext cx="12144654" cy="1915276"/>
            <a:chOff x="0" y="3800475"/>
            <a:chExt cx="9132570" cy="1440180"/>
          </a:xfrm>
        </p:grpSpPr>
        <p:pic>
          <p:nvPicPr>
            <p:cNvPr id="8"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00475"/>
              <a:ext cx="22479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4570" y="3800475"/>
              <a:ext cx="22479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900" y="3800475"/>
              <a:ext cx="23241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4670" y="3802380"/>
              <a:ext cx="22479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911411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54293"/>
            <a:ext cx="2723523" cy="1016861"/>
          </a:xfrm>
          <a:prstGeom prst="rect">
            <a:avLst/>
          </a:prstGeom>
        </p:spPr>
      </p:pic>
      <p:grpSp>
        <p:nvGrpSpPr>
          <p:cNvPr id="7" name="1"/>
          <p:cNvGrpSpPr/>
          <p:nvPr/>
        </p:nvGrpSpPr>
        <p:grpSpPr>
          <a:xfrm>
            <a:off x="331899" y="-124665"/>
            <a:ext cx="11903710" cy="6773659"/>
            <a:chOff x="341926" y="208486"/>
            <a:chExt cx="11441759" cy="5883467"/>
          </a:xfrm>
        </p:grpSpPr>
        <p:pic>
          <p:nvPicPr>
            <p:cNvPr id="8" name="134"/>
            <p:cNvPicPr>
              <a:picLocks noChangeAspect="1"/>
            </p:cNvPicPr>
            <p:nvPr/>
          </p:nvPicPr>
          <p:blipFill>
            <a:blip r:embed="rId6"/>
            <a:stretch>
              <a:fillRect/>
            </a:stretch>
          </p:blipFill>
          <p:spPr>
            <a:xfrm>
              <a:off x="907478" y="208803"/>
              <a:ext cx="10876207" cy="5883150"/>
            </a:xfrm>
            <a:prstGeom prst="rect">
              <a:avLst/>
            </a:prstGeom>
          </p:spPr>
        </p:pic>
        <p:pic>
          <p:nvPicPr>
            <p:cNvPr id="9" name="135"/>
            <p:cNvPicPr>
              <a:picLocks noChangeAspect="1"/>
            </p:cNvPicPr>
            <p:nvPr/>
          </p:nvPicPr>
          <p:blipFill>
            <a:blip r:embed="rId7"/>
            <a:stretch>
              <a:fillRect/>
            </a:stretch>
          </p:blipFill>
          <p:spPr>
            <a:xfrm>
              <a:off x="864231" y="208725"/>
              <a:ext cx="10876207" cy="5846571"/>
            </a:xfrm>
            <a:prstGeom prst="rect">
              <a:avLst/>
            </a:prstGeom>
          </p:spPr>
        </p:pic>
        <p:pic>
          <p:nvPicPr>
            <p:cNvPr id="10" name="136"/>
            <p:cNvPicPr>
              <a:picLocks noChangeAspect="1"/>
            </p:cNvPicPr>
            <p:nvPr/>
          </p:nvPicPr>
          <p:blipFill>
            <a:blip r:embed="rId8"/>
            <a:stretch>
              <a:fillRect/>
            </a:stretch>
          </p:blipFill>
          <p:spPr>
            <a:xfrm>
              <a:off x="803773" y="208486"/>
              <a:ext cx="10876207" cy="5785605"/>
            </a:xfrm>
            <a:prstGeom prst="rect">
              <a:avLst/>
            </a:prstGeom>
          </p:spPr>
        </p:pic>
        <p:pic>
          <p:nvPicPr>
            <p:cNvPr id="11" name="142"/>
            <p:cNvPicPr>
              <a:picLocks noChangeAspect="1"/>
            </p:cNvPicPr>
            <p:nvPr/>
          </p:nvPicPr>
          <p:blipFill>
            <a:blip r:embed="rId9"/>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0"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1"/>
          <a:stretch>
            <a:fillRect/>
          </a:stretch>
        </p:blipFill>
        <p:spPr>
          <a:xfrm>
            <a:off x="9156640" y="5110192"/>
            <a:ext cx="2316681" cy="1268078"/>
          </a:xfrm>
          <a:prstGeom prst="rect">
            <a:avLst/>
          </a:prstGeom>
        </p:spPr>
      </p:pic>
      <p:pic>
        <p:nvPicPr>
          <p:cNvPr id="14" name="139"/>
          <p:cNvPicPr>
            <a:picLocks noChangeAspect="1"/>
          </p:cNvPicPr>
          <p:nvPr/>
        </p:nvPicPr>
        <p:blipFill>
          <a:blip r:embed="rId12"/>
          <a:stretch>
            <a:fillRect/>
          </a:stretch>
        </p:blipFill>
        <p:spPr>
          <a:xfrm>
            <a:off x="9887222" y="2132089"/>
            <a:ext cx="2523963" cy="2797451"/>
          </a:xfrm>
          <a:prstGeom prst="rect">
            <a:avLst/>
          </a:prstGeom>
        </p:spPr>
      </p:pic>
      <p:pic>
        <p:nvPicPr>
          <p:cNvPr id="15" name="140"/>
          <p:cNvPicPr>
            <a:picLocks noChangeAspect="1"/>
          </p:cNvPicPr>
          <p:nvPr/>
        </p:nvPicPr>
        <p:blipFill>
          <a:blip r:embed="rId13"/>
          <a:stretch>
            <a:fillRect/>
          </a:stretch>
        </p:blipFill>
        <p:spPr>
          <a:xfrm>
            <a:off x="1453333" y="4267986"/>
            <a:ext cx="3145809" cy="2505673"/>
          </a:xfrm>
          <a:prstGeom prst="rect">
            <a:avLst/>
          </a:prstGeom>
        </p:spPr>
      </p:pic>
      <p:pic>
        <p:nvPicPr>
          <p:cNvPr id="16" name="141"/>
          <p:cNvPicPr>
            <a:picLocks noChangeAspect="1"/>
          </p:cNvPicPr>
          <p:nvPr/>
        </p:nvPicPr>
        <p:blipFill>
          <a:blip r:embed="rId14"/>
          <a:stretch>
            <a:fillRect/>
          </a:stretch>
        </p:blipFill>
        <p:spPr>
          <a:xfrm>
            <a:off x="9957493" y="1924966"/>
            <a:ext cx="871804" cy="865707"/>
          </a:xfrm>
          <a:prstGeom prst="rect">
            <a:avLst/>
          </a:prstGeom>
        </p:spPr>
      </p:pic>
      <p:pic>
        <p:nvPicPr>
          <p:cNvPr id="17" name="147"/>
          <p:cNvPicPr>
            <a:picLocks noChangeAspect="1"/>
          </p:cNvPicPr>
          <p:nvPr/>
        </p:nvPicPr>
        <p:blipFill>
          <a:blip r:embed="rId15"/>
          <a:stretch>
            <a:fillRect/>
          </a:stretch>
        </p:blipFill>
        <p:spPr>
          <a:xfrm>
            <a:off x="1905999" y="2336104"/>
            <a:ext cx="457240" cy="481626"/>
          </a:xfrm>
          <a:prstGeom prst="rect">
            <a:avLst/>
          </a:prstGeom>
        </p:spPr>
      </p:pic>
      <p:pic>
        <p:nvPicPr>
          <p:cNvPr id="18" name="148"/>
          <p:cNvPicPr>
            <a:picLocks noChangeAspect="1"/>
          </p:cNvPicPr>
          <p:nvPr/>
        </p:nvPicPr>
        <p:blipFill>
          <a:blip r:embed="rId16"/>
          <a:stretch>
            <a:fillRect/>
          </a:stretch>
        </p:blipFill>
        <p:spPr>
          <a:xfrm>
            <a:off x="1625246" y="2873101"/>
            <a:ext cx="1030313" cy="1394885"/>
          </a:xfrm>
          <a:prstGeom prst="rect">
            <a:avLst/>
          </a:prstGeom>
        </p:spPr>
      </p:pic>
      <p:pic>
        <p:nvPicPr>
          <p:cNvPr id="19" name="143"/>
          <p:cNvPicPr>
            <a:picLocks noChangeAspect="1"/>
          </p:cNvPicPr>
          <p:nvPr/>
        </p:nvPicPr>
        <p:blipFill>
          <a:blip r:embed="rId17"/>
          <a:stretch>
            <a:fillRect/>
          </a:stretch>
        </p:blipFill>
        <p:spPr>
          <a:xfrm>
            <a:off x="4160684" y="554436"/>
            <a:ext cx="896190" cy="1012024"/>
          </a:xfrm>
          <a:prstGeom prst="rect">
            <a:avLst/>
          </a:prstGeom>
        </p:spPr>
      </p:pic>
      <p:pic>
        <p:nvPicPr>
          <p:cNvPr id="20" name="146"/>
          <p:cNvPicPr>
            <a:picLocks noChangeAspect="1"/>
          </p:cNvPicPr>
          <p:nvPr/>
        </p:nvPicPr>
        <p:blipFill>
          <a:blip r:embed="rId18"/>
          <a:stretch>
            <a:fillRect/>
          </a:stretch>
        </p:blipFill>
        <p:spPr>
          <a:xfrm>
            <a:off x="5188076" y="505654"/>
            <a:ext cx="969348" cy="1091279"/>
          </a:xfrm>
          <a:prstGeom prst="rect">
            <a:avLst/>
          </a:prstGeom>
        </p:spPr>
      </p:pic>
      <p:pic>
        <p:nvPicPr>
          <p:cNvPr id="21" name="145"/>
          <p:cNvPicPr>
            <a:picLocks noChangeAspect="1"/>
          </p:cNvPicPr>
          <p:nvPr/>
        </p:nvPicPr>
        <p:blipFill>
          <a:blip r:embed="rId19"/>
          <a:stretch>
            <a:fillRect/>
          </a:stretch>
        </p:blipFill>
        <p:spPr>
          <a:xfrm>
            <a:off x="6328553" y="632953"/>
            <a:ext cx="768163" cy="883997"/>
          </a:xfrm>
          <a:prstGeom prst="rect">
            <a:avLst/>
          </a:prstGeom>
        </p:spPr>
      </p:pic>
      <p:pic>
        <p:nvPicPr>
          <p:cNvPr id="22" name="144"/>
          <p:cNvPicPr>
            <a:picLocks noChangeAspect="1"/>
          </p:cNvPicPr>
          <p:nvPr/>
        </p:nvPicPr>
        <p:blipFill>
          <a:blip r:embed="rId20"/>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1"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2" cstate="email"/>
          <a:srcRect/>
          <a:stretch>
            <a:fillRect/>
          </a:stretch>
        </p:blipFill>
        <p:spPr>
          <a:xfrm rot="16200000">
            <a:off x="6321613" y="-943474"/>
            <a:ext cx="352299" cy="5802530"/>
          </a:xfrm>
          <a:prstGeom prst="rect">
            <a:avLst/>
          </a:prstGeom>
        </p:spPr>
      </p:pic>
      <p:pic>
        <p:nvPicPr>
          <p:cNvPr id="25" name="1"/>
          <p:cNvPicPr>
            <a:picLocks noChangeAspect="1"/>
          </p:cNvPicPr>
          <p:nvPr/>
        </p:nvPicPr>
        <p:blipFill>
          <a:blip r:embed="rId23"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2" cstate="email"/>
          <a:srcRect/>
          <a:stretch>
            <a:fillRect/>
          </a:stretch>
        </p:blipFill>
        <p:spPr>
          <a:xfrm rot="5400000" flipV="1">
            <a:off x="6536484" y="1770017"/>
            <a:ext cx="352299" cy="5802531"/>
          </a:xfrm>
          <a:prstGeom prst="rect">
            <a:avLst/>
          </a:prstGeom>
        </p:spPr>
      </p:pic>
      <p:pic>
        <p:nvPicPr>
          <p:cNvPr id="28" name="1"/>
          <p:cNvPicPr>
            <a:picLocks noChangeAspect="1"/>
          </p:cNvPicPr>
          <p:nvPr/>
        </p:nvPicPr>
        <p:blipFill>
          <a:blip r:embed="rId23"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29"/>
          <p:cNvSpPr/>
          <p:nvPr/>
        </p:nvSpPr>
        <p:spPr>
          <a:xfrm>
            <a:off x="3861312" y="2318649"/>
            <a:ext cx="5611395" cy="1861827"/>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817271" y="2608985"/>
            <a:ext cx="7470072" cy="1015663"/>
          </a:xfrm>
          <a:prstGeom prst="rect">
            <a:avLst/>
          </a:prstGeom>
          <a:noFill/>
        </p:spPr>
        <p:txBody>
          <a:bodyPr wrap="square" lIns="91440" tIns="45720" rIns="91440" bIns="45720">
            <a:spAutoFit/>
          </a:bodyPr>
          <a:lstStyle/>
          <a:p>
            <a:pPr algn="ctr"/>
            <a:r>
              <a:rPr lang="en-US" sz="60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NGHE - VIẾT</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1083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27416"/>
            <a:ext cx="12192000" cy="3030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137705" y="-1"/>
            <a:ext cx="10769782" cy="1915111"/>
          </a:xfrm>
          <a:prstGeom prst="rect">
            <a:avLst/>
          </a:prstGeom>
        </p:spPr>
      </p:pic>
      <p:pic>
        <p:nvPicPr>
          <p:cNvPr id="6" name="Picture 5"/>
          <p:cNvPicPr>
            <a:picLocks noChangeAspect="1"/>
          </p:cNvPicPr>
          <p:nvPr/>
        </p:nvPicPr>
        <p:blipFill>
          <a:blip r:embed="rId4"/>
          <a:stretch>
            <a:fillRect/>
          </a:stretch>
        </p:blipFill>
        <p:spPr>
          <a:xfrm>
            <a:off x="137704" y="2239598"/>
            <a:ext cx="11864084" cy="1901327"/>
          </a:xfrm>
          <a:prstGeom prst="rect">
            <a:avLst/>
          </a:prstGeom>
        </p:spPr>
      </p:pic>
    </p:spTree>
    <p:extLst>
      <p:ext uri="{BB962C8B-B14F-4D97-AF65-F5344CB8AC3E}">
        <p14:creationId xmlns:p14="http://schemas.microsoft.com/office/powerpoint/2010/main" val="701133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540034"/>
            <a:ext cx="12192000" cy="331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2952" y="1559226"/>
            <a:ext cx="2114435" cy="707886"/>
          </a:xfrm>
          <a:prstGeom prst="rect">
            <a:avLst/>
          </a:prstGeom>
        </p:spPr>
        <p:txBody>
          <a:bodyPr wrap="square">
            <a:spAutoFit/>
          </a:bodyPr>
          <a:lstStyle/>
          <a:p>
            <a:r>
              <a:rPr lang="en-US" sz="4000" b="1">
                <a:solidFill>
                  <a:srgbClr val="181717"/>
                </a:solidFill>
                <a:latin typeface="Times New Roman" panose="02020603050405020304" pitchFamily="18" charset="0"/>
                <a:ea typeface="Times New Roman" panose="02020603050405020304" pitchFamily="18" charset="0"/>
              </a:rPr>
              <a:t> ruộng</a:t>
            </a:r>
            <a:endParaRPr lang="en-US" sz="4000" b="1"/>
          </a:p>
        </p:txBody>
      </p:sp>
      <p:sp>
        <p:nvSpPr>
          <p:cNvPr id="6" name="Rectangle 5"/>
          <p:cNvSpPr/>
          <p:nvPr/>
        </p:nvSpPr>
        <p:spPr>
          <a:xfrm>
            <a:off x="2512952" y="507547"/>
            <a:ext cx="6448167" cy="830997"/>
          </a:xfrm>
          <a:prstGeom prst="rect">
            <a:avLst/>
          </a:prstGeom>
          <a:solidFill>
            <a:srgbClr val="92D050"/>
          </a:solidFill>
        </p:spPr>
        <p:txBody>
          <a:bodyPr wrap="square">
            <a:spAutoFit/>
          </a:bodyPr>
          <a:lstStyle/>
          <a:p>
            <a:pPr algn="ctr"/>
            <a:r>
              <a:rPr lang="en-US" sz="4800" b="1">
                <a:ln w="22225">
                  <a:solidFill>
                    <a:srgbClr val="FFFF00"/>
                  </a:solidFill>
                  <a:prstDash val="solid"/>
                </a:ln>
                <a:solidFill>
                  <a:srgbClr val="FF0000"/>
                </a:solidFill>
                <a:latin typeface="Times New Roman" panose="02020603050405020304" pitchFamily="18" charset="0"/>
                <a:ea typeface="Times New Roman" panose="02020603050405020304" pitchFamily="18" charset="0"/>
              </a:rPr>
              <a:t>Hướng dẫn chính tả</a:t>
            </a:r>
            <a:endParaRPr lang="en-US" sz="4800" b="1">
              <a:ln w="22225">
                <a:solidFill>
                  <a:srgbClr val="FFFF00"/>
                </a:solidFill>
                <a:prstDash val="solid"/>
              </a:ln>
              <a:solidFill>
                <a:srgbClr val="FF0000"/>
              </a:solidFill>
            </a:endParaRPr>
          </a:p>
        </p:txBody>
      </p:sp>
      <p:sp>
        <p:nvSpPr>
          <p:cNvPr id="7" name="Rectangle 6"/>
          <p:cNvSpPr/>
          <p:nvPr/>
        </p:nvSpPr>
        <p:spPr>
          <a:xfrm>
            <a:off x="2721958" y="2272949"/>
            <a:ext cx="1335547" cy="707886"/>
          </a:xfrm>
          <a:prstGeom prst="rect">
            <a:avLst/>
          </a:prstGeom>
        </p:spPr>
        <p:txBody>
          <a:bodyPr wrap="square">
            <a:spAutoFit/>
          </a:bodyPr>
          <a:lstStyle/>
          <a:p>
            <a:r>
              <a:rPr lang="en-US" sz="4000" b="1">
                <a:solidFill>
                  <a:srgbClr val="181717"/>
                </a:solidFill>
                <a:latin typeface="Times New Roman" panose="02020603050405020304" pitchFamily="18" charset="0"/>
                <a:ea typeface="Times New Roman" panose="02020603050405020304" pitchFamily="18" charset="0"/>
              </a:rPr>
              <a:t>sa</a:t>
            </a:r>
            <a:endParaRPr lang="en-US" sz="4000" b="1"/>
          </a:p>
        </p:txBody>
      </p:sp>
      <p:sp>
        <p:nvSpPr>
          <p:cNvPr id="8" name="Rectangle 7"/>
          <p:cNvSpPr/>
          <p:nvPr/>
        </p:nvSpPr>
        <p:spPr>
          <a:xfrm>
            <a:off x="2641059" y="3068524"/>
            <a:ext cx="2101372" cy="707886"/>
          </a:xfrm>
          <a:prstGeom prst="rect">
            <a:avLst/>
          </a:prstGeom>
        </p:spPr>
        <p:txBody>
          <a:bodyPr wrap="square">
            <a:spAutoFit/>
          </a:bodyPr>
          <a:lstStyle/>
          <a:p>
            <a:r>
              <a:rPr lang="en-US" sz="4000" b="1">
                <a:solidFill>
                  <a:srgbClr val="181717"/>
                </a:solidFill>
                <a:latin typeface="Times New Roman" panose="02020603050405020304" pitchFamily="18" charset="0"/>
                <a:ea typeface="Times New Roman" panose="02020603050405020304" pitchFamily="18" charset="0"/>
              </a:rPr>
              <a:t>ròng</a:t>
            </a:r>
            <a:endParaRPr lang="en-US" sz="4000" b="1"/>
          </a:p>
        </p:txBody>
      </p:sp>
      <p:sp>
        <p:nvSpPr>
          <p:cNvPr id="9" name="Rectangle 8"/>
          <p:cNvSpPr/>
          <p:nvPr/>
        </p:nvSpPr>
        <p:spPr>
          <a:xfrm>
            <a:off x="6549377" y="1559226"/>
            <a:ext cx="2075245" cy="707886"/>
          </a:xfrm>
          <a:prstGeom prst="rect">
            <a:avLst/>
          </a:prstGeom>
        </p:spPr>
        <p:txBody>
          <a:bodyPr wrap="square">
            <a:spAutoFit/>
          </a:bodyPr>
          <a:lstStyle/>
          <a:p>
            <a:r>
              <a:rPr lang="en-US" sz="4000" b="1">
                <a:solidFill>
                  <a:srgbClr val="181717"/>
                </a:solidFill>
                <a:latin typeface="Times New Roman" panose="02020603050405020304" pitchFamily="18" charset="0"/>
                <a:ea typeface="Times New Roman" panose="02020603050405020304" pitchFamily="18" charset="0"/>
              </a:rPr>
              <a:t>trong</a:t>
            </a:r>
            <a:endParaRPr lang="en-US" sz="4000" b="1"/>
          </a:p>
        </p:txBody>
      </p:sp>
      <p:sp>
        <p:nvSpPr>
          <p:cNvPr id="10" name="Rectangle 9"/>
          <p:cNvSpPr/>
          <p:nvPr/>
        </p:nvSpPr>
        <p:spPr>
          <a:xfrm>
            <a:off x="6549377" y="2360638"/>
            <a:ext cx="2075245" cy="707886"/>
          </a:xfrm>
          <a:prstGeom prst="rect">
            <a:avLst/>
          </a:prstGeom>
        </p:spPr>
        <p:txBody>
          <a:bodyPr wrap="square">
            <a:spAutoFit/>
          </a:bodyPr>
          <a:lstStyle/>
          <a:p>
            <a:r>
              <a:rPr lang="en-US" sz="4000" b="1">
                <a:solidFill>
                  <a:srgbClr val="181717"/>
                </a:solidFill>
                <a:latin typeface="Times New Roman" panose="02020603050405020304" pitchFamily="18" charset="0"/>
                <a:ea typeface="Times New Roman" panose="02020603050405020304" pitchFamily="18" charset="0"/>
              </a:rPr>
              <a:t>xuôi </a:t>
            </a:r>
            <a:endParaRPr lang="en-US" sz="4000" b="1"/>
          </a:p>
        </p:txBody>
      </p:sp>
      <p:sp>
        <p:nvSpPr>
          <p:cNvPr id="11" name="Rectangle 10"/>
          <p:cNvSpPr/>
          <p:nvPr/>
        </p:nvSpPr>
        <p:spPr>
          <a:xfrm>
            <a:off x="6549376" y="3068524"/>
            <a:ext cx="2075245" cy="707886"/>
          </a:xfrm>
          <a:prstGeom prst="rect">
            <a:avLst/>
          </a:prstGeom>
        </p:spPr>
        <p:txBody>
          <a:bodyPr wrap="square">
            <a:spAutoFit/>
          </a:bodyPr>
          <a:lstStyle/>
          <a:p>
            <a:r>
              <a:rPr lang="en-US" sz="4000" b="1">
                <a:solidFill>
                  <a:srgbClr val="181717"/>
                </a:solidFill>
                <a:latin typeface="Times New Roman" panose="02020603050405020304" pitchFamily="18" charset="0"/>
                <a:ea typeface="Times New Roman" panose="02020603050405020304" pitchFamily="18" charset="0"/>
              </a:rPr>
              <a:t>sâu</a:t>
            </a:r>
            <a:endParaRPr lang="en-US" sz="4000" b="1"/>
          </a:p>
        </p:txBody>
      </p:sp>
    </p:spTree>
    <p:extLst>
      <p:ext uri="{BB962C8B-B14F-4D97-AF65-F5344CB8AC3E}">
        <p14:creationId xmlns:p14="http://schemas.microsoft.com/office/powerpoint/2010/main" val="969814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4990012" y="56007"/>
            <a:ext cx="5437765" cy="5756964"/>
          </a:xfrm>
          <a:prstGeom prst="rect">
            <a:avLst/>
          </a:prstGeom>
        </p:spPr>
      </p:pic>
      <p:sp>
        <p:nvSpPr>
          <p:cNvPr id="6" name="TextBox 5"/>
          <p:cNvSpPr txBox="1"/>
          <p:nvPr/>
        </p:nvSpPr>
        <p:spPr>
          <a:xfrm>
            <a:off x="561702" y="1533643"/>
            <a:ext cx="4428310" cy="1200329"/>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 GV kiểm tra tư thế ngồi viết, cầm bút.</a:t>
            </a:r>
          </a:p>
        </p:txBody>
      </p:sp>
      <p:pic>
        <p:nvPicPr>
          <p:cNvPr id="8" name="Picture 2" descr="402cd816">
            <a:extLst>
              <a:ext uri="{FF2B5EF4-FFF2-40B4-BE49-F238E27FC236}">
                <a16:creationId xmlns:a16="http://schemas.microsoft.com/office/drawing/2014/main" id="{2D972272-B6F9-47F2-97E0-046F3B6DF7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12" y="56007"/>
            <a:ext cx="1440067" cy="144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402cd816">
            <a:extLst>
              <a:ext uri="{FF2B5EF4-FFF2-40B4-BE49-F238E27FC236}">
                <a16:creationId xmlns:a16="http://schemas.microsoft.com/office/drawing/2014/main" id="{2D972272-B6F9-47F2-97E0-046F3B6DF7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0672354" y="82134"/>
            <a:ext cx="1440067" cy="144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3540034"/>
            <a:ext cx="12192000" cy="331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3619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dmin\Downloads\received_797199347469905.jpeg"/>
          <p:cNvPicPr>
            <a:picLocks noChangeAspect="1" noChangeArrowheads="1"/>
          </p:cNvPicPr>
          <p:nvPr/>
        </p:nvPicPr>
        <p:blipFill>
          <a:blip r:embed="rId2"/>
          <a:srcRect/>
          <a:stretch>
            <a:fillRect/>
          </a:stretch>
        </p:blipFill>
        <p:spPr bwMode="auto">
          <a:xfrm>
            <a:off x="0" y="0"/>
            <a:ext cx="12205063" cy="7589520"/>
          </a:xfrm>
          <a:prstGeom prst="rect">
            <a:avLst/>
          </a:prstGeom>
          <a:noFill/>
          <a:ln w="9525">
            <a:noFill/>
            <a:miter lim="800000"/>
            <a:headEnd/>
            <a:tailEnd/>
          </a:ln>
        </p:spPr>
      </p:pic>
      <p:sp>
        <p:nvSpPr>
          <p:cNvPr id="5" name="Text Box 133"/>
          <p:cNvSpPr txBox="1">
            <a:spLocks noChangeArrowheads="1"/>
          </p:cNvSpPr>
          <p:nvPr/>
        </p:nvSpPr>
        <p:spPr bwMode="auto">
          <a:xfrm>
            <a:off x="4465899" y="315458"/>
            <a:ext cx="5461871" cy="646331"/>
          </a:xfrm>
          <a:prstGeom prst="rect">
            <a:avLst/>
          </a:prstGeom>
          <a:noFill/>
          <a:ln w="9525">
            <a:noFill/>
            <a:miter lim="800000"/>
            <a:headEnd/>
            <a:tailEnd/>
          </a:ln>
        </p:spPr>
        <p:txBody>
          <a:bodyPr wrap="square">
            <a:spAutoFit/>
          </a:bodyPr>
          <a:lstStyle/>
          <a:p>
            <a:pPr marL="396875" indent="-396875">
              <a:spcBef>
                <a:spcPct val="50000"/>
              </a:spcBef>
            </a:pPr>
            <a:r>
              <a:rPr lang="en-US" altLang="vi-VN" sz="3600" b="1">
                <a:solidFill>
                  <a:srgbClr val="FF0000"/>
                </a:solidFill>
                <a:latin typeface="HP001 4 hàng" pitchFamily="34" charset="0"/>
              </a:rPr>
              <a:t>Chính tả : nghe – viết</a:t>
            </a:r>
            <a:endParaRPr lang="en-US" altLang="vi-VN" sz="3600" b="1" dirty="0">
              <a:solidFill>
                <a:srgbClr val="FF0000"/>
              </a:solidFill>
              <a:latin typeface="HP001 4 hàng" pitchFamily="34" charset="0"/>
            </a:endParaRPr>
          </a:p>
        </p:txBody>
      </p:sp>
      <p:sp>
        <p:nvSpPr>
          <p:cNvPr id="6" name="Text Box 133"/>
          <p:cNvSpPr txBox="1">
            <a:spLocks noChangeArrowheads="1"/>
          </p:cNvSpPr>
          <p:nvPr/>
        </p:nvSpPr>
        <p:spPr bwMode="auto">
          <a:xfrm>
            <a:off x="5267885" y="1009153"/>
            <a:ext cx="3467387" cy="646331"/>
          </a:xfrm>
          <a:prstGeom prst="rect">
            <a:avLst/>
          </a:prstGeom>
          <a:noFill/>
          <a:ln w="9525">
            <a:noFill/>
            <a:miter lim="800000"/>
            <a:headEnd/>
            <a:tailEnd/>
          </a:ln>
        </p:spPr>
        <p:txBody>
          <a:bodyPr wrap="square">
            <a:spAutoFit/>
          </a:bodyPr>
          <a:lstStyle/>
          <a:p>
            <a:pPr marL="396875" indent="-396875">
              <a:spcBef>
                <a:spcPct val="50000"/>
              </a:spcBef>
            </a:pPr>
            <a:r>
              <a:rPr lang="en-US" altLang="vi-VN" sz="3600" b="1">
                <a:solidFill>
                  <a:srgbClr val="FF0000"/>
                </a:solidFill>
                <a:latin typeface="HP001 4 hàng" pitchFamily="34" charset="0"/>
              </a:rPr>
              <a:t>Mùa nước nổi</a:t>
            </a:r>
            <a:endParaRPr lang="en-US" altLang="vi-VN" sz="3600" b="1" dirty="0">
              <a:solidFill>
                <a:srgbClr val="FF0000"/>
              </a:solidFill>
              <a:latin typeface="HP001 4 hàng" pitchFamily="34" charset="0"/>
            </a:endParaRPr>
          </a:p>
        </p:txBody>
      </p:sp>
      <p:sp>
        <p:nvSpPr>
          <p:cNvPr id="7" name="Text Box 133"/>
          <p:cNvSpPr txBox="1">
            <a:spLocks noChangeArrowheads="1"/>
          </p:cNvSpPr>
          <p:nvPr/>
        </p:nvSpPr>
        <p:spPr bwMode="auto">
          <a:xfrm>
            <a:off x="2236498" y="1689785"/>
            <a:ext cx="9890187" cy="646331"/>
          </a:xfrm>
          <a:prstGeom prst="rect">
            <a:avLst/>
          </a:prstGeom>
          <a:noFill/>
          <a:ln w="9525">
            <a:noFill/>
            <a:miter lim="800000"/>
            <a:headEnd/>
            <a:tailEnd/>
          </a:ln>
        </p:spPr>
        <p:txBody>
          <a:bodyPr wrap="square">
            <a:spAutoFit/>
          </a:bodyPr>
          <a:lstStyle/>
          <a:p>
            <a:pPr marL="396875" indent="-396875">
              <a:spcBef>
                <a:spcPct val="50000"/>
              </a:spcBef>
            </a:pPr>
            <a:r>
              <a:rPr lang="vi-VN" sz="3600" b="1">
                <a:solidFill>
                  <a:srgbClr val="000000"/>
                </a:solidFill>
                <a:latin typeface="HP001 4 hàng" panose="020B0603050302020204" pitchFamily="34" charset="0"/>
                <a:ea typeface="Courier New" panose="02070309020205020404" pitchFamily="49" charset="0"/>
              </a:rPr>
              <a:t>Đồng ǟuộng, v</a:t>
            </a:r>
            <a:r>
              <a:rPr lang="en-US" sz="3600" b="1">
                <a:solidFill>
                  <a:srgbClr val="000000"/>
                </a:solidFill>
                <a:latin typeface="HP001 4 hàng" panose="020B0603050302020204" pitchFamily="34" charset="0"/>
                <a:ea typeface="Courier New" panose="02070309020205020404" pitchFamily="49" charset="0"/>
              </a:rPr>
              <a:t>ườ</a:t>
            </a:r>
            <a:r>
              <a:rPr lang="vi-VN" sz="3600" b="1">
                <a:solidFill>
                  <a:srgbClr val="000000"/>
                </a:solidFill>
                <a:latin typeface="HP001 4 hàng" panose="020B0603050302020204" pitchFamily="34" charset="0"/>
                <a:ea typeface="Courier New" panose="02070309020205020404" pitchFamily="49" charset="0"/>
              </a:rPr>
              <a:t>n t</a:t>
            </a:r>
            <a:r>
              <a:rPr lang="en-US" sz="3600" b="1">
                <a:solidFill>
                  <a:srgbClr val="000000"/>
                </a:solidFill>
                <a:latin typeface="HP001 4 hàng" panose="020B0603050302020204" pitchFamily="34" charset="0"/>
                <a:ea typeface="Courier New" panose="02070309020205020404" pitchFamily="49" charset="0"/>
              </a:rPr>
              <a:t>ư</a:t>
            </a:r>
            <a:r>
              <a:rPr lang="vi-VN" sz="3600" b="1">
                <a:solidFill>
                  <a:srgbClr val="000000"/>
                </a:solidFill>
                <a:latin typeface="HP001 4 hàng" panose="020B0603050302020204" pitchFamily="34" charset="0"/>
                <a:ea typeface="Courier New" panose="02070309020205020404" pitchFamily="49" charset="0"/>
              </a:rPr>
              <a:t>ϑ và cây cỏ như biết giữ lại</a:t>
            </a:r>
            <a:endParaRPr lang="en-US" altLang="vi-VN" sz="3600" b="1" dirty="0">
              <a:solidFill>
                <a:srgbClr val="FF0000"/>
              </a:solidFill>
              <a:latin typeface="HP001 4 hàng" pitchFamily="34" charset="0"/>
            </a:endParaRPr>
          </a:p>
        </p:txBody>
      </p:sp>
      <p:sp>
        <p:nvSpPr>
          <p:cNvPr id="8" name="Text Box 133"/>
          <p:cNvSpPr txBox="1">
            <a:spLocks noChangeArrowheads="1"/>
          </p:cNvSpPr>
          <p:nvPr/>
        </p:nvSpPr>
        <p:spPr bwMode="auto">
          <a:xfrm>
            <a:off x="1490750" y="2383266"/>
            <a:ext cx="10701250" cy="646331"/>
          </a:xfrm>
          <a:prstGeom prst="rect">
            <a:avLst/>
          </a:prstGeom>
          <a:noFill/>
          <a:ln w="9525">
            <a:noFill/>
            <a:miter lim="800000"/>
            <a:headEnd/>
            <a:tailEnd/>
          </a:ln>
        </p:spPr>
        <p:txBody>
          <a:bodyPr wrap="square">
            <a:spAutoFit/>
          </a:bodyPr>
          <a:lstStyle/>
          <a:p>
            <a:pPr marL="396875" indent="-396875">
              <a:spcBef>
                <a:spcPct val="50000"/>
              </a:spcBef>
            </a:pPr>
            <a:r>
              <a:rPr lang="vi-VN" sz="3600" b="1">
                <a:solidFill>
                  <a:srgbClr val="000000"/>
                </a:solidFill>
                <a:latin typeface="HP001 4 hàng" panose="020B0603050302020204" pitchFamily="34" charset="0"/>
                <a:ea typeface="Courier New" panose="02070309020205020404" pitchFamily="49" charset="0"/>
              </a:rPr>
              <a:t>hạt phù sa ở quanh mình, nư</a:t>
            </a:r>
            <a:r>
              <a:rPr lang="el-GR" sz="3600" b="1">
                <a:solidFill>
                  <a:srgbClr val="000000"/>
                </a:solidFill>
                <a:latin typeface="HP001 4 hàng" panose="020B0603050302020204" pitchFamily="34" charset="0"/>
                <a:ea typeface="Courier New" panose="02070309020205020404" pitchFamily="49" charset="0"/>
              </a:rPr>
              <a:t>ϐ</a:t>
            </a:r>
            <a:r>
              <a:rPr lang="vi-VN" sz="3600" b="1">
                <a:solidFill>
                  <a:srgbClr val="000000"/>
                </a:solidFill>
                <a:latin typeface="HP001 4 hàng" panose="020B0603050302020204" pitchFamily="34" charset="0"/>
                <a:ea typeface="Courier New" panose="02070309020205020404" pitchFamily="49" charset="0"/>
              </a:rPr>
              <a:t> lại trong d</a:t>
            </a:r>
            <a:r>
              <a:rPr lang="en-US" sz="3600" b="1">
                <a:solidFill>
                  <a:srgbClr val="000000"/>
                </a:solidFill>
                <a:latin typeface="HP001 4 hàng" panose="020B0603050302020204" pitchFamily="34" charset="0"/>
                <a:ea typeface="Courier New" panose="02070309020205020404" pitchFamily="49" charset="0"/>
              </a:rPr>
              <a:t>ầ</a:t>
            </a:r>
            <a:r>
              <a:rPr lang="vi-VN" sz="3600" b="1">
                <a:solidFill>
                  <a:srgbClr val="000000"/>
                </a:solidFill>
                <a:latin typeface="HP001 4 hàng" panose="020B0603050302020204" pitchFamily="34" charset="0"/>
                <a:ea typeface="Courier New" panose="02070309020205020404" pitchFamily="49" charset="0"/>
              </a:rPr>
              <a:t>n. Ngồi</a:t>
            </a:r>
            <a:endParaRPr lang="en-US" altLang="vi-VN" sz="3600" b="1" dirty="0">
              <a:solidFill>
                <a:srgbClr val="FF0000"/>
              </a:solidFill>
              <a:latin typeface="HP001 4 hàng" pitchFamily="34" charset="0"/>
            </a:endParaRPr>
          </a:p>
        </p:txBody>
      </p:sp>
      <p:sp>
        <p:nvSpPr>
          <p:cNvPr id="9" name="Text Box 133"/>
          <p:cNvSpPr txBox="1">
            <a:spLocks noChangeArrowheads="1"/>
          </p:cNvSpPr>
          <p:nvPr/>
        </p:nvSpPr>
        <p:spPr bwMode="auto">
          <a:xfrm>
            <a:off x="1490750" y="3076747"/>
            <a:ext cx="10701250" cy="646331"/>
          </a:xfrm>
          <a:prstGeom prst="rect">
            <a:avLst/>
          </a:prstGeom>
          <a:noFill/>
          <a:ln w="9525">
            <a:noFill/>
            <a:miter lim="800000"/>
            <a:headEnd/>
            <a:tailEnd/>
          </a:ln>
        </p:spPr>
        <p:txBody>
          <a:bodyPr wrap="square">
            <a:spAutoFit/>
          </a:bodyPr>
          <a:lstStyle/>
          <a:p>
            <a:pPr marL="396875" indent="-396875">
              <a:spcBef>
                <a:spcPct val="50000"/>
              </a:spcBef>
            </a:pPr>
            <a:r>
              <a:rPr lang="vi-VN" sz="3600" b="1">
                <a:solidFill>
                  <a:srgbClr val="000000"/>
                </a:solidFill>
                <a:latin typeface="HP001 4 hàng" panose="020B0603050302020204" pitchFamily="34" charset="0"/>
                <a:ea typeface="Courier New" panose="02070309020205020404" pitchFamily="49" charset="0"/>
              </a:rPr>
              <a:t>trong nhà, ta th</a:t>
            </a:r>
            <a:r>
              <a:rPr lang="en-US" sz="3600" b="1">
                <a:solidFill>
                  <a:srgbClr val="000000"/>
                </a:solidFill>
                <a:latin typeface="HP001 4 hàng" panose="020B0603050302020204" pitchFamily="34" charset="0"/>
                <a:ea typeface="Courier New" panose="02070309020205020404" pitchFamily="49" charset="0"/>
              </a:rPr>
              <a:t>ấ</a:t>
            </a:r>
            <a:r>
              <a:rPr lang="vi-VN" sz="3600" b="1">
                <a:solidFill>
                  <a:srgbClr val="000000"/>
                </a:solidFill>
                <a:latin typeface="HP001 4 hàng" panose="020B0603050302020204" pitchFamily="34" charset="0"/>
                <a:ea typeface="Courier New" panose="02070309020205020404" pitchFamily="49" charset="0"/>
              </a:rPr>
              <a:t>y cả những đàn cá ǟòng ǟòng, t</a:t>
            </a:r>
            <a:r>
              <a:rPr lang="en-US" sz="3600" b="1">
                <a:solidFill>
                  <a:srgbClr val="000000"/>
                </a:solidFill>
                <a:latin typeface="HP001 4 hàng" panose="020B0603050302020204" pitchFamily="34" charset="0"/>
                <a:ea typeface="Courier New" panose="02070309020205020404" pitchFamily="49" charset="0"/>
              </a:rPr>
              <a:t>ừ</a:t>
            </a:r>
            <a:r>
              <a:rPr lang="vi-VN" sz="3600" b="1">
                <a:solidFill>
                  <a:srgbClr val="000000"/>
                </a:solidFill>
                <a:latin typeface="HP001 4 hàng" panose="020B0603050302020204" pitchFamily="34" charset="0"/>
                <a:ea typeface="Courier New" panose="02070309020205020404" pitchFamily="49" charset="0"/>
              </a:rPr>
              <a:t>ng</a:t>
            </a:r>
            <a:endParaRPr lang="en-US" altLang="vi-VN" sz="3600" b="1" dirty="0">
              <a:solidFill>
                <a:srgbClr val="FF0000"/>
              </a:solidFill>
              <a:latin typeface="HP001 4 hàng" pitchFamily="34" charset="0"/>
            </a:endParaRPr>
          </a:p>
        </p:txBody>
      </p:sp>
      <p:sp>
        <p:nvSpPr>
          <p:cNvPr id="10" name="Text Box 133"/>
          <p:cNvSpPr txBox="1">
            <a:spLocks noChangeArrowheads="1"/>
          </p:cNvSpPr>
          <p:nvPr/>
        </p:nvSpPr>
        <p:spPr bwMode="auto">
          <a:xfrm>
            <a:off x="1477687" y="3749204"/>
            <a:ext cx="10701250" cy="646331"/>
          </a:xfrm>
          <a:prstGeom prst="rect">
            <a:avLst/>
          </a:prstGeom>
          <a:noFill/>
          <a:ln w="9525">
            <a:noFill/>
            <a:miter lim="800000"/>
            <a:headEnd/>
            <a:tailEnd/>
          </a:ln>
        </p:spPr>
        <p:txBody>
          <a:bodyPr wrap="square">
            <a:spAutoFit/>
          </a:bodyPr>
          <a:lstStyle/>
          <a:p>
            <a:pPr marL="396875" indent="-396875">
              <a:spcBef>
                <a:spcPct val="50000"/>
              </a:spcBef>
            </a:pPr>
            <a:r>
              <a:rPr lang="vi-VN" sz="3600" b="1">
                <a:solidFill>
                  <a:srgbClr val="000000"/>
                </a:solidFill>
                <a:latin typeface="HP001 4 hàng" panose="020B0603050302020204" pitchFamily="34" charset="0"/>
                <a:ea typeface="Courier New" panose="02070309020205020404" pitchFamily="49" charset="0"/>
              </a:rPr>
              <a:t>đàn, t</a:t>
            </a:r>
            <a:r>
              <a:rPr lang="en-US" sz="3600" b="1">
                <a:solidFill>
                  <a:srgbClr val="000000"/>
                </a:solidFill>
                <a:latin typeface="HP001 4 hàng" panose="020B0603050302020204" pitchFamily="34" charset="0"/>
                <a:ea typeface="Courier New" panose="02070309020205020404" pitchFamily="49" charset="0"/>
              </a:rPr>
              <a:t>ừ</a:t>
            </a:r>
            <a:r>
              <a:rPr lang="vi-VN" sz="3600" b="1">
                <a:solidFill>
                  <a:srgbClr val="000000"/>
                </a:solidFill>
                <a:latin typeface="HP001 4 hàng" panose="020B0603050302020204" pitchFamily="34" charset="0"/>
                <a:ea typeface="Courier New" panose="02070309020205020404" pitchFamily="49" charset="0"/>
              </a:rPr>
              <a:t>ng đàn theo cá mẹ xuċ theo dòng nư</a:t>
            </a:r>
            <a:r>
              <a:rPr lang="el-GR" sz="3600" b="1">
                <a:solidFill>
                  <a:srgbClr val="000000"/>
                </a:solidFill>
                <a:latin typeface="HP001 4 hàng" panose="020B0603050302020204" pitchFamily="34" charset="0"/>
                <a:ea typeface="Courier New" panose="02070309020205020404" pitchFamily="49" charset="0"/>
              </a:rPr>
              <a:t>ϐ</a:t>
            </a:r>
            <a:r>
              <a:rPr lang="vi-VN" sz="3600" b="1">
                <a:solidFill>
                  <a:srgbClr val="000000"/>
                </a:solidFill>
                <a:latin typeface="HP001 4 hàng" panose="020B0603050302020204" pitchFamily="34" charset="0"/>
                <a:ea typeface="Courier New" panose="02070309020205020404" pitchFamily="49" charset="0"/>
              </a:rPr>
              <a:t>,</a:t>
            </a:r>
            <a:r>
              <a:rPr lang="en-US" sz="3600" b="1">
                <a:solidFill>
                  <a:srgbClr val="000000"/>
                </a:solidFill>
                <a:latin typeface="HP001 4 hàng" panose="020B0603050302020204" pitchFamily="34" charset="0"/>
                <a:ea typeface="Courier New" panose="02070309020205020404" pitchFamily="49" charset="0"/>
              </a:rPr>
              <a:t> </a:t>
            </a:r>
            <a:r>
              <a:rPr lang="vi-VN" sz="3600" b="1">
                <a:solidFill>
                  <a:srgbClr val="000000"/>
                </a:solidFill>
                <a:latin typeface="HP001 4 hàng" panose="020B0603050302020204" pitchFamily="34" charset="0"/>
                <a:ea typeface="Courier New" panose="02070309020205020404" pitchFamily="49" charset="0"/>
              </a:rPr>
              <a:t>vào</a:t>
            </a:r>
            <a:endParaRPr lang="en-US" altLang="vi-VN" sz="3600" b="1" dirty="0">
              <a:solidFill>
                <a:srgbClr val="FF0000"/>
              </a:solidFill>
              <a:latin typeface="HP001 4 hàng" pitchFamily="34" charset="0"/>
            </a:endParaRPr>
          </a:p>
        </p:txBody>
      </p:sp>
      <p:sp>
        <p:nvSpPr>
          <p:cNvPr id="11" name="Text Box 133"/>
          <p:cNvSpPr txBox="1">
            <a:spLocks noChangeArrowheads="1"/>
          </p:cNvSpPr>
          <p:nvPr/>
        </p:nvSpPr>
        <p:spPr bwMode="auto">
          <a:xfrm>
            <a:off x="1477687" y="4442685"/>
            <a:ext cx="10701250" cy="646331"/>
          </a:xfrm>
          <a:prstGeom prst="rect">
            <a:avLst/>
          </a:prstGeom>
          <a:noFill/>
          <a:ln w="9525">
            <a:noFill/>
            <a:miter lim="800000"/>
            <a:headEnd/>
            <a:tailEnd/>
          </a:ln>
        </p:spPr>
        <p:txBody>
          <a:bodyPr wrap="square">
            <a:spAutoFit/>
          </a:bodyPr>
          <a:lstStyle/>
          <a:p>
            <a:pPr marL="396875" indent="-396875">
              <a:spcBef>
                <a:spcPct val="50000"/>
              </a:spcBef>
            </a:pPr>
            <a:r>
              <a:rPr lang="vi-VN" sz="3600" b="1">
                <a:solidFill>
                  <a:srgbClr val="000000"/>
                </a:solidFill>
                <a:latin typeface="HP001 4 hàng" panose="020B0603050302020204" pitchFamily="34" charset="0"/>
                <a:ea typeface="Courier New" panose="02070309020205020404" pitchFamily="49" charset="0"/>
              </a:rPr>
              <a:t>tận đồng sâu.</a:t>
            </a:r>
            <a:endParaRPr lang="en-US" altLang="vi-VN" sz="3600" b="1" dirty="0">
              <a:solidFill>
                <a:srgbClr val="FF0000"/>
              </a:solidFill>
              <a:latin typeface="HP001 4 hàng" pitchFamily="34" charset="0"/>
            </a:endParaRPr>
          </a:p>
        </p:txBody>
      </p:sp>
    </p:spTree>
    <p:extLst>
      <p:ext uri="{BB962C8B-B14F-4D97-AF65-F5344CB8AC3E}">
        <p14:creationId xmlns:p14="http://schemas.microsoft.com/office/powerpoint/2010/main" val="1316176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
                                        </p:tgtEl>
                                        <p:attrNameLst>
                                          <p:attrName>style.visibility</p:attrName>
                                        </p:attrNameLst>
                                      </p:cBhvr>
                                      <p:to>
                                        <p:strVal val="visible"/>
                                      </p:to>
                                    </p:set>
                                    <p:anim calcmode="discrete" valueType="clr">
                                      <p:cBhvr override="childStyle">
                                        <p:cTn id="12" dur="80"/>
                                        <p:tgtEl>
                                          <p:spTgt spid="5"/>
                                        </p:tgtEl>
                                        <p:attrNameLst>
                                          <p:attrName>style.color</p:attrName>
                                        </p:attrNameLst>
                                      </p:cBhvr>
                                      <p:tavLst>
                                        <p:tav tm="50000">
                                          <p:val>
                                            <p:clrVal>
                                              <a:srgbClr val="0000CC"/>
                                            </p:clrVal>
                                          </p:val>
                                        </p:tav>
                                        <p:tav tm="0">
                                          <p:val>
                                            <p:clrVal>
                                              <a:srgbClr val="0000CC"/>
                                            </p:clrVal>
                                          </p:val>
                                        </p:tav>
                                      </p:tavLst>
                                    </p:anim>
                                    <p:anim calcmode="discrete" valueType="clr">
                                      <p:cBhvr>
                                        <p:cTn id="13" dur="80"/>
                                        <p:tgtEl>
                                          <p:spTgt spid="5"/>
                                        </p:tgtEl>
                                        <p:attrNameLst>
                                          <p:attrName>fillcolor</p:attrName>
                                        </p:attrNameLst>
                                      </p:cBhvr>
                                      <p:tavLst>
                                        <p:tav tm="0">
                                          <p:val>
                                            <p:clrVal>
                                              <a:schemeClr val="accent2"/>
                                            </p:clrVal>
                                          </p:val>
                                        </p:tav>
                                        <p:tav tm="50000">
                                          <p:val>
                                            <p:clrVal>
                                              <a:schemeClr val="hlink"/>
                                            </p:clrVal>
                                          </p:val>
                                        </p:tav>
                                      </p:tavLst>
                                    </p:anim>
                                    <p:set>
                                      <p:cBhvr>
                                        <p:cTn id="14" dur="80"/>
                                        <p:tgtEl>
                                          <p:spTgt spid="5"/>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6"/>
                                        </p:tgtEl>
                                        <p:attrNameLst>
                                          <p:attrName>style.visibility</p:attrName>
                                        </p:attrNameLst>
                                      </p:cBhvr>
                                      <p:to>
                                        <p:strVal val="visible"/>
                                      </p:to>
                                    </p:set>
                                    <p:anim calcmode="discrete" valueType="clr">
                                      <p:cBhvr override="childStyle">
                                        <p:cTn id="19" dur="80"/>
                                        <p:tgtEl>
                                          <p:spTgt spid="6"/>
                                        </p:tgtEl>
                                        <p:attrNameLst>
                                          <p:attrName>style.color</p:attrName>
                                        </p:attrNameLst>
                                      </p:cBhvr>
                                      <p:tavLst>
                                        <p:tav tm="50000">
                                          <p:val>
                                            <p:clrVal>
                                              <a:srgbClr val="0000CC"/>
                                            </p:clrVal>
                                          </p:val>
                                        </p:tav>
                                        <p:tav tm="0">
                                          <p:val>
                                            <p:clrVal>
                                              <a:srgbClr val="0000CC"/>
                                            </p:clrVal>
                                          </p:val>
                                        </p:tav>
                                      </p:tavLst>
                                    </p:anim>
                                    <p:anim calcmode="discrete" valueType="clr">
                                      <p:cBhvr>
                                        <p:cTn id="20" dur="80"/>
                                        <p:tgtEl>
                                          <p:spTgt spid="6"/>
                                        </p:tgtEl>
                                        <p:attrNameLst>
                                          <p:attrName>fillcolor</p:attrName>
                                        </p:attrNameLst>
                                      </p:cBhvr>
                                      <p:tavLst>
                                        <p:tav tm="0">
                                          <p:val>
                                            <p:clrVal>
                                              <a:schemeClr val="accent2"/>
                                            </p:clrVal>
                                          </p:val>
                                        </p:tav>
                                        <p:tav tm="50000">
                                          <p:val>
                                            <p:clrVal>
                                              <a:schemeClr val="hlink"/>
                                            </p:clrVal>
                                          </p:val>
                                        </p:tav>
                                      </p:tavLst>
                                    </p:anim>
                                    <p:set>
                                      <p:cBhvr>
                                        <p:cTn id="21" dur="80"/>
                                        <p:tgtEl>
                                          <p:spTgt spid="6"/>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7"/>
                                        </p:tgtEl>
                                        <p:attrNameLst>
                                          <p:attrName>style.visibility</p:attrName>
                                        </p:attrNameLst>
                                      </p:cBhvr>
                                      <p:to>
                                        <p:strVal val="visible"/>
                                      </p:to>
                                    </p:set>
                                    <p:anim calcmode="discrete" valueType="clr">
                                      <p:cBhvr override="childStyle">
                                        <p:cTn id="26" dur="80"/>
                                        <p:tgtEl>
                                          <p:spTgt spid="7"/>
                                        </p:tgtEl>
                                        <p:attrNameLst>
                                          <p:attrName>style.color</p:attrName>
                                        </p:attrNameLst>
                                      </p:cBhvr>
                                      <p:tavLst>
                                        <p:tav tm="50000">
                                          <p:val>
                                            <p:clrVal>
                                              <a:srgbClr val="0000CC"/>
                                            </p:clrVal>
                                          </p:val>
                                        </p:tav>
                                        <p:tav tm="0">
                                          <p:val>
                                            <p:clrVal>
                                              <a:srgbClr val="0000CC"/>
                                            </p:clrVal>
                                          </p:val>
                                        </p:tav>
                                      </p:tavLst>
                                    </p:anim>
                                    <p:anim calcmode="discrete" valueType="clr">
                                      <p:cBhvr>
                                        <p:cTn id="27" dur="80"/>
                                        <p:tgtEl>
                                          <p:spTgt spid="7"/>
                                        </p:tgtEl>
                                        <p:attrNameLst>
                                          <p:attrName>fillcolor</p:attrName>
                                        </p:attrNameLst>
                                      </p:cBhvr>
                                      <p:tavLst>
                                        <p:tav tm="0">
                                          <p:val>
                                            <p:clrVal>
                                              <a:schemeClr val="accent2"/>
                                            </p:clrVal>
                                          </p:val>
                                        </p:tav>
                                        <p:tav tm="50000">
                                          <p:val>
                                            <p:clrVal>
                                              <a:schemeClr val="hlink"/>
                                            </p:clrVal>
                                          </p:val>
                                        </p:tav>
                                      </p:tavLst>
                                    </p:anim>
                                    <p:set>
                                      <p:cBhvr>
                                        <p:cTn id="28" dur="80"/>
                                        <p:tgtEl>
                                          <p:spTgt spid="7"/>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8"/>
                                        </p:tgtEl>
                                        <p:attrNameLst>
                                          <p:attrName>style.visibility</p:attrName>
                                        </p:attrNameLst>
                                      </p:cBhvr>
                                      <p:to>
                                        <p:strVal val="visible"/>
                                      </p:to>
                                    </p:set>
                                    <p:anim calcmode="discrete" valueType="clr">
                                      <p:cBhvr override="childStyle">
                                        <p:cTn id="33" dur="80"/>
                                        <p:tgtEl>
                                          <p:spTgt spid="8"/>
                                        </p:tgtEl>
                                        <p:attrNameLst>
                                          <p:attrName>style.color</p:attrName>
                                        </p:attrNameLst>
                                      </p:cBhvr>
                                      <p:tavLst>
                                        <p:tav tm="50000">
                                          <p:val>
                                            <p:clrVal>
                                              <a:srgbClr val="0000CC"/>
                                            </p:clrVal>
                                          </p:val>
                                        </p:tav>
                                        <p:tav tm="0">
                                          <p:val>
                                            <p:clrVal>
                                              <a:srgbClr val="0000CC"/>
                                            </p:clrVal>
                                          </p:val>
                                        </p:tav>
                                      </p:tavLst>
                                    </p:anim>
                                    <p:anim calcmode="discrete" valueType="clr">
                                      <p:cBhvr>
                                        <p:cTn id="34" dur="80"/>
                                        <p:tgtEl>
                                          <p:spTgt spid="8"/>
                                        </p:tgtEl>
                                        <p:attrNameLst>
                                          <p:attrName>fillcolor</p:attrName>
                                        </p:attrNameLst>
                                      </p:cBhvr>
                                      <p:tavLst>
                                        <p:tav tm="0">
                                          <p:val>
                                            <p:clrVal>
                                              <a:schemeClr val="accent2"/>
                                            </p:clrVal>
                                          </p:val>
                                        </p:tav>
                                        <p:tav tm="50000">
                                          <p:val>
                                            <p:clrVal>
                                              <a:schemeClr val="hlink"/>
                                            </p:clrVal>
                                          </p:val>
                                        </p:tav>
                                      </p:tavLst>
                                    </p:anim>
                                    <p:set>
                                      <p:cBhvr>
                                        <p:cTn id="35" dur="80"/>
                                        <p:tgtEl>
                                          <p:spTgt spid="8"/>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9"/>
                                        </p:tgtEl>
                                        <p:attrNameLst>
                                          <p:attrName>style.visibility</p:attrName>
                                        </p:attrNameLst>
                                      </p:cBhvr>
                                      <p:to>
                                        <p:strVal val="visible"/>
                                      </p:to>
                                    </p:set>
                                    <p:anim calcmode="discrete" valueType="clr">
                                      <p:cBhvr override="childStyle">
                                        <p:cTn id="40" dur="80"/>
                                        <p:tgtEl>
                                          <p:spTgt spid="9"/>
                                        </p:tgtEl>
                                        <p:attrNameLst>
                                          <p:attrName>style.color</p:attrName>
                                        </p:attrNameLst>
                                      </p:cBhvr>
                                      <p:tavLst>
                                        <p:tav tm="50000">
                                          <p:val>
                                            <p:clrVal>
                                              <a:srgbClr val="0000CC"/>
                                            </p:clrVal>
                                          </p:val>
                                        </p:tav>
                                        <p:tav tm="0">
                                          <p:val>
                                            <p:clrVal>
                                              <a:srgbClr val="0000CC"/>
                                            </p:clrVal>
                                          </p:val>
                                        </p:tav>
                                      </p:tavLst>
                                    </p:anim>
                                    <p:anim calcmode="discrete" valueType="clr">
                                      <p:cBhvr>
                                        <p:cTn id="41" dur="80"/>
                                        <p:tgtEl>
                                          <p:spTgt spid="9"/>
                                        </p:tgtEl>
                                        <p:attrNameLst>
                                          <p:attrName>fillcolor</p:attrName>
                                        </p:attrNameLst>
                                      </p:cBhvr>
                                      <p:tavLst>
                                        <p:tav tm="0">
                                          <p:val>
                                            <p:clrVal>
                                              <a:schemeClr val="accent2"/>
                                            </p:clrVal>
                                          </p:val>
                                        </p:tav>
                                        <p:tav tm="50000">
                                          <p:val>
                                            <p:clrVal>
                                              <a:schemeClr val="hlink"/>
                                            </p:clrVal>
                                          </p:val>
                                        </p:tav>
                                      </p:tavLst>
                                    </p:anim>
                                    <p:set>
                                      <p:cBhvr>
                                        <p:cTn id="42" dur="80"/>
                                        <p:tgtEl>
                                          <p:spTgt spid="9"/>
                                        </p:tgtEl>
                                        <p:attrNameLst>
                                          <p:attrName>fill.type</p:attrName>
                                        </p:attrNameLst>
                                      </p:cBhvr>
                                      <p:to>
                                        <p:strVal val="solid"/>
                                      </p:to>
                                    </p:set>
                                  </p:childTnLst>
                                </p:cTn>
                              </p:par>
                            </p:childTnLst>
                          </p:cTn>
                        </p:par>
                      </p:childTnLst>
                    </p:cTn>
                  </p:par>
                  <p:par>
                    <p:cTn id="43" fill="hold">
                      <p:stCondLst>
                        <p:cond delay="indefinite"/>
                      </p:stCondLst>
                      <p:childTnLst>
                        <p:par>
                          <p:cTn id="44" fill="hold">
                            <p:stCondLst>
                              <p:cond delay="0"/>
                            </p:stCondLst>
                            <p:childTnLst>
                              <p:par>
                                <p:cTn id="45" presetID="27" presetClass="entr" presetSubtype="0" fill="hold" grpId="0" nodeType="clickEffect">
                                  <p:stCondLst>
                                    <p:cond delay="0"/>
                                  </p:stCondLst>
                                  <p:iterate type="lt">
                                    <p:tmPct val="50000"/>
                                  </p:iterate>
                                  <p:childTnLst>
                                    <p:set>
                                      <p:cBhvr>
                                        <p:cTn id="46" dur="1" fill="hold">
                                          <p:stCondLst>
                                            <p:cond delay="0"/>
                                          </p:stCondLst>
                                        </p:cTn>
                                        <p:tgtEl>
                                          <p:spTgt spid="10"/>
                                        </p:tgtEl>
                                        <p:attrNameLst>
                                          <p:attrName>style.visibility</p:attrName>
                                        </p:attrNameLst>
                                      </p:cBhvr>
                                      <p:to>
                                        <p:strVal val="visible"/>
                                      </p:to>
                                    </p:set>
                                    <p:anim calcmode="discrete" valueType="clr">
                                      <p:cBhvr override="childStyle">
                                        <p:cTn id="47" dur="80"/>
                                        <p:tgtEl>
                                          <p:spTgt spid="10"/>
                                        </p:tgtEl>
                                        <p:attrNameLst>
                                          <p:attrName>style.color</p:attrName>
                                        </p:attrNameLst>
                                      </p:cBhvr>
                                      <p:tavLst>
                                        <p:tav tm="50000">
                                          <p:val>
                                            <p:clrVal>
                                              <a:srgbClr val="0000CC"/>
                                            </p:clrVal>
                                          </p:val>
                                        </p:tav>
                                        <p:tav tm="0">
                                          <p:val>
                                            <p:clrVal>
                                              <a:srgbClr val="0000CC"/>
                                            </p:clrVal>
                                          </p:val>
                                        </p:tav>
                                      </p:tavLst>
                                    </p:anim>
                                    <p:anim calcmode="discrete" valueType="clr">
                                      <p:cBhvr>
                                        <p:cTn id="48" dur="80"/>
                                        <p:tgtEl>
                                          <p:spTgt spid="10"/>
                                        </p:tgtEl>
                                        <p:attrNameLst>
                                          <p:attrName>fillcolor</p:attrName>
                                        </p:attrNameLst>
                                      </p:cBhvr>
                                      <p:tavLst>
                                        <p:tav tm="0">
                                          <p:val>
                                            <p:clrVal>
                                              <a:schemeClr val="accent2"/>
                                            </p:clrVal>
                                          </p:val>
                                        </p:tav>
                                        <p:tav tm="50000">
                                          <p:val>
                                            <p:clrVal>
                                              <a:schemeClr val="hlink"/>
                                            </p:clrVal>
                                          </p:val>
                                        </p:tav>
                                      </p:tavLst>
                                    </p:anim>
                                    <p:set>
                                      <p:cBhvr>
                                        <p:cTn id="49" dur="80"/>
                                        <p:tgtEl>
                                          <p:spTgt spid="10"/>
                                        </p:tgtEl>
                                        <p:attrNameLst>
                                          <p:attrName>fill.type</p:attrName>
                                        </p:attrNameLst>
                                      </p:cBhvr>
                                      <p:to>
                                        <p:strVal val="solid"/>
                                      </p:to>
                                    </p:set>
                                  </p:childTnLst>
                                </p:cTn>
                              </p:par>
                            </p:childTnLst>
                          </p:cTn>
                        </p:par>
                      </p:childTnLst>
                    </p:cTn>
                  </p:par>
                  <p:par>
                    <p:cTn id="50" fill="hold">
                      <p:stCondLst>
                        <p:cond delay="indefinite"/>
                      </p:stCondLst>
                      <p:childTnLst>
                        <p:par>
                          <p:cTn id="51" fill="hold">
                            <p:stCondLst>
                              <p:cond delay="0"/>
                            </p:stCondLst>
                            <p:childTnLst>
                              <p:par>
                                <p:cTn id="52" presetID="27" presetClass="entr" presetSubtype="0" fill="hold" grpId="0" nodeType="clickEffect">
                                  <p:stCondLst>
                                    <p:cond delay="0"/>
                                  </p:stCondLst>
                                  <p:iterate type="lt">
                                    <p:tmPct val="50000"/>
                                  </p:iterate>
                                  <p:childTnLst>
                                    <p:set>
                                      <p:cBhvr>
                                        <p:cTn id="53" dur="1" fill="hold">
                                          <p:stCondLst>
                                            <p:cond delay="0"/>
                                          </p:stCondLst>
                                        </p:cTn>
                                        <p:tgtEl>
                                          <p:spTgt spid="11"/>
                                        </p:tgtEl>
                                        <p:attrNameLst>
                                          <p:attrName>style.visibility</p:attrName>
                                        </p:attrNameLst>
                                      </p:cBhvr>
                                      <p:to>
                                        <p:strVal val="visible"/>
                                      </p:to>
                                    </p:set>
                                    <p:anim calcmode="discrete" valueType="clr">
                                      <p:cBhvr override="childStyle">
                                        <p:cTn id="54" dur="80"/>
                                        <p:tgtEl>
                                          <p:spTgt spid="11"/>
                                        </p:tgtEl>
                                        <p:attrNameLst>
                                          <p:attrName>style.color</p:attrName>
                                        </p:attrNameLst>
                                      </p:cBhvr>
                                      <p:tavLst>
                                        <p:tav tm="50000">
                                          <p:val>
                                            <p:clrVal>
                                              <a:srgbClr val="0000CC"/>
                                            </p:clrVal>
                                          </p:val>
                                        </p:tav>
                                        <p:tav tm="0">
                                          <p:val>
                                            <p:clrVal>
                                              <a:srgbClr val="0000CC"/>
                                            </p:clrVal>
                                          </p:val>
                                        </p:tav>
                                      </p:tavLst>
                                    </p:anim>
                                    <p:anim calcmode="discrete" valueType="clr">
                                      <p:cBhvr>
                                        <p:cTn id="55" dur="80"/>
                                        <p:tgtEl>
                                          <p:spTgt spid="11"/>
                                        </p:tgtEl>
                                        <p:attrNameLst>
                                          <p:attrName>fillcolor</p:attrName>
                                        </p:attrNameLst>
                                      </p:cBhvr>
                                      <p:tavLst>
                                        <p:tav tm="0">
                                          <p:val>
                                            <p:clrVal>
                                              <a:schemeClr val="accent2"/>
                                            </p:clrVal>
                                          </p:val>
                                        </p:tav>
                                        <p:tav tm="50000">
                                          <p:val>
                                            <p:clrVal>
                                              <a:schemeClr val="hlink"/>
                                            </p:clrVal>
                                          </p:val>
                                        </p:tav>
                                      </p:tavLst>
                                    </p:anim>
                                    <p:set>
                                      <p:cBhvr>
                                        <p:cTn id="56"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24696"/>
            <a:ext cx="12192000" cy="193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938240" y="401391"/>
            <a:ext cx="10718319" cy="744819"/>
          </a:xfrm>
          <a:prstGeom prst="rect">
            <a:avLst/>
          </a:prstGeom>
        </p:spPr>
        <p:txBody>
          <a:bodyPr wrap="none">
            <a:spAutoFit/>
          </a:bodyPr>
          <a:lstStyle/>
          <a:p>
            <a:pPr lvl="0" fontAlgn="base">
              <a:lnSpc>
                <a:spcPct val="106000"/>
              </a:lnSpc>
              <a:spcAft>
                <a:spcPts val="195"/>
              </a:spcAft>
              <a:buClr>
                <a:srgbClr val="70B3DA"/>
              </a:buClr>
              <a:buSzPts val="1250"/>
            </a:pPr>
            <a:r>
              <a:rPr lang="en-US" sz="4000" b="1">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2. Tìm tên sự vật có tiếng bắt đầu bằng </a:t>
            </a:r>
            <a:r>
              <a:rPr lang="en-US" sz="4000" b="1" i="1">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c</a:t>
            </a:r>
            <a:r>
              <a:rPr lang="en-US" sz="4000" b="1">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hoặc </a:t>
            </a:r>
            <a:r>
              <a:rPr lang="en-US" sz="4000" b="1" i="1">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k</a:t>
            </a:r>
            <a:r>
              <a:rPr lang="en-US" sz="4000" b="1">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3" name="Picture 2"/>
          <p:cNvPicPr>
            <a:picLocks noChangeAspect="1"/>
          </p:cNvPicPr>
          <p:nvPr/>
        </p:nvPicPr>
        <p:blipFill>
          <a:blip r:embed="rId3"/>
          <a:stretch>
            <a:fillRect/>
          </a:stretch>
        </p:blipFill>
        <p:spPr>
          <a:xfrm>
            <a:off x="852487" y="1456644"/>
            <a:ext cx="10487025" cy="2638425"/>
          </a:xfrm>
          <a:prstGeom prst="rect">
            <a:avLst/>
          </a:prstGeom>
        </p:spPr>
      </p:pic>
      <p:sp>
        <p:nvSpPr>
          <p:cNvPr id="5" name="Rectangle 4"/>
          <p:cNvSpPr/>
          <p:nvPr/>
        </p:nvSpPr>
        <p:spPr>
          <a:xfrm>
            <a:off x="1278154" y="4155939"/>
            <a:ext cx="1736373" cy="707886"/>
          </a:xfrm>
          <a:prstGeom prst="rect">
            <a:avLst/>
          </a:prstGeom>
        </p:spPr>
        <p:txBody>
          <a:bodyPr wrap="none">
            <a:spAutoFit/>
          </a:bodyPr>
          <a:lstStyle/>
          <a:p>
            <a:r>
              <a:rPr lang="en-US" sz="4000">
                <a:solidFill>
                  <a:srgbClr val="181717"/>
                </a:solidFill>
                <a:latin typeface="Times New Roman" panose="02020603050405020304" pitchFamily="18" charset="0"/>
                <a:ea typeface="Times New Roman" panose="02020603050405020304" pitchFamily="18" charset="0"/>
              </a:rPr>
              <a:t>cây cầu</a:t>
            </a:r>
            <a:endParaRPr lang="en-US" sz="4000"/>
          </a:p>
        </p:txBody>
      </p:sp>
      <p:sp>
        <p:nvSpPr>
          <p:cNvPr id="6" name="Rectangle 5"/>
          <p:cNvSpPr/>
          <p:nvPr/>
        </p:nvSpPr>
        <p:spPr>
          <a:xfrm>
            <a:off x="5437709" y="4263733"/>
            <a:ext cx="1508746" cy="707886"/>
          </a:xfrm>
          <a:prstGeom prst="rect">
            <a:avLst/>
          </a:prstGeom>
        </p:spPr>
        <p:txBody>
          <a:bodyPr wrap="none">
            <a:spAutoFit/>
          </a:bodyPr>
          <a:lstStyle/>
          <a:p>
            <a:r>
              <a:rPr lang="en-US" sz="4000">
                <a:solidFill>
                  <a:srgbClr val="181717"/>
                </a:solidFill>
                <a:latin typeface="Times New Roman" panose="02020603050405020304" pitchFamily="18" charset="0"/>
                <a:ea typeface="Times New Roman" panose="02020603050405020304" pitchFamily="18" charset="0"/>
              </a:rPr>
              <a:t>con cá</a:t>
            </a:r>
            <a:endParaRPr lang="en-US" sz="4000"/>
          </a:p>
        </p:txBody>
      </p:sp>
      <p:sp>
        <p:nvSpPr>
          <p:cNvPr id="7" name="Rectangle 6"/>
          <p:cNvSpPr/>
          <p:nvPr/>
        </p:nvSpPr>
        <p:spPr>
          <a:xfrm>
            <a:off x="8822791" y="4155939"/>
            <a:ext cx="1936749" cy="707886"/>
          </a:xfrm>
          <a:prstGeom prst="rect">
            <a:avLst/>
          </a:prstGeom>
        </p:spPr>
        <p:txBody>
          <a:bodyPr wrap="none">
            <a:spAutoFit/>
          </a:bodyPr>
          <a:lstStyle/>
          <a:p>
            <a:r>
              <a:rPr lang="en-US" sz="4000">
                <a:solidFill>
                  <a:srgbClr val="181717"/>
                </a:solidFill>
                <a:latin typeface="Times New Roman" panose="02020603050405020304" pitchFamily="18" charset="0"/>
                <a:ea typeface="Times New Roman" panose="02020603050405020304" pitchFamily="18" charset="0"/>
              </a:rPr>
              <a:t>con kiến</a:t>
            </a:r>
            <a:endParaRPr lang="en-US" sz="4000"/>
          </a:p>
        </p:txBody>
      </p:sp>
    </p:spTree>
    <p:extLst>
      <p:ext uri="{BB962C8B-B14F-4D97-AF65-F5344CB8AC3E}">
        <p14:creationId xmlns:p14="http://schemas.microsoft.com/office/powerpoint/2010/main" val="206996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125" y="70348"/>
            <a:ext cx="11821886" cy="4998040"/>
          </a:xfrm>
          <a:prstGeom prst="rect">
            <a:avLst/>
          </a:prstGeom>
        </p:spPr>
      </p:pic>
      <p:pic>
        <p:nvPicPr>
          <p:cNvPr id="3"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924696"/>
            <a:ext cx="12192000" cy="193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087287" y="1450003"/>
            <a:ext cx="543739" cy="646331"/>
          </a:xfrm>
          <a:prstGeom prst="rect">
            <a:avLst/>
          </a:prstGeom>
        </p:spPr>
        <p:txBody>
          <a:bodyPr wrap="none">
            <a:spAutoFit/>
          </a:bodyPr>
          <a:lstStyle/>
          <a:p>
            <a:r>
              <a:rPr lang="en-US" sz="3600" b="1">
                <a:solidFill>
                  <a:srgbClr val="FF0000"/>
                </a:solidFill>
                <a:latin typeface="Times New Roman" panose="02020603050405020304" pitchFamily="18" charset="0"/>
                <a:cs typeface="Times New Roman" panose="02020603050405020304" pitchFamily="18" charset="0"/>
              </a:rPr>
              <a:t>tr</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5707519" y="1475801"/>
            <a:ext cx="646331" cy="646331"/>
          </a:xfrm>
          <a:prstGeom prst="rect">
            <a:avLst/>
          </a:prstGeom>
        </p:spPr>
        <p:txBody>
          <a:bodyPr wrap="none">
            <a:spAutoFit/>
          </a:bodyPr>
          <a:lstStyle/>
          <a:p>
            <a:r>
              <a:rPr lang="en-US" sz="3600" b="1">
                <a:solidFill>
                  <a:srgbClr val="FF0000"/>
                </a:solidFill>
                <a:latin typeface="Times New Roman" panose="02020603050405020304" pitchFamily="18" charset="0"/>
                <a:cs typeface="Times New Roman" panose="02020603050405020304" pitchFamily="18" charset="0"/>
              </a:rPr>
              <a:t>ch</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0476264" y="1476129"/>
            <a:ext cx="646331" cy="646331"/>
          </a:xfrm>
          <a:prstGeom prst="rect">
            <a:avLst/>
          </a:prstGeom>
        </p:spPr>
        <p:txBody>
          <a:bodyPr wrap="none">
            <a:spAutoFit/>
          </a:bodyPr>
          <a:lstStyle/>
          <a:p>
            <a:r>
              <a:rPr lang="en-US" sz="3600" b="1">
                <a:solidFill>
                  <a:srgbClr val="FF0000"/>
                </a:solidFill>
                <a:latin typeface="Times New Roman" panose="02020603050405020304" pitchFamily="18" charset="0"/>
                <a:cs typeface="Times New Roman" panose="02020603050405020304" pitchFamily="18" charset="0"/>
              </a:rPr>
              <a:t>ch</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162447" y="2187420"/>
            <a:ext cx="646331" cy="646331"/>
          </a:xfrm>
          <a:prstGeom prst="rect">
            <a:avLst/>
          </a:prstGeom>
        </p:spPr>
        <p:txBody>
          <a:bodyPr wrap="none">
            <a:spAutoFit/>
          </a:bodyPr>
          <a:lstStyle/>
          <a:p>
            <a:r>
              <a:rPr lang="en-US" sz="3600" b="1">
                <a:solidFill>
                  <a:srgbClr val="FF0000"/>
                </a:solidFill>
                <a:latin typeface="Times New Roman" panose="02020603050405020304" pitchFamily="18" charset="0"/>
                <a:cs typeface="Times New Roman" panose="02020603050405020304" pitchFamily="18" charset="0"/>
              </a:rPr>
              <a:t>ch</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153841" y="1528026"/>
            <a:ext cx="543739" cy="646331"/>
          </a:xfrm>
          <a:prstGeom prst="rect">
            <a:avLst/>
          </a:prstGeom>
        </p:spPr>
        <p:txBody>
          <a:bodyPr wrap="none">
            <a:spAutoFit/>
          </a:bodyPr>
          <a:lstStyle/>
          <a:p>
            <a:r>
              <a:rPr lang="en-US" sz="3600" b="1">
                <a:solidFill>
                  <a:srgbClr val="FF0000"/>
                </a:solidFill>
                <a:latin typeface="Times New Roman" panose="02020603050405020304" pitchFamily="18" charset="0"/>
                <a:cs typeface="Times New Roman" panose="02020603050405020304" pitchFamily="18" charset="0"/>
              </a:rPr>
              <a:t>tr</a:t>
            </a:r>
            <a:endParaRPr lang="en-US" sz="36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5308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92194" y="247739"/>
            <a:ext cx="11666629" cy="5272520"/>
          </a:xfrm>
          <a:prstGeom prst="rect">
            <a:avLst/>
          </a:prstGeom>
        </p:spPr>
      </p:pic>
      <p:pic>
        <p:nvPicPr>
          <p:cNvPr id="8"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924696"/>
            <a:ext cx="12192000" cy="193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2089654" y="1540787"/>
            <a:ext cx="583814" cy="707886"/>
          </a:xfrm>
          <a:prstGeom prst="rect">
            <a:avLst/>
          </a:prstGeom>
        </p:spPr>
        <p:txBody>
          <a:bodyPr wrap="none">
            <a:spAutoFit/>
          </a:bodyPr>
          <a:lstStyle/>
          <a:p>
            <a:r>
              <a:rPr lang="en-US" sz="4000" b="1">
                <a:ln>
                  <a:solidFill>
                    <a:srgbClr val="FF0000"/>
                  </a:solidFill>
                </a:ln>
                <a:solidFill>
                  <a:srgbClr val="FF0000"/>
                </a:solidFill>
                <a:latin typeface="Times New Roman" panose="02020603050405020304" pitchFamily="18" charset="0"/>
                <a:cs typeface="Times New Roman" panose="02020603050405020304" pitchFamily="18" charset="0"/>
              </a:rPr>
              <a:t>tr</a:t>
            </a:r>
            <a:endParaRPr lang="en-US" sz="4000">
              <a:ln>
                <a:solidFill>
                  <a:srgbClr val="FF0000"/>
                </a:solidFill>
              </a:ln>
              <a:solidFill>
                <a:srgbClr val="FF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5720582" y="1579647"/>
            <a:ext cx="697627" cy="707886"/>
          </a:xfrm>
          <a:prstGeom prst="rect">
            <a:avLst/>
          </a:prstGeom>
        </p:spPr>
        <p:txBody>
          <a:bodyPr wrap="none">
            <a:spAutoFit/>
          </a:bodyPr>
          <a:lstStyle/>
          <a:p>
            <a:r>
              <a:rPr lang="en-US" sz="4000" b="1">
                <a:ln>
                  <a:solidFill>
                    <a:srgbClr val="FF0000"/>
                  </a:solidFill>
                </a:ln>
                <a:solidFill>
                  <a:srgbClr val="FF0000"/>
                </a:solidFill>
                <a:latin typeface="Times New Roman" panose="02020603050405020304" pitchFamily="18" charset="0"/>
                <a:cs typeface="Times New Roman" panose="02020603050405020304" pitchFamily="18" charset="0"/>
              </a:rPr>
              <a:t>ch</a:t>
            </a:r>
            <a:endParaRPr lang="en-US" sz="4000">
              <a:ln>
                <a:solidFill>
                  <a:srgbClr val="FF0000"/>
                </a:solidFill>
              </a:ln>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10463201" y="1566611"/>
            <a:ext cx="697627" cy="707886"/>
          </a:xfrm>
          <a:prstGeom prst="rect">
            <a:avLst/>
          </a:prstGeom>
        </p:spPr>
        <p:txBody>
          <a:bodyPr wrap="none">
            <a:spAutoFit/>
          </a:bodyPr>
          <a:lstStyle/>
          <a:p>
            <a:r>
              <a:rPr lang="en-US" sz="4000" b="1">
                <a:ln>
                  <a:solidFill>
                    <a:srgbClr val="FF0000"/>
                  </a:solidFill>
                </a:ln>
                <a:solidFill>
                  <a:srgbClr val="FF0000"/>
                </a:solidFill>
                <a:latin typeface="Times New Roman" panose="02020603050405020304" pitchFamily="18" charset="0"/>
                <a:cs typeface="Times New Roman" panose="02020603050405020304" pitchFamily="18" charset="0"/>
              </a:rPr>
              <a:t>ch</a:t>
            </a:r>
            <a:endParaRPr lang="en-US" sz="4000">
              <a:ln>
                <a:solidFill>
                  <a:srgbClr val="FF0000"/>
                </a:solidFill>
              </a:ln>
              <a:solidFill>
                <a:srgbClr val="FF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1188573" y="2379904"/>
            <a:ext cx="697627" cy="707886"/>
          </a:xfrm>
          <a:prstGeom prst="rect">
            <a:avLst/>
          </a:prstGeom>
        </p:spPr>
        <p:txBody>
          <a:bodyPr wrap="none">
            <a:spAutoFit/>
          </a:bodyPr>
          <a:lstStyle/>
          <a:p>
            <a:r>
              <a:rPr lang="en-US" sz="4000" b="1">
                <a:ln>
                  <a:solidFill>
                    <a:srgbClr val="FF0000"/>
                  </a:solidFill>
                </a:ln>
                <a:solidFill>
                  <a:srgbClr val="FF0000"/>
                </a:solidFill>
                <a:latin typeface="Times New Roman" panose="02020603050405020304" pitchFamily="18" charset="0"/>
                <a:cs typeface="Times New Roman" panose="02020603050405020304" pitchFamily="18" charset="0"/>
              </a:rPr>
              <a:t>ch</a:t>
            </a:r>
            <a:endParaRPr lang="en-US" sz="4000">
              <a:ln>
                <a:solidFill>
                  <a:srgbClr val="FF0000"/>
                </a:solidFill>
              </a:ln>
              <a:solidFill>
                <a:srgbClr val="FF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5768624" y="2379903"/>
            <a:ext cx="583814" cy="707886"/>
          </a:xfrm>
          <a:prstGeom prst="rect">
            <a:avLst/>
          </a:prstGeom>
        </p:spPr>
        <p:txBody>
          <a:bodyPr wrap="none">
            <a:spAutoFit/>
          </a:bodyPr>
          <a:lstStyle/>
          <a:p>
            <a:r>
              <a:rPr lang="en-US" sz="4000" b="1">
                <a:ln>
                  <a:solidFill>
                    <a:srgbClr val="FF0000"/>
                  </a:solidFill>
                </a:ln>
                <a:solidFill>
                  <a:srgbClr val="FF0000"/>
                </a:solidFill>
                <a:latin typeface="Times New Roman" panose="02020603050405020304" pitchFamily="18" charset="0"/>
                <a:cs typeface="Times New Roman" panose="02020603050405020304" pitchFamily="18" charset="0"/>
              </a:rPr>
              <a:t>tr</a:t>
            </a:r>
            <a:endParaRPr lang="en-US" sz="4000">
              <a:ln>
                <a:solidFill>
                  <a:srgbClr val="FF0000"/>
                </a:solidFill>
              </a:ln>
              <a:solidFill>
                <a:srgbClr val="FF0000"/>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10529608" y="2419093"/>
            <a:ext cx="583814" cy="707886"/>
          </a:xfrm>
          <a:prstGeom prst="rect">
            <a:avLst/>
          </a:prstGeom>
        </p:spPr>
        <p:txBody>
          <a:bodyPr wrap="none">
            <a:spAutoFit/>
          </a:bodyPr>
          <a:lstStyle/>
          <a:p>
            <a:r>
              <a:rPr lang="en-US" sz="4000" b="1">
                <a:ln>
                  <a:solidFill>
                    <a:srgbClr val="FF0000"/>
                  </a:solidFill>
                </a:ln>
                <a:solidFill>
                  <a:srgbClr val="FF0000"/>
                </a:solidFill>
                <a:latin typeface="Times New Roman" panose="02020603050405020304" pitchFamily="18" charset="0"/>
                <a:cs typeface="Times New Roman" panose="02020603050405020304" pitchFamily="18" charset="0"/>
              </a:rPr>
              <a:t>tr</a:t>
            </a:r>
            <a:endParaRPr lang="en-US" sz="4000">
              <a:ln>
                <a:solidFill>
                  <a:srgbClr val="FF0000"/>
                </a:solidFill>
              </a:ln>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4014951" y="4235669"/>
            <a:ext cx="8269243" cy="461665"/>
          </a:xfrm>
          <a:prstGeom prst="rect">
            <a:avLst/>
          </a:prstGeom>
          <a:noFill/>
        </p:spPr>
        <p:txBody>
          <a:bodyPr wrap="square" rtlCol="0">
            <a:spAutoFit/>
          </a:bodyPr>
          <a:lstStyle/>
          <a:p>
            <a:r>
              <a:rPr lang="en-US" sz="2400" b="1" dirty="0" err="1" smtClean="0">
                <a:latin typeface="Times New Roman" panose="02020603050405020304" pitchFamily="18" charset="0"/>
                <a:cs typeface="Times New Roman" panose="02020603050405020304" pitchFamily="18" charset="0"/>
              </a:rPr>
              <a:t>Thác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nước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mạc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các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bạn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chú</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bác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thùng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rác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lạc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đường</a:t>
            </a:r>
            <a:r>
              <a:rPr lang="en-US" sz="2400" b="1" dirty="0" smtClean="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4126409" y="4924695"/>
            <a:ext cx="8157785" cy="523220"/>
          </a:xfrm>
          <a:prstGeom prst="rect">
            <a:avLst/>
          </a:prstGeom>
          <a:noFill/>
        </p:spPr>
        <p:txBody>
          <a:bodyPr wrap="square" rtlCol="0">
            <a:spAutoFit/>
          </a:bodyPr>
          <a:lstStyle/>
          <a:p>
            <a:r>
              <a:rPr lang="en-US" sz="2800" b="1" dirty="0" err="1" smtClean="0">
                <a:latin typeface="Times New Roman" panose="02020603050405020304" pitchFamily="18" charset="0"/>
                <a:cs typeface="Times New Roman" panose="02020603050405020304" pitchFamily="18" charset="0"/>
              </a:rPr>
              <a:t>Cát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biển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hát</a:t>
            </a:r>
            <a:r>
              <a:rPr lang="en-US" sz="2800" b="1" dirty="0" smtClean="0">
                <a:latin typeface="Times New Roman" panose="02020603050405020304" pitchFamily="18" charset="0"/>
                <a:cs typeface="Times New Roman" panose="02020603050405020304" pitchFamily="18" charset="0"/>
              </a:rPr>
              <a:t> ca, </a:t>
            </a:r>
            <a:r>
              <a:rPr lang="en-US" sz="2800" b="1" dirty="0" err="1" smtClean="0">
                <a:latin typeface="Times New Roman" panose="02020603050405020304" pitchFamily="18" charset="0"/>
                <a:cs typeface="Times New Roman" panose="02020603050405020304" pitchFamily="18" charset="0"/>
              </a:rPr>
              <a:t>hạt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đỗ</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cái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bát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bài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hát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lát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bánh</a:t>
            </a:r>
            <a:r>
              <a:rPr lang="en-US" sz="2800" b="1" dirty="0" smtClean="0">
                <a:latin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159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1"/>
            <a:ext cx="12144655" cy="2233749"/>
          </a:xfrm>
          <a:prstGeom prst="rect">
            <a:avLst/>
          </a:prstGeom>
        </p:spPr>
      </p:pic>
      <p:sp>
        <p:nvSpPr>
          <p:cNvPr id="4" name="Cloud 3"/>
          <p:cNvSpPr/>
          <p:nvPr/>
        </p:nvSpPr>
        <p:spPr>
          <a:xfrm>
            <a:off x="2804835" y="2356459"/>
            <a:ext cx="6874742" cy="2450671"/>
          </a:xfrm>
          <a:prstGeom prst="cloud">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err="1">
                <a:solidFill>
                  <a:srgbClr val="FF0000"/>
                </a:solidFill>
                <a:latin typeface="Times New Roman" pitchFamily="18" charset="0"/>
                <a:cs typeface="Times New Roman" pitchFamily="18" charset="0"/>
              </a:rPr>
              <a:t>Tiết</a:t>
            </a:r>
            <a:r>
              <a:rPr lang="en-US" sz="9600" b="1">
                <a:solidFill>
                  <a:srgbClr val="FF0000"/>
                </a:solidFill>
                <a:latin typeface="Times New Roman" pitchFamily="18" charset="0"/>
                <a:cs typeface="Times New Roman" pitchFamily="18" charset="0"/>
              </a:rPr>
              <a:t> 4</a:t>
            </a:r>
            <a:endParaRPr lang="en-US" sz="9600" b="1" dirty="0">
              <a:solidFill>
                <a:srgbClr val="FF0000"/>
              </a:solidFill>
              <a:latin typeface="Times New Roman" pitchFamily="18" charset="0"/>
              <a:cs typeface="Times New Roman" pitchFamily="18" charset="0"/>
            </a:endParaRPr>
          </a:p>
        </p:txBody>
      </p:sp>
      <p:grpSp>
        <p:nvGrpSpPr>
          <p:cNvPr id="7" name="Group 16"/>
          <p:cNvGrpSpPr>
            <a:grpSpLocks/>
          </p:cNvGrpSpPr>
          <p:nvPr/>
        </p:nvGrpSpPr>
        <p:grpSpPr bwMode="auto">
          <a:xfrm>
            <a:off x="-2" y="4937760"/>
            <a:ext cx="12192001" cy="1920240"/>
            <a:chOff x="0" y="4095750"/>
            <a:chExt cx="9231630" cy="1047750"/>
          </a:xfrm>
        </p:grpSpPr>
        <p:pic>
          <p:nvPicPr>
            <p:cNvPr id="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95750"/>
              <a:ext cx="242697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095750"/>
              <a:ext cx="25146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095750"/>
              <a:ext cx="25146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3730" y="4095750"/>
              <a:ext cx="22479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70170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819400" y="213610"/>
            <a:ext cx="2514600" cy="2819400"/>
            <a:chOff x="528" y="144"/>
            <a:chExt cx="1584" cy="1584"/>
          </a:xfrm>
          <a:solidFill>
            <a:srgbClr val="D60093"/>
          </a:solidFill>
        </p:grpSpPr>
        <p:sp>
          <p:nvSpPr>
            <p:cNvPr id="93187" name="AutoShape 3"/>
            <p:cNvSpPr>
              <a:spLocks noChangeArrowheads="1"/>
            </p:cNvSpPr>
            <p:nvPr/>
          </p:nvSpPr>
          <p:spPr bwMode="auto">
            <a:xfrm>
              <a:off x="528" y="14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437 h 21600"/>
                <a:gd name="T2" fmla="*/ 5400 w 21600"/>
                <a:gd name="T3" fmla="*/ 12437 h 21600"/>
                <a:gd name="T4" fmla="*/ 10800 w 21600"/>
                <a:gd name="T5" fmla="*/ 24873 h 21600"/>
                <a:gd name="T6" fmla="*/ 10800 w 21600"/>
                <a:gd name="T7" fmla="*/ 19473 h 21600"/>
                <a:gd name="T8" fmla="*/ 21600 w 21600"/>
                <a:gd name="T9" fmla="*/ 12437 h 21600"/>
                <a:gd name="T10" fmla="*/ 16200 w 21600"/>
                <a:gd name="T11" fmla="*/ 12437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873"/>
                  </a:lnTo>
                  <a:lnTo>
                    <a:pt x="21600" y="24873"/>
                  </a:lnTo>
                  <a:lnTo>
                    <a:pt x="21600" y="0"/>
                  </a:lnTo>
                  <a:close/>
                  <a:moveTo>
                    <a:pt x="5400" y="5400"/>
                  </a:moveTo>
                  <a:lnTo>
                    <a:pt x="5400" y="19473"/>
                  </a:lnTo>
                  <a:lnTo>
                    <a:pt x="16200" y="19473"/>
                  </a:lnTo>
                  <a:lnTo>
                    <a:pt x="16200" y="5400"/>
                  </a:lnTo>
                  <a:close/>
                </a:path>
              </a:pathLst>
            </a:custGeom>
            <a:grpFill/>
            <a:ln w="9525">
              <a:solidFill>
                <a:schemeClr val="accent4">
                  <a:lumMod val="50000"/>
                </a:schemeClr>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93188" name="Text Box 4"/>
            <p:cNvSpPr txBox="1">
              <a:spLocks noChangeArrowheads="1"/>
            </p:cNvSpPr>
            <p:nvPr/>
          </p:nvSpPr>
          <p:spPr bwMode="auto">
            <a:xfrm>
              <a:off x="860" y="672"/>
              <a:ext cx="947" cy="571"/>
            </a:xfrm>
            <a:prstGeom prst="rect">
              <a:avLst/>
            </a:prstGeom>
            <a:grpFill/>
            <a:ln>
              <a:solidFill>
                <a:schemeClr val="accent4">
                  <a:lumMod val="50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solidFill>
                    <a:schemeClr val="hlink"/>
                  </a:solidFill>
                  <a:latin typeface=".VnClarendonH" pitchFamily="34" charset="0"/>
                </a:rPr>
                <a:t>« cöa</a:t>
              </a:r>
            </a:p>
            <a:p>
              <a:pPr algn="ctr"/>
              <a:r>
                <a:rPr lang="en-US" sz="3200" b="1">
                  <a:solidFill>
                    <a:srgbClr val="FFFF00"/>
                  </a:solidFill>
                  <a:latin typeface=".VnClarendonH" pitchFamily="34" charset="0"/>
                </a:rPr>
                <a:t>sè 1</a:t>
              </a:r>
            </a:p>
          </p:txBody>
        </p:sp>
      </p:grpSp>
      <p:grpSp>
        <p:nvGrpSpPr>
          <p:cNvPr id="3" name="Group 5"/>
          <p:cNvGrpSpPr>
            <a:grpSpLocks/>
          </p:cNvGrpSpPr>
          <p:nvPr/>
        </p:nvGrpSpPr>
        <p:grpSpPr bwMode="auto">
          <a:xfrm>
            <a:off x="6553200" y="213610"/>
            <a:ext cx="2514600" cy="2819400"/>
            <a:chOff x="3168" y="144"/>
            <a:chExt cx="1584" cy="1584"/>
          </a:xfrm>
          <a:solidFill>
            <a:srgbClr val="0070C0"/>
          </a:solidFill>
        </p:grpSpPr>
        <p:sp>
          <p:nvSpPr>
            <p:cNvPr id="93190" name="AutoShape 6"/>
            <p:cNvSpPr>
              <a:spLocks noChangeArrowheads="1"/>
            </p:cNvSpPr>
            <p:nvPr/>
          </p:nvSpPr>
          <p:spPr bwMode="auto">
            <a:xfrm>
              <a:off x="3168" y="14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437 h 21600"/>
                <a:gd name="T2" fmla="*/ 5400 w 21600"/>
                <a:gd name="T3" fmla="*/ 12437 h 21600"/>
                <a:gd name="T4" fmla="*/ 10800 w 21600"/>
                <a:gd name="T5" fmla="*/ 24873 h 21600"/>
                <a:gd name="T6" fmla="*/ 10800 w 21600"/>
                <a:gd name="T7" fmla="*/ 19473 h 21600"/>
                <a:gd name="T8" fmla="*/ 21600 w 21600"/>
                <a:gd name="T9" fmla="*/ 12437 h 21600"/>
                <a:gd name="T10" fmla="*/ 16200 w 21600"/>
                <a:gd name="T11" fmla="*/ 12437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873"/>
                  </a:lnTo>
                  <a:lnTo>
                    <a:pt x="21600" y="24873"/>
                  </a:lnTo>
                  <a:lnTo>
                    <a:pt x="21600" y="0"/>
                  </a:lnTo>
                  <a:close/>
                  <a:moveTo>
                    <a:pt x="5400" y="5400"/>
                  </a:moveTo>
                  <a:lnTo>
                    <a:pt x="5400" y="19473"/>
                  </a:lnTo>
                  <a:lnTo>
                    <a:pt x="16200" y="19473"/>
                  </a:lnTo>
                  <a:lnTo>
                    <a:pt x="16200" y="5400"/>
                  </a:lnTo>
                  <a:close/>
                </a:path>
              </a:pathLst>
            </a:custGeom>
            <a:grpFill/>
            <a:ln w="9525">
              <a:solidFill>
                <a:srgbClr val="000099"/>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93191" name="Text Box 7"/>
            <p:cNvSpPr txBox="1">
              <a:spLocks noChangeArrowheads="1"/>
            </p:cNvSpPr>
            <p:nvPr/>
          </p:nvSpPr>
          <p:spPr bwMode="auto">
            <a:xfrm>
              <a:off x="3408" y="666"/>
              <a:ext cx="1056" cy="571"/>
            </a:xfrm>
            <a:prstGeom prst="rect">
              <a:avLst/>
            </a:prstGeom>
            <a:grpFill/>
            <a:ln>
              <a:solidFill>
                <a:srgbClr val="000099"/>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800" b="1">
                  <a:solidFill>
                    <a:srgbClr val="FFFF00"/>
                  </a:solidFill>
                  <a:latin typeface=".VnClarendonH" pitchFamily="34" charset="0"/>
                </a:rPr>
                <a:t>« cöa</a:t>
              </a:r>
            </a:p>
            <a:p>
              <a:pPr algn="ctr"/>
              <a:r>
                <a:rPr lang="en-US" sz="3200" b="1">
                  <a:solidFill>
                    <a:srgbClr val="FF0000"/>
                  </a:solidFill>
                  <a:latin typeface=".VnClarendonH" pitchFamily="34" charset="0"/>
                </a:rPr>
                <a:t>sè 2</a:t>
              </a:r>
            </a:p>
          </p:txBody>
        </p:sp>
      </p:grpSp>
      <p:grpSp>
        <p:nvGrpSpPr>
          <p:cNvPr id="4" name="Group 8"/>
          <p:cNvGrpSpPr>
            <a:grpSpLocks/>
          </p:cNvGrpSpPr>
          <p:nvPr/>
        </p:nvGrpSpPr>
        <p:grpSpPr bwMode="auto">
          <a:xfrm>
            <a:off x="2819400" y="3642610"/>
            <a:ext cx="2514600" cy="2743200"/>
            <a:chOff x="144" y="2304"/>
            <a:chExt cx="1584" cy="1584"/>
          </a:xfrm>
          <a:solidFill>
            <a:srgbClr val="FF0000"/>
          </a:solidFill>
        </p:grpSpPr>
        <p:sp>
          <p:nvSpPr>
            <p:cNvPr id="93193" name="AutoShape 9"/>
            <p:cNvSpPr>
              <a:spLocks noChangeArrowheads="1"/>
            </p:cNvSpPr>
            <p:nvPr/>
          </p:nvSpPr>
          <p:spPr bwMode="auto">
            <a:xfrm>
              <a:off x="144" y="230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109 h 21600"/>
                <a:gd name="T2" fmla="*/ 5400 w 21600"/>
                <a:gd name="T3" fmla="*/ 12109 h 21600"/>
                <a:gd name="T4" fmla="*/ 10800 w 21600"/>
                <a:gd name="T5" fmla="*/ 24218 h 21600"/>
                <a:gd name="T6" fmla="*/ 10800 w 21600"/>
                <a:gd name="T7" fmla="*/ 18818 h 21600"/>
                <a:gd name="T8" fmla="*/ 21600 w 21600"/>
                <a:gd name="T9" fmla="*/ 12109 h 21600"/>
                <a:gd name="T10" fmla="*/ 16200 w 21600"/>
                <a:gd name="T11" fmla="*/ 12109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218"/>
                  </a:lnTo>
                  <a:lnTo>
                    <a:pt x="21600" y="24218"/>
                  </a:lnTo>
                  <a:lnTo>
                    <a:pt x="21600" y="0"/>
                  </a:lnTo>
                  <a:close/>
                  <a:moveTo>
                    <a:pt x="5400" y="5400"/>
                  </a:moveTo>
                  <a:lnTo>
                    <a:pt x="5400" y="18818"/>
                  </a:lnTo>
                  <a:lnTo>
                    <a:pt x="16200" y="18818"/>
                  </a:lnTo>
                  <a:lnTo>
                    <a:pt x="16200" y="5400"/>
                  </a:lnTo>
                  <a:close/>
                </a:path>
              </a:pathLst>
            </a:custGeom>
            <a:grpFill/>
            <a:ln w="9525">
              <a:solidFill>
                <a:srgbClr val="C00000"/>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93194" name="Text Box 10"/>
            <p:cNvSpPr txBox="1">
              <a:spLocks noChangeArrowheads="1"/>
            </p:cNvSpPr>
            <p:nvPr/>
          </p:nvSpPr>
          <p:spPr bwMode="auto">
            <a:xfrm>
              <a:off x="492" y="2817"/>
              <a:ext cx="947" cy="586"/>
            </a:xfrm>
            <a:prstGeom prst="rect">
              <a:avLst/>
            </a:prstGeom>
            <a:grpFill/>
            <a:ln>
              <a:solidFill>
                <a:srgbClr val="C0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solidFill>
                    <a:schemeClr val="hlink"/>
                  </a:solidFill>
                  <a:latin typeface=".VnClarendonH" pitchFamily="34" charset="0"/>
                </a:rPr>
                <a:t>¤ cöa</a:t>
              </a:r>
            </a:p>
            <a:p>
              <a:pPr algn="ctr"/>
              <a:r>
                <a:rPr lang="en-US" sz="3200" b="1">
                  <a:solidFill>
                    <a:srgbClr val="FFFF00"/>
                  </a:solidFill>
                  <a:latin typeface=".VnClarendonH" pitchFamily="34" charset="0"/>
                </a:rPr>
                <a:t>sè 3</a:t>
              </a:r>
            </a:p>
          </p:txBody>
        </p:sp>
      </p:grpSp>
      <p:grpSp>
        <p:nvGrpSpPr>
          <p:cNvPr id="5" name="Group 11"/>
          <p:cNvGrpSpPr>
            <a:grpSpLocks/>
          </p:cNvGrpSpPr>
          <p:nvPr/>
        </p:nvGrpSpPr>
        <p:grpSpPr bwMode="auto">
          <a:xfrm>
            <a:off x="6553200" y="3642610"/>
            <a:ext cx="2514600" cy="2743200"/>
            <a:chOff x="2064" y="2304"/>
            <a:chExt cx="1584" cy="1584"/>
          </a:xfrm>
          <a:solidFill>
            <a:srgbClr val="FFFF00"/>
          </a:solidFill>
        </p:grpSpPr>
        <p:sp>
          <p:nvSpPr>
            <p:cNvPr id="93196" name="AutoShape 12"/>
            <p:cNvSpPr>
              <a:spLocks noChangeArrowheads="1"/>
            </p:cNvSpPr>
            <p:nvPr/>
          </p:nvSpPr>
          <p:spPr bwMode="auto">
            <a:xfrm>
              <a:off x="2064" y="230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109 h 21600"/>
                <a:gd name="T2" fmla="*/ 5400 w 21600"/>
                <a:gd name="T3" fmla="*/ 12109 h 21600"/>
                <a:gd name="T4" fmla="*/ 10800 w 21600"/>
                <a:gd name="T5" fmla="*/ 24218 h 21600"/>
                <a:gd name="T6" fmla="*/ 10800 w 21600"/>
                <a:gd name="T7" fmla="*/ 18818 h 21600"/>
                <a:gd name="T8" fmla="*/ 21600 w 21600"/>
                <a:gd name="T9" fmla="*/ 12109 h 21600"/>
                <a:gd name="T10" fmla="*/ 16200 w 21600"/>
                <a:gd name="T11" fmla="*/ 12109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218"/>
                  </a:lnTo>
                  <a:lnTo>
                    <a:pt x="21600" y="24218"/>
                  </a:lnTo>
                  <a:lnTo>
                    <a:pt x="21600" y="0"/>
                  </a:lnTo>
                  <a:close/>
                  <a:moveTo>
                    <a:pt x="5400" y="5400"/>
                  </a:moveTo>
                  <a:lnTo>
                    <a:pt x="5400" y="18818"/>
                  </a:lnTo>
                  <a:lnTo>
                    <a:pt x="16200" y="18818"/>
                  </a:lnTo>
                  <a:lnTo>
                    <a:pt x="16200" y="5400"/>
                  </a:lnTo>
                  <a:close/>
                </a:path>
              </a:pathLst>
            </a:custGeom>
            <a:grpFill/>
            <a:ln w="9525">
              <a:solidFill>
                <a:srgbClr val="FFC000"/>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93197" name="Text Box 13"/>
            <p:cNvSpPr txBox="1">
              <a:spLocks noChangeArrowheads="1"/>
            </p:cNvSpPr>
            <p:nvPr/>
          </p:nvSpPr>
          <p:spPr bwMode="auto">
            <a:xfrm>
              <a:off x="2348" y="2832"/>
              <a:ext cx="947" cy="586"/>
            </a:xfrm>
            <a:prstGeom prst="rect">
              <a:avLst/>
            </a:prstGeom>
            <a:grpFill/>
            <a:ln>
              <a:solidFill>
                <a:srgbClr val="FFC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solidFill>
                    <a:schemeClr val="hlink"/>
                  </a:solidFill>
                  <a:latin typeface=".VnClarendonH" pitchFamily="34" charset="0"/>
                </a:rPr>
                <a:t>¤ cöa</a:t>
              </a:r>
            </a:p>
            <a:p>
              <a:pPr algn="ctr"/>
              <a:r>
                <a:rPr lang="en-US" sz="3200" b="1">
                  <a:solidFill>
                    <a:srgbClr val="FF0000"/>
                  </a:solidFill>
                  <a:latin typeface=".VnClarendonH" pitchFamily="34" charset="0"/>
                </a:rPr>
                <a:t>sè 4</a:t>
              </a:r>
            </a:p>
          </p:txBody>
        </p:sp>
      </p:grpSp>
      <p:grpSp>
        <p:nvGrpSpPr>
          <p:cNvPr id="6" name="Group 2"/>
          <p:cNvGrpSpPr>
            <a:grpSpLocks/>
          </p:cNvGrpSpPr>
          <p:nvPr/>
        </p:nvGrpSpPr>
        <p:grpSpPr bwMode="auto">
          <a:xfrm>
            <a:off x="0" y="-76200"/>
            <a:ext cx="12192000" cy="7026275"/>
            <a:chOff x="0" y="-10"/>
            <a:chExt cx="5760" cy="4330"/>
          </a:xfrm>
        </p:grpSpPr>
        <p:pic>
          <p:nvPicPr>
            <p:cNvPr id="25" name="Picture 3"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9" name="Picture 13" descr="726986tyvhi3urbl"/>
          <p:cNvPicPr>
            <a:picLocks noChangeAspect="1" noChangeArrowheads="1" noCrop="1"/>
          </p:cNvPicPr>
          <p:nvPr/>
        </p:nvPicPr>
        <p:blipFill>
          <a:blip r:embed="rId3"/>
          <a:srcRect/>
          <a:stretch>
            <a:fillRect/>
          </a:stretch>
        </p:blipFill>
        <p:spPr bwMode="auto">
          <a:xfrm>
            <a:off x="9339943" y="0"/>
            <a:ext cx="2693307" cy="7086600"/>
          </a:xfrm>
          <a:prstGeom prst="rect">
            <a:avLst/>
          </a:prstGeom>
          <a:noFill/>
          <a:ln w="9525">
            <a:noFill/>
            <a:miter lim="800000"/>
            <a:headEnd/>
            <a:tailEnd/>
          </a:ln>
        </p:spPr>
      </p:pic>
      <p:pic>
        <p:nvPicPr>
          <p:cNvPr id="30" name="Picture 13" descr="726986tyvhi3urbl"/>
          <p:cNvPicPr>
            <a:picLocks noChangeAspect="1" noChangeArrowheads="1" noCrop="1"/>
          </p:cNvPicPr>
          <p:nvPr/>
        </p:nvPicPr>
        <p:blipFill>
          <a:blip r:embed="rId3"/>
          <a:srcRect/>
          <a:stretch>
            <a:fillRect/>
          </a:stretch>
        </p:blipFill>
        <p:spPr bwMode="auto">
          <a:xfrm rot="10800000">
            <a:off x="159807" y="-304800"/>
            <a:ext cx="2500842" cy="7162800"/>
          </a:xfrm>
          <a:prstGeom prst="rect">
            <a:avLst/>
          </a:prstGeom>
          <a:noFill/>
          <a:ln w="9525">
            <a:noFill/>
            <a:miter lim="800000"/>
            <a:headEnd/>
            <a:tailEnd/>
          </a:ln>
        </p:spPr>
      </p:pic>
    </p:spTree>
    <p:extLst>
      <p:ext uri="{BB962C8B-B14F-4D97-AF65-F5344CB8AC3E}">
        <p14:creationId xmlns:p14="http://schemas.microsoft.com/office/powerpoint/2010/main" val="3571191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nodeType="afterGroup">
                            <p:stCondLst>
                              <p:cond delay="1000"/>
                            </p:stCondLst>
                            <p:childTnLst>
                              <p:par>
                                <p:cTn id="11" presetID="29"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ppt_x</p:attrName>
                                        </p:attrNameLst>
                                      </p:cBhvr>
                                      <p:tavLst>
                                        <p:tav tm="0">
                                          <p:val>
                                            <p:strVal val="#ppt_x-.2"/>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gtEl>
                                      </p:cBhvr>
                                    </p:animEffect>
                                  </p:childTnLst>
                                </p:cTn>
                              </p:par>
                            </p:childTnLst>
                          </p:cTn>
                        </p:par>
                        <p:par>
                          <p:cTn id="16" fill="hold" nodeType="afterGroup">
                            <p:stCondLst>
                              <p:cond delay="2000"/>
                            </p:stCondLst>
                            <p:childTnLst>
                              <p:par>
                                <p:cTn id="17" presetID="29"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ppt_x</p:attrName>
                                        </p:attrNameLst>
                                      </p:cBhvr>
                                      <p:tavLst>
                                        <p:tav tm="0">
                                          <p:val>
                                            <p:strVal val="#ppt_x-.2"/>
                                          </p:val>
                                        </p:tav>
                                        <p:tav tm="100000">
                                          <p:val>
                                            <p:strVal val="#ppt_x"/>
                                          </p:val>
                                        </p:tav>
                                      </p:tavLst>
                                    </p:anim>
                                    <p:anim calcmode="lin" valueType="num">
                                      <p:cBhvr>
                                        <p:cTn id="20"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
                                        </p:tgtEl>
                                      </p:cBhvr>
                                    </p:animEffect>
                                  </p:childTnLst>
                                </p:cTn>
                              </p:par>
                            </p:childTnLst>
                          </p:cTn>
                        </p:par>
                        <p:par>
                          <p:cTn id="22" fill="hold" nodeType="afterGroup">
                            <p:stCondLst>
                              <p:cond delay="3000"/>
                            </p:stCondLst>
                            <p:childTnLst>
                              <p:par>
                                <p:cTn id="23" presetID="29"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ppt_x</p:attrName>
                                        </p:attrNameLst>
                                      </p:cBhvr>
                                      <p:tavLst>
                                        <p:tav tm="0">
                                          <p:val>
                                            <p:strVal val="#ppt_x-.2"/>
                                          </p:val>
                                        </p:tav>
                                        <p:tav tm="100000">
                                          <p:val>
                                            <p:strVal val="#ppt_x"/>
                                          </p:val>
                                        </p:tav>
                                      </p:tavLst>
                                    </p:anim>
                                    <p:anim calcmode="lin" valueType="num">
                                      <p:cBhvr>
                                        <p:cTn id="26"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
                    </p:tgtEl>
                  </p:cond>
                </p:stCondLst>
                <p:endSync evt="end" delay="0">
                  <p:rtn val="all"/>
                </p:endSync>
                <p:childTnLst>
                  <p:par>
                    <p:cTn id="29" fill="hold">
                      <p:stCondLst>
                        <p:cond delay="0"/>
                      </p:stCondLst>
                      <p:childTnLst>
                        <p:par>
                          <p:cTn id="30" fill="hold">
                            <p:stCondLst>
                              <p:cond delay="0"/>
                            </p:stCondLst>
                            <p:childTnLst>
                              <p:par>
                                <p:cTn id="31" presetID="4" presetClass="exit" presetSubtype="16" fill="hold" nodeType="clickEffect">
                                  <p:stCondLst>
                                    <p:cond delay="0"/>
                                  </p:stCondLst>
                                  <p:childTnLst>
                                    <p:animEffect transition="out" filter="box(in)">
                                      <p:cBhvr>
                                        <p:cTn id="32" dur="500"/>
                                        <p:tgtEl>
                                          <p:spTgt spid="2"/>
                                        </p:tgtEl>
                                      </p:cBhvr>
                                    </p:animEffect>
                                    <p:set>
                                      <p:cBhvr>
                                        <p:cTn id="33"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34" restart="whenNotActive" fill="hold" evtFilter="cancelBubble" nodeType="interactiveSeq">
                <p:stCondLst>
                  <p:cond evt="onClick" delay="0">
                    <p:tgtEl>
                      <p:spTgt spid="3"/>
                    </p:tgtEl>
                  </p:cond>
                </p:stCondLst>
                <p:endSync evt="end" delay="0">
                  <p:rtn val="all"/>
                </p:endSync>
                <p:childTnLst>
                  <p:par>
                    <p:cTn id="35" fill="hold">
                      <p:stCondLst>
                        <p:cond delay="0"/>
                      </p:stCondLst>
                      <p:childTnLst>
                        <p:par>
                          <p:cTn id="36" fill="hold">
                            <p:stCondLst>
                              <p:cond delay="0"/>
                            </p:stCondLst>
                            <p:childTnLst>
                              <p:par>
                                <p:cTn id="37" presetID="4" presetClass="exit" presetSubtype="16" fill="hold" nodeType="clickEffect">
                                  <p:stCondLst>
                                    <p:cond delay="0"/>
                                  </p:stCondLst>
                                  <p:childTnLst>
                                    <p:animEffect transition="out" filter="box(in)">
                                      <p:cBhvr>
                                        <p:cTn id="38" dur="500"/>
                                        <p:tgtEl>
                                          <p:spTgt spid="3"/>
                                        </p:tgtEl>
                                      </p:cBhvr>
                                    </p:animEffect>
                                    <p:set>
                                      <p:cBhvr>
                                        <p:cTn id="39"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40" restart="whenNotActive" fill="hold" evtFilter="cancelBubble" nodeType="interactiveSeq">
                <p:stCondLst>
                  <p:cond evt="onClick" delay="0">
                    <p:tgtEl>
                      <p:spTgt spid="4"/>
                    </p:tgtEl>
                  </p:cond>
                </p:stCondLst>
                <p:endSync evt="end" delay="0">
                  <p:rtn val="all"/>
                </p:endSync>
                <p:childTnLst>
                  <p:par>
                    <p:cTn id="41" fill="hold">
                      <p:stCondLst>
                        <p:cond delay="0"/>
                      </p:stCondLst>
                      <p:childTnLst>
                        <p:par>
                          <p:cTn id="42" fill="hold">
                            <p:stCondLst>
                              <p:cond delay="0"/>
                            </p:stCondLst>
                            <p:childTnLst>
                              <p:par>
                                <p:cTn id="43" presetID="4" presetClass="exit" presetSubtype="16" fill="hold" nodeType="clickEffect">
                                  <p:stCondLst>
                                    <p:cond delay="0"/>
                                  </p:stCondLst>
                                  <p:childTnLst>
                                    <p:animEffect transition="out" filter="box(in)">
                                      <p:cBhvr>
                                        <p:cTn id="44" dur="500"/>
                                        <p:tgtEl>
                                          <p:spTgt spid="4"/>
                                        </p:tgtEl>
                                      </p:cBhvr>
                                    </p:animEffect>
                                    <p:set>
                                      <p:cBhvr>
                                        <p:cTn id="45"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6" restart="whenNotActive" fill="hold" evtFilter="cancelBubble" nodeType="interactiveSeq">
                <p:stCondLst>
                  <p:cond evt="onClick" delay="0">
                    <p:tgtEl>
                      <p:spTgt spid="5"/>
                    </p:tgtEl>
                  </p:cond>
                </p:stCondLst>
                <p:endSync evt="end" delay="0">
                  <p:rtn val="all"/>
                </p:endSync>
                <p:childTnLst>
                  <p:par>
                    <p:cTn id="47" fill="hold">
                      <p:stCondLst>
                        <p:cond delay="0"/>
                      </p:stCondLst>
                      <p:childTnLst>
                        <p:par>
                          <p:cTn id="48" fill="hold">
                            <p:stCondLst>
                              <p:cond delay="0"/>
                            </p:stCondLst>
                            <p:childTnLst>
                              <p:par>
                                <p:cTn id="49" presetID="4" presetClass="exit" presetSubtype="16" fill="hold" nodeType="clickEffect">
                                  <p:stCondLst>
                                    <p:cond delay="0"/>
                                  </p:stCondLst>
                                  <p:childTnLst>
                                    <p:animEffect transition="out" filter="box(in)">
                                      <p:cBhvr>
                                        <p:cTn id="50" dur="500"/>
                                        <p:tgtEl>
                                          <p:spTgt spid="5"/>
                                        </p:tgtEl>
                                      </p:cBhvr>
                                    </p:animEffect>
                                    <p:set>
                                      <p:cBhvr>
                                        <p:cTn id="51"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4060" y="134167"/>
            <a:ext cx="9607948" cy="610416"/>
          </a:xfrm>
          <a:prstGeom prst="rect">
            <a:avLst/>
          </a:prstGeom>
        </p:spPr>
      </p:pic>
      <p:pic>
        <p:nvPicPr>
          <p:cNvPr id="3" name="Picture 2"/>
          <p:cNvPicPr>
            <a:picLocks noChangeAspect="1"/>
          </p:cNvPicPr>
          <p:nvPr/>
        </p:nvPicPr>
        <p:blipFill>
          <a:blip r:embed="rId3"/>
          <a:stretch>
            <a:fillRect/>
          </a:stretch>
        </p:blipFill>
        <p:spPr>
          <a:xfrm>
            <a:off x="812345" y="744583"/>
            <a:ext cx="10422475" cy="5995851"/>
          </a:xfrm>
          <a:prstGeom prst="rect">
            <a:avLst/>
          </a:prstGeom>
        </p:spPr>
      </p:pic>
    </p:spTree>
    <p:extLst>
      <p:ext uri="{BB962C8B-B14F-4D97-AF65-F5344CB8AC3E}">
        <p14:creationId xmlns:p14="http://schemas.microsoft.com/office/powerpoint/2010/main" val="3391541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03629" y="0"/>
            <a:ext cx="6148931" cy="4339703"/>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759035452"/>
              </p:ext>
            </p:extLst>
          </p:nvPr>
        </p:nvGraphicFramePr>
        <p:xfrm>
          <a:off x="195943" y="4399010"/>
          <a:ext cx="11848011" cy="2390141"/>
        </p:xfrm>
        <a:graphic>
          <a:graphicData uri="http://schemas.openxmlformats.org/drawingml/2006/table">
            <a:tbl>
              <a:tblPr firstRow="1" firstCol="1" bandRow="1">
                <a:tableStyleId>{5C22544A-7EE6-4342-B048-85BDC9FD1C3A}</a:tableStyleId>
              </a:tblPr>
              <a:tblGrid>
                <a:gridCol w="1681964">
                  <a:extLst>
                    <a:ext uri="{9D8B030D-6E8A-4147-A177-3AD203B41FA5}">
                      <a16:colId xmlns:a16="http://schemas.microsoft.com/office/drawing/2014/main" val="1927099798"/>
                    </a:ext>
                  </a:extLst>
                </a:gridCol>
                <a:gridCol w="10166047">
                  <a:extLst>
                    <a:ext uri="{9D8B030D-6E8A-4147-A177-3AD203B41FA5}">
                      <a16:colId xmlns:a16="http://schemas.microsoft.com/office/drawing/2014/main" val="2512958878"/>
                    </a:ext>
                  </a:extLst>
                </a:gridCol>
              </a:tblGrid>
              <a:tr h="547591">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Đặc điểm</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3411052004"/>
                  </a:ext>
                </a:extLst>
              </a:tr>
              <a:tr h="1650143">
                <a:tc>
                  <a:txBody>
                    <a:bodyPr/>
                    <a:lstStyle/>
                    <a:p>
                      <a:pPr marL="186690"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 xuân</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nchor="ctr"/>
                </a:tc>
                <a:tc>
                  <a:txBody>
                    <a:bodyPr/>
                    <a:lstStyle/>
                    <a:p>
                      <a:pPr marL="342900" lvl="0" indent="-342900" algn="l" fontAlgn="base">
                        <a:lnSpc>
                          <a:spcPct val="107000"/>
                        </a:lnSpc>
                        <a:spcAft>
                          <a:spcPts val="235"/>
                        </a:spcAft>
                        <a:buClr>
                          <a:srgbClr val="181717"/>
                        </a:buClr>
                        <a:buSzPts val="1250"/>
                        <a:buFont typeface="Arial" panose="020B0604020202020204" pitchFamily="34" charset="0"/>
                        <a:buChar char="–"/>
                      </a:pPr>
                      <a:r>
                        <a:rPr lang="en-US" sz="3600" u="none" strike="noStrike">
                          <a:effectLst/>
                          <a:uFill>
                            <a:solidFill>
                              <a:srgbClr val="000000"/>
                            </a:solidFill>
                          </a:uFill>
                          <a:latin typeface="Times New Roman" panose="02020603050405020304" pitchFamily="18" charset="0"/>
                          <a:cs typeface="Times New Roman" panose="02020603050405020304" pitchFamily="18" charset="0"/>
                        </a:rPr>
                        <a:t>ấm áp, nắng nhẹ</a:t>
                      </a:r>
                    </a:p>
                    <a:p>
                      <a:pPr marL="342900" lvl="0" indent="-342900" algn="l" fontAlgn="base">
                        <a:lnSpc>
                          <a:spcPct val="107000"/>
                        </a:lnSpc>
                        <a:spcAft>
                          <a:spcPts val="0"/>
                        </a:spcAft>
                        <a:buClr>
                          <a:srgbClr val="181717"/>
                        </a:buClr>
                        <a:buSzPts val="1250"/>
                        <a:buFont typeface="Arial" panose="020B0604020202020204" pitchFamily="34" charset="0"/>
                        <a:buChar char="–"/>
                      </a:pPr>
                      <a:r>
                        <a:rPr lang="en-US" sz="3600" u="none" strike="noStrike">
                          <a:effectLst/>
                          <a:uFill>
                            <a:solidFill>
                              <a:srgbClr val="000000"/>
                            </a:solidFill>
                          </a:uFill>
                          <a:latin typeface="Times New Roman" panose="02020603050405020304" pitchFamily="18" charset="0"/>
                          <a:cs typeface="Times New Roman" panose="02020603050405020304" pitchFamily="18" charset="0"/>
                        </a:rPr>
                        <a:t>cây cối đâm chồi nảy lộc, nhiều loài hoa nở (hoa đào, hoa mai…)</a:t>
                      </a:r>
                      <a:endParaRPr lang="en-US" sz="3600" u="none" strike="noStrike">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1123847997"/>
                  </a:ext>
                </a:extLst>
              </a:tr>
            </a:tbl>
          </a:graphicData>
        </a:graphic>
      </p:graphicFrame>
    </p:spTree>
    <p:extLst>
      <p:ext uri="{BB962C8B-B14F-4D97-AF65-F5344CB8AC3E}">
        <p14:creationId xmlns:p14="http://schemas.microsoft.com/office/powerpoint/2010/main" val="1645786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68238" y="13062"/>
            <a:ext cx="6560700" cy="4634145"/>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444669672"/>
              </p:ext>
            </p:extLst>
          </p:nvPr>
        </p:nvGraphicFramePr>
        <p:xfrm>
          <a:off x="195943" y="4686396"/>
          <a:ext cx="11848011" cy="2114388"/>
        </p:xfrm>
        <a:graphic>
          <a:graphicData uri="http://schemas.openxmlformats.org/drawingml/2006/table">
            <a:tbl>
              <a:tblPr firstRow="1" firstCol="1" bandRow="1">
                <a:tableStyleId>{5C22544A-7EE6-4342-B048-85BDC9FD1C3A}</a:tableStyleId>
              </a:tblPr>
              <a:tblGrid>
                <a:gridCol w="1681964">
                  <a:extLst>
                    <a:ext uri="{9D8B030D-6E8A-4147-A177-3AD203B41FA5}">
                      <a16:colId xmlns:a16="http://schemas.microsoft.com/office/drawing/2014/main" val="1927099798"/>
                    </a:ext>
                  </a:extLst>
                </a:gridCol>
                <a:gridCol w="10166047">
                  <a:extLst>
                    <a:ext uri="{9D8B030D-6E8A-4147-A177-3AD203B41FA5}">
                      <a16:colId xmlns:a16="http://schemas.microsoft.com/office/drawing/2014/main" val="2512958878"/>
                    </a:ext>
                  </a:extLst>
                </a:gridCol>
              </a:tblGrid>
              <a:tr h="548029">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Đặc điểm</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3411052004"/>
                  </a:ext>
                </a:extLst>
              </a:tr>
              <a:tr h="1519075">
                <a:tc>
                  <a:txBody>
                    <a:bodyPr/>
                    <a:lstStyle/>
                    <a:p>
                      <a:pPr marL="186690"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 hạ</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nchor="ctr"/>
                </a:tc>
                <a:tc>
                  <a:txBody>
                    <a:bodyPr/>
                    <a:lstStyle/>
                    <a:p>
                      <a:pPr marL="0" lvl="0" indent="0" algn="l" fontAlgn="base">
                        <a:lnSpc>
                          <a:spcPct val="107000"/>
                        </a:lnSpc>
                        <a:spcAft>
                          <a:spcPts val="235"/>
                        </a:spcAft>
                        <a:buClr>
                          <a:srgbClr val="181717"/>
                        </a:buClr>
                        <a:buSzPts val="1250"/>
                        <a:buFont typeface="Arial" panose="020B0604020202020204" pitchFamily="34" charset="0"/>
                        <a:buNone/>
                      </a:pPr>
                      <a:r>
                        <a:rPr lang="en-US" sz="3600" u="none" strike="noStrike">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 nóng bức, oi ả, nắng gắt/ chói chang; có mưa rào</a:t>
                      </a:r>
                    </a:p>
                    <a:p>
                      <a:r>
                        <a:rPr lang="en-US" sz="3600">
                          <a:solidFill>
                            <a:srgbClr val="181717"/>
                          </a:solidFill>
                          <a:effectLst/>
                          <a:latin typeface="Times New Roman" panose="02020603050405020304" pitchFamily="18" charset="0"/>
                          <a:ea typeface="Times New Roman" panose="02020603050405020304" pitchFamily="18" charset="0"/>
                        </a:rPr>
                        <a:t>- cây xanh lá, nhiều quả chín</a:t>
                      </a:r>
                      <a:endParaRPr lang="en-US" sz="3600" u="none" strike="noStrike">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1123847997"/>
                  </a:ext>
                </a:extLst>
              </a:tr>
            </a:tbl>
          </a:graphicData>
        </a:graphic>
      </p:graphicFrame>
    </p:spTree>
    <p:extLst>
      <p:ext uri="{BB962C8B-B14F-4D97-AF65-F5344CB8AC3E}">
        <p14:creationId xmlns:p14="http://schemas.microsoft.com/office/powerpoint/2010/main" val="1426074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0243" y="111441"/>
            <a:ext cx="6077631" cy="4275047"/>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629237455"/>
              </p:ext>
            </p:extLst>
          </p:nvPr>
        </p:nvGraphicFramePr>
        <p:xfrm>
          <a:off x="195943" y="4399010"/>
          <a:ext cx="11848011" cy="2351723"/>
        </p:xfrm>
        <a:graphic>
          <a:graphicData uri="http://schemas.openxmlformats.org/drawingml/2006/table">
            <a:tbl>
              <a:tblPr firstRow="1" firstCol="1" bandRow="1">
                <a:tableStyleId>{5C22544A-7EE6-4342-B048-85BDC9FD1C3A}</a:tableStyleId>
              </a:tblPr>
              <a:tblGrid>
                <a:gridCol w="1681964">
                  <a:extLst>
                    <a:ext uri="{9D8B030D-6E8A-4147-A177-3AD203B41FA5}">
                      <a16:colId xmlns:a16="http://schemas.microsoft.com/office/drawing/2014/main" val="1927099798"/>
                    </a:ext>
                  </a:extLst>
                </a:gridCol>
                <a:gridCol w="10166047">
                  <a:extLst>
                    <a:ext uri="{9D8B030D-6E8A-4147-A177-3AD203B41FA5}">
                      <a16:colId xmlns:a16="http://schemas.microsoft.com/office/drawing/2014/main" val="2512958878"/>
                    </a:ext>
                  </a:extLst>
                </a:gridCol>
              </a:tblGrid>
              <a:tr h="547591">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Đặc điểm</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3411052004"/>
                  </a:ext>
                </a:extLst>
              </a:tr>
              <a:tr h="1650143">
                <a:tc>
                  <a:txBody>
                    <a:bodyPr/>
                    <a:lstStyle/>
                    <a:p>
                      <a:pPr marL="186690"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 thu</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nchor="ctr"/>
                </a:tc>
                <a:tc>
                  <a:txBody>
                    <a:bodyPr/>
                    <a:lstStyle/>
                    <a:p>
                      <a:pPr marL="0" lvl="0" indent="0" algn="l" fontAlgn="base">
                        <a:lnSpc>
                          <a:spcPct val="107000"/>
                        </a:lnSpc>
                        <a:spcAft>
                          <a:spcPts val="235"/>
                        </a:spcAft>
                        <a:buClr>
                          <a:srgbClr val="181717"/>
                        </a:buClr>
                        <a:buSzPts val="1250"/>
                        <a:buFont typeface="Arial" panose="020B0604020202020204" pitchFamily="34" charset="0"/>
                        <a:buNone/>
                      </a:pPr>
                      <a:r>
                        <a:rPr lang="en-US" sz="3600" u="none" strike="noStrike">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lành lạnh (se lạnh), bầu trời trong xanh, nắng nhẹ, gió nhẹ (gió heo may)</a:t>
                      </a:r>
                    </a:p>
                    <a:p>
                      <a:r>
                        <a:rPr lang="en-US" sz="3600">
                          <a:solidFill>
                            <a:srgbClr val="181717"/>
                          </a:solidFill>
                          <a:effectLst/>
                          <a:latin typeface="Times New Roman" panose="02020603050405020304" pitchFamily="18" charset="0"/>
                          <a:ea typeface="Times New Roman" panose="02020603050405020304" pitchFamily="18" charset="0"/>
                        </a:rPr>
                        <a:t>- một số cây thưa lá/ rụng lá, một số cây lá úa vàng</a:t>
                      </a:r>
                      <a:endParaRPr lang="en-US" sz="3600" u="none" strike="noStrike">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1123847997"/>
                  </a:ext>
                </a:extLst>
              </a:tr>
            </a:tbl>
          </a:graphicData>
        </a:graphic>
      </p:graphicFrame>
    </p:spTree>
    <p:extLst>
      <p:ext uri="{BB962C8B-B14F-4D97-AF65-F5344CB8AC3E}">
        <p14:creationId xmlns:p14="http://schemas.microsoft.com/office/powerpoint/2010/main" val="2822070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62126" y="131580"/>
            <a:ext cx="5986423" cy="426743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952654402"/>
              </p:ext>
            </p:extLst>
          </p:nvPr>
        </p:nvGraphicFramePr>
        <p:xfrm>
          <a:off x="195943" y="4399010"/>
          <a:ext cx="11848011" cy="2351723"/>
        </p:xfrm>
        <a:graphic>
          <a:graphicData uri="http://schemas.openxmlformats.org/drawingml/2006/table">
            <a:tbl>
              <a:tblPr firstRow="1" firstCol="1" bandRow="1">
                <a:tableStyleId>{5C22544A-7EE6-4342-B048-85BDC9FD1C3A}</a:tableStyleId>
              </a:tblPr>
              <a:tblGrid>
                <a:gridCol w="1681964">
                  <a:extLst>
                    <a:ext uri="{9D8B030D-6E8A-4147-A177-3AD203B41FA5}">
                      <a16:colId xmlns:a16="http://schemas.microsoft.com/office/drawing/2014/main" val="1927099798"/>
                    </a:ext>
                  </a:extLst>
                </a:gridCol>
                <a:gridCol w="10166047">
                  <a:extLst>
                    <a:ext uri="{9D8B030D-6E8A-4147-A177-3AD203B41FA5}">
                      <a16:colId xmlns:a16="http://schemas.microsoft.com/office/drawing/2014/main" val="2512958878"/>
                    </a:ext>
                  </a:extLst>
                </a:gridCol>
              </a:tblGrid>
              <a:tr h="547591">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Đặc điểm</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3411052004"/>
                  </a:ext>
                </a:extLst>
              </a:tr>
              <a:tr h="1650143">
                <a:tc>
                  <a:txBody>
                    <a:bodyPr/>
                    <a:lstStyle/>
                    <a:p>
                      <a:pPr marL="186690"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 đông</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nchor="ctr"/>
                </a:tc>
                <a:tc>
                  <a:txBody>
                    <a:bodyPr/>
                    <a:lstStyle/>
                    <a:p>
                      <a:pPr marL="0" lvl="0" indent="0" algn="l" fontAlgn="base">
                        <a:lnSpc>
                          <a:spcPct val="107000"/>
                        </a:lnSpc>
                        <a:spcAft>
                          <a:spcPts val="235"/>
                        </a:spcAft>
                        <a:buClr>
                          <a:srgbClr val="181717"/>
                        </a:buClr>
                        <a:buSzPts val="1250"/>
                        <a:buFont typeface="Arial" panose="020B0604020202020204" pitchFamily="34" charset="0"/>
                        <a:buNone/>
                      </a:pPr>
                      <a:r>
                        <a:rPr lang="en-US" sz="3600" u="none" strike="noStrike">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lạnh, khô hanh, rét buốt, ít mưa, mưa phùn gió bấc, trời u ám</a:t>
                      </a:r>
                    </a:p>
                    <a:p>
                      <a:r>
                        <a:rPr lang="en-US" sz="3600">
                          <a:solidFill>
                            <a:srgbClr val="181717"/>
                          </a:solidFill>
                          <a:effectLst/>
                          <a:latin typeface="Times New Roman" panose="02020603050405020304" pitchFamily="18" charset="0"/>
                          <a:ea typeface="Times New Roman" panose="02020603050405020304" pitchFamily="18" charset="0"/>
                        </a:rPr>
                        <a:t>- một số loài cây trơ cành, trụi lá</a:t>
                      </a:r>
                      <a:endParaRPr lang="en-US" sz="3600" u="none" strike="noStrike">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1123847997"/>
                  </a:ext>
                </a:extLst>
              </a:tr>
            </a:tbl>
          </a:graphicData>
        </a:graphic>
      </p:graphicFrame>
    </p:spTree>
    <p:extLst>
      <p:ext uri="{BB962C8B-B14F-4D97-AF65-F5344CB8AC3E}">
        <p14:creationId xmlns:p14="http://schemas.microsoft.com/office/powerpoint/2010/main" val="2222170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77190" y="245881"/>
            <a:ext cx="10965540" cy="564017"/>
          </a:xfrm>
          <a:prstGeom prst="rect">
            <a:avLst/>
          </a:prstGeom>
        </p:spPr>
      </p:pic>
      <p:pic>
        <p:nvPicPr>
          <p:cNvPr id="4" name="Picture 3"/>
          <p:cNvPicPr>
            <a:picLocks noChangeAspect="1"/>
          </p:cNvPicPr>
          <p:nvPr/>
        </p:nvPicPr>
        <p:blipFill>
          <a:blip r:embed="rId3"/>
          <a:stretch>
            <a:fillRect/>
          </a:stretch>
        </p:blipFill>
        <p:spPr>
          <a:xfrm>
            <a:off x="233362" y="1162595"/>
            <a:ext cx="11823655" cy="3396343"/>
          </a:xfrm>
          <a:prstGeom prst="rect">
            <a:avLst/>
          </a:prstGeom>
        </p:spPr>
      </p:pic>
      <p:pic>
        <p:nvPicPr>
          <p:cNvPr id="6" name="图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362994"/>
            <a:ext cx="12192000" cy="249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908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65959" y="0"/>
            <a:ext cx="8340635" cy="4412668"/>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353217723"/>
              </p:ext>
            </p:extLst>
          </p:nvPr>
        </p:nvGraphicFramePr>
        <p:xfrm>
          <a:off x="195943" y="4399010"/>
          <a:ext cx="11848011" cy="2364741"/>
        </p:xfrm>
        <a:graphic>
          <a:graphicData uri="http://schemas.openxmlformats.org/drawingml/2006/table">
            <a:tbl>
              <a:tblPr firstRow="1" firstCol="1" bandRow="1">
                <a:tableStyleId>{5C22544A-7EE6-4342-B048-85BDC9FD1C3A}</a:tableStyleId>
              </a:tblPr>
              <a:tblGrid>
                <a:gridCol w="1681964">
                  <a:extLst>
                    <a:ext uri="{9D8B030D-6E8A-4147-A177-3AD203B41FA5}">
                      <a16:colId xmlns:a16="http://schemas.microsoft.com/office/drawing/2014/main" val="1927099798"/>
                    </a:ext>
                  </a:extLst>
                </a:gridCol>
                <a:gridCol w="10166047">
                  <a:extLst>
                    <a:ext uri="{9D8B030D-6E8A-4147-A177-3AD203B41FA5}">
                      <a16:colId xmlns:a16="http://schemas.microsoft.com/office/drawing/2014/main" val="2512958878"/>
                    </a:ext>
                  </a:extLst>
                </a:gridCol>
              </a:tblGrid>
              <a:tr h="547591">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Đặc điểm</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3411052004"/>
                  </a:ext>
                </a:extLst>
              </a:tr>
              <a:tr h="1650143">
                <a:tc>
                  <a:txBody>
                    <a:bodyPr/>
                    <a:lstStyle/>
                    <a:p>
                      <a:pPr marL="186690"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 mưa</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nchor="ctr"/>
                </a:tc>
                <a:tc>
                  <a:txBody>
                    <a:bodyPr/>
                    <a:lstStyle/>
                    <a:p>
                      <a:pPr marL="186690" marR="36195" indent="-6350" algn="l">
                        <a:lnSpc>
                          <a:spcPct val="107000"/>
                        </a:lnSpc>
                        <a:spcAft>
                          <a:spcPts val="0"/>
                        </a:spcAft>
                      </a:pPr>
                      <a:r>
                        <a:rPr lang="en-US" sz="3600">
                          <a:effectLst/>
                          <a:latin typeface="Times New Roman" panose="02020603050405020304" pitchFamily="18" charset="0"/>
                          <a:cs typeface="Times New Roman" panose="02020603050405020304" pitchFamily="18" charset="0"/>
                        </a:rPr>
                        <a:t>- mưa nhiều, mát mẻ, mưa đến rất nhanh và đi cũng rất nhanh, vừa mưa đã nắng; đôi khi mưa rả rích kéo dài cả ngày;… cây cối tươi tốt, mơn mởn,…</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1123847997"/>
                  </a:ext>
                </a:extLst>
              </a:tr>
            </a:tbl>
          </a:graphicData>
        </a:graphic>
      </p:graphicFrame>
    </p:spTree>
    <p:extLst>
      <p:ext uri="{BB962C8B-B14F-4D97-AF65-F5344CB8AC3E}">
        <p14:creationId xmlns:p14="http://schemas.microsoft.com/office/powerpoint/2010/main" val="2258752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04204303"/>
              </p:ext>
            </p:extLst>
          </p:nvPr>
        </p:nvGraphicFramePr>
        <p:xfrm>
          <a:off x="195943" y="4399010"/>
          <a:ext cx="11848011" cy="2245456"/>
        </p:xfrm>
        <a:graphic>
          <a:graphicData uri="http://schemas.openxmlformats.org/drawingml/2006/table">
            <a:tbl>
              <a:tblPr firstRow="1" firstCol="1" bandRow="1">
                <a:tableStyleId>{5C22544A-7EE6-4342-B048-85BDC9FD1C3A}</a:tableStyleId>
              </a:tblPr>
              <a:tblGrid>
                <a:gridCol w="1681964">
                  <a:extLst>
                    <a:ext uri="{9D8B030D-6E8A-4147-A177-3AD203B41FA5}">
                      <a16:colId xmlns:a16="http://schemas.microsoft.com/office/drawing/2014/main" val="1927099798"/>
                    </a:ext>
                  </a:extLst>
                </a:gridCol>
                <a:gridCol w="10166047">
                  <a:extLst>
                    <a:ext uri="{9D8B030D-6E8A-4147-A177-3AD203B41FA5}">
                      <a16:colId xmlns:a16="http://schemas.microsoft.com/office/drawing/2014/main" val="2512958878"/>
                    </a:ext>
                  </a:extLst>
                </a:gridCol>
              </a:tblGrid>
              <a:tr h="547591">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Đặc điểm</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3411052004"/>
                  </a:ext>
                </a:extLst>
              </a:tr>
              <a:tr h="1650143">
                <a:tc>
                  <a:txBody>
                    <a:bodyPr/>
                    <a:lstStyle/>
                    <a:p>
                      <a:pPr marL="186690"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 khô</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nchor="ctr"/>
                </a:tc>
                <a:tc>
                  <a:txBody>
                    <a:bodyPr/>
                    <a:lstStyle/>
                    <a:p>
                      <a:pPr marL="0" marR="0" lvl="0" indent="0" algn="l" defTabSz="914400" rtl="0" eaLnBrk="1" fontAlgn="base" latinLnBrk="0" hangingPunct="1">
                        <a:lnSpc>
                          <a:spcPct val="107000"/>
                        </a:lnSpc>
                        <a:spcBef>
                          <a:spcPts val="0"/>
                        </a:spcBef>
                        <a:spcAft>
                          <a:spcPts val="235"/>
                        </a:spcAft>
                        <a:buClr>
                          <a:srgbClr val="181717"/>
                        </a:buClr>
                        <a:buSzPts val="1250"/>
                        <a:buFont typeface="Arial" panose="020B0604020202020204" pitchFamily="34" charset="0"/>
                        <a:buNone/>
                        <a:tabLst/>
                        <a:defRPr/>
                      </a:pPr>
                      <a:r>
                        <a:rPr lang="en-US" sz="3600">
                          <a:effectLst/>
                          <a:latin typeface="Times New Roman" panose="02020603050405020304" pitchFamily="18" charset="0"/>
                          <a:cs typeface="Times New Roman" panose="02020603050405020304" pitchFamily="18" charset="0"/>
                        </a:rPr>
                        <a:t>nắng nhiều, ban ngày trời nóng, mưa rất ít </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1123847997"/>
                  </a:ext>
                </a:extLst>
              </a:tr>
            </a:tbl>
          </a:graphicData>
        </a:graphic>
      </p:graphicFrame>
      <p:pic>
        <p:nvPicPr>
          <p:cNvPr id="2" name="Picture 1"/>
          <p:cNvPicPr>
            <a:picLocks noChangeAspect="1"/>
          </p:cNvPicPr>
          <p:nvPr/>
        </p:nvPicPr>
        <p:blipFill>
          <a:blip r:embed="rId2"/>
          <a:stretch>
            <a:fillRect/>
          </a:stretch>
        </p:blipFill>
        <p:spPr>
          <a:xfrm>
            <a:off x="1917245" y="26126"/>
            <a:ext cx="8180343" cy="4363669"/>
          </a:xfrm>
          <a:prstGeom prst="rect">
            <a:avLst/>
          </a:prstGeom>
        </p:spPr>
      </p:pic>
    </p:spTree>
    <p:extLst>
      <p:ext uri="{BB962C8B-B14F-4D97-AF65-F5344CB8AC3E}">
        <p14:creationId xmlns:p14="http://schemas.microsoft.com/office/powerpoint/2010/main" val="3072637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2894" y="314597"/>
            <a:ext cx="11589051" cy="599803"/>
          </a:xfrm>
          <a:prstGeom prst="rect">
            <a:avLst/>
          </a:prstGeom>
        </p:spPr>
      </p:pic>
      <p:pic>
        <p:nvPicPr>
          <p:cNvPr id="4" name="Picture 3"/>
          <p:cNvPicPr>
            <a:picLocks noChangeAspect="1"/>
          </p:cNvPicPr>
          <p:nvPr/>
        </p:nvPicPr>
        <p:blipFill>
          <a:blip r:embed="rId3"/>
          <a:stretch>
            <a:fillRect/>
          </a:stretch>
        </p:blipFill>
        <p:spPr>
          <a:xfrm>
            <a:off x="548911" y="1109256"/>
            <a:ext cx="8128247" cy="1620882"/>
          </a:xfrm>
          <a:prstGeom prst="rect">
            <a:avLst/>
          </a:prstGeom>
        </p:spPr>
      </p:pic>
      <p:pic>
        <p:nvPicPr>
          <p:cNvPr id="5" name="Picture 4"/>
          <p:cNvPicPr>
            <a:picLocks noChangeAspect="1"/>
          </p:cNvPicPr>
          <p:nvPr/>
        </p:nvPicPr>
        <p:blipFill>
          <a:blip r:embed="rId4"/>
          <a:stretch>
            <a:fillRect/>
          </a:stretch>
        </p:blipFill>
        <p:spPr>
          <a:xfrm>
            <a:off x="588100" y="2847705"/>
            <a:ext cx="8660403" cy="3207557"/>
          </a:xfrm>
          <a:prstGeom prst="rect">
            <a:avLst/>
          </a:prstGeom>
        </p:spPr>
      </p:pic>
      <p:sp>
        <p:nvSpPr>
          <p:cNvPr id="6" name="Rectangle 5"/>
          <p:cNvSpPr/>
          <p:nvPr/>
        </p:nvSpPr>
        <p:spPr>
          <a:xfrm>
            <a:off x="7844067" y="1017815"/>
            <a:ext cx="568412" cy="830997"/>
          </a:xfrm>
          <a:prstGeom prst="rect">
            <a:avLst/>
          </a:prstGeom>
          <a:solidFill>
            <a:schemeClr val="bg1"/>
          </a:solidFill>
        </p:spPr>
        <p:txBody>
          <a:bodyPr wrap="square">
            <a:spAutoFit/>
          </a:bodyPr>
          <a:lstStyle/>
          <a:p>
            <a:r>
              <a:rPr lang="en-US" sz="4800" b="1">
                <a:solidFill>
                  <a:srgbClr val="FF0000"/>
                </a:solidFill>
                <a:latin typeface="Times New Roman" pitchFamily="18" charset="0"/>
                <a:cs typeface="Times New Roman" pitchFamily="18" charset="0"/>
              </a:rPr>
              <a:t>?</a:t>
            </a:r>
            <a:endParaRPr lang="en-US" sz="4800"/>
          </a:p>
        </p:txBody>
      </p:sp>
      <p:sp>
        <p:nvSpPr>
          <p:cNvPr id="7" name="Rectangle 6"/>
          <p:cNvSpPr/>
          <p:nvPr/>
        </p:nvSpPr>
        <p:spPr>
          <a:xfrm>
            <a:off x="8141336" y="1927190"/>
            <a:ext cx="568412" cy="830997"/>
          </a:xfrm>
          <a:prstGeom prst="rect">
            <a:avLst/>
          </a:prstGeom>
          <a:solidFill>
            <a:schemeClr val="bg1"/>
          </a:solidFill>
        </p:spPr>
        <p:txBody>
          <a:bodyPr wrap="square">
            <a:spAutoFit/>
          </a:bodyPr>
          <a:lstStyle/>
          <a:p>
            <a:r>
              <a:rPr lang="en-US" sz="4800" b="1">
                <a:solidFill>
                  <a:srgbClr val="FF0000"/>
                </a:solidFill>
                <a:latin typeface="Times New Roman" pitchFamily="18" charset="0"/>
                <a:cs typeface="Times New Roman" pitchFamily="18" charset="0"/>
              </a:rPr>
              <a:t>.</a:t>
            </a:r>
            <a:endParaRPr lang="en-US" sz="4800"/>
          </a:p>
        </p:txBody>
      </p:sp>
      <p:sp>
        <p:nvSpPr>
          <p:cNvPr id="8" name="Rectangle 7"/>
          <p:cNvSpPr/>
          <p:nvPr/>
        </p:nvSpPr>
        <p:spPr>
          <a:xfrm>
            <a:off x="8784592" y="2730138"/>
            <a:ext cx="568412" cy="830997"/>
          </a:xfrm>
          <a:prstGeom prst="rect">
            <a:avLst/>
          </a:prstGeom>
          <a:solidFill>
            <a:schemeClr val="bg1"/>
          </a:solidFill>
        </p:spPr>
        <p:txBody>
          <a:bodyPr wrap="square">
            <a:spAutoFit/>
          </a:bodyPr>
          <a:lstStyle/>
          <a:p>
            <a:r>
              <a:rPr lang="en-US" sz="4800" b="1">
                <a:solidFill>
                  <a:srgbClr val="FF0000"/>
                </a:solidFill>
                <a:latin typeface="Times New Roman" pitchFamily="18" charset="0"/>
                <a:cs typeface="Times New Roman" pitchFamily="18" charset="0"/>
              </a:rPr>
              <a:t>?</a:t>
            </a:r>
            <a:endParaRPr lang="en-US" sz="4800"/>
          </a:p>
        </p:txBody>
      </p:sp>
      <p:sp>
        <p:nvSpPr>
          <p:cNvPr id="9" name="Rectangle 8"/>
          <p:cNvSpPr/>
          <p:nvPr/>
        </p:nvSpPr>
        <p:spPr>
          <a:xfrm>
            <a:off x="8738873" y="3519433"/>
            <a:ext cx="568412" cy="830997"/>
          </a:xfrm>
          <a:prstGeom prst="rect">
            <a:avLst/>
          </a:prstGeom>
          <a:solidFill>
            <a:schemeClr val="bg1"/>
          </a:solidFill>
        </p:spPr>
        <p:txBody>
          <a:bodyPr wrap="square">
            <a:spAutoFit/>
          </a:bodyPr>
          <a:lstStyle/>
          <a:p>
            <a:r>
              <a:rPr lang="en-US" sz="4800" b="1">
                <a:solidFill>
                  <a:srgbClr val="FF0000"/>
                </a:solidFill>
                <a:latin typeface="Times New Roman" pitchFamily="18" charset="0"/>
                <a:cs typeface="Times New Roman" pitchFamily="18" charset="0"/>
              </a:rPr>
              <a:t>.</a:t>
            </a:r>
            <a:endParaRPr lang="en-US" sz="4800"/>
          </a:p>
        </p:txBody>
      </p:sp>
      <p:sp>
        <p:nvSpPr>
          <p:cNvPr id="10" name="Rectangle 9"/>
          <p:cNvSpPr/>
          <p:nvPr/>
        </p:nvSpPr>
        <p:spPr>
          <a:xfrm>
            <a:off x="7804878" y="4415745"/>
            <a:ext cx="568412" cy="830997"/>
          </a:xfrm>
          <a:prstGeom prst="rect">
            <a:avLst/>
          </a:prstGeom>
          <a:solidFill>
            <a:schemeClr val="bg1"/>
          </a:solidFill>
        </p:spPr>
        <p:txBody>
          <a:bodyPr wrap="square">
            <a:spAutoFit/>
          </a:bodyPr>
          <a:lstStyle/>
          <a:p>
            <a:r>
              <a:rPr lang="en-US" sz="4800" b="1">
                <a:solidFill>
                  <a:srgbClr val="FF0000"/>
                </a:solidFill>
                <a:latin typeface="Times New Roman" pitchFamily="18" charset="0"/>
                <a:cs typeface="Times New Roman" pitchFamily="18" charset="0"/>
              </a:rPr>
              <a:t>?</a:t>
            </a:r>
            <a:endParaRPr lang="en-US" sz="4800"/>
          </a:p>
        </p:txBody>
      </p:sp>
      <p:sp>
        <p:nvSpPr>
          <p:cNvPr id="11" name="Rectangle 10"/>
          <p:cNvSpPr/>
          <p:nvPr/>
        </p:nvSpPr>
        <p:spPr>
          <a:xfrm>
            <a:off x="6812102" y="5280953"/>
            <a:ext cx="568412" cy="830997"/>
          </a:xfrm>
          <a:prstGeom prst="rect">
            <a:avLst/>
          </a:prstGeom>
          <a:solidFill>
            <a:schemeClr val="bg1"/>
          </a:solidFill>
        </p:spPr>
        <p:txBody>
          <a:bodyPr wrap="square">
            <a:spAutoFit/>
          </a:bodyPr>
          <a:lstStyle/>
          <a:p>
            <a:r>
              <a:rPr lang="en-US" sz="4800" b="1">
                <a:solidFill>
                  <a:srgbClr val="FF0000"/>
                </a:solidFill>
                <a:latin typeface="Times New Roman" pitchFamily="18" charset="0"/>
                <a:cs typeface="Times New Roman" pitchFamily="18" charset="0"/>
              </a:rPr>
              <a:t>.</a:t>
            </a:r>
            <a:endParaRPr lang="en-US" sz="4800"/>
          </a:p>
        </p:txBody>
      </p:sp>
    </p:spTree>
    <p:extLst>
      <p:ext uri="{BB962C8B-B14F-4D97-AF65-F5344CB8AC3E}">
        <p14:creationId xmlns:p14="http://schemas.microsoft.com/office/powerpoint/2010/main" val="3458990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1"/>
            <a:ext cx="12144655" cy="2233749"/>
          </a:xfrm>
          <a:prstGeom prst="rect">
            <a:avLst/>
          </a:prstGeom>
        </p:spPr>
      </p:pic>
      <p:sp>
        <p:nvSpPr>
          <p:cNvPr id="4" name="Cloud 3"/>
          <p:cNvSpPr/>
          <p:nvPr/>
        </p:nvSpPr>
        <p:spPr>
          <a:xfrm>
            <a:off x="2804835" y="2487089"/>
            <a:ext cx="6874742" cy="2450671"/>
          </a:xfrm>
          <a:prstGeom prst="cloud">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err="1">
                <a:solidFill>
                  <a:srgbClr val="FF0000"/>
                </a:solidFill>
                <a:latin typeface="Times New Roman" pitchFamily="18" charset="0"/>
                <a:cs typeface="Times New Roman" pitchFamily="18" charset="0"/>
              </a:rPr>
              <a:t>Tiết</a:t>
            </a:r>
            <a:r>
              <a:rPr lang="en-US" sz="9600" b="1">
                <a:solidFill>
                  <a:srgbClr val="FF0000"/>
                </a:solidFill>
                <a:latin typeface="Times New Roman" pitchFamily="18" charset="0"/>
                <a:cs typeface="Times New Roman" pitchFamily="18" charset="0"/>
              </a:rPr>
              <a:t> 5</a:t>
            </a:r>
            <a:endParaRPr lang="en-US" sz="9600" b="1" dirty="0">
              <a:solidFill>
                <a:srgbClr val="FF0000"/>
              </a:solidFill>
              <a:latin typeface="Times New Roman" pitchFamily="18" charset="0"/>
              <a:cs typeface="Times New Roman" pitchFamily="18" charset="0"/>
            </a:endParaRPr>
          </a:p>
        </p:txBody>
      </p:sp>
      <p:pic>
        <p:nvPicPr>
          <p:cNvPr id="5" name="Picture 2" descr="402cd816">
            <a:extLst>
              <a:ext uri="{FF2B5EF4-FFF2-40B4-BE49-F238E27FC236}">
                <a16:creationId xmlns:a16="http://schemas.microsoft.com/office/drawing/2014/main" id="{5BC623B8-B372-4C90-B287-0404C430F6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9470571" y="4095087"/>
            <a:ext cx="2721428" cy="272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402cd816">
            <a:extLst>
              <a:ext uri="{FF2B5EF4-FFF2-40B4-BE49-F238E27FC236}">
                <a16:creationId xmlns:a16="http://schemas.microsoft.com/office/drawing/2014/main" id="{2D972272-B6F9-47F2-97E0-046F3B6DF7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5348" y="4343401"/>
            <a:ext cx="2452437" cy="2452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8990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76200"/>
            <a:ext cx="12192000" cy="7026275"/>
            <a:chOff x="0" y="-10"/>
            <a:chExt cx="5760" cy="4330"/>
          </a:xfrm>
        </p:grpSpPr>
        <p:pic>
          <p:nvPicPr>
            <p:cNvPr id="25" name="Picture 3"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2"/>
          <p:cNvGrpSpPr>
            <a:grpSpLocks/>
          </p:cNvGrpSpPr>
          <p:nvPr/>
        </p:nvGrpSpPr>
        <p:grpSpPr bwMode="auto">
          <a:xfrm>
            <a:off x="205455" y="76201"/>
            <a:ext cx="6119145" cy="847725"/>
            <a:chOff x="2350" y="1008"/>
            <a:chExt cx="1826" cy="534"/>
          </a:xfrm>
        </p:grpSpPr>
        <p:pic>
          <p:nvPicPr>
            <p:cNvPr id="3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22"/>
          <p:cNvGrpSpPr>
            <a:grpSpLocks/>
          </p:cNvGrpSpPr>
          <p:nvPr/>
        </p:nvGrpSpPr>
        <p:grpSpPr bwMode="auto">
          <a:xfrm>
            <a:off x="5867399" y="76201"/>
            <a:ext cx="6072051" cy="847725"/>
            <a:chOff x="2350" y="1008"/>
            <a:chExt cx="1826" cy="534"/>
          </a:xfrm>
        </p:grpSpPr>
        <p:pic>
          <p:nvPicPr>
            <p:cNvPr id="3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22"/>
          <p:cNvGrpSpPr>
            <a:grpSpLocks/>
          </p:cNvGrpSpPr>
          <p:nvPr/>
        </p:nvGrpSpPr>
        <p:grpSpPr bwMode="auto">
          <a:xfrm>
            <a:off x="159808" y="1143001"/>
            <a:ext cx="6240991" cy="847725"/>
            <a:chOff x="2350" y="1008"/>
            <a:chExt cx="1826" cy="534"/>
          </a:xfrm>
        </p:grpSpPr>
        <p:pic>
          <p:nvPicPr>
            <p:cNvPr id="4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22"/>
          <p:cNvGrpSpPr>
            <a:grpSpLocks/>
          </p:cNvGrpSpPr>
          <p:nvPr/>
        </p:nvGrpSpPr>
        <p:grpSpPr bwMode="auto">
          <a:xfrm>
            <a:off x="159809" y="2200276"/>
            <a:ext cx="6240991" cy="847725"/>
            <a:chOff x="2350" y="1008"/>
            <a:chExt cx="1826" cy="534"/>
          </a:xfrm>
        </p:grpSpPr>
        <p:pic>
          <p:nvPicPr>
            <p:cNvPr id="4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22"/>
          <p:cNvGrpSpPr>
            <a:grpSpLocks/>
          </p:cNvGrpSpPr>
          <p:nvPr/>
        </p:nvGrpSpPr>
        <p:grpSpPr bwMode="auto">
          <a:xfrm>
            <a:off x="286002" y="3038476"/>
            <a:ext cx="6267198" cy="847725"/>
            <a:chOff x="2350" y="1008"/>
            <a:chExt cx="1826" cy="534"/>
          </a:xfrm>
        </p:grpSpPr>
        <p:pic>
          <p:nvPicPr>
            <p:cNvPr id="5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22"/>
          <p:cNvGrpSpPr>
            <a:grpSpLocks/>
          </p:cNvGrpSpPr>
          <p:nvPr/>
        </p:nvGrpSpPr>
        <p:grpSpPr bwMode="auto">
          <a:xfrm>
            <a:off x="205455" y="3952876"/>
            <a:ext cx="6347745" cy="847725"/>
            <a:chOff x="2350" y="1008"/>
            <a:chExt cx="1826" cy="534"/>
          </a:xfrm>
        </p:grpSpPr>
        <p:pic>
          <p:nvPicPr>
            <p:cNvPr id="5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22"/>
          <p:cNvGrpSpPr>
            <a:grpSpLocks/>
          </p:cNvGrpSpPr>
          <p:nvPr/>
        </p:nvGrpSpPr>
        <p:grpSpPr bwMode="auto">
          <a:xfrm>
            <a:off x="236009" y="4943476"/>
            <a:ext cx="6317191" cy="847725"/>
            <a:chOff x="2350" y="1008"/>
            <a:chExt cx="1826" cy="534"/>
          </a:xfrm>
        </p:grpSpPr>
        <p:pic>
          <p:nvPicPr>
            <p:cNvPr id="6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22"/>
          <p:cNvGrpSpPr>
            <a:grpSpLocks/>
          </p:cNvGrpSpPr>
          <p:nvPr/>
        </p:nvGrpSpPr>
        <p:grpSpPr bwMode="auto">
          <a:xfrm>
            <a:off x="286002" y="5857876"/>
            <a:ext cx="6190998" cy="847725"/>
            <a:chOff x="2350" y="1008"/>
            <a:chExt cx="1826" cy="534"/>
          </a:xfrm>
        </p:grpSpPr>
        <p:pic>
          <p:nvPicPr>
            <p:cNvPr id="6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22"/>
          <p:cNvGrpSpPr>
            <a:grpSpLocks/>
          </p:cNvGrpSpPr>
          <p:nvPr/>
        </p:nvGrpSpPr>
        <p:grpSpPr bwMode="auto">
          <a:xfrm>
            <a:off x="5867400" y="990601"/>
            <a:ext cx="6072050" cy="847725"/>
            <a:chOff x="2350" y="1008"/>
            <a:chExt cx="1826" cy="534"/>
          </a:xfrm>
        </p:grpSpPr>
        <p:pic>
          <p:nvPicPr>
            <p:cNvPr id="7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22"/>
          <p:cNvGrpSpPr>
            <a:grpSpLocks/>
          </p:cNvGrpSpPr>
          <p:nvPr/>
        </p:nvGrpSpPr>
        <p:grpSpPr bwMode="auto">
          <a:xfrm>
            <a:off x="5943600" y="1828801"/>
            <a:ext cx="6090708" cy="847725"/>
            <a:chOff x="2350" y="1008"/>
            <a:chExt cx="1826" cy="534"/>
          </a:xfrm>
        </p:grpSpPr>
        <p:pic>
          <p:nvPicPr>
            <p:cNvPr id="7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22"/>
          <p:cNvGrpSpPr>
            <a:grpSpLocks/>
          </p:cNvGrpSpPr>
          <p:nvPr/>
        </p:nvGrpSpPr>
        <p:grpSpPr bwMode="auto">
          <a:xfrm>
            <a:off x="6019800" y="2733676"/>
            <a:ext cx="5919650" cy="847725"/>
            <a:chOff x="2350" y="1008"/>
            <a:chExt cx="1826" cy="534"/>
          </a:xfrm>
        </p:grpSpPr>
        <p:pic>
          <p:nvPicPr>
            <p:cNvPr id="8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22"/>
          <p:cNvGrpSpPr>
            <a:grpSpLocks/>
          </p:cNvGrpSpPr>
          <p:nvPr/>
        </p:nvGrpSpPr>
        <p:grpSpPr bwMode="auto">
          <a:xfrm>
            <a:off x="5943600" y="3505201"/>
            <a:ext cx="5995850" cy="847725"/>
            <a:chOff x="2350" y="1008"/>
            <a:chExt cx="1826" cy="534"/>
          </a:xfrm>
        </p:grpSpPr>
        <p:pic>
          <p:nvPicPr>
            <p:cNvPr id="8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22"/>
          <p:cNvGrpSpPr>
            <a:grpSpLocks/>
          </p:cNvGrpSpPr>
          <p:nvPr/>
        </p:nvGrpSpPr>
        <p:grpSpPr bwMode="auto">
          <a:xfrm>
            <a:off x="5943600" y="4343401"/>
            <a:ext cx="5995850" cy="847725"/>
            <a:chOff x="2350" y="1008"/>
            <a:chExt cx="1826" cy="534"/>
          </a:xfrm>
        </p:grpSpPr>
        <p:pic>
          <p:nvPicPr>
            <p:cNvPr id="9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22"/>
          <p:cNvGrpSpPr>
            <a:grpSpLocks/>
          </p:cNvGrpSpPr>
          <p:nvPr/>
        </p:nvGrpSpPr>
        <p:grpSpPr bwMode="auto">
          <a:xfrm>
            <a:off x="6019800" y="5172076"/>
            <a:ext cx="5919650" cy="847725"/>
            <a:chOff x="2350" y="1008"/>
            <a:chExt cx="1826" cy="534"/>
          </a:xfrm>
        </p:grpSpPr>
        <p:pic>
          <p:nvPicPr>
            <p:cNvPr id="9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22"/>
          <p:cNvGrpSpPr>
            <a:grpSpLocks/>
          </p:cNvGrpSpPr>
          <p:nvPr/>
        </p:nvGrpSpPr>
        <p:grpSpPr bwMode="auto">
          <a:xfrm>
            <a:off x="5943600" y="5943601"/>
            <a:ext cx="5995850" cy="847725"/>
            <a:chOff x="2350" y="1008"/>
            <a:chExt cx="1826" cy="534"/>
          </a:xfrm>
        </p:grpSpPr>
        <p:pic>
          <p:nvPicPr>
            <p:cNvPr id="10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2"/>
          <p:cNvGrpSpPr>
            <a:grpSpLocks/>
          </p:cNvGrpSpPr>
          <p:nvPr/>
        </p:nvGrpSpPr>
        <p:grpSpPr bwMode="auto">
          <a:xfrm>
            <a:off x="2895600" y="213610"/>
            <a:ext cx="2514600" cy="2819400"/>
            <a:chOff x="528" y="144"/>
            <a:chExt cx="1584" cy="1584"/>
          </a:xfrm>
          <a:solidFill>
            <a:srgbClr val="D60093"/>
          </a:solidFill>
        </p:grpSpPr>
        <p:sp>
          <p:nvSpPr>
            <p:cNvPr id="107" name="AutoShape 3"/>
            <p:cNvSpPr>
              <a:spLocks noChangeArrowheads="1"/>
            </p:cNvSpPr>
            <p:nvPr/>
          </p:nvSpPr>
          <p:spPr bwMode="auto">
            <a:xfrm>
              <a:off x="528" y="14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437 h 21600"/>
                <a:gd name="T2" fmla="*/ 5400 w 21600"/>
                <a:gd name="T3" fmla="*/ 12437 h 21600"/>
                <a:gd name="T4" fmla="*/ 10800 w 21600"/>
                <a:gd name="T5" fmla="*/ 24873 h 21600"/>
                <a:gd name="T6" fmla="*/ 10800 w 21600"/>
                <a:gd name="T7" fmla="*/ 19473 h 21600"/>
                <a:gd name="T8" fmla="*/ 21600 w 21600"/>
                <a:gd name="T9" fmla="*/ 12437 h 21600"/>
                <a:gd name="T10" fmla="*/ 16200 w 21600"/>
                <a:gd name="T11" fmla="*/ 12437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873"/>
                  </a:lnTo>
                  <a:lnTo>
                    <a:pt x="21600" y="24873"/>
                  </a:lnTo>
                  <a:lnTo>
                    <a:pt x="21600" y="0"/>
                  </a:lnTo>
                  <a:close/>
                  <a:moveTo>
                    <a:pt x="5400" y="5400"/>
                  </a:moveTo>
                  <a:lnTo>
                    <a:pt x="5400" y="19473"/>
                  </a:lnTo>
                  <a:lnTo>
                    <a:pt x="16200" y="19473"/>
                  </a:lnTo>
                  <a:lnTo>
                    <a:pt x="16200" y="5400"/>
                  </a:lnTo>
                  <a:close/>
                </a:path>
              </a:pathLst>
            </a:custGeom>
            <a:grpFill/>
            <a:ln w="9525">
              <a:solidFill>
                <a:schemeClr val="accent4">
                  <a:lumMod val="50000"/>
                </a:schemeClr>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108" name="Text Box 4"/>
            <p:cNvSpPr txBox="1">
              <a:spLocks noChangeArrowheads="1"/>
            </p:cNvSpPr>
            <p:nvPr/>
          </p:nvSpPr>
          <p:spPr bwMode="auto">
            <a:xfrm>
              <a:off x="860" y="672"/>
              <a:ext cx="947" cy="571"/>
            </a:xfrm>
            <a:prstGeom prst="rect">
              <a:avLst/>
            </a:prstGeom>
            <a:grpFill/>
            <a:ln>
              <a:solidFill>
                <a:schemeClr val="accent4">
                  <a:lumMod val="50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solidFill>
                    <a:schemeClr val="hlink"/>
                  </a:solidFill>
                  <a:latin typeface=".VnClarendonH" pitchFamily="34" charset="0"/>
                </a:rPr>
                <a:t>« cöa</a:t>
              </a:r>
            </a:p>
            <a:p>
              <a:pPr algn="ctr"/>
              <a:r>
                <a:rPr lang="en-US" sz="3200" b="1">
                  <a:solidFill>
                    <a:srgbClr val="FFFF00"/>
                  </a:solidFill>
                  <a:latin typeface=".VnClarendonH" pitchFamily="34" charset="0"/>
                </a:rPr>
                <a:t>sè 1</a:t>
              </a:r>
            </a:p>
          </p:txBody>
        </p:sp>
      </p:grpSp>
      <p:sp>
        <p:nvSpPr>
          <p:cNvPr id="109" name="PubOvalCallout"/>
          <p:cNvSpPr>
            <a:spLocks noEditPoints="1" noChangeArrowheads="1"/>
          </p:cNvSpPr>
          <p:nvPr/>
        </p:nvSpPr>
        <p:spPr bwMode="auto">
          <a:xfrm>
            <a:off x="2362200" y="838200"/>
            <a:ext cx="3429000" cy="2438400"/>
          </a:xfrm>
          <a:custGeom>
            <a:avLst/>
            <a:gdLst>
              <a:gd name="G0" fmla="+- 0 0 0"/>
              <a:gd name="G1" fmla="+- 10766 0 0"/>
              <a:gd name="T0" fmla="*/ 10800 w 21600"/>
              <a:gd name="T1" fmla="*/ 0 h 21600"/>
              <a:gd name="T2" fmla="*/ 0 w 21600"/>
              <a:gd name="T3" fmla="*/ 8105 h 21600"/>
              <a:gd name="T4" fmla="*/ 10766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chemeClr val="accent6">
              <a:lumMod val="40000"/>
              <a:lumOff val="60000"/>
            </a:schemeClr>
          </a:solidFill>
          <a:ln w="9525">
            <a:solidFill>
              <a:srgbClr val="000000"/>
            </a:solidFill>
            <a:miter lim="800000"/>
            <a:headEnd/>
            <a:tailEnd/>
          </a:ln>
          <a:effectLst>
            <a:outerShdw dist="107763" dir="2700000" algn="ctr" rotWithShape="0">
              <a:srgbClr val="808080"/>
            </a:outerShdw>
          </a:effectLst>
        </p:spPr>
        <p:txBody>
          <a:bodyPr/>
          <a:lstStyle/>
          <a:p>
            <a:pPr algn="ctr"/>
            <a:endParaRPr lang="en-US" sz="3200" b="1" dirty="0">
              <a:solidFill>
                <a:srgbClr val="FF0000"/>
              </a:solidFill>
              <a:latin typeface="Arial" pitchFamily="34" charset="0"/>
              <a:cs typeface="Arial" pitchFamily="34" charset="0"/>
            </a:endParaRPr>
          </a:p>
          <a:p>
            <a:pPr algn="ctr"/>
            <a:r>
              <a:rPr lang="en-US" sz="3200" b="1" err="1">
                <a:solidFill>
                  <a:srgbClr val="000099"/>
                </a:solidFill>
                <a:latin typeface="Times New Roman" pitchFamily="18" charset="0"/>
                <a:cs typeface="Times New Roman" pitchFamily="18" charset="0"/>
              </a:rPr>
              <a:t>Đoạn</a:t>
            </a:r>
            <a:r>
              <a:rPr lang="en-US" sz="3200" b="1">
                <a:solidFill>
                  <a:srgbClr val="000099"/>
                </a:solidFill>
                <a:latin typeface="Times New Roman" pitchFamily="18" charset="0"/>
                <a:cs typeface="Times New Roman" pitchFamily="18" charset="0"/>
              </a:rPr>
              <a:t> 1</a:t>
            </a:r>
            <a:endParaRPr lang="en-US" sz="3200" b="1" dirty="0">
              <a:solidFill>
                <a:srgbClr val="000099"/>
              </a:solidFill>
              <a:latin typeface="Arial" pitchFamily="34" charset="0"/>
              <a:cs typeface="Arial" pitchFamily="34" charset="0"/>
            </a:endParaRPr>
          </a:p>
        </p:txBody>
      </p:sp>
      <p:grpSp>
        <p:nvGrpSpPr>
          <p:cNvPr id="19" name="Group 5"/>
          <p:cNvGrpSpPr>
            <a:grpSpLocks/>
          </p:cNvGrpSpPr>
          <p:nvPr/>
        </p:nvGrpSpPr>
        <p:grpSpPr bwMode="auto">
          <a:xfrm>
            <a:off x="6629400" y="213610"/>
            <a:ext cx="2514600" cy="2819400"/>
            <a:chOff x="3168" y="144"/>
            <a:chExt cx="1584" cy="1584"/>
          </a:xfrm>
          <a:solidFill>
            <a:srgbClr val="0070C0"/>
          </a:solidFill>
        </p:grpSpPr>
        <p:sp>
          <p:nvSpPr>
            <p:cNvPr id="111" name="AutoShape 6"/>
            <p:cNvSpPr>
              <a:spLocks noChangeArrowheads="1"/>
            </p:cNvSpPr>
            <p:nvPr/>
          </p:nvSpPr>
          <p:spPr bwMode="auto">
            <a:xfrm>
              <a:off x="3168" y="14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437 h 21600"/>
                <a:gd name="T2" fmla="*/ 5400 w 21600"/>
                <a:gd name="T3" fmla="*/ 12437 h 21600"/>
                <a:gd name="T4" fmla="*/ 10800 w 21600"/>
                <a:gd name="T5" fmla="*/ 24873 h 21600"/>
                <a:gd name="T6" fmla="*/ 10800 w 21600"/>
                <a:gd name="T7" fmla="*/ 19473 h 21600"/>
                <a:gd name="T8" fmla="*/ 21600 w 21600"/>
                <a:gd name="T9" fmla="*/ 12437 h 21600"/>
                <a:gd name="T10" fmla="*/ 16200 w 21600"/>
                <a:gd name="T11" fmla="*/ 12437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873"/>
                  </a:lnTo>
                  <a:lnTo>
                    <a:pt x="21600" y="24873"/>
                  </a:lnTo>
                  <a:lnTo>
                    <a:pt x="21600" y="0"/>
                  </a:lnTo>
                  <a:close/>
                  <a:moveTo>
                    <a:pt x="5400" y="5400"/>
                  </a:moveTo>
                  <a:lnTo>
                    <a:pt x="5400" y="19473"/>
                  </a:lnTo>
                  <a:lnTo>
                    <a:pt x="16200" y="19473"/>
                  </a:lnTo>
                  <a:lnTo>
                    <a:pt x="16200" y="5400"/>
                  </a:lnTo>
                  <a:close/>
                </a:path>
              </a:pathLst>
            </a:custGeom>
            <a:grpFill/>
            <a:ln w="9525">
              <a:solidFill>
                <a:srgbClr val="000099"/>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112" name="Text Box 7"/>
            <p:cNvSpPr txBox="1">
              <a:spLocks noChangeArrowheads="1"/>
            </p:cNvSpPr>
            <p:nvPr/>
          </p:nvSpPr>
          <p:spPr bwMode="auto">
            <a:xfrm>
              <a:off x="3408" y="666"/>
              <a:ext cx="1056" cy="571"/>
            </a:xfrm>
            <a:prstGeom prst="rect">
              <a:avLst/>
            </a:prstGeom>
            <a:grpFill/>
            <a:ln>
              <a:solidFill>
                <a:srgbClr val="000099"/>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800" b="1">
                  <a:solidFill>
                    <a:srgbClr val="FFFF00"/>
                  </a:solidFill>
                  <a:latin typeface=".VnClarendonH" pitchFamily="34" charset="0"/>
                </a:rPr>
                <a:t>« cöa</a:t>
              </a:r>
            </a:p>
            <a:p>
              <a:pPr algn="ctr"/>
              <a:r>
                <a:rPr lang="en-US" sz="3200" b="1">
                  <a:solidFill>
                    <a:srgbClr val="FF0000"/>
                  </a:solidFill>
                  <a:latin typeface=".VnClarendonH" pitchFamily="34" charset="0"/>
                </a:rPr>
                <a:t>sè 2</a:t>
              </a:r>
            </a:p>
          </p:txBody>
        </p:sp>
      </p:grpSp>
      <p:sp>
        <p:nvSpPr>
          <p:cNvPr id="113" name="Cloud"/>
          <p:cNvSpPr>
            <a:spLocks noChangeAspect="1" noEditPoints="1" noChangeArrowheads="1"/>
          </p:cNvSpPr>
          <p:nvPr/>
        </p:nvSpPr>
        <p:spPr bwMode="auto">
          <a:xfrm>
            <a:off x="6097694" y="685800"/>
            <a:ext cx="3427306" cy="217932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66FFFF"/>
          </a:solidFill>
          <a:ln w="9525">
            <a:solidFill>
              <a:srgbClr val="000000"/>
            </a:solidFill>
            <a:miter lim="800000"/>
            <a:headEnd/>
            <a:tailEnd/>
          </a:ln>
          <a:effectLst>
            <a:outerShdw dist="107763" dir="2700000" algn="ctr" rotWithShape="0">
              <a:srgbClr val="808080"/>
            </a:outerShdw>
          </a:effectLst>
        </p:spPr>
        <p:txBody>
          <a:bodyPr/>
          <a:lstStyle/>
          <a:p>
            <a:pPr algn="ctr"/>
            <a:endParaRPr lang="en-US" sz="3200" b="1" dirty="0">
              <a:latin typeface=".VnTime" pitchFamily="34" charset="0"/>
            </a:endParaRPr>
          </a:p>
          <a:p>
            <a:pPr algn="ctr"/>
            <a:r>
              <a:rPr lang="en-US" sz="3200" b="1" err="1">
                <a:solidFill>
                  <a:srgbClr val="000099"/>
                </a:solidFill>
                <a:latin typeface="Times New Roman" pitchFamily="18" charset="0"/>
                <a:cs typeface="Times New Roman" pitchFamily="18" charset="0"/>
              </a:rPr>
              <a:t>Đoạn</a:t>
            </a:r>
            <a:r>
              <a:rPr lang="en-US" sz="3200" b="1">
                <a:solidFill>
                  <a:srgbClr val="000099"/>
                </a:solidFill>
                <a:latin typeface="Times New Roman" pitchFamily="18" charset="0"/>
                <a:cs typeface="Times New Roman" pitchFamily="18" charset="0"/>
              </a:rPr>
              <a:t> 2</a:t>
            </a:r>
            <a:endParaRPr lang="en-US" sz="3200" b="1" dirty="0">
              <a:solidFill>
                <a:srgbClr val="000099"/>
              </a:solidFill>
              <a:latin typeface="Arial" pitchFamily="34" charset="0"/>
              <a:cs typeface="Arial" pitchFamily="34" charset="0"/>
            </a:endParaRPr>
          </a:p>
          <a:p>
            <a:pPr algn="ctr"/>
            <a:endParaRPr lang="en-US" sz="3200" b="1" dirty="0">
              <a:solidFill>
                <a:srgbClr val="000099"/>
              </a:solidFill>
              <a:latin typeface=".VnTime" pitchFamily="34" charset="0"/>
            </a:endParaRPr>
          </a:p>
        </p:txBody>
      </p:sp>
      <p:grpSp>
        <p:nvGrpSpPr>
          <p:cNvPr id="20" name="Group 8"/>
          <p:cNvGrpSpPr>
            <a:grpSpLocks/>
          </p:cNvGrpSpPr>
          <p:nvPr/>
        </p:nvGrpSpPr>
        <p:grpSpPr bwMode="auto">
          <a:xfrm>
            <a:off x="2895600" y="3642610"/>
            <a:ext cx="2514600" cy="2743200"/>
            <a:chOff x="144" y="2304"/>
            <a:chExt cx="1584" cy="1584"/>
          </a:xfrm>
          <a:solidFill>
            <a:srgbClr val="FF0000"/>
          </a:solidFill>
        </p:grpSpPr>
        <p:sp>
          <p:nvSpPr>
            <p:cNvPr id="115" name="AutoShape 9"/>
            <p:cNvSpPr>
              <a:spLocks noChangeArrowheads="1"/>
            </p:cNvSpPr>
            <p:nvPr/>
          </p:nvSpPr>
          <p:spPr bwMode="auto">
            <a:xfrm>
              <a:off x="144" y="230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109 h 21600"/>
                <a:gd name="T2" fmla="*/ 5400 w 21600"/>
                <a:gd name="T3" fmla="*/ 12109 h 21600"/>
                <a:gd name="T4" fmla="*/ 10800 w 21600"/>
                <a:gd name="T5" fmla="*/ 24218 h 21600"/>
                <a:gd name="T6" fmla="*/ 10800 w 21600"/>
                <a:gd name="T7" fmla="*/ 18818 h 21600"/>
                <a:gd name="T8" fmla="*/ 21600 w 21600"/>
                <a:gd name="T9" fmla="*/ 12109 h 21600"/>
                <a:gd name="T10" fmla="*/ 16200 w 21600"/>
                <a:gd name="T11" fmla="*/ 12109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218"/>
                  </a:lnTo>
                  <a:lnTo>
                    <a:pt x="21600" y="24218"/>
                  </a:lnTo>
                  <a:lnTo>
                    <a:pt x="21600" y="0"/>
                  </a:lnTo>
                  <a:close/>
                  <a:moveTo>
                    <a:pt x="5400" y="5400"/>
                  </a:moveTo>
                  <a:lnTo>
                    <a:pt x="5400" y="18818"/>
                  </a:lnTo>
                  <a:lnTo>
                    <a:pt x="16200" y="18818"/>
                  </a:lnTo>
                  <a:lnTo>
                    <a:pt x="16200" y="5400"/>
                  </a:lnTo>
                  <a:close/>
                </a:path>
              </a:pathLst>
            </a:custGeom>
            <a:grpFill/>
            <a:ln w="9525">
              <a:solidFill>
                <a:srgbClr val="C00000"/>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116" name="Text Box 10"/>
            <p:cNvSpPr txBox="1">
              <a:spLocks noChangeArrowheads="1"/>
            </p:cNvSpPr>
            <p:nvPr/>
          </p:nvSpPr>
          <p:spPr bwMode="auto">
            <a:xfrm>
              <a:off x="492" y="2817"/>
              <a:ext cx="947" cy="586"/>
            </a:xfrm>
            <a:prstGeom prst="rect">
              <a:avLst/>
            </a:prstGeom>
            <a:grpFill/>
            <a:ln>
              <a:solidFill>
                <a:srgbClr val="C0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solidFill>
                    <a:schemeClr val="hlink"/>
                  </a:solidFill>
                  <a:latin typeface=".VnClarendonH" pitchFamily="34" charset="0"/>
                </a:rPr>
                <a:t>¤ cöa</a:t>
              </a:r>
            </a:p>
            <a:p>
              <a:pPr algn="ctr"/>
              <a:r>
                <a:rPr lang="en-US" sz="3200" b="1">
                  <a:solidFill>
                    <a:srgbClr val="FFFF00"/>
                  </a:solidFill>
                  <a:latin typeface=".VnClarendonH" pitchFamily="34" charset="0"/>
                </a:rPr>
                <a:t>sè 3</a:t>
              </a:r>
            </a:p>
          </p:txBody>
        </p:sp>
      </p:grpSp>
      <p:sp>
        <p:nvSpPr>
          <p:cNvPr id="117" name="AutoShape 16"/>
          <p:cNvSpPr>
            <a:spLocks noChangeArrowheads="1"/>
          </p:cNvSpPr>
          <p:nvPr/>
        </p:nvSpPr>
        <p:spPr bwMode="auto">
          <a:xfrm>
            <a:off x="1579360" y="4190999"/>
            <a:ext cx="4395393" cy="2063405"/>
          </a:xfrm>
          <a:prstGeom prst="flowChartTerminator">
            <a:avLst/>
          </a:prstGeom>
          <a:gradFill flip="none" rotWithShape="1">
            <a:gsLst>
              <a:gs pos="1900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2700000" scaled="1"/>
            <a:tileRect/>
          </a:gradFill>
          <a:ln w="9525">
            <a:solidFill>
              <a:schemeClr val="tx1"/>
            </a:solidFill>
            <a:miter lim="800000"/>
            <a:headEnd/>
            <a:tailEnd/>
          </a:ln>
          <a:effectLst>
            <a:outerShdw blurRad="50800" dist="50800" dir="5400000" algn="ctr" rotWithShape="0">
              <a:srgbClr val="000000">
                <a:alpha val="47000"/>
              </a:srgbClr>
            </a:outerShdw>
          </a:effectLst>
        </p:spPr>
        <p:style>
          <a:lnRef idx="0">
            <a:scrgbClr r="0" g="0" b="0"/>
          </a:lnRef>
          <a:fillRef idx="1003">
            <a:schemeClr val="lt1"/>
          </a:fillRef>
          <a:effectRef idx="0">
            <a:scrgbClr r="0" g="0" b="0"/>
          </a:effectRef>
          <a:fontRef idx="major"/>
        </p:style>
        <p:txBody>
          <a:bodyPr wrap="none" anchor="ctr"/>
          <a:lstStyle/>
          <a:p>
            <a:pPr algn="ctr"/>
            <a:endParaRPr lang="en-US" sz="3200" b="1" i="1">
              <a:solidFill>
                <a:srgbClr val="181717"/>
              </a:solidFill>
              <a:latin typeface="Times New Roman" panose="02020603050405020304" pitchFamily="18" charset="0"/>
              <a:ea typeface="Times New Roman" panose="02020603050405020304" pitchFamily="18" charset="0"/>
            </a:endParaRPr>
          </a:p>
          <a:p>
            <a:pPr algn="ctr"/>
            <a:r>
              <a:rPr lang="en-US" sz="3200" b="1">
                <a:solidFill>
                  <a:srgbClr val="002060"/>
                </a:solidFill>
                <a:latin typeface="Times New Roman" panose="02020603050405020304" pitchFamily="18" charset="0"/>
                <a:ea typeface="Times New Roman" panose="02020603050405020304" pitchFamily="18" charset="0"/>
              </a:rPr>
              <a:t>Vì sao bà Đất nói </a:t>
            </a:r>
          </a:p>
          <a:p>
            <a:pPr algn="ctr"/>
            <a:r>
              <a:rPr lang="en-US" sz="3200" b="1">
                <a:solidFill>
                  <a:srgbClr val="002060"/>
                </a:solidFill>
                <a:latin typeface="Times New Roman" panose="02020603050405020304" pitchFamily="18" charset="0"/>
                <a:ea typeface="Times New Roman" panose="02020603050405020304" pitchFamily="18" charset="0"/>
              </a:rPr>
              <a:t>cả bốn nàng tiên </a:t>
            </a:r>
          </a:p>
          <a:p>
            <a:pPr algn="ctr"/>
            <a:r>
              <a:rPr lang="en-US" sz="3200" b="1">
                <a:solidFill>
                  <a:srgbClr val="002060"/>
                </a:solidFill>
                <a:latin typeface="Times New Roman" panose="02020603050405020304" pitchFamily="18" charset="0"/>
                <a:ea typeface="Times New Roman" panose="02020603050405020304" pitchFamily="18" charset="0"/>
              </a:rPr>
              <a:t>đều có ích và đáng yêu?</a:t>
            </a:r>
            <a:endParaRPr lang="en-US" sz="3200" b="1" dirty="0">
              <a:solidFill>
                <a:srgbClr val="002060"/>
              </a:solidFill>
              <a:latin typeface="Arial" pitchFamily="34" charset="0"/>
              <a:cs typeface="Arial" pitchFamily="34" charset="0"/>
            </a:endParaRPr>
          </a:p>
          <a:p>
            <a:pPr algn="ctr"/>
            <a:endParaRPr lang="en-US" sz="3200" b="1" dirty="0">
              <a:solidFill>
                <a:srgbClr val="000099"/>
              </a:solidFill>
              <a:latin typeface=".VnTime" pitchFamily="34" charset="0"/>
            </a:endParaRPr>
          </a:p>
        </p:txBody>
      </p:sp>
      <p:grpSp>
        <p:nvGrpSpPr>
          <p:cNvPr id="21" name="Group 11"/>
          <p:cNvGrpSpPr>
            <a:grpSpLocks/>
          </p:cNvGrpSpPr>
          <p:nvPr/>
        </p:nvGrpSpPr>
        <p:grpSpPr bwMode="auto">
          <a:xfrm>
            <a:off x="6629400" y="3642610"/>
            <a:ext cx="2514600" cy="2743200"/>
            <a:chOff x="2064" y="2304"/>
            <a:chExt cx="1584" cy="1584"/>
          </a:xfrm>
          <a:solidFill>
            <a:srgbClr val="FFFF00"/>
          </a:solidFill>
        </p:grpSpPr>
        <p:sp>
          <p:nvSpPr>
            <p:cNvPr id="119" name="AutoShape 12"/>
            <p:cNvSpPr>
              <a:spLocks noChangeArrowheads="1"/>
            </p:cNvSpPr>
            <p:nvPr/>
          </p:nvSpPr>
          <p:spPr bwMode="auto">
            <a:xfrm>
              <a:off x="2064" y="230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109 h 21600"/>
                <a:gd name="T2" fmla="*/ 5400 w 21600"/>
                <a:gd name="T3" fmla="*/ 12109 h 21600"/>
                <a:gd name="T4" fmla="*/ 10800 w 21600"/>
                <a:gd name="T5" fmla="*/ 24218 h 21600"/>
                <a:gd name="T6" fmla="*/ 10800 w 21600"/>
                <a:gd name="T7" fmla="*/ 18818 h 21600"/>
                <a:gd name="T8" fmla="*/ 21600 w 21600"/>
                <a:gd name="T9" fmla="*/ 12109 h 21600"/>
                <a:gd name="T10" fmla="*/ 16200 w 21600"/>
                <a:gd name="T11" fmla="*/ 12109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218"/>
                  </a:lnTo>
                  <a:lnTo>
                    <a:pt x="21600" y="24218"/>
                  </a:lnTo>
                  <a:lnTo>
                    <a:pt x="21600" y="0"/>
                  </a:lnTo>
                  <a:close/>
                  <a:moveTo>
                    <a:pt x="5400" y="5400"/>
                  </a:moveTo>
                  <a:lnTo>
                    <a:pt x="5400" y="18818"/>
                  </a:lnTo>
                  <a:lnTo>
                    <a:pt x="16200" y="18818"/>
                  </a:lnTo>
                  <a:lnTo>
                    <a:pt x="16200" y="5400"/>
                  </a:lnTo>
                  <a:close/>
                </a:path>
              </a:pathLst>
            </a:custGeom>
            <a:grpFill/>
            <a:ln w="9525">
              <a:solidFill>
                <a:srgbClr val="FFC000"/>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120" name="Text Box 13"/>
            <p:cNvSpPr txBox="1">
              <a:spLocks noChangeArrowheads="1"/>
            </p:cNvSpPr>
            <p:nvPr/>
          </p:nvSpPr>
          <p:spPr bwMode="auto">
            <a:xfrm>
              <a:off x="2348" y="2832"/>
              <a:ext cx="947" cy="586"/>
            </a:xfrm>
            <a:prstGeom prst="rect">
              <a:avLst/>
            </a:prstGeom>
            <a:grpFill/>
            <a:ln>
              <a:solidFill>
                <a:srgbClr val="FFC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solidFill>
                    <a:schemeClr val="hlink"/>
                  </a:solidFill>
                  <a:latin typeface=".VnClarendonH" pitchFamily="34" charset="0"/>
                </a:rPr>
                <a:t>¤ cöa</a:t>
              </a:r>
            </a:p>
            <a:p>
              <a:pPr algn="ctr"/>
              <a:r>
                <a:rPr lang="en-US" sz="3200" b="1">
                  <a:solidFill>
                    <a:srgbClr val="FF0000"/>
                  </a:solidFill>
                  <a:latin typeface=".VnClarendonH" pitchFamily="34" charset="0"/>
                </a:rPr>
                <a:t>sè 4</a:t>
              </a:r>
            </a:p>
          </p:txBody>
        </p:sp>
      </p:grpSp>
      <p:sp>
        <p:nvSpPr>
          <p:cNvPr id="121" name="AutoShape 18"/>
          <p:cNvSpPr>
            <a:spLocks noChangeArrowheads="1"/>
          </p:cNvSpPr>
          <p:nvPr/>
        </p:nvSpPr>
        <p:spPr bwMode="auto">
          <a:xfrm>
            <a:off x="6183085" y="3886200"/>
            <a:ext cx="3526252" cy="2438400"/>
          </a:xfrm>
          <a:prstGeom prst="horizontalScroll">
            <a:avLst>
              <a:gd name="adj" fmla="val 12500"/>
            </a:avLst>
          </a:prstGeom>
          <a:gradFill rotWithShape="1">
            <a:gsLst>
              <a:gs pos="0">
                <a:srgbClr val="FFFF99">
                  <a:gamma/>
                  <a:shade val="46275"/>
                  <a:invGamma/>
                </a:srgbClr>
              </a:gs>
              <a:gs pos="50000">
                <a:srgbClr val="FFFF99"/>
              </a:gs>
              <a:gs pos="100000">
                <a:srgbClr val="FFFF99">
                  <a:gamma/>
                  <a:shade val="46275"/>
                  <a:invGamma/>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b="1">
                <a:solidFill>
                  <a:srgbClr val="000099"/>
                </a:solidFill>
                <a:latin typeface="Times New Roman" pitchFamily="18" charset="0"/>
                <a:cs typeface="Times New Roman" pitchFamily="18" charset="0"/>
              </a:rPr>
              <a:t>Em thích mùa </a:t>
            </a:r>
          </a:p>
          <a:p>
            <a:pPr algn="ctr"/>
            <a:r>
              <a:rPr lang="en-US" sz="3200" b="1">
                <a:solidFill>
                  <a:srgbClr val="000099"/>
                </a:solidFill>
                <a:latin typeface="Times New Roman" pitchFamily="18" charset="0"/>
                <a:cs typeface="Times New Roman" pitchFamily="18" charset="0"/>
              </a:rPr>
              <a:t>nào nhất? Vì sao</a:t>
            </a:r>
            <a:endParaRPr lang="en-US" sz="3200" b="1" dirty="0">
              <a:solidFill>
                <a:srgbClr val="000099"/>
              </a:solidFill>
              <a:latin typeface="Arial" pitchFamily="34" charset="0"/>
              <a:cs typeface="Arial" pitchFamily="34" charset="0"/>
            </a:endParaRPr>
          </a:p>
          <a:p>
            <a:pPr algn="ctr"/>
            <a:endParaRPr lang="en-US" sz="3200" b="1" dirty="0">
              <a:solidFill>
                <a:srgbClr val="000099"/>
              </a:solidFill>
              <a:latin typeface=".VnTime" pitchFamily="34" charset="0"/>
            </a:endParaRPr>
          </a:p>
        </p:txBody>
      </p:sp>
    </p:spTree>
    <p:extLst>
      <p:ext uri="{BB962C8B-B14F-4D97-AF65-F5344CB8AC3E}">
        <p14:creationId xmlns:p14="http://schemas.microsoft.com/office/powerpoint/2010/main" val="39544269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p:cTn id="7" dur="1000" fill="hold"/>
                                        <p:tgtEl>
                                          <p:spTgt spid="109"/>
                                        </p:tgtEl>
                                        <p:attrNameLst>
                                          <p:attrName>ppt_x</p:attrName>
                                        </p:attrNameLst>
                                      </p:cBhvr>
                                      <p:tavLst>
                                        <p:tav tm="0">
                                          <p:val>
                                            <p:strVal val="#ppt_x-.2"/>
                                          </p:val>
                                        </p:tav>
                                        <p:tav tm="100000">
                                          <p:val>
                                            <p:strVal val="#ppt_x"/>
                                          </p:val>
                                        </p:tav>
                                      </p:tavLst>
                                    </p:anim>
                                    <p:anim calcmode="lin" valueType="num">
                                      <p:cBhvr>
                                        <p:cTn id="8" dur="1000" fill="hold"/>
                                        <p:tgtEl>
                                          <p:spTgt spid="109"/>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9"/>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53" presetClass="exit" presetSubtype="0" fill="hold" grpId="0" nodeType="clickEffect">
                                  <p:stCondLst>
                                    <p:cond delay="0"/>
                                  </p:stCondLst>
                                  <p:childTnLst>
                                    <p:anim calcmode="lin" valueType="num">
                                      <p:cBhvr>
                                        <p:cTn id="13" dur="500"/>
                                        <p:tgtEl>
                                          <p:spTgt spid="109"/>
                                        </p:tgtEl>
                                        <p:attrNameLst>
                                          <p:attrName>ppt_w</p:attrName>
                                        </p:attrNameLst>
                                      </p:cBhvr>
                                      <p:tavLst>
                                        <p:tav tm="0">
                                          <p:val>
                                            <p:strVal val="ppt_w"/>
                                          </p:val>
                                        </p:tav>
                                        <p:tav tm="100000">
                                          <p:val>
                                            <p:fltVal val="0"/>
                                          </p:val>
                                        </p:tav>
                                      </p:tavLst>
                                    </p:anim>
                                    <p:anim calcmode="lin" valueType="num">
                                      <p:cBhvr>
                                        <p:cTn id="14" dur="500"/>
                                        <p:tgtEl>
                                          <p:spTgt spid="109"/>
                                        </p:tgtEl>
                                        <p:attrNameLst>
                                          <p:attrName>ppt_h</p:attrName>
                                        </p:attrNameLst>
                                      </p:cBhvr>
                                      <p:tavLst>
                                        <p:tav tm="0">
                                          <p:val>
                                            <p:strVal val="ppt_h"/>
                                          </p:val>
                                        </p:tav>
                                        <p:tav tm="100000">
                                          <p:val>
                                            <p:fltVal val="0"/>
                                          </p:val>
                                        </p:tav>
                                      </p:tavLst>
                                    </p:anim>
                                    <p:animEffect transition="out" filter="fade">
                                      <p:cBhvr>
                                        <p:cTn id="15" dur="500"/>
                                        <p:tgtEl>
                                          <p:spTgt spid="109"/>
                                        </p:tgtEl>
                                      </p:cBhvr>
                                    </p:animEffect>
                                    <p:set>
                                      <p:cBhvr>
                                        <p:cTn id="16" dur="1" fill="hold">
                                          <p:stCondLst>
                                            <p:cond delay="499"/>
                                          </p:stCondLst>
                                        </p:cTn>
                                        <p:tgtEl>
                                          <p:spTgt spid="109"/>
                                        </p:tgtEl>
                                        <p:attrNameLst>
                                          <p:attrName>style.visibility</p:attrName>
                                        </p:attrNameLst>
                                      </p:cBhvr>
                                      <p:to>
                                        <p:strVal val="hidden"/>
                                      </p:to>
                                    </p:set>
                                  </p:childTnLst>
                                </p:cTn>
                              </p:par>
                              <p:par>
                                <p:cTn id="17" presetID="4" presetClass="exit" presetSubtype="16" fill="hold" nodeType="withEffect">
                                  <p:stCondLst>
                                    <p:cond delay="0"/>
                                  </p:stCondLst>
                                  <p:childTnLst>
                                    <p:animEffect transition="out" filter="box(in)">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blinds(horizontal)">
                                      <p:cBhvr>
                                        <p:cTn id="25" dur="500"/>
                                        <p:tgtEl>
                                          <p:spTgt spid="113"/>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6" fill="hold">
                      <p:stCondLst>
                        <p:cond delay="indefinite"/>
                      </p:stCondLst>
                      <p:childTnLst>
                        <p:par>
                          <p:cTn id="27" fill="hold">
                            <p:stCondLst>
                              <p:cond delay="0"/>
                            </p:stCondLst>
                            <p:childTnLst>
                              <p:par>
                                <p:cTn id="28" presetID="53" presetClass="exit" presetSubtype="0" fill="hold" grpId="1" nodeType="clickEffect">
                                  <p:stCondLst>
                                    <p:cond delay="0"/>
                                  </p:stCondLst>
                                  <p:childTnLst>
                                    <p:anim calcmode="lin" valueType="num">
                                      <p:cBhvr>
                                        <p:cTn id="29" dur="500"/>
                                        <p:tgtEl>
                                          <p:spTgt spid="113"/>
                                        </p:tgtEl>
                                        <p:attrNameLst>
                                          <p:attrName>ppt_w</p:attrName>
                                        </p:attrNameLst>
                                      </p:cBhvr>
                                      <p:tavLst>
                                        <p:tav tm="0">
                                          <p:val>
                                            <p:strVal val="ppt_w"/>
                                          </p:val>
                                        </p:tav>
                                        <p:tav tm="100000">
                                          <p:val>
                                            <p:fltVal val="0"/>
                                          </p:val>
                                        </p:tav>
                                      </p:tavLst>
                                    </p:anim>
                                    <p:anim calcmode="lin" valueType="num">
                                      <p:cBhvr>
                                        <p:cTn id="30" dur="500"/>
                                        <p:tgtEl>
                                          <p:spTgt spid="113"/>
                                        </p:tgtEl>
                                        <p:attrNameLst>
                                          <p:attrName>ppt_h</p:attrName>
                                        </p:attrNameLst>
                                      </p:cBhvr>
                                      <p:tavLst>
                                        <p:tav tm="0">
                                          <p:val>
                                            <p:strVal val="ppt_h"/>
                                          </p:val>
                                        </p:tav>
                                        <p:tav tm="100000">
                                          <p:val>
                                            <p:fltVal val="0"/>
                                          </p:val>
                                        </p:tav>
                                      </p:tavLst>
                                    </p:anim>
                                    <p:animEffect transition="out" filter="fade">
                                      <p:cBhvr>
                                        <p:cTn id="31" dur="500"/>
                                        <p:tgtEl>
                                          <p:spTgt spid="113"/>
                                        </p:tgtEl>
                                      </p:cBhvr>
                                    </p:animEffect>
                                    <p:set>
                                      <p:cBhvr>
                                        <p:cTn id="32" dur="1" fill="hold">
                                          <p:stCondLst>
                                            <p:cond delay="499"/>
                                          </p:stCondLst>
                                        </p:cTn>
                                        <p:tgtEl>
                                          <p:spTgt spid="113"/>
                                        </p:tgtEl>
                                        <p:attrNameLst>
                                          <p:attrName>style.visibility</p:attrName>
                                        </p:attrNameLst>
                                      </p:cBhvr>
                                      <p:to>
                                        <p:strVal val="hidden"/>
                                      </p:to>
                                    </p:set>
                                  </p:childTnLst>
                                </p:cTn>
                              </p:par>
                              <p:par>
                                <p:cTn id="33" presetID="4" presetClass="exit" presetSubtype="16" fill="hold" nodeType="withEffect">
                                  <p:stCondLst>
                                    <p:cond delay="0"/>
                                  </p:stCondLst>
                                  <p:childTnLst>
                                    <p:animEffect transition="out" filter="box(in)">
                                      <p:cBhvr>
                                        <p:cTn id="34" dur="500"/>
                                        <p:tgtEl>
                                          <p:spTgt spid="19"/>
                                        </p:tgtEl>
                                      </p:cBhvr>
                                    </p:animEffect>
                                    <p:set>
                                      <p:cBhvr>
                                        <p:cTn id="3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36" restart="whenNotActive" fill="hold" evtFilter="cancelBubble" nodeType="interactiveSeq">
                <p:stCondLst>
                  <p:cond evt="onClick" delay="0">
                    <p:tgtEl>
                      <p:spTgt spid="20"/>
                    </p:tgtEl>
                  </p:cond>
                </p:stCondLst>
                <p:endSync evt="end" delay="0">
                  <p:rtn val="all"/>
                </p:endSync>
                <p:childTnLst>
                  <p:par>
                    <p:cTn id="37" fill="hold">
                      <p:stCondLst>
                        <p:cond delay="0"/>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117"/>
                                        </p:tgtEl>
                                        <p:attrNameLst>
                                          <p:attrName>style.visibility</p:attrName>
                                        </p:attrNameLst>
                                      </p:cBhvr>
                                      <p:to>
                                        <p:strVal val="visible"/>
                                      </p:to>
                                    </p:set>
                                    <p:anim calcmode="lin" valueType="num">
                                      <p:cBhvr>
                                        <p:cTn id="41" dur="1000" fill="hold"/>
                                        <p:tgtEl>
                                          <p:spTgt spid="117"/>
                                        </p:tgtEl>
                                        <p:attrNameLst>
                                          <p:attrName>ppt_w</p:attrName>
                                        </p:attrNameLst>
                                      </p:cBhvr>
                                      <p:tavLst>
                                        <p:tav tm="0">
                                          <p:val>
                                            <p:strVal val="#ppt_w*0.70"/>
                                          </p:val>
                                        </p:tav>
                                        <p:tav tm="100000">
                                          <p:val>
                                            <p:strVal val="#ppt_w"/>
                                          </p:val>
                                        </p:tav>
                                      </p:tavLst>
                                    </p:anim>
                                    <p:anim calcmode="lin" valueType="num">
                                      <p:cBhvr>
                                        <p:cTn id="42" dur="1000" fill="hold"/>
                                        <p:tgtEl>
                                          <p:spTgt spid="117"/>
                                        </p:tgtEl>
                                        <p:attrNameLst>
                                          <p:attrName>ppt_h</p:attrName>
                                        </p:attrNameLst>
                                      </p:cBhvr>
                                      <p:tavLst>
                                        <p:tav tm="0">
                                          <p:val>
                                            <p:strVal val="#ppt_h"/>
                                          </p:val>
                                        </p:tav>
                                        <p:tav tm="100000">
                                          <p:val>
                                            <p:strVal val="#ppt_h"/>
                                          </p:val>
                                        </p:tav>
                                      </p:tavLst>
                                    </p:anim>
                                    <p:animEffect transition="in" filter="fade">
                                      <p:cBhvr>
                                        <p:cTn id="43" dur="1000"/>
                                        <p:tgtEl>
                                          <p:spTgt spid="117"/>
                                        </p:tgtEl>
                                      </p:cBhvr>
                                    </p:animEffect>
                                  </p:childTnLst>
                                  <p:subTnLst>
                                    <p:audio>
                                      <p:cMediaNode>
                                        <p:cTn display="0" masterRel="sameClick">
                                          <p:stCondLst>
                                            <p:cond evt="begin" delay="0">
                                              <p:tn val="39"/>
                                            </p:cond>
                                          </p:stCondLst>
                                          <p:endCondLst>
                                            <p:cond evt="onStopAudio" delay="0">
                                              <p:tgtEl>
                                                <p:sldTgt/>
                                              </p:tgtEl>
                                            </p:cond>
                                          </p:endCondLst>
                                        </p:cTn>
                                        <p:tgtEl>
                                          <p:sndTgt r:embed="rId2" name="chimes.wav"/>
                                        </p:tgtEl>
                                      </p:cMediaNode>
                                    </p:audio>
                                  </p:subTnLst>
                                </p:cTn>
                              </p:par>
                            </p:childTnLst>
                          </p:cTn>
                        </p:par>
                      </p:childTnLst>
                    </p:cTn>
                  </p:par>
                  <p:par>
                    <p:cTn id="44" fill="hold">
                      <p:stCondLst>
                        <p:cond delay="indefinite"/>
                      </p:stCondLst>
                      <p:childTnLst>
                        <p:par>
                          <p:cTn id="45" fill="hold">
                            <p:stCondLst>
                              <p:cond delay="0"/>
                            </p:stCondLst>
                            <p:childTnLst>
                              <p:par>
                                <p:cTn id="46" presetID="23" presetClass="exit" presetSubtype="32" fill="hold" grpId="1" nodeType="clickEffect">
                                  <p:stCondLst>
                                    <p:cond delay="0"/>
                                  </p:stCondLst>
                                  <p:childTnLst>
                                    <p:anim calcmode="lin" valueType="num">
                                      <p:cBhvr>
                                        <p:cTn id="47" dur="500"/>
                                        <p:tgtEl>
                                          <p:spTgt spid="117"/>
                                        </p:tgtEl>
                                        <p:attrNameLst>
                                          <p:attrName>ppt_w</p:attrName>
                                        </p:attrNameLst>
                                      </p:cBhvr>
                                      <p:tavLst>
                                        <p:tav tm="0">
                                          <p:val>
                                            <p:strVal val="ppt_w"/>
                                          </p:val>
                                        </p:tav>
                                        <p:tav tm="100000">
                                          <p:val>
                                            <p:fltVal val="0"/>
                                          </p:val>
                                        </p:tav>
                                      </p:tavLst>
                                    </p:anim>
                                    <p:anim calcmode="lin" valueType="num">
                                      <p:cBhvr>
                                        <p:cTn id="48" dur="500"/>
                                        <p:tgtEl>
                                          <p:spTgt spid="117"/>
                                        </p:tgtEl>
                                        <p:attrNameLst>
                                          <p:attrName>ppt_h</p:attrName>
                                        </p:attrNameLst>
                                      </p:cBhvr>
                                      <p:tavLst>
                                        <p:tav tm="0">
                                          <p:val>
                                            <p:strVal val="ppt_h"/>
                                          </p:val>
                                        </p:tav>
                                        <p:tav tm="100000">
                                          <p:val>
                                            <p:fltVal val="0"/>
                                          </p:val>
                                        </p:tav>
                                      </p:tavLst>
                                    </p:anim>
                                    <p:set>
                                      <p:cBhvr>
                                        <p:cTn id="49" dur="1" fill="hold">
                                          <p:stCondLst>
                                            <p:cond delay="499"/>
                                          </p:stCondLst>
                                        </p:cTn>
                                        <p:tgtEl>
                                          <p:spTgt spid="117"/>
                                        </p:tgtEl>
                                        <p:attrNameLst>
                                          <p:attrName>style.visibility</p:attrName>
                                        </p:attrNameLst>
                                      </p:cBhvr>
                                      <p:to>
                                        <p:strVal val="hidden"/>
                                      </p:to>
                                    </p:set>
                                  </p:childTnLst>
                                </p:cTn>
                              </p:par>
                              <p:par>
                                <p:cTn id="50" presetID="4" presetClass="exit" presetSubtype="16" fill="hold" nodeType="withEffect">
                                  <p:stCondLst>
                                    <p:cond delay="0"/>
                                  </p:stCondLst>
                                  <p:childTnLst>
                                    <p:animEffect transition="out" filter="box(in)">
                                      <p:cBhvr>
                                        <p:cTn id="51" dur="500"/>
                                        <p:tgtEl>
                                          <p:spTgt spid="20"/>
                                        </p:tgtEl>
                                      </p:cBhvr>
                                    </p:animEffect>
                                    <p:set>
                                      <p:cBhvr>
                                        <p:cTn id="52"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3" restart="whenNotActive" fill="hold" evtFilter="cancelBubble" nodeType="interactiveSeq">
                <p:stCondLst>
                  <p:cond evt="onClick" delay="0">
                    <p:tgtEl>
                      <p:spTgt spid="21"/>
                    </p:tgtEl>
                  </p:cond>
                </p:stCondLst>
                <p:endSync evt="end" delay="0">
                  <p:rtn val="all"/>
                </p:endSync>
                <p:childTnLst>
                  <p:par>
                    <p:cTn id="54" fill="hold">
                      <p:stCondLst>
                        <p:cond delay="0"/>
                      </p:stCondLst>
                      <p:childTnLst>
                        <p:par>
                          <p:cTn id="55" fill="hold">
                            <p:stCondLst>
                              <p:cond delay="0"/>
                            </p:stCondLst>
                            <p:childTnLst>
                              <p:par>
                                <p:cTn id="56" presetID="23" presetClass="entr" presetSubtype="16" fill="hold" grpId="0" nodeType="clickEffect">
                                  <p:stCondLst>
                                    <p:cond delay="0"/>
                                  </p:stCondLst>
                                  <p:childTnLst>
                                    <p:set>
                                      <p:cBhvr>
                                        <p:cTn id="57" dur="1" fill="hold">
                                          <p:stCondLst>
                                            <p:cond delay="0"/>
                                          </p:stCondLst>
                                        </p:cTn>
                                        <p:tgtEl>
                                          <p:spTgt spid="121"/>
                                        </p:tgtEl>
                                        <p:attrNameLst>
                                          <p:attrName>style.visibility</p:attrName>
                                        </p:attrNameLst>
                                      </p:cBhvr>
                                      <p:to>
                                        <p:strVal val="visible"/>
                                      </p:to>
                                    </p:set>
                                    <p:anim calcmode="lin" valueType="num">
                                      <p:cBhvr>
                                        <p:cTn id="58" dur="500" fill="hold"/>
                                        <p:tgtEl>
                                          <p:spTgt spid="121"/>
                                        </p:tgtEl>
                                        <p:attrNameLst>
                                          <p:attrName>ppt_w</p:attrName>
                                        </p:attrNameLst>
                                      </p:cBhvr>
                                      <p:tavLst>
                                        <p:tav tm="0">
                                          <p:val>
                                            <p:fltVal val="0"/>
                                          </p:val>
                                        </p:tav>
                                        <p:tav tm="100000">
                                          <p:val>
                                            <p:strVal val="#ppt_w"/>
                                          </p:val>
                                        </p:tav>
                                      </p:tavLst>
                                    </p:anim>
                                    <p:anim calcmode="lin" valueType="num">
                                      <p:cBhvr>
                                        <p:cTn id="59" dur="500" fill="hold"/>
                                        <p:tgtEl>
                                          <p:spTgt spid="12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2" name="chimes.wav"/>
                                        </p:tgtEl>
                                      </p:cMediaNode>
                                    </p:audio>
                                  </p:subTnLst>
                                </p:cTn>
                              </p:par>
                            </p:childTnLst>
                          </p:cTn>
                        </p:par>
                      </p:childTnLst>
                    </p:cTn>
                  </p:par>
                  <p:par>
                    <p:cTn id="60" fill="hold">
                      <p:stCondLst>
                        <p:cond delay="indefinite"/>
                      </p:stCondLst>
                      <p:childTnLst>
                        <p:par>
                          <p:cTn id="61" fill="hold">
                            <p:stCondLst>
                              <p:cond delay="0"/>
                            </p:stCondLst>
                            <p:childTnLst>
                              <p:par>
                                <p:cTn id="62" presetID="53" presetClass="exit" presetSubtype="0" fill="hold" grpId="1" nodeType="clickEffect">
                                  <p:stCondLst>
                                    <p:cond delay="0"/>
                                  </p:stCondLst>
                                  <p:childTnLst>
                                    <p:anim calcmode="lin" valueType="num">
                                      <p:cBhvr>
                                        <p:cTn id="63" dur="500"/>
                                        <p:tgtEl>
                                          <p:spTgt spid="121"/>
                                        </p:tgtEl>
                                        <p:attrNameLst>
                                          <p:attrName>ppt_w</p:attrName>
                                        </p:attrNameLst>
                                      </p:cBhvr>
                                      <p:tavLst>
                                        <p:tav tm="0">
                                          <p:val>
                                            <p:strVal val="ppt_w"/>
                                          </p:val>
                                        </p:tav>
                                        <p:tav tm="100000">
                                          <p:val>
                                            <p:fltVal val="0"/>
                                          </p:val>
                                        </p:tav>
                                      </p:tavLst>
                                    </p:anim>
                                    <p:anim calcmode="lin" valueType="num">
                                      <p:cBhvr>
                                        <p:cTn id="64" dur="500"/>
                                        <p:tgtEl>
                                          <p:spTgt spid="121"/>
                                        </p:tgtEl>
                                        <p:attrNameLst>
                                          <p:attrName>ppt_h</p:attrName>
                                        </p:attrNameLst>
                                      </p:cBhvr>
                                      <p:tavLst>
                                        <p:tav tm="0">
                                          <p:val>
                                            <p:strVal val="ppt_h"/>
                                          </p:val>
                                        </p:tav>
                                        <p:tav tm="100000">
                                          <p:val>
                                            <p:fltVal val="0"/>
                                          </p:val>
                                        </p:tav>
                                      </p:tavLst>
                                    </p:anim>
                                    <p:animEffect transition="out" filter="fade">
                                      <p:cBhvr>
                                        <p:cTn id="65" dur="500"/>
                                        <p:tgtEl>
                                          <p:spTgt spid="121"/>
                                        </p:tgtEl>
                                      </p:cBhvr>
                                    </p:animEffect>
                                    <p:set>
                                      <p:cBhvr>
                                        <p:cTn id="66" dur="1" fill="hold">
                                          <p:stCondLst>
                                            <p:cond delay="499"/>
                                          </p:stCondLst>
                                        </p:cTn>
                                        <p:tgtEl>
                                          <p:spTgt spid="121"/>
                                        </p:tgtEl>
                                        <p:attrNameLst>
                                          <p:attrName>style.visibility</p:attrName>
                                        </p:attrNameLst>
                                      </p:cBhvr>
                                      <p:to>
                                        <p:strVal val="hidden"/>
                                      </p:to>
                                    </p:set>
                                  </p:childTnLst>
                                </p:cTn>
                              </p:par>
                              <p:par>
                                <p:cTn id="67" presetID="4" presetClass="exit" presetSubtype="16" fill="hold" nodeType="withEffect">
                                  <p:stCondLst>
                                    <p:cond delay="0"/>
                                  </p:stCondLst>
                                  <p:childTnLst>
                                    <p:animEffect transition="out" filter="box(in)">
                                      <p:cBhvr>
                                        <p:cTn id="68" dur="500"/>
                                        <p:tgtEl>
                                          <p:spTgt spid="21"/>
                                        </p:tgtEl>
                                      </p:cBhvr>
                                    </p:animEffect>
                                    <p:set>
                                      <p:cBhvr>
                                        <p:cTn id="6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09" grpId="0" animBg="1"/>
      <p:bldP spid="113" grpId="0" animBg="1"/>
      <p:bldP spid="113" grpId="1" animBg="1"/>
      <p:bldP spid="117" grpId="0" animBg="1"/>
      <p:bldP spid="117" grpId="1" animBg="1"/>
      <p:bldP spid="121" grpId="0" animBg="1"/>
      <p:bldP spid="121"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1269" y="105591"/>
            <a:ext cx="6522857" cy="557648"/>
          </a:xfrm>
          <a:prstGeom prst="rect">
            <a:avLst/>
          </a:prstGeom>
        </p:spPr>
      </p:pic>
      <p:pic>
        <p:nvPicPr>
          <p:cNvPr id="4" name="Picture 3"/>
          <p:cNvPicPr>
            <a:picLocks noChangeAspect="1"/>
          </p:cNvPicPr>
          <p:nvPr/>
        </p:nvPicPr>
        <p:blipFill>
          <a:blip r:embed="rId3"/>
          <a:stretch>
            <a:fillRect/>
          </a:stretch>
        </p:blipFill>
        <p:spPr>
          <a:xfrm>
            <a:off x="106814" y="668381"/>
            <a:ext cx="12002718" cy="3015344"/>
          </a:xfrm>
          <a:prstGeom prst="rect">
            <a:avLst/>
          </a:prstGeom>
        </p:spPr>
      </p:pic>
      <p:sp>
        <p:nvSpPr>
          <p:cNvPr id="5" name="Rectangle 4"/>
          <p:cNvSpPr/>
          <p:nvPr/>
        </p:nvSpPr>
        <p:spPr>
          <a:xfrm>
            <a:off x="0" y="3551693"/>
            <a:ext cx="1633781" cy="646331"/>
          </a:xfrm>
          <a:prstGeom prst="rect">
            <a:avLst/>
          </a:prstGeom>
        </p:spPr>
        <p:txBody>
          <a:bodyPr wrap="none">
            <a:spAutoFit/>
          </a:bodyPr>
          <a:lstStyle/>
          <a:p>
            <a:r>
              <a:rPr lang="en-US" sz="3600">
                <a:solidFill>
                  <a:srgbClr val="181717"/>
                </a:solidFill>
                <a:latin typeface="Times New Roman" panose="02020603050405020304" pitchFamily="18" charset="0"/>
              </a:rPr>
              <a:t>Cái nón</a:t>
            </a:r>
            <a:endParaRPr lang="en-US" sz="3600"/>
          </a:p>
        </p:txBody>
      </p:sp>
      <p:sp>
        <p:nvSpPr>
          <p:cNvPr id="6" name="Rectangle 5"/>
          <p:cNvSpPr/>
          <p:nvPr/>
        </p:nvSpPr>
        <p:spPr>
          <a:xfrm>
            <a:off x="2092958" y="3591583"/>
            <a:ext cx="1300356" cy="646331"/>
          </a:xfrm>
          <a:prstGeom prst="rect">
            <a:avLst/>
          </a:prstGeom>
        </p:spPr>
        <p:txBody>
          <a:bodyPr wrap="none">
            <a:spAutoFit/>
          </a:bodyPr>
          <a:lstStyle/>
          <a:p>
            <a:r>
              <a:rPr lang="en-US" sz="3600">
                <a:solidFill>
                  <a:srgbClr val="181717"/>
                </a:solidFill>
                <a:latin typeface="Times New Roman" panose="02020603050405020304" pitchFamily="18" charset="0"/>
                <a:ea typeface="Times New Roman" panose="02020603050405020304" pitchFamily="18" charset="0"/>
              </a:rPr>
              <a:t>ô (dù)</a:t>
            </a:r>
            <a:endParaRPr lang="en-US" sz="3600"/>
          </a:p>
        </p:txBody>
      </p:sp>
      <p:sp>
        <p:nvSpPr>
          <p:cNvPr id="7" name="Rectangle 6"/>
          <p:cNvSpPr/>
          <p:nvPr/>
        </p:nvSpPr>
        <p:spPr>
          <a:xfrm>
            <a:off x="4153792" y="3669959"/>
            <a:ext cx="1903085" cy="646331"/>
          </a:xfrm>
          <a:prstGeom prst="rect">
            <a:avLst/>
          </a:prstGeom>
        </p:spPr>
        <p:txBody>
          <a:bodyPr wrap="none">
            <a:spAutoFit/>
          </a:bodyPr>
          <a:lstStyle/>
          <a:p>
            <a:r>
              <a:rPr lang="en-US" sz="3600">
                <a:solidFill>
                  <a:srgbClr val="181717"/>
                </a:solidFill>
                <a:latin typeface="Times New Roman" panose="02020603050405020304" pitchFamily="18" charset="0"/>
                <a:ea typeface="Times New Roman" panose="02020603050405020304" pitchFamily="18" charset="0"/>
              </a:rPr>
              <a:t>mũ, khăn</a:t>
            </a:r>
            <a:endParaRPr lang="en-US" sz="3600"/>
          </a:p>
        </p:txBody>
      </p:sp>
      <p:sp>
        <p:nvSpPr>
          <p:cNvPr id="8" name="Rectangle 7"/>
          <p:cNvSpPr/>
          <p:nvPr/>
        </p:nvSpPr>
        <p:spPr>
          <a:xfrm>
            <a:off x="6258707" y="3683725"/>
            <a:ext cx="1550424" cy="646331"/>
          </a:xfrm>
          <a:prstGeom prst="rect">
            <a:avLst/>
          </a:prstGeom>
        </p:spPr>
        <p:txBody>
          <a:bodyPr wrap="none">
            <a:spAutoFit/>
          </a:bodyPr>
          <a:lstStyle/>
          <a:p>
            <a:r>
              <a:rPr lang="en-US" sz="3600">
                <a:solidFill>
                  <a:srgbClr val="181717"/>
                </a:solidFill>
                <a:latin typeface="Times New Roman" panose="02020603050405020304" pitchFamily="18" charset="0"/>
                <a:ea typeface="Times New Roman" panose="02020603050405020304" pitchFamily="18" charset="0"/>
              </a:rPr>
              <a:t>áo mưa</a:t>
            </a:r>
            <a:endParaRPr lang="en-US" sz="3600"/>
          </a:p>
        </p:txBody>
      </p:sp>
      <p:sp>
        <p:nvSpPr>
          <p:cNvPr id="9" name="Rectangle 8"/>
          <p:cNvSpPr/>
          <p:nvPr/>
        </p:nvSpPr>
        <p:spPr>
          <a:xfrm>
            <a:off x="8138074" y="3683725"/>
            <a:ext cx="1890261" cy="646331"/>
          </a:xfrm>
          <a:prstGeom prst="rect">
            <a:avLst/>
          </a:prstGeom>
        </p:spPr>
        <p:txBody>
          <a:bodyPr wrap="none">
            <a:spAutoFit/>
          </a:bodyPr>
          <a:lstStyle/>
          <a:p>
            <a:r>
              <a:rPr lang="en-US" sz="3600">
                <a:solidFill>
                  <a:srgbClr val="181717"/>
                </a:solidFill>
                <a:latin typeface="Times New Roman" panose="02020603050405020304" pitchFamily="18" charset="0"/>
                <a:ea typeface="Times New Roman" panose="02020603050405020304" pitchFamily="18" charset="0"/>
              </a:rPr>
              <a:t>quạt điện</a:t>
            </a:r>
            <a:endParaRPr lang="en-US" sz="3600"/>
          </a:p>
        </p:txBody>
      </p:sp>
      <p:sp>
        <p:nvSpPr>
          <p:cNvPr id="10" name="Rectangle 9"/>
          <p:cNvSpPr/>
          <p:nvPr/>
        </p:nvSpPr>
        <p:spPr>
          <a:xfrm>
            <a:off x="10135149" y="3669958"/>
            <a:ext cx="1890261" cy="646331"/>
          </a:xfrm>
          <a:prstGeom prst="rect">
            <a:avLst/>
          </a:prstGeom>
        </p:spPr>
        <p:txBody>
          <a:bodyPr wrap="none">
            <a:spAutoFit/>
          </a:bodyPr>
          <a:lstStyle/>
          <a:p>
            <a:r>
              <a:rPr lang="en-US" sz="3600">
                <a:solidFill>
                  <a:srgbClr val="181717"/>
                </a:solidFill>
                <a:latin typeface="Times New Roman" panose="02020603050405020304" pitchFamily="18" charset="0"/>
                <a:ea typeface="Times New Roman" panose="02020603050405020304" pitchFamily="18" charset="0"/>
              </a:rPr>
              <a:t>quạt giấy</a:t>
            </a:r>
            <a:endParaRPr lang="en-US" sz="3600"/>
          </a:p>
        </p:txBody>
      </p:sp>
      <p:pic>
        <p:nvPicPr>
          <p:cNvPr id="11" name="图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362994"/>
            <a:ext cx="12192000" cy="249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22371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1440" y="1045027"/>
            <a:ext cx="12002718" cy="3015344"/>
          </a:xfrm>
          <a:prstGeom prst="rect">
            <a:avLst/>
          </a:prstGeom>
        </p:spPr>
      </p:pic>
      <p:sp>
        <p:nvSpPr>
          <p:cNvPr id="6" name="Rectangle 5"/>
          <p:cNvSpPr/>
          <p:nvPr/>
        </p:nvSpPr>
        <p:spPr>
          <a:xfrm>
            <a:off x="339634" y="193767"/>
            <a:ext cx="11138263" cy="1200329"/>
          </a:xfrm>
          <a:prstGeom prst="rect">
            <a:avLst/>
          </a:prstGeom>
        </p:spPr>
        <p:txBody>
          <a:bodyPr wrap="square">
            <a:spAutoFit/>
          </a:bodyPr>
          <a:lstStyle/>
          <a:p>
            <a:r>
              <a:rPr lang="en-US" sz="3600">
                <a:solidFill>
                  <a:srgbClr val="181717"/>
                </a:solidFill>
                <a:latin typeface="Times New Roman" panose="02020603050405020304" pitchFamily="18" charset="0"/>
                <a:ea typeface="Times New Roman" panose="02020603050405020304" pitchFamily="18" charset="0"/>
              </a:rPr>
              <a:t>Chọn 1 - 2 đồ vật yêu thích và nói về đặc điểm, công dụng của chúng. </a:t>
            </a:r>
            <a:endParaRPr lang="en-US" sz="3600"/>
          </a:p>
        </p:txBody>
      </p:sp>
      <p:pic>
        <p:nvPicPr>
          <p:cNvPr id="8"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362994"/>
            <a:ext cx="12192000" cy="249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2881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03242" y="-1"/>
            <a:ext cx="8126685" cy="5013013"/>
          </a:xfrm>
          <a:prstGeom prst="rect">
            <a:avLst/>
          </a:prstGeom>
        </p:spPr>
      </p:pic>
      <p:sp>
        <p:nvSpPr>
          <p:cNvPr id="4" name="Rectangle 3"/>
          <p:cNvSpPr/>
          <p:nvPr/>
        </p:nvSpPr>
        <p:spPr>
          <a:xfrm>
            <a:off x="261256" y="5117517"/>
            <a:ext cx="11930743" cy="1323439"/>
          </a:xfrm>
          <a:prstGeom prst="rect">
            <a:avLst/>
          </a:prstGeom>
        </p:spPr>
        <p:txBody>
          <a:bodyPr wrap="square">
            <a:spAutoFit/>
          </a:bodyPr>
          <a:lstStyle/>
          <a:p>
            <a:r>
              <a:rPr lang="en-US" sz="4000">
                <a:solidFill>
                  <a:srgbClr val="181717"/>
                </a:solidFill>
                <a:latin typeface="Times New Roman" panose="02020603050405020304" pitchFamily="18" charset="0"/>
                <a:ea typeface="Times New Roman" panose="02020603050405020304" pitchFamily="18" charset="0"/>
              </a:rPr>
              <a:t>Nón có hình chóp được dùng để che mưa, che nắng; mũ được đan bằng len dùng để đội đầu vào mùa lạnh;…</a:t>
            </a:r>
            <a:endParaRPr lang="en-US" sz="4000"/>
          </a:p>
        </p:txBody>
      </p:sp>
    </p:spTree>
    <p:extLst>
      <p:ext uri="{BB962C8B-B14F-4D97-AF65-F5344CB8AC3E}">
        <p14:creationId xmlns:p14="http://schemas.microsoft.com/office/powerpoint/2010/main" val="3109167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61503" y="257720"/>
            <a:ext cx="12041696" cy="591366"/>
          </a:xfrm>
          <a:prstGeom prst="rect">
            <a:avLst/>
          </a:prstGeom>
        </p:spPr>
      </p:pic>
      <p:pic>
        <p:nvPicPr>
          <p:cNvPr id="4" name="Picture 3"/>
          <p:cNvPicPr>
            <a:picLocks noChangeAspect="1"/>
          </p:cNvPicPr>
          <p:nvPr/>
        </p:nvPicPr>
        <p:blipFill>
          <a:blip r:embed="rId4"/>
          <a:stretch>
            <a:fillRect/>
          </a:stretch>
        </p:blipFill>
        <p:spPr>
          <a:xfrm>
            <a:off x="230913" y="849085"/>
            <a:ext cx="11820985" cy="4402183"/>
          </a:xfrm>
          <a:prstGeom prst="rect">
            <a:avLst/>
          </a:prstGeom>
        </p:spPr>
      </p:pic>
    </p:spTree>
    <p:extLst>
      <p:ext uri="{BB962C8B-B14F-4D97-AF65-F5344CB8AC3E}">
        <p14:creationId xmlns:p14="http://schemas.microsoft.com/office/powerpoint/2010/main" val="3492358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1"/>
            <a:ext cx="12144655" cy="2233749"/>
          </a:xfrm>
          <a:prstGeom prst="rect">
            <a:avLst/>
          </a:prstGeom>
        </p:spPr>
      </p:pic>
      <p:pic>
        <p:nvPicPr>
          <p:cNvPr id="7" name="Picture 2" descr="http://i868.photobucket.com/albums/ab249/vivian563663/Frame/HA_91710Frame009.png"/>
          <p:cNvPicPr>
            <a:picLocks noChangeAspect="1" noChangeArrowheads="1"/>
          </p:cNvPicPr>
          <p:nvPr/>
        </p:nvPicPr>
        <p:blipFill>
          <a:blip r:embed="rId3"/>
          <a:srcRect/>
          <a:stretch>
            <a:fillRect/>
          </a:stretch>
        </p:blipFill>
        <p:spPr bwMode="auto">
          <a:xfrm>
            <a:off x="2704011" y="1726478"/>
            <a:ext cx="6604928" cy="5131521"/>
          </a:xfrm>
          <a:prstGeom prst="rect">
            <a:avLst/>
          </a:prstGeom>
          <a:noFill/>
          <a:ln w="9525">
            <a:noFill/>
            <a:miter lim="800000"/>
            <a:headEnd/>
            <a:tailEnd/>
          </a:ln>
        </p:spPr>
      </p:pic>
      <p:sp>
        <p:nvSpPr>
          <p:cNvPr id="2" name="Rectangle 1"/>
          <p:cNvSpPr/>
          <p:nvPr/>
        </p:nvSpPr>
        <p:spPr>
          <a:xfrm>
            <a:off x="5197235" y="3910540"/>
            <a:ext cx="3162994" cy="1323439"/>
          </a:xfrm>
          <a:prstGeom prst="rect">
            <a:avLst/>
          </a:prstGeom>
        </p:spPr>
        <p:txBody>
          <a:bodyPr wrap="square">
            <a:spAutoFit/>
          </a:bodyPr>
          <a:lstStyle/>
          <a:p>
            <a:pPr algn="ctr"/>
            <a:r>
              <a:rPr lang="en-US" sz="8000" b="1">
                <a:solidFill>
                  <a:srgbClr val="FF0000"/>
                </a:solidFill>
                <a:latin typeface="Times New Roman" pitchFamily="18" charset="0"/>
                <a:cs typeface="Times New Roman" pitchFamily="18" charset="0"/>
              </a:rPr>
              <a:t>Tiết 6</a:t>
            </a:r>
            <a:endParaRPr lang="en-US" sz="8000" b="1" dirty="0">
              <a:solidFill>
                <a:srgbClr val="FF0000"/>
              </a:solidFill>
              <a:latin typeface="Times New Roman" pitchFamily="18" charset="0"/>
              <a:cs typeface="Times New Roman" pitchFamily="18" charset="0"/>
            </a:endParaRPr>
          </a:p>
        </p:txBody>
      </p:sp>
      <p:pic>
        <p:nvPicPr>
          <p:cNvPr id="8" name="Picture 204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4683" y="4797497"/>
            <a:ext cx="2112645" cy="202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04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821092"/>
            <a:ext cx="2047305" cy="1978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89839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40811" y="0"/>
            <a:ext cx="6835985" cy="1763486"/>
          </a:xfrm>
          <a:prstGeom prst="rect">
            <a:avLst/>
          </a:prstGeom>
        </p:spPr>
      </p:pic>
      <p:pic>
        <p:nvPicPr>
          <p:cNvPr id="4" name="Picture 3"/>
          <p:cNvPicPr>
            <a:picLocks noChangeAspect="1"/>
          </p:cNvPicPr>
          <p:nvPr/>
        </p:nvPicPr>
        <p:blipFill>
          <a:blip r:embed="rId3"/>
          <a:stretch>
            <a:fillRect/>
          </a:stretch>
        </p:blipFill>
        <p:spPr>
          <a:xfrm>
            <a:off x="292961" y="2281101"/>
            <a:ext cx="11672616" cy="592728"/>
          </a:xfrm>
          <a:prstGeom prst="rect">
            <a:avLst/>
          </a:prstGeom>
        </p:spPr>
      </p:pic>
      <p:sp>
        <p:nvSpPr>
          <p:cNvPr id="5" name="Rectangle 4"/>
          <p:cNvSpPr/>
          <p:nvPr/>
        </p:nvSpPr>
        <p:spPr>
          <a:xfrm>
            <a:off x="496389" y="3370216"/>
            <a:ext cx="11350397" cy="1754326"/>
          </a:xfrm>
          <a:prstGeom prst="rect">
            <a:avLst/>
          </a:prstGeom>
        </p:spPr>
        <p:txBody>
          <a:bodyPr wrap="square">
            <a:spAutoFit/>
          </a:bodyPr>
          <a:lstStyle/>
          <a:p>
            <a:r>
              <a:rPr lang="en-US" sz="3600">
                <a:solidFill>
                  <a:srgbClr val="181717"/>
                </a:solidFill>
                <a:latin typeface="Times New Roman" panose="02020603050405020304" pitchFamily="18" charset="0"/>
                <a:ea typeface="Times New Roman" panose="02020603050405020304" pitchFamily="18" charset="0"/>
              </a:rPr>
              <a:t>Đọc một số bài thơ như: </a:t>
            </a:r>
            <a:r>
              <a:rPr lang="en-US" sz="3600" i="1">
                <a:solidFill>
                  <a:srgbClr val="181717"/>
                </a:solidFill>
                <a:latin typeface="Times New Roman" panose="02020603050405020304" pitchFamily="18" charset="0"/>
                <a:ea typeface="Times New Roman" panose="02020603050405020304" pitchFamily="18" charset="0"/>
              </a:rPr>
              <a:t>Dàn hợp xướng mùa hè </a:t>
            </a:r>
            <a:r>
              <a:rPr lang="en-US" sz="3600">
                <a:solidFill>
                  <a:srgbClr val="181717"/>
                </a:solidFill>
                <a:latin typeface="Times New Roman" panose="02020603050405020304" pitchFamily="18" charset="0"/>
                <a:ea typeface="Times New Roman" panose="02020603050405020304" pitchFamily="18" charset="0"/>
              </a:rPr>
              <a:t>(Nguyễn Lãm Thắng);</a:t>
            </a:r>
            <a:r>
              <a:rPr lang="en-US" sz="3600" i="1">
                <a:solidFill>
                  <a:srgbClr val="181717"/>
                </a:solidFill>
                <a:latin typeface="Times New Roman" panose="02020603050405020304" pitchFamily="18" charset="0"/>
                <a:ea typeface="Times New Roman" panose="02020603050405020304" pitchFamily="18" charset="0"/>
              </a:rPr>
              <a:t> Mùa xuân, mùa hè </a:t>
            </a:r>
            <a:r>
              <a:rPr lang="en-US" sz="3600">
                <a:solidFill>
                  <a:srgbClr val="181717"/>
                </a:solidFill>
                <a:latin typeface="Times New Roman" panose="02020603050405020304" pitchFamily="18" charset="0"/>
                <a:ea typeface="Times New Roman" panose="02020603050405020304" pitchFamily="18" charset="0"/>
              </a:rPr>
              <a:t>(Trần Đăng Khoa);</a:t>
            </a:r>
            <a:r>
              <a:rPr lang="en-US" sz="3600" i="1">
                <a:solidFill>
                  <a:srgbClr val="181717"/>
                </a:solidFill>
                <a:latin typeface="Times New Roman" panose="02020603050405020304" pitchFamily="18" charset="0"/>
                <a:ea typeface="Times New Roman" panose="02020603050405020304" pitchFamily="18" charset="0"/>
              </a:rPr>
              <a:t> Mùa thu đến </a:t>
            </a:r>
            <a:r>
              <a:rPr lang="en-US" sz="3600">
                <a:solidFill>
                  <a:srgbClr val="181717"/>
                </a:solidFill>
                <a:latin typeface="Times New Roman" panose="02020603050405020304" pitchFamily="18" charset="0"/>
                <a:ea typeface="Times New Roman" panose="02020603050405020304" pitchFamily="18" charset="0"/>
              </a:rPr>
              <a:t>(Kim Chuông);</a:t>
            </a:r>
            <a:r>
              <a:rPr lang="en-US" sz="3600" i="1">
                <a:solidFill>
                  <a:srgbClr val="181717"/>
                </a:solidFill>
                <a:latin typeface="Times New Roman" panose="02020603050405020304" pitchFamily="18" charset="0"/>
                <a:ea typeface="Times New Roman" panose="02020603050405020304" pitchFamily="18" charset="0"/>
              </a:rPr>
              <a:t> Hoa cúc vàng </a:t>
            </a:r>
            <a:r>
              <a:rPr lang="en-US" sz="3600">
                <a:solidFill>
                  <a:srgbClr val="181717"/>
                </a:solidFill>
                <a:latin typeface="Times New Roman" panose="02020603050405020304" pitchFamily="18" charset="0"/>
                <a:ea typeface="Times New Roman" panose="02020603050405020304" pitchFamily="18" charset="0"/>
              </a:rPr>
              <a:t>(Nguyễn Văn Chương);… </a:t>
            </a:r>
            <a:endParaRPr lang="en-US" sz="3600"/>
          </a:p>
        </p:txBody>
      </p:sp>
    </p:spTree>
    <p:extLst>
      <p:ext uri="{BB962C8B-B14F-4D97-AF65-F5344CB8AC3E}">
        <p14:creationId xmlns:p14="http://schemas.microsoft.com/office/powerpoint/2010/main" val="14966768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54293"/>
            <a:ext cx="2723523" cy="1016861"/>
          </a:xfrm>
          <a:prstGeom prst="rect">
            <a:avLst/>
          </a:prstGeom>
        </p:spPr>
      </p:pic>
      <p:grpSp>
        <p:nvGrpSpPr>
          <p:cNvPr id="7" name="1"/>
          <p:cNvGrpSpPr/>
          <p:nvPr/>
        </p:nvGrpSpPr>
        <p:grpSpPr>
          <a:xfrm>
            <a:off x="331899" y="-124665"/>
            <a:ext cx="11903710" cy="6773659"/>
            <a:chOff x="341926" y="208486"/>
            <a:chExt cx="11441759" cy="5883467"/>
          </a:xfrm>
        </p:grpSpPr>
        <p:pic>
          <p:nvPicPr>
            <p:cNvPr id="8" name="134"/>
            <p:cNvPicPr>
              <a:picLocks noChangeAspect="1"/>
            </p:cNvPicPr>
            <p:nvPr/>
          </p:nvPicPr>
          <p:blipFill>
            <a:blip r:embed="rId6"/>
            <a:stretch>
              <a:fillRect/>
            </a:stretch>
          </p:blipFill>
          <p:spPr>
            <a:xfrm>
              <a:off x="907478" y="208803"/>
              <a:ext cx="10876207" cy="5883150"/>
            </a:xfrm>
            <a:prstGeom prst="rect">
              <a:avLst/>
            </a:prstGeom>
          </p:spPr>
        </p:pic>
        <p:pic>
          <p:nvPicPr>
            <p:cNvPr id="9" name="135"/>
            <p:cNvPicPr>
              <a:picLocks noChangeAspect="1"/>
            </p:cNvPicPr>
            <p:nvPr/>
          </p:nvPicPr>
          <p:blipFill>
            <a:blip r:embed="rId7"/>
            <a:stretch>
              <a:fillRect/>
            </a:stretch>
          </p:blipFill>
          <p:spPr>
            <a:xfrm>
              <a:off x="864231" y="208725"/>
              <a:ext cx="10876207" cy="5846571"/>
            </a:xfrm>
            <a:prstGeom prst="rect">
              <a:avLst/>
            </a:prstGeom>
          </p:spPr>
        </p:pic>
        <p:pic>
          <p:nvPicPr>
            <p:cNvPr id="10" name="136"/>
            <p:cNvPicPr>
              <a:picLocks noChangeAspect="1"/>
            </p:cNvPicPr>
            <p:nvPr/>
          </p:nvPicPr>
          <p:blipFill>
            <a:blip r:embed="rId8"/>
            <a:stretch>
              <a:fillRect/>
            </a:stretch>
          </p:blipFill>
          <p:spPr>
            <a:xfrm>
              <a:off x="803773" y="208486"/>
              <a:ext cx="10876207" cy="5785605"/>
            </a:xfrm>
            <a:prstGeom prst="rect">
              <a:avLst/>
            </a:prstGeom>
          </p:spPr>
        </p:pic>
        <p:pic>
          <p:nvPicPr>
            <p:cNvPr id="11" name="142"/>
            <p:cNvPicPr>
              <a:picLocks noChangeAspect="1"/>
            </p:cNvPicPr>
            <p:nvPr/>
          </p:nvPicPr>
          <p:blipFill>
            <a:blip r:embed="rId9"/>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0"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1"/>
          <a:stretch>
            <a:fillRect/>
          </a:stretch>
        </p:blipFill>
        <p:spPr>
          <a:xfrm>
            <a:off x="9156640" y="5110192"/>
            <a:ext cx="2316681" cy="1268078"/>
          </a:xfrm>
          <a:prstGeom prst="rect">
            <a:avLst/>
          </a:prstGeom>
        </p:spPr>
      </p:pic>
      <p:pic>
        <p:nvPicPr>
          <p:cNvPr id="14" name="139"/>
          <p:cNvPicPr>
            <a:picLocks noChangeAspect="1"/>
          </p:cNvPicPr>
          <p:nvPr/>
        </p:nvPicPr>
        <p:blipFill>
          <a:blip r:embed="rId12"/>
          <a:stretch>
            <a:fillRect/>
          </a:stretch>
        </p:blipFill>
        <p:spPr>
          <a:xfrm>
            <a:off x="9887222" y="2132089"/>
            <a:ext cx="2523963" cy="2797451"/>
          </a:xfrm>
          <a:prstGeom prst="rect">
            <a:avLst/>
          </a:prstGeom>
        </p:spPr>
      </p:pic>
      <p:pic>
        <p:nvPicPr>
          <p:cNvPr id="15" name="140"/>
          <p:cNvPicPr>
            <a:picLocks noChangeAspect="1"/>
          </p:cNvPicPr>
          <p:nvPr/>
        </p:nvPicPr>
        <p:blipFill>
          <a:blip r:embed="rId13"/>
          <a:stretch>
            <a:fillRect/>
          </a:stretch>
        </p:blipFill>
        <p:spPr>
          <a:xfrm>
            <a:off x="1453333" y="4267986"/>
            <a:ext cx="3145809" cy="2505673"/>
          </a:xfrm>
          <a:prstGeom prst="rect">
            <a:avLst/>
          </a:prstGeom>
        </p:spPr>
      </p:pic>
      <p:pic>
        <p:nvPicPr>
          <p:cNvPr id="16" name="141"/>
          <p:cNvPicPr>
            <a:picLocks noChangeAspect="1"/>
          </p:cNvPicPr>
          <p:nvPr/>
        </p:nvPicPr>
        <p:blipFill>
          <a:blip r:embed="rId14"/>
          <a:stretch>
            <a:fillRect/>
          </a:stretch>
        </p:blipFill>
        <p:spPr>
          <a:xfrm>
            <a:off x="9957493" y="1924966"/>
            <a:ext cx="871804" cy="865707"/>
          </a:xfrm>
          <a:prstGeom prst="rect">
            <a:avLst/>
          </a:prstGeom>
        </p:spPr>
      </p:pic>
      <p:pic>
        <p:nvPicPr>
          <p:cNvPr id="17" name="147"/>
          <p:cNvPicPr>
            <a:picLocks noChangeAspect="1"/>
          </p:cNvPicPr>
          <p:nvPr/>
        </p:nvPicPr>
        <p:blipFill>
          <a:blip r:embed="rId15"/>
          <a:stretch>
            <a:fillRect/>
          </a:stretch>
        </p:blipFill>
        <p:spPr>
          <a:xfrm>
            <a:off x="1905999" y="2336104"/>
            <a:ext cx="457240" cy="481626"/>
          </a:xfrm>
          <a:prstGeom prst="rect">
            <a:avLst/>
          </a:prstGeom>
        </p:spPr>
      </p:pic>
      <p:pic>
        <p:nvPicPr>
          <p:cNvPr id="18" name="148"/>
          <p:cNvPicPr>
            <a:picLocks noChangeAspect="1"/>
          </p:cNvPicPr>
          <p:nvPr/>
        </p:nvPicPr>
        <p:blipFill>
          <a:blip r:embed="rId16"/>
          <a:stretch>
            <a:fillRect/>
          </a:stretch>
        </p:blipFill>
        <p:spPr>
          <a:xfrm>
            <a:off x="1625246" y="2873101"/>
            <a:ext cx="1030313" cy="1394885"/>
          </a:xfrm>
          <a:prstGeom prst="rect">
            <a:avLst/>
          </a:prstGeom>
        </p:spPr>
      </p:pic>
      <p:pic>
        <p:nvPicPr>
          <p:cNvPr id="19" name="143"/>
          <p:cNvPicPr>
            <a:picLocks noChangeAspect="1"/>
          </p:cNvPicPr>
          <p:nvPr/>
        </p:nvPicPr>
        <p:blipFill>
          <a:blip r:embed="rId17"/>
          <a:stretch>
            <a:fillRect/>
          </a:stretch>
        </p:blipFill>
        <p:spPr>
          <a:xfrm>
            <a:off x="4160684" y="554436"/>
            <a:ext cx="896190" cy="1012024"/>
          </a:xfrm>
          <a:prstGeom prst="rect">
            <a:avLst/>
          </a:prstGeom>
        </p:spPr>
      </p:pic>
      <p:pic>
        <p:nvPicPr>
          <p:cNvPr id="20" name="146"/>
          <p:cNvPicPr>
            <a:picLocks noChangeAspect="1"/>
          </p:cNvPicPr>
          <p:nvPr/>
        </p:nvPicPr>
        <p:blipFill>
          <a:blip r:embed="rId18"/>
          <a:stretch>
            <a:fillRect/>
          </a:stretch>
        </p:blipFill>
        <p:spPr>
          <a:xfrm>
            <a:off x="5188076" y="505654"/>
            <a:ext cx="969348" cy="1091279"/>
          </a:xfrm>
          <a:prstGeom prst="rect">
            <a:avLst/>
          </a:prstGeom>
        </p:spPr>
      </p:pic>
      <p:pic>
        <p:nvPicPr>
          <p:cNvPr id="21" name="145"/>
          <p:cNvPicPr>
            <a:picLocks noChangeAspect="1"/>
          </p:cNvPicPr>
          <p:nvPr/>
        </p:nvPicPr>
        <p:blipFill>
          <a:blip r:embed="rId19"/>
          <a:stretch>
            <a:fillRect/>
          </a:stretch>
        </p:blipFill>
        <p:spPr>
          <a:xfrm>
            <a:off x="6328553" y="632953"/>
            <a:ext cx="768163" cy="883997"/>
          </a:xfrm>
          <a:prstGeom prst="rect">
            <a:avLst/>
          </a:prstGeom>
        </p:spPr>
      </p:pic>
      <p:pic>
        <p:nvPicPr>
          <p:cNvPr id="22" name="144"/>
          <p:cNvPicPr>
            <a:picLocks noChangeAspect="1"/>
          </p:cNvPicPr>
          <p:nvPr/>
        </p:nvPicPr>
        <p:blipFill>
          <a:blip r:embed="rId20"/>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1"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2" cstate="email"/>
          <a:srcRect/>
          <a:stretch>
            <a:fillRect/>
          </a:stretch>
        </p:blipFill>
        <p:spPr>
          <a:xfrm rot="16200000">
            <a:off x="6356804" y="-1058929"/>
            <a:ext cx="352299" cy="5802530"/>
          </a:xfrm>
          <a:prstGeom prst="rect">
            <a:avLst/>
          </a:prstGeom>
        </p:spPr>
      </p:pic>
      <p:pic>
        <p:nvPicPr>
          <p:cNvPr id="25" name="1"/>
          <p:cNvPicPr>
            <a:picLocks noChangeAspect="1"/>
          </p:cNvPicPr>
          <p:nvPr/>
        </p:nvPicPr>
        <p:blipFill>
          <a:blip r:embed="rId23"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2" cstate="email"/>
          <a:srcRect/>
          <a:stretch>
            <a:fillRect/>
          </a:stretch>
        </p:blipFill>
        <p:spPr>
          <a:xfrm rot="5400000" flipV="1">
            <a:off x="6522754" y="2032777"/>
            <a:ext cx="352299" cy="5802531"/>
          </a:xfrm>
          <a:prstGeom prst="rect">
            <a:avLst/>
          </a:prstGeom>
        </p:spPr>
      </p:pic>
      <p:pic>
        <p:nvPicPr>
          <p:cNvPr id="28" name="1"/>
          <p:cNvPicPr>
            <a:picLocks noChangeAspect="1"/>
          </p:cNvPicPr>
          <p:nvPr/>
        </p:nvPicPr>
        <p:blipFill>
          <a:blip r:embed="rId23"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29"/>
          <p:cNvSpPr/>
          <p:nvPr/>
        </p:nvSpPr>
        <p:spPr>
          <a:xfrm>
            <a:off x="3068618" y="2142309"/>
            <a:ext cx="6865165" cy="2429827"/>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725830" y="2307684"/>
            <a:ext cx="7470072" cy="1938992"/>
          </a:xfrm>
          <a:prstGeom prst="rect">
            <a:avLst/>
          </a:prstGeom>
          <a:noFill/>
        </p:spPr>
        <p:txBody>
          <a:bodyPr wrap="square" lIns="91440" tIns="45720" rIns="91440" bIns="45720">
            <a:spAutoFit/>
          </a:bodyPr>
          <a:lstStyle/>
          <a:p>
            <a:pPr algn="ctr"/>
            <a:r>
              <a:rPr lang="en-US" sz="60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TRÒ CHƠI :</a:t>
            </a:r>
          </a:p>
          <a:p>
            <a:pPr algn="ctr"/>
            <a:r>
              <a:rPr lang="en-US" sz="60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PHÓNG VIÊN NHÍ</a:t>
            </a:r>
          </a:p>
        </p:txBody>
      </p:sp>
    </p:spTree>
    <p:extLst>
      <p:ext uri="{BB962C8B-B14F-4D97-AF65-F5344CB8AC3E}">
        <p14:creationId xmlns:p14="http://schemas.microsoft.com/office/powerpoint/2010/main" val="2346955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0300" y="3091133"/>
            <a:ext cx="11902032" cy="618718"/>
          </a:xfrm>
          <a:prstGeom prst="rect">
            <a:avLst/>
          </a:prstGeom>
        </p:spPr>
      </p:pic>
      <p:pic>
        <p:nvPicPr>
          <p:cNvPr id="4" name="Picture 3"/>
          <p:cNvPicPr>
            <a:picLocks noChangeAspect="1"/>
          </p:cNvPicPr>
          <p:nvPr/>
        </p:nvPicPr>
        <p:blipFill>
          <a:blip r:embed="rId3"/>
          <a:stretch>
            <a:fillRect/>
          </a:stretch>
        </p:blipFill>
        <p:spPr>
          <a:xfrm>
            <a:off x="154985" y="4111262"/>
            <a:ext cx="12037015" cy="1352550"/>
          </a:xfrm>
          <a:prstGeom prst="rect">
            <a:avLst/>
          </a:prstGeom>
        </p:spPr>
      </p:pic>
      <p:sp>
        <p:nvSpPr>
          <p:cNvPr id="5" name="Rounded Rectangle 4"/>
          <p:cNvSpPr/>
          <p:nvPr/>
        </p:nvSpPr>
        <p:spPr>
          <a:xfrm>
            <a:off x="2506915" y="199276"/>
            <a:ext cx="6865165" cy="2429827"/>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164127" y="364651"/>
            <a:ext cx="7470072" cy="1938992"/>
          </a:xfrm>
          <a:prstGeom prst="rect">
            <a:avLst/>
          </a:prstGeom>
          <a:noFill/>
        </p:spPr>
        <p:txBody>
          <a:bodyPr wrap="square" lIns="91440" tIns="45720" rIns="91440" bIns="45720">
            <a:spAutoFit/>
          </a:bodyPr>
          <a:lstStyle/>
          <a:p>
            <a:pPr algn="ctr"/>
            <a:r>
              <a:rPr lang="en-US" sz="60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TRÒ CHƠI :</a:t>
            </a:r>
          </a:p>
          <a:p>
            <a:pPr algn="ctr"/>
            <a:r>
              <a:rPr lang="en-US" sz="60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PHÓNG VIÊN NHÍ</a:t>
            </a:r>
          </a:p>
        </p:txBody>
      </p:sp>
      <p:pic>
        <p:nvPicPr>
          <p:cNvPr id="7" name="143"/>
          <p:cNvPicPr>
            <a:picLocks noChangeAspect="1"/>
          </p:cNvPicPr>
          <p:nvPr/>
        </p:nvPicPr>
        <p:blipFill>
          <a:blip r:embed="rId4"/>
          <a:stretch>
            <a:fillRect/>
          </a:stretch>
        </p:blipFill>
        <p:spPr>
          <a:xfrm>
            <a:off x="0" y="0"/>
            <a:ext cx="896190" cy="1012024"/>
          </a:xfrm>
          <a:prstGeom prst="rect">
            <a:avLst/>
          </a:prstGeom>
        </p:spPr>
      </p:pic>
      <p:pic>
        <p:nvPicPr>
          <p:cNvPr id="8" name="144"/>
          <p:cNvPicPr>
            <a:picLocks noChangeAspect="1"/>
          </p:cNvPicPr>
          <p:nvPr/>
        </p:nvPicPr>
        <p:blipFill>
          <a:blip r:embed="rId5"/>
          <a:stretch>
            <a:fillRect/>
          </a:stretch>
        </p:blipFill>
        <p:spPr>
          <a:xfrm>
            <a:off x="11354169" y="60965"/>
            <a:ext cx="768163" cy="890093"/>
          </a:xfrm>
          <a:prstGeom prst="rect">
            <a:avLst/>
          </a:prstGeom>
        </p:spPr>
      </p:pic>
    </p:spTree>
    <p:extLst>
      <p:ext uri="{BB962C8B-B14F-4D97-AF65-F5344CB8AC3E}">
        <p14:creationId xmlns:p14="http://schemas.microsoft.com/office/powerpoint/2010/main" val="4216782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12192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2063749" y="609600"/>
            <a:ext cx="8647793" cy="1295400"/>
          </a:xfrm>
          <a:prstGeom prst="rect">
            <a:avLst/>
          </a:prstGeom>
          <a:noFill/>
          <a:ln w="9525">
            <a:noFill/>
            <a:miter lim="800000"/>
            <a:headEnd/>
            <a:tailEnd/>
          </a:ln>
          <a:effectLst/>
        </p:spPr>
        <p:txBody>
          <a:bodyPr anchor="ctr"/>
          <a:lstStyle/>
          <a:p>
            <a:pPr algn="ctr">
              <a:defRPr/>
            </a:pPr>
            <a:r>
              <a:rPr lang="en-US" sz="4000" b="1" dirty="0" err="1">
                <a:solidFill>
                  <a:srgbClr val="0000CC"/>
                </a:solidFill>
                <a:effectLst>
                  <a:outerShdw blurRad="38100" dist="38100" dir="2700000" algn="tl">
                    <a:srgbClr val="000000"/>
                  </a:outerShdw>
                </a:effectLst>
                <a:latin typeface=".VnAvant" pitchFamily="34" charset="0"/>
                <a:cs typeface="Arial" charset="0"/>
              </a:rPr>
              <a:t>Xin</a:t>
            </a:r>
            <a:r>
              <a:rPr lang="en-US" sz="4000" b="1" dirty="0">
                <a:solidFill>
                  <a:srgbClr val="0000CC"/>
                </a:solidFill>
                <a:effectLst>
                  <a:outerShdw blurRad="38100" dist="38100" dir="2700000" algn="tl">
                    <a:srgbClr val="000000"/>
                  </a:outerShdw>
                </a:effectLst>
                <a:latin typeface=".VnAvant" pitchFamily="34" charset="0"/>
                <a:cs typeface="Arial" charset="0"/>
              </a:rPr>
              <a:t> </a:t>
            </a:r>
            <a:r>
              <a:rPr lang="en-US" sz="4000" b="1" dirty="0" err="1">
                <a:solidFill>
                  <a:srgbClr val="0000CC"/>
                </a:solidFill>
                <a:effectLst>
                  <a:outerShdw blurRad="38100" dist="38100" dir="2700000" algn="tl">
                    <a:srgbClr val="000000"/>
                  </a:outerShdw>
                </a:effectLst>
                <a:latin typeface=".VnAvant" pitchFamily="34" charset="0"/>
                <a:cs typeface="Arial" charset="0"/>
              </a:rPr>
              <a:t>ch©n</a:t>
            </a:r>
            <a:r>
              <a:rPr lang="en-US" sz="4000" b="1" dirty="0">
                <a:solidFill>
                  <a:srgbClr val="0000CC"/>
                </a:solidFill>
                <a:effectLst>
                  <a:outerShdw blurRad="38100" dist="38100" dir="2700000" algn="tl">
                    <a:srgbClr val="000000"/>
                  </a:outerShdw>
                </a:effectLst>
                <a:latin typeface=".VnAvant" pitchFamily="34" charset="0"/>
                <a:cs typeface="Arial" charset="0"/>
              </a:rPr>
              <a:t> </a:t>
            </a:r>
            <a:r>
              <a:rPr lang="en-US" sz="4000" b="1" dirty="0" err="1">
                <a:solidFill>
                  <a:srgbClr val="0000CC"/>
                </a:solidFill>
                <a:effectLst>
                  <a:outerShdw blurRad="38100" dist="38100" dir="2700000" algn="tl">
                    <a:srgbClr val="000000"/>
                  </a:outerShdw>
                </a:effectLst>
                <a:latin typeface=".VnAvant" pitchFamily="34" charset="0"/>
                <a:cs typeface="Arial" charset="0"/>
              </a:rPr>
              <a:t>thµnh</a:t>
            </a:r>
            <a:r>
              <a:rPr lang="en-US" sz="4000" b="1" dirty="0">
                <a:solidFill>
                  <a:srgbClr val="0000CC"/>
                </a:solidFill>
                <a:effectLst>
                  <a:outerShdw blurRad="38100" dist="38100" dir="2700000" algn="tl">
                    <a:srgbClr val="000000"/>
                  </a:outerShdw>
                </a:effectLst>
                <a:latin typeface=".VnAvant" pitchFamily="34" charset="0"/>
                <a:cs typeface="Arial" charset="0"/>
              </a:rPr>
              <a:t> </a:t>
            </a:r>
            <a:r>
              <a:rPr lang="en-US" sz="4000" b="1" dirty="0" err="1">
                <a:solidFill>
                  <a:srgbClr val="0000CC"/>
                </a:solidFill>
                <a:effectLst>
                  <a:outerShdw blurRad="38100" dist="38100" dir="2700000" algn="tl">
                    <a:srgbClr val="000000"/>
                  </a:outerShdw>
                </a:effectLst>
                <a:latin typeface=".VnAvant" pitchFamily="34" charset="0"/>
                <a:cs typeface="Arial" charset="0"/>
              </a:rPr>
              <a:t>c¶m</a:t>
            </a:r>
            <a:r>
              <a:rPr lang="en-US" sz="4000" b="1" dirty="0">
                <a:solidFill>
                  <a:srgbClr val="0000CC"/>
                </a:solidFill>
                <a:effectLst>
                  <a:outerShdw blurRad="38100" dist="38100" dir="2700000" algn="tl">
                    <a:srgbClr val="000000"/>
                  </a:outerShdw>
                </a:effectLst>
                <a:latin typeface=".VnAvant" pitchFamily="34" charset="0"/>
                <a:cs typeface="Arial" charset="0"/>
              </a:rPr>
              <a:t> ¬</a:t>
            </a:r>
            <a:r>
              <a:rPr lang="en-US" sz="4000" b="1">
                <a:solidFill>
                  <a:srgbClr val="0000CC"/>
                </a:solidFill>
                <a:effectLst>
                  <a:outerShdw blurRad="38100" dist="38100" dir="2700000" algn="tl">
                    <a:srgbClr val="000000"/>
                  </a:outerShdw>
                </a:effectLst>
                <a:latin typeface=".VnAvant" pitchFamily="34" charset="0"/>
                <a:cs typeface="Arial" charset="0"/>
              </a:rPr>
              <a:t>n </a:t>
            </a:r>
          </a:p>
          <a:p>
            <a:pPr algn="ctr">
              <a:defRPr/>
            </a:pPr>
            <a:r>
              <a:rPr lang="en-US" sz="4000" b="1">
                <a:solidFill>
                  <a:srgbClr val="0000CC"/>
                </a:solidFill>
                <a:effectLst>
                  <a:outerShdw blurRad="38100" dist="38100" dir="2700000" algn="tl">
                    <a:srgbClr val="000000"/>
                  </a:outerShdw>
                </a:effectLst>
                <a:latin typeface=".VnAvant" pitchFamily="34" charset="0"/>
                <a:cs typeface="Arial" charset="0"/>
              </a:rPr>
              <a:t>c¸c thÇy </a:t>
            </a:r>
            <a:r>
              <a:rPr lang="en-US" sz="4000" b="1" dirty="0">
                <a:solidFill>
                  <a:srgbClr val="0000CC"/>
                </a:solidFill>
                <a:effectLst>
                  <a:outerShdw blurRad="38100" dist="38100" dir="2700000" algn="tl">
                    <a:srgbClr val="000000"/>
                  </a:outerShdw>
                </a:effectLst>
                <a:latin typeface=".VnAvant" pitchFamily="34" charset="0"/>
                <a:cs typeface="Arial" charset="0"/>
              </a:rPr>
              <a:t>c« </a:t>
            </a:r>
            <a:r>
              <a:rPr lang="en-US" sz="4000" b="1" dirty="0" err="1">
                <a:solidFill>
                  <a:srgbClr val="0000CC"/>
                </a:solidFill>
                <a:effectLst>
                  <a:outerShdw blurRad="38100" dist="38100" dir="2700000" algn="tl">
                    <a:srgbClr val="000000"/>
                  </a:outerShdw>
                </a:effectLst>
                <a:latin typeface=".VnAvant" pitchFamily="34" charset="0"/>
                <a:cs typeface="Arial" charset="0"/>
              </a:rPr>
              <a:t>gi¸o</a:t>
            </a:r>
            <a:r>
              <a:rPr lang="en-US" sz="4000" b="1" dirty="0">
                <a:solidFill>
                  <a:srgbClr val="0000CC"/>
                </a:solidFill>
                <a:effectLst>
                  <a:outerShdw blurRad="38100" dist="38100" dir="2700000" algn="tl">
                    <a:srgbClr val="000000"/>
                  </a:outerShdw>
                </a:effectLst>
                <a:latin typeface=".VnAvant" pitchFamily="34" charset="0"/>
                <a:cs typeface="Arial" charset="0"/>
              </a:rPr>
              <a:t> vµ </a:t>
            </a:r>
            <a:r>
              <a:rPr lang="en-US" sz="4000" b="1" dirty="0" err="1">
                <a:solidFill>
                  <a:srgbClr val="0000CC"/>
                </a:solidFill>
                <a:effectLst>
                  <a:outerShdw blurRad="38100" dist="38100" dir="2700000" algn="tl">
                    <a:srgbClr val="000000"/>
                  </a:outerShdw>
                </a:effectLst>
                <a:latin typeface=".VnAvant" pitchFamily="34" charset="0"/>
                <a:cs typeface="Arial" charset="0"/>
              </a:rPr>
              <a:t>c¸c</a:t>
            </a:r>
            <a:r>
              <a:rPr lang="en-US" sz="4000" b="1" dirty="0">
                <a:solidFill>
                  <a:srgbClr val="0000CC"/>
                </a:solidFill>
                <a:effectLst>
                  <a:outerShdw blurRad="38100" dist="38100" dir="2700000" algn="tl">
                    <a:srgbClr val="000000"/>
                  </a:outerShdw>
                </a:effectLst>
                <a:latin typeface=".VnAvant" pitchFamily="34" charset="0"/>
                <a:cs typeface="Arial" charset="0"/>
              </a:rPr>
              <a:t> </a:t>
            </a:r>
            <a:r>
              <a:rPr lang="en-US" sz="4000" b="1" dirty="0" err="1">
                <a:solidFill>
                  <a:srgbClr val="0000CC"/>
                </a:solidFill>
                <a:effectLst>
                  <a:outerShdw blurRad="38100" dist="38100" dir="2700000" algn="tl">
                    <a:srgbClr val="000000"/>
                  </a:outerShdw>
                </a:effectLst>
                <a:latin typeface=".VnAvant" pitchFamily="34" charset="0"/>
                <a:cs typeface="Arial" charset="0"/>
              </a:rPr>
              <a:t>em</a:t>
            </a:r>
            <a:endParaRPr lang="en-US" sz="4000" b="1" dirty="0">
              <a:solidFill>
                <a:srgbClr val="0000CC"/>
              </a:solidFill>
              <a:effectLst>
                <a:outerShdw blurRad="38100" dist="38100" dir="2700000" algn="tl">
                  <a:srgbClr val="000000"/>
                </a:outerShdw>
              </a:effectLst>
              <a:latin typeface=".VnAvant" pitchFamily="34" charset="0"/>
              <a:cs typeface="Arial" charset="0"/>
            </a:endParaRPr>
          </a:p>
        </p:txBody>
      </p:sp>
      <p:pic>
        <p:nvPicPr>
          <p:cNvPr id="4" name="Picture 3" descr="KIN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5577" y="1981200"/>
            <a:ext cx="11051177"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manh khoe"/>
          <p:cNvPicPr>
            <a:picLocks noChangeAspect="1" noChangeArrowheads="1" noCrop="1"/>
          </p:cNvPicPr>
          <p:nvPr/>
        </p:nvPicPr>
        <p:blipFill>
          <a:blip r:embed="rId4">
            <a:clrChange>
              <a:clrFrom>
                <a:srgbClr val="6666FF"/>
              </a:clrFrom>
              <a:clrTo>
                <a:srgbClr val="6666FF">
                  <a:alpha val="0"/>
                </a:srgbClr>
              </a:clrTo>
            </a:clrChange>
            <a:duotone>
              <a:prstClr val="black"/>
              <a:srgbClr val="0016E6">
                <a:tint val="45000"/>
                <a:satMod val="400000"/>
              </a:srgbClr>
            </a:duotone>
          </a:blip>
          <a:srcRect/>
          <a:stretch>
            <a:fillRect/>
          </a:stretch>
        </p:blipFill>
        <p:spPr bwMode="auto">
          <a:xfrm>
            <a:off x="1606550" y="4084638"/>
            <a:ext cx="4260850" cy="1554163"/>
          </a:xfrm>
          <a:prstGeom prst="rect">
            <a:avLst/>
          </a:prstGeom>
          <a:noFill/>
        </p:spPr>
      </p:pic>
      <p:pic>
        <p:nvPicPr>
          <p:cNvPr id="6" name="Picture 8" descr="HANH PHUC"/>
          <p:cNvPicPr>
            <a:picLocks noChangeAspect="1" noChangeArrowheads="1" noCrop="1"/>
          </p:cNvPicPr>
          <p:nvPr/>
        </p:nvPicPr>
        <p:blipFill>
          <a:blip r:embed="rId5">
            <a:duotone>
              <a:prstClr val="black"/>
              <a:srgbClr val="0033CC">
                <a:tint val="45000"/>
                <a:satMod val="400000"/>
              </a:srgbClr>
            </a:duotone>
          </a:blip>
          <a:srcRect/>
          <a:stretch>
            <a:fillRect/>
          </a:stretch>
        </p:blipFill>
        <p:spPr bwMode="auto">
          <a:xfrm>
            <a:off x="6553200" y="3865564"/>
            <a:ext cx="3657600" cy="1773237"/>
          </a:xfrm>
          <a:prstGeom prst="rect">
            <a:avLst/>
          </a:prstGeom>
          <a:noFill/>
        </p:spPr>
      </p:pic>
    </p:spTree>
    <p:extLst>
      <p:ext uri="{BB962C8B-B14F-4D97-AF65-F5344CB8AC3E}">
        <p14:creationId xmlns:p14="http://schemas.microsoft.com/office/powerpoint/2010/main" val="3824822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54293"/>
            <a:ext cx="2723523" cy="1016861"/>
          </a:xfrm>
          <a:prstGeom prst="rect">
            <a:avLst/>
          </a:prstGeom>
        </p:spPr>
      </p:pic>
      <p:grpSp>
        <p:nvGrpSpPr>
          <p:cNvPr id="7" name="1"/>
          <p:cNvGrpSpPr/>
          <p:nvPr/>
        </p:nvGrpSpPr>
        <p:grpSpPr>
          <a:xfrm>
            <a:off x="288925" y="0"/>
            <a:ext cx="11903710" cy="6773659"/>
            <a:chOff x="341926" y="208486"/>
            <a:chExt cx="11441759" cy="5883467"/>
          </a:xfrm>
        </p:grpSpPr>
        <p:pic>
          <p:nvPicPr>
            <p:cNvPr id="8" name="134"/>
            <p:cNvPicPr>
              <a:picLocks noChangeAspect="1"/>
            </p:cNvPicPr>
            <p:nvPr/>
          </p:nvPicPr>
          <p:blipFill>
            <a:blip r:embed="rId6"/>
            <a:stretch>
              <a:fillRect/>
            </a:stretch>
          </p:blipFill>
          <p:spPr>
            <a:xfrm>
              <a:off x="907478" y="208803"/>
              <a:ext cx="10876207" cy="5883150"/>
            </a:xfrm>
            <a:prstGeom prst="rect">
              <a:avLst/>
            </a:prstGeom>
          </p:spPr>
        </p:pic>
        <p:pic>
          <p:nvPicPr>
            <p:cNvPr id="9" name="135"/>
            <p:cNvPicPr>
              <a:picLocks noChangeAspect="1"/>
            </p:cNvPicPr>
            <p:nvPr/>
          </p:nvPicPr>
          <p:blipFill>
            <a:blip r:embed="rId7"/>
            <a:stretch>
              <a:fillRect/>
            </a:stretch>
          </p:blipFill>
          <p:spPr>
            <a:xfrm>
              <a:off x="864231" y="208725"/>
              <a:ext cx="10876207" cy="5846571"/>
            </a:xfrm>
            <a:prstGeom prst="rect">
              <a:avLst/>
            </a:prstGeom>
          </p:spPr>
        </p:pic>
        <p:pic>
          <p:nvPicPr>
            <p:cNvPr id="10" name="136"/>
            <p:cNvPicPr>
              <a:picLocks noChangeAspect="1"/>
            </p:cNvPicPr>
            <p:nvPr/>
          </p:nvPicPr>
          <p:blipFill>
            <a:blip r:embed="rId8"/>
            <a:stretch>
              <a:fillRect/>
            </a:stretch>
          </p:blipFill>
          <p:spPr>
            <a:xfrm>
              <a:off x="803773" y="208486"/>
              <a:ext cx="10876207" cy="5785605"/>
            </a:xfrm>
            <a:prstGeom prst="rect">
              <a:avLst/>
            </a:prstGeom>
          </p:spPr>
        </p:pic>
        <p:pic>
          <p:nvPicPr>
            <p:cNvPr id="11" name="142"/>
            <p:cNvPicPr>
              <a:picLocks noChangeAspect="1"/>
            </p:cNvPicPr>
            <p:nvPr/>
          </p:nvPicPr>
          <p:blipFill>
            <a:blip r:embed="rId9"/>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0"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1"/>
          <a:stretch>
            <a:fillRect/>
          </a:stretch>
        </p:blipFill>
        <p:spPr>
          <a:xfrm>
            <a:off x="9156640" y="5110192"/>
            <a:ext cx="2316681" cy="1268078"/>
          </a:xfrm>
          <a:prstGeom prst="rect">
            <a:avLst/>
          </a:prstGeom>
        </p:spPr>
      </p:pic>
      <p:pic>
        <p:nvPicPr>
          <p:cNvPr id="14" name="139"/>
          <p:cNvPicPr>
            <a:picLocks noChangeAspect="1"/>
          </p:cNvPicPr>
          <p:nvPr/>
        </p:nvPicPr>
        <p:blipFill>
          <a:blip r:embed="rId12"/>
          <a:stretch>
            <a:fillRect/>
          </a:stretch>
        </p:blipFill>
        <p:spPr>
          <a:xfrm>
            <a:off x="9887222" y="2132089"/>
            <a:ext cx="2523963" cy="2797451"/>
          </a:xfrm>
          <a:prstGeom prst="rect">
            <a:avLst/>
          </a:prstGeom>
        </p:spPr>
      </p:pic>
      <p:pic>
        <p:nvPicPr>
          <p:cNvPr id="15" name="140"/>
          <p:cNvPicPr>
            <a:picLocks noChangeAspect="1"/>
          </p:cNvPicPr>
          <p:nvPr/>
        </p:nvPicPr>
        <p:blipFill>
          <a:blip r:embed="rId13"/>
          <a:stretch>
            <a:fillRect/>
          </a:stretch>
        </p:blipFill>
        <p:spPr>
          <a:xfrm>
            <a:off x="1453333" y="4267986"/>
            <a:ext cx="3145809" cy="2505673"/>
          </a:xfrm>
          <a:prstGeom prst="rect">
            <a:avLst/>
          </a:prstGeom>
        </p:spPr>
      </p:pic>
      <p:pic>
        <p:nvPicPr>
          <p:cNvPr id="16" name="141"/>
          <p:cNvPicPr>
            <a:picLocks noChangeAspect="1"/>
          </p:cNvPicPr>
          <p:nvPr/>
        </p:nvPicPr>
        <p:blipFill>
          <a:blip r:embed="rId14"/>
          <a:stretch>
            <a:fillRect/>
          </a:stretch>
        </p:blipFill>
        <p:spPr>
          <a:xfrm>
            <a:off x="9957493" y="1924966"/>
            <a:ext cx="871804" cy="865707"/>
          </a:xfrm>
          <a:prstGeom prst="rect">
            <a:avLst/>
          </a:prstGeom>
        </p:spPr>
      </p:pic>
      <p:pic>
        <p:nvPicPr>
          <p:cNvPr id="17" name="147"/>
          <p:cNvPicPr>
            <a:picLocks noChangeAspect="1"/>
          </p:cNvPicPr>
          <p:nvPr/>
        </p:nvPicPr>
        <p:blipFill>
          <a:blip r:embed="rId15"/>
          <a:stretch>
            <a:fillRect/>
          </a:stretch>
        </p:blipFill>
        <p:spPr>
          <a:xfrm>
            <a:off x="1905999" y="2336104"/>
            <a:ext cx="457240" cy="481626"/>
          </a:xfrm>
          <a:prstGeom prst="rect">
            <a:avLst/>
          </a:prstGeom>
        </p:spPr>
      </p:pic>
      <p:pic>
        <p:nvPicPr>
          <p:cNvPr id="18" name="148"/>
          <p:cNvPicPr>
            <a:picLocks noChangeAspect="1"/>
          </p:cNvPicPr>
          <p:nvPr/>
        </p:nvPicPr>
        <p:blipFill>
          <a:blip r:embed="rId16"/>
          <a:stretch>
            <a:fillRect/>
          </a:stretch>
        </p:blipFill>
        <p:spPr>
          <a:xfrm>
            <a:off x="1625246" y="2873101"/>
            <a:ext cx="1030313" cy="1394885"/>
          </a:xfrm>
          <a:prstGeom prst="rect">
            <a:avLst/>
          </a:prstGeom>
        </p:spPr>
      </p:pic>
      <p:pic>
        <p:nvPicPr>
          <p:cNvPr id="19" name="143"/>
          <p:cNvPicPr>
            <a:picLocks noChangeAspect="1"/>
          </p:cNvPicPr>
          <p:nvPr/>
        </p:nvPicPr>
        <p:blipFill>
          <a:blip r:embed="rId17"/>
          <a:stretch>
            <a:fillRect/>
          </a:stretch>
        </p:blipFill>
        <p:spPr>
          <a:xfrm>
            <a:off x="4160684" y="554436"/>
            <a:ext cx="896190" cy="1012024"/>
          </a:xfrm>
          <a:prstGeom prst="rect">
            <a:avLst/>
          </a:prstGeom>
        </p:spPr>
      </p:pic>
      <p:pic>
        <p:nvPicPr>
          <p:cNvPr id="20" name="146"/>
          <p:cNvPicPr>
            <a:picLocks noChangeAspect="1"/>
          </p:cNvPicPr>
          <p:nvPr/>
        </p:nvPicPr>
        <p:blipFill>
          <a:blip r:embed="rId18"/>
          <a:stretch>
            <a:fillRect/>
          </a:stretch>
        </p:blipFill>
        <p:spPr>
          <a:xfrm>
            <a:off x="5188076" y="505654"/>
            <a:ext cx="969348" cy="1091279"/>
          </a:xfrm>
          <a:prstGeom prst="rect">
            <a:avLst/>
          </a:prstGeom>
        </p:spPr>
      </p:pic>
      <p:pic>
        <p:nvPicPr>
          <p:cNvPr id="21" name="145"/>
          <p:cNvPicPr>
            <a:picLocks noChangeAspect="1"/>
          </p:cNvPicPr>
          <p:nvPr/>
        </p:nvPicPr>
        <p:blipFill>
          <a:blip r:embed="rId19"/>
          <a:stretch>
            <a:fillRect/>
          </a:stretch>
        </p:blipFill>
        <p:spPr>
          <a:xfrm>
            <a:off x="6328553" y="632953"/>
            <a:ext cx="768163" cy="883997"/>
          </a:xfrm>
          <a:prstGeom prst="rect">
            <a:avLst/>
          </a:prstGeom>
        </p:spPr>
      </p:pic>
      <p:pic>
        <p:nvPicPr>
          <p:cNvPr id="22" name="144"/>
          <p:cNvPicPr>
            <a:picLocks noChangeAspect="1"/>
          </p:cNvPicPr>
          <p:nvPr/>
        </p:nvPicPr>
        <p:blipFill>
          <a:blip r:embed="rId20"/>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1"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2" cstate="email"/>
          <a:srcRect/>
          <a:stretch>
            <a:fillRect/>
          </a:stretch>
        </p:blipFill>
        <p:spPr>
          <a:xfrm rot="16200000">
            <a:off x="6418155" y="-863880"/>
            <a:ext cx="352299" cy="5802530"/>
          </a:xfrm>
          <a:prstGeom prst="rect">
            <a:avLst/>
          </a:prstGeom>
        </p:spPr>
      </p:pic>
      <p:pic>
        <p:nvPicPr>
          <p:cNvPr id="25" name="1"/>
          <p:cNvPicPr>
            <a:picLocks noChangeAspect="1"/>
          </p:cNvPicPr>
          <p:nvPr/>
        </p:nvPicPr>
        <p:blipFill>
          <a:blip r:embed="rId23"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2" cstate="email"/>
          <a:srcRect/>
          <a:stretch>
            <a:fillRect/>
          </a:stretch>
        </p:blipFill>
        <p:spPr>
          <a:xfrm rot="5400000" flipV="1">
            <a:off x="6569560" y="1593867"/>
            <a:ext cx="352299" cy="5802531"/>
          </a:xfrm>
          <a:prstGeom prst="rect">
            <a:avLst/>
          </a:prstGeom>
        </p:spPr>
      </p:pic>
      <p:sp>
        <p:nvSpPr>
          <p:cNvPr id="27" name="39"/>
          <p:cNvSpPr txBox="1"/>
          <p:nvPr/>
        </p:nvSpPr>
        <p:spPr>
          <a:xfrm flipH="1">
            <a:off x="3739374" y="2609140"/>
            <a:ext cx="5999569" cy="1300346"/>
          </a:xfrm>
          <a:prstGeom prst="rect">
            <a:avLst/>
          </a:prstGeom>
          <a:solidFill>
            <a:srgbClr val="92D050"/>
          </a:solidFill>
        </p:spPr>
        <p:txBody>
          <a:bodyPr wrap="square" lIns="68571" tIns="34285" rIns="68571" bIns="34285" rtlCol="0">
            <a:spAutoFit/>
          </a:bodyPr>
          <a:lstStyle/>
          <a:p>
            <a:pPr lvl="0" algn="ctr"/>
            <a:r>
              <a:rPr lang="en-US" altLang="zh-CN" sz="8000" b="1">
                <a:ln w="6600">
                  <a:solidFill>
                    <a:srgbClr val="FFFF00"/>
                  </a:solidFill>
                  <a:prstDash val="solid"/>
                </a:ln>
                <a:solidFill>
                  <a:srgbClr val="FF0000"/>
                </a:solidFill>
                <a:effectLst>
                  <a:outerShdw blurRad="50800" dist="38100" dir="16200000" rotWithShape="0">
                    <a:prstClr val="black">
                      <a:alpha val="40000"/>
                    </a:prst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ĐỌC</a:t>
            </a:r>
          </a:p>
        </p:txBody>
      </p:sp>
      <p:pic>
        <p:nvPicPr>
          <p:cNvPr id="28" name="1"/>
          <p:cNvPicPr>
            <a:picLocks noChangeAspect="1"/>
          </p:cNvPicPr>
          <p:nvPr/>
        </p:nvPicPr>
        <p:blipFill>
          <a:blip r:embed="rId23"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222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22084" y="0"/>
            <a:ext cx="5707516" cy="1023417"/>
          </a:xfrm>
          <a:prstGeom prst="rect">
            <a:avLst/>
          </a:prstGeom>
        </p:spPr>
      </p:pic>
      <p:pic>
        <p:nvPicPr>
          <p:cNvPr id="3" name="Picture 2"/>
          <p:cNvPicPr>
            <a:picLocks noChangeAspect="1"/>
          </p:cNvPicPr>
          <p:nvPr/>
        </p:nvPicPr>
        <p:blipFill>
          <a:blip r:embed="rId3"/>
          <a:stretch>
            <a:fillRect/>
          </a:stretch>
        </p:blipFill>
        <p:spPr>
          <a:xfrm>
            <a:off x="527297" y="945039"/>
            <a:ext cx="10994143" cy="5756400"/>
          </a:xfrm>
          <a:prstGeom prst="rect">
            <a:avLst/>
          </a:prstGeom>
        </p:spPr>
      </p:pic>
    </p:spTree>
    <p:extLst>
      <p:ext uri="{BB962C8B-B14F-4D97-AF65-F5344CB8AC3E}">
        <p14:creationId xmlns:p14="http://schemas.microsoft.com/office/powerpoint/2010/main" val="2254284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3600316" y="0"/>
            <a:ext cx="3309938" cy="656198"/>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Lst>
          </a:blip>
          <a:stretch>
            <a:fillRect/>
          </a:stretch>
        </p:blipFill>
        <p:spPr>
          <a:xfrm>
            <a:off x="186913" y="656198"/>
            <a:ext cx="11943811" cy="3093115"/>
          </a:xfrm>
          <a:prstGeom prst="rect">
            <a:avLst/>
          </a:prstGeom>
        </p:spPr>
      </p:pic>
      <p:pic>
        <p:nvPicPr>
          <p:cNvPr id="4" name="Picture 3"/>
          <p:cNvPicPr>
            <a:picLocks noChangeAspect="1"/>
          </p:cNvPicPr>
          <p:nvPr/>
        </p:nvPicPr>
        <p:blipFill>
          <a:blip r:embed="rId6"/>
          <a:stretch>
            <a:fillRect/>
          </a:stretch>
        </p:blipFill>
        <p:spPr>
          <a:xfrm>
            <a:off x="160786" y="3749312"/>
            <a:ext cx="11910275" cy="3017247"/>
          </a:xfrm>
          <a:prstGeom prst="rect">
            <a:avLst/>
          </a:prstGeom>
        </p:spPr>
      </p:pic>
      <p:sp>
        <p:nvSpPr>
          <p:cNvPr id="5" name="TextBox 4">
            <a:hlinkClick r:id="rId7" action="ppaction://hlinksldjump"/>
          </p:cNvPr>
          <p:cNvSpPr txBox="1">
            <a:spLocks noChangeArrowheads="1"/>
          </p:cNvSpPr>
          <p:nvPr/>
        </p:nvSpPr>
        <p:spPr bwMode="auto">
          <a:xfrm>
            <a:off x="213039" y="522366"/>
            <a:ext cx="564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ctr"/>
            <a:r>
              <a:rPr lang="en-GB" altLang="en-US" sz="3600" b="1">
                <a:solidFill>
                  <a:srgbClr val="FF0000"/>
                </a:solidFill>
                <a:cs typeface="Times New Roman" panose="02020603050405020304" pitchFamily="18" charset="0"/>
              </a:rPr>
              <a:t>1</a:t>
            </a:r>
          </a:p>
        </p:txBody>
      </p:sp>
      <p:sp>
        <p:nvSpPr>
          <p:cNvPr id="6" name="TextBox 5">
            <a:hlinkClick r:id="rId7" action="ppaction://hlinksldjump"/>
          </p:cNvPr>
          <p:cNvSpPr txBox="1">
            <a:spLocks noChangeArrowheads="1"/>
          </p:cNvSpPr>
          <p:nvPr/>
        </p:nvSpPr>
        <p:spPr bwMode="auto">
          <a:xfrm>
            <a:off x="160787" y="2135839"/>
            <a:ext cx="564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ctr"/>
            <a:r>
              <a:rPr lang="en-GB" altLang="en-US" sz="3600" b="1">
                <a:solidFill>
                  <a:srgbClr val="FF0000"/>
                </a:solidFill>
                <a:cs typeface="Times New Roman" panose="02020603050405020304" pitchFamily="18" charset="0"/>
              </a:rPr>
              <a:t>2</a:t>
            </a:r>
          </a:p>
        </p:txBody>
      </p:sp>
      <p:sp>
        <p:nvSpPr>
          <p:cNvPr id="7" name="TextBox 6">
            <a:hlinkClick r:id="rId7" action="ppaction://hlinksldjump"/>
          </p:cNvPr>
          <p:cNvSpPr txBox="1">
            <a:spLocks noChangeArrowheads="1"/>
          </p:cNvSpPr>
          <p:nvPr/>
        </p:nvSpPr>
        <p:spPr bwMode="auto">
          <a:xfrm>
            <a:off x="101123" y="3586881"/>
            <a:ext cx="564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ctr"/>
            <a:r>
              <a:rPr lang="en-GB" altLang="en-US" sz="3600" b="1">
                <a:solidFill>
                  <a:srgbClr val="FF0000"/>
                </a:solidFill>
                <a:cs typeface="Times New Roman" panose="02020603050405020304" pitchFamily="18" charset="0"/>
              </a:rPr>
              <a:t>3</a:t>
            </a:r>
          </a:p>
        </p:txBody>
      </p:sp>
      <p:sp>
        <p:nvSpPr>
          <p:cNvPr id="8" name="TextBox 7">
            <a:hlinkClick r:id="rId7" action="ppaction://hlinksldjump"/>
          </p:cNvPr>
          <p:cNvSpPr txBox="1">
            <a:spLocks noChangeArrowheads="1"/>
          </p:cNvSpPr>
          <p:nvPr/>
        </p:nvSpPr>
        <p:spPr bwMode="auto">
          <a:xfrm>
            <a:off x="199976" y="5176720"/>
            <a:ext cx="564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ctr"/>
            <a:r>
              <a:rPr lang="en-GB" altLang="en-US" sz="3600" b="1">
                <a:solidFill>
                  <a:srgbClr val="FF0000"/>
                </a:solidFill>
                <a:cs typeface="Times New Roman" panose="02020603050405020304" pitchFamily="18" charset="0"/>
              </a:rPr>
              <a:t>4</a:t>
            </a:r>
          </a:p>
        </p:txBody>
      </p:sp>
    </p:spTree>
    <p:extLst>
      <p:ext uri="{BB962C8B-B14F-4D97-AF65-F5344CB8AC3E}">
        <p14:creationId xmlns:p14="http://schemas.microsoft.com/office/powerpoint/2010/main" val="34393178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0">
              <a:srgbClr val="92D050"/>
            </a:gs>
            <a:gs pos="26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Rectangle 3"/>
          <p:cNvSpPr/>
          <p:nvPr/>
        </p:nvSpPr>
        <p:spPr>
          <a:xfrm>
            <a:off x="3064215" y="415976"/>
            <a:ext cx="6256712" cy="923330"/>
          </a:xfrm>
          <a:prstGeom prst="rect">
            <a:avLst/>
          </a:prstGeom>
          <a:solidFill>
            <a:srgbClr val="33CC33"/>
          </a:solidFill>
        </p:spPr>
        <p:txBody>
          <a:bodyPr wrap="square">
            <a:spAutoFit/>
          </a:bodyPr>
          <a:lstStyle/>
          <a:p>
            <a:pPr algn="ctr"/>
            <a:r>
              <a:rPr lang="en-US" sz="5400" b="1">
                <a:solidFill>
                  <a:srgbClr val="FF0000"/>
                </a:solidFill>
                <a:latin typeface="Times New Roman" panose="02020603050405020304" pitchFamily="18" charset="0"/>
                <a:ea typeface="Calibri" panose="020F0502020204030204" pitchFamily="34" charset="0"/>
              </a:rPr>
              <a:t>Luyện đọc từ khó </a:t>
            </a:r>
            <a:endParaRPr lang="en-US" sz="5400" b="1">
              <a:solidFill>
                <a:srgbClr val="FF0000"/>
              </a:solidFill>
            </a:endParaRPr>
          </a:p>
        </p:txBody>
      </p:sp>
      <p:grpSp>
        <p:nvGrpSpPr>
          <p:cNvPr id="5" name="组合 5"/>
          <p:cNvGrpSpPr>
            <a:grpSpLocks/>
          </p:cNvGrpSpPr>
          <p:nvPr/>
        </p:nvGrpSpPr>
        <p:grpSpPr bwMode="auto">
          <a:xfrm>
            <a:off x="81828" y="4295775"/>
            <a:ext cx="12110172" cy="2527300"/>
            <a:chOff x="-6350" y="6061075"/>
            <a:chExt cx="12204701" cy="2527300"/>
          </a:xfrm>
        </p:grpSpPr>
        <p:sp>
          <p:nvSpPr>
            <p:cNvPr id="6" name="Freeform 5"/>
            <p:cNvSpPr>
              <a:spLocks/>
            </p:cNvSpPr>
            <p:nvPr/>
          </p:nvSpPr>
          <p:spPr bwMode="auto">
            <a:xfrm>
              <a:off x="1380067" y="7564438"/>
              <a:ext cx="35984" cy="1017587"/>
            </a:xfrm>
            <a:custGeom>
              <a:avLst/>
              <a:gdLst>
                <a:gd name="T0" fmla="*/ 6 w 6"/>
                <a:gd name="T1" fmla="*/ 3 h 165"/>
                <a:gd name="T2" fmla="*/ 3 w 6"/>
                <a:gd name="T3" fmla="*/ 0 h 165"/>
                <a:gd name="T4" fmla="*/ 0 w 6"/>
                <a:gd name="T5" fmla="*/ 3 h 165"/>
                <a:gd name="T6" fmla="*/ 0 w 6"/>
                <a:gd name="T7" fmla="*/ 165 h 165"/>
                <a:gd name="T8" fmla="*/ 6 w 6"/>
                <a:gd name="T9" fmla="*/ 165 h 165"/>
                <a:gd name="T10" fmla="*/ 6 w 6"/>
                <a:gd name="T11" fmla="*/ 3 h 165"/>
              </a:gdLst>
              <a:ahLst/>
              <a:cxnLst>
                <a:cxn ang="0">
                  <a:pos x="T0" y="T1"/>
                </a:cxn>
                <a:cxn ang="0">
                  <a:pos x="T2" y="T3"/>
                </a:cxn>
                <a:cxn ang="0">
                  <a:pos x="T4" y="T5"/>
                </a:cxn>
                <a:cxn ang="0">
                  <a:pos x="T6" y="T7"/>
                </a:cxn>
                <a:cxn ang="0">
                  <a:pos x="T8" y="T9"/>
                </a:cxn>
                <a:cxn ang="0">
                  <a:pos x="T10" y="T11"/>
                </a:cxn>
              </a:cxnLst>
              <a:rect l="0" t="0" r="r" b="b"/>
              <a:pathLst>
                <a:path w="6" h="165">
                  <a:moveTo>
                    <a:pt x="6" y="3"/>
                  </a:moveTo>
                  <a:cubicBezTo>
                    <a:pt x="6" y="1"/>
                    <a:pt x="5" y="0"/>
                    <a:pt x="3" y="0"/>
                  </a:cubicBezTo>
                  <a:cubicBezTo>
                    <a:pt x="2" y="0"/>
                    <a:pt x="0" y="1"/>
                    <a:pt x="0" y="3"/>
                  </a:cubicBezTo>
                  <a:cubicBezTo>
                    <a:pt x="0" y="165"/>
                    <a:pt x="0" y="165"/>
                    <a:pt x="0" y="165"/>
                  </a:cubicBezTo>
                  <a:cubicBezTo>
                    <a:pt x="6" y="165"/>
                    <a:pt x="6" y="165"/>
                    <a:pt x="6" y="165"/>
                  </a:cubicBezTo>
                  <a:lnTo>
                    <a:pt x="6" y="3"/>
                  </a:lnTo>
                  <a:close/>
                </a:path>
              </a:pathLst>
            </a:custGeom>
            <a:solidFill>
              <a:srgbClr val="359A00"/>
            </a:solidFill>
            <a:ln>
              <a:noFill/>
            </a:ln>
          </p:spPr>
          <p:txBody>
            <a:bodyPr lIns="68580" tIns="34290" rIns="68580" bIns="34290"/>
            <a:lstStyle/>
            <a:p>
              <a:pPr>
                <a:defRPr/>
              </a:pPr>
              <a:endParaRPr lang="zh-CN" altLang="en-US" sz="1350"/>
            </a:p>
          </p:txBody>
        </p:sp>
        <p:sp>
          <p:nvSpPr>
            <p:cNvPr id="7" name="Freeform 6"/>
            <p:cNvSpPr>
              <a:spLocks/>
            </p:cNvSpPr>
            <p:nvPr/>
          </p:nvSpPr>
          <p:spPr bwMode="auto">
            <a:xfrm>
              <a:off x="622301" y="6935788"/>
              <a:ext cx="35984" cy="1646237"/>
            </a:xfrm>
            <a:custGeom>
              <a:avLst/>
              <a:gdLst>
                <a:gd name="T0" fmla="*/ 6 w 6"/>
                <a:gd name="T1" fmla="*/ 4 h 267"/>
                <a:gd name="T2" fmla="*/ 3 w 6"/>
                <a:gd name="T3" fmla="*/ 0 h 267"/>
                <a:gd name="T4" fmla="*/ 0 w 6"/>
                <a:gd name="T5" fmla="*/ 4 h 267"/>
                <a:gd name="T6" fmla="*/ 0 w 6"/>
                <a:gd name="T7" fmla="*/ 267 h 267"/>
                <a:gd name="T8" fmla="*/ 6 w 6"/>
                <a:gd name="T9" fmla="*/ 267 h 267"/>
                <a:gd name="T10" fmla="*/ 6 w 6"/>
                <a:gd name="T11" fmla="*/ 4 h 267"/>
              </a:gdLst>
              <a:ahLst/>
              <a:cxnLst>
                <a:cxn ang="0">
                  <a:pos x="T0" y="T1"/>
                </a:cxn>
                <a:cxn ang="0">
                  <a:pos x="T2" y="T3"/>
                </a:cxn>
                <a:cxn ang="0">
                  <a:pos x="T4" y="T5"/>
                </a:cxn>
                <a:cxn ang="0">
                  <a:pos x="T6" y="T7"/>
                </a:cxn>
                <a:cxn ang="0">
                  <a:pos x="T8" y="T9"/>
                </a:cxn>
                <a:cxn ang="0">
                  <a:pos x="T10" y="T11"/>
                </a:cxn>
              </a:cxnLst>
              <a:rect l="0" t="0" r="r" b="b"/>
              <a:pathLst>
                <a:path w="6" h="267">
                  <a:moveTo>
                    <a:pt x="6" y="4"/>
                  </a:moveTo>
                  <a:cubicBezTo>
                    <a:pt x="6" y="2"/>
                    <a:pt x="5" y="0"/>
                    <a:pt x="3" y="0"/>
                  </a:cubicBezTo>
                  <a:cubicBezTo>
                    <a:pt x="2" y="0"/>
                    <a:pt x="0" y="2"/>
                    <a:pt x="0" y="4"/>
                  </a:cubicBezTo>
                  <a:cubicBezTo>
                    <a:pt x="0" y="267"/>
                    <a:pt x="0" y="267"/>
                    <a:pt x="0" y="267"/>
                  </a:cubicBezTo>
                  <a:cubicBezTo>
                    <a:pt x="6" y="267"/>
                    <a:pt x="6" y="267"/>
                    <a:pt x="6" y="267"/>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8" name="Freeform 7"/>
            <p:cNvSpPr>
              <a:spLocks/>
            </p:cNvSpPr>
            <p:nvPr/>
          </p:nvSpPr>
          <p:spPr bwMode="auto">
            <a:xfrm>
              <a:off x="1680634" y="6492875"/>
              <a:ext cx="38100" cy="2089150"/>
            </a:xfrm>
            <a:custGeom>
              <a:avLst/>
              <a:gdLst>
                <a:gd name="T0" fmla="*/ 6 w 6"/>
                <a:gd name="T1" fmla="*/ 6 h 339"/>
                <a:gd name="T2" fmla="*/ 3 w 6"/>
                <a:gd name="T3" fmla="*/ 0 h 339"/>
                <a:gd name="T4" fmla="*/ 0 w 6"/>
                <a:gd name="T5" fmla="*/ 6 h 339"/>
                <a:gd name="T6" fmla="*/ 0 w 6"/>
                <a:gd name="T7" fmla="*/ 339 h 339"/>
                <a:gd name="T8" fmla="*/ 6 w 6"/>
                <a:gd name="T9" fmla="*/ 339 h 339"/>
                <a:gd name="T10" fmla="*/ 6 w 6"/>
                <a:gd name="T11" fmla="*/ 6 h 339"/>
              </a:gdLst>
              <a:ahLst/>
              <a:cxnLst>
                <a:cxn ang="0">
                  <a:pos x="T0" y="T1"/>
                </a:cxn>
                <a:cxn ang="0">
                  <a:pos x="T2" y="T3"/>
                </a:cxn>
                <a:cxn ang="0">
                  <a:pos x="T4" y="T5"/>
                </a:cxn>
                <a:cxn ang="0">
                  <a:pos x="T6" y="T7"/>
                </a:cxn>
                <a:cxn ang="0">
                  <a:pos x="T8" y="T9"/>
                </a:cxn>
                <a:cxn ang="0">
                  <a:pos x="T10" y="T11"/>
                </a:cxn>
              </a:cxnLst>
              <a:rect l="0" t="0" r="r" b="b"/>
              <a:pathLst>
                <a:path w="6" h="339">
                  <a:moveTo>
                    <a:pt x="6" y="6"/>
                  </a:moveTo>
                  <a:cubicBezTo>
                    <a:pt x="6" y="3"/>
                    <a:pt x="5" y="0"/>
                    <a:pt x="3" y="0"/>
                  </a:cubicBezTo>
                  <a:cubicBezTo>
                    <a:pt x="2" y="0"/>
                    <a:pt x="0" y="3"/>
                    <a:pt x="0" y="6"/>
                  </a:cubicBezTo>
                  <a:cubicBezTo>
                    <a:pt x="0" y="339"/>
                    <a:pt x="0" y="339"/>
                    <a:pt x="0" y="339"/>
                  </a:cubicBezTo>
                  <a:cubicBezTo>
                    <a:pt x="6" y="339"/>
                    <a:pt x="6" y="339"/>
                    <a:pt x="6" y="339"/>
                  </a:cubicBezTo>
                  <a:lnTo>
                    <a:pt x="6" y="6"/>
                  </a:lnTo>
                  <a:close/>
                </a:path>
              </a:pathLst>
            </a:custGeom>
            <a:solidFill>
              <a:srgbClr val="359A00"/>
            </a:solidFill>
            <a:ln>
              <a:noFill/>
            </a:ln>
          </p:spPr>
          <p:txBody>
            <a:bodyPr lIns="68580" tIns="34290" rIns="68580" bIns="34290"/>
            <a:lstStyle/>
            <a:p>
              <a:pPr>
                <a:defRPr/>
              </a:pPr>
              <a:endParaRPr lang="zh-CN" altLang="en-US" sz="1350"/>
            </a:p>
          </p:txBody>
        </p:sp>
        <p:sp>
          <p:nvSpPr>
            <p:cNvPr id="9" name="Freeform 8"/>
            <p:cNvSpPr>
              <a:spLocks/>
            </p:cNvSpPr>
            <p:nvPr/>
          </p:nvSpPr>
          <p:spPr bwMode="auto">
            <a:xfrm>
              <a:off x="2338918" y="6683375"/>
              <a:ext cx="38100" cy="1898650"/>
            </a:xfrm>
            <a:custGeom>
              <a:avLst/>
              <a:gdLst>
                <a:gd name="T0" fmla="*/ 6 w 6"/>
                <a:gd name="T1" fmla="*/ 4 h 308"/>
                <a:gd name="T2" fmla="*/ 3 w 6"/>
                <a:gd name="T3" fmla="*/ 0 h 308"/>
                <a:gd name="T4" fmla="*/ 0 w 6"/>
                <a:gd name="T5" fmla="*/ 4 h 308"/>
                <a:gd name="T6" fmla="*/ 0 w 6"/>
                <a:gd name="T7" fmla="*/ 308 h 308"/>
                <a:gd name="T8" fmla="*/ 6 w 6"/>
                <a:gd name="T9" fmla="*/ 308 h 308"/>
                <a:gd name="T10" fmla="*/ 6 w 6"/>
                <a:gd name="T11" fmla="*/ 4 h 308"/>
              </a:gdLst>
              <a:ahLst/>
              <a:cxnLst>
                <a:cxn ang="0">
                  <a:pos x="T0" y="T1"/>
                </a:cxn>
                <a:cxn ang="0">
                  <a:pos x="T2" y="T3"/>
                </a:cxn>
                <a:cxn ang="0">
                  <a:pos x="T4" y="T5"/>
                </a:cxn>
                <a:cxn ang="0">
                  <a:pos x="T6" y="T7"/>
                </a:cxn>
                <a:cxn ang="0">
                  <a:pos x="T8" y="T9"/>
                </a:cxn>
                <a:cxn ang="0">
                  <a:pos x="T10" y="T11"/>
                </a:cxn>
              </a:cxnLst>
              <a:rect l="0" t="0" r="r" b="b"/>
              <a:pathLst>
                <a:path w="6" h="308">
                  <a:moveTo>
                    <a:pt x="6" y="4"/>
                  </a:moveTo>
                  <a:cubicBezTo>
                    <a:pt x="6" y="2"/>
                    <a:pt x="4" y="0"/>
                    <a:pt x="3" y="0"/>
                  </a:cubicBezTo>
                  <a:cubicBezTo>
                    <a:pt x="1" y="0"/>
                    <a:pt x="0" y="2"/>
                    <a:pt x="0" y="4"/>
                  </a:cubicBezTo>
                  <a:cubicBezTo>
                    <a:pt x="0" y="308"/>
                    <a:pt x="0" y="308"/>
                    <a:pt x="0" y="308"/>
                  </a:cubicBezTo>
                  <a:cubicBezTo>
                    <a:pt x="6" y="308"/>
                    <a:pt x="6" y="308"/>
                    <a:pt x="6" y="308"/>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10" name="Freeform 9"/>
            <p:cNvSpPr>
              <a:spLocks/>
            </p:cNvSpPr>
            <p:nvPr/>
          </p:nvSpPr>
          <p:spPr bwMode="auto">
            <a:xfrm>
              <a:off x="2611967" y="7485063"/>
              <a:ext cx="29633" cy="1096962"/>
            </a:xfrm>
            <a:custGeom>
              <a:avLst/>
              <a:gdLst>
                <a:gd name="T0" fmla="*/ 5 w 5"/>
                <a:gd name="T1" fmla="*/ 3 h 178"/>
                <a:gd name="T2" fmla="*/ 2 w 5"/>
                <a:gd name="T3" fmla="*/ 0 h 178"/>
                <a:gd name="T4" fmla="*/ 0 w 5"/>
                <a:gd name="T5" fmla="*/ 3 h 178"/>
                <a:gd name="T6" fmla="*/ 0 w 5"/>
                <a:gd name="T7" fmla="*/ 178 h 178"/>
                <a:gd name="T8" fmla="*/ 5 w 5"/>
                <a:gd name="T9" fmla="*/ 178 h 178"/>
                <a:gd name="T10" fmla="*/ 5 w 5"/>
                <a:gd name="T11" fmla="*/ 3 h 178"/>
              </a:gdLst>
              <a:ahLst/>
              <a:cxnLst>
                <a:cxn ang="0">
                  <a:pos x="T0" y="T1"/>
                </a:cxn>
                <a:cxn ang="0">
                  <a:pos x="T2" y="T3"/>
                </a:cxn>
                <a:cxn ang="0">
                  <a:pos x="T4" y="T5"/>
                </a:cxn>
                <a:cxn ang="0">
                  <a:pos x="T6" y="T7"/>
                </a:cxn>
                <a:cxn ang="0">
                  <a:pos x="T8" y="T9"/>
                </a:cxn>
                <a:cxn ang="0">
                  <a:pos x="T10" y="T11"/>
                </a:cxn>
              </a:cxnLst>
              <a:rect l="0" t="0" r="r" b="b"/>
              <a:pathLst>
                <a:path w="5" h="178">
                  <a:moveTo>
                    <a:pt x="5" y="3"/>
                  </a:moveTo>
                  <a:cubicBezTo>
                    <a:pt x="5" y="2"/>
                    <a:pt x="4" y="0"/>
                    <a:pt x="2" y="0"/>
                  </a:cubicBezTo>
                  <a:cubicBezTo>
                    <a:pt x="1" y="0"/>
                    <a:pt x="0" y="2"/>
                    <a:pt x="0" y="3"/>
                  </a:cubicBezTo>
                  <a:cubicBezTo>
                    <a:pt x="0" y="178"/>
                    <a:pt x="0" y="178"/>
                    <a:pt x="0" y="178"/>
                  </a:cubicBezTo>
                  <a:cubicBezTo>
                    <a:pt x="5" y="178"/>
                    <a:pt x="5" y="178"/>
                    <a:pt x="5" y="178"/>
                  </a:cubicBezTo>
                  <a:lnTo>
                    <a:pt x="5" y="3"/>
                  </a:lnTo>
                  <a:close/>
                </a:path>
              </a:pathLst>
            </a:custGeom>
            <a:solidFill>
              <a:srgbClr val="359A00"/>
            </a:solidFill>
            <a:ln>
              <a:noFill/>
            </a:ln>
          </p:spPr>
          <p:txBody>
            <a:bodyPr lIns="68580" tIns="34290" rIns="68580" bIns="34290"/>
            <a:lstStyle/>
            <a:p>
              <a:pPr>
                <a:defRPr/>
              </a:pPr>
              <a:endParaRPr lang="zh-CN" altLang="en-US" sz="1350"/>
            </a:p>
          </p:txBody>
        </p:sp>
        <p:sp>
          <p:nvSpPr>
            <p:cNvPr id="11" name="Freeform 10"/>
            <p:cNvSpPr>
              <a:spLocks/>
            </p:cNvSpPr>
            <p:nvPr/>
          </p:nvSpPr>
          <p:spPr bwMode="auto">
            <a:xfrm>
              <a:off x="836085" y="6819900"/>
              <a:ext cx="1159933" cy="1077913"/>
            </a:xfrm>
            <a:custGeom>
              <a:avLst/>
              <a:gdLst>
                <a:gd name="T0" fmla="*/ 85 w 188"/>
                <a:gd name="T1" fmla="*/ 70 h 175"/>
                <a:gd name="T2" fmla="*/ 79 w 188"/>
                <a:gd name="T3" fmla="*/ 5 h 175"/>
                <a:gd name="T4" fmla="*/ 98 w 188"/>
                <a:gd name="T5" fmla="*/ 65 h 175"/>
                <a:gd name="T6" fmla="*/ 149 w 188"/>
                <a:gd name="T7" fmla="*/ 44 h 175"/>
                <a:gd name="T8" fmla="*/ 117 w 188"/>
                <a:gd name="T9" fmla="*/ 81 h 175"/>
                <a:gd name="T10" fmla="*/ 178 w 188"/>
                <a:gd name="T11" fmla="*/ 99 h 175"/>
                <a:gd name="T12" fmla="*/ 113 w 188"/>
                <a:gd name="T13" fmla="*/ 100 h 175"/>
                <a:gd name="T14" fmla="*/ 139 w 188"/>
                <a:gd name="T15" fmla="*/ 151 h 175"/>
                <a:gd name="T16" fmla="*/ 98 w 188"/>
                <a:gd name="T17" fmla="*/ 115 h 175"/>
                <a:gd name="T18" fmla="*/ 90 w 188"/>
                <a:gd name="T19" fmla="*/ 171 h 175"/>
                <a:gd name="T20" fmla="*/ 73 w 188"/>
                <a:gd name="T21" fmla="*/ 120 h 175"/>
                <a:gd name="T22" fmla="*/ 19 w 188"/>
                <a:gd name="T23" fmla="*/ 131 h 175"/>
                <a:gd name="T24" fmla="*/ 59 w 188"/>
                <a:gd name="T25" fmla="*/ 104 h 175"/>
                <a:gd name="T26" fmla="*/ 11 w 188"/>
                <a:gd name="T27" fmla="*/ 67 h 175"/>
                <a:gd name="T28" fmla="*/ 70 w 188"/>
                <a:gd name="T29" fmla="*/ 7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175">
                  <a:moveTo>
                    <a:pt x="85" y="70"/>
                  </a:moveTo>
                  <a:cubicBezTo>
                    <a:pt x="59" y="74"/>
                    <a:pt x="51" y="9"/>
                    <a:pt x="79" y="5"/>
                  </a:cubicBezTo>
                  <a:cubicBezTo>
                    <a:pt x="111" y="0"/>
                    <a:pt x="102" y="49"/>
                    <a:pt x="98" y="65"/>
                  </a:cubicBezTo>
                  <a:cubicBezTo>
                    <a:pt x="106" y="52"/>
                    <a:pt x="139" y="15"/>
                    <a:pt x="149" y="44"/>
                  </a:cubicBezTo>
                  <a:cubicBezTo>
                    <a:pt x="156" y="63"/>
                    <a:pt x="128" y="72"/>
                    <a:pt x="117" y="81"/>
                  </a:cubicBezTo>
                  <a:cubicBezTo>
                    <a:pt x="131" y="67"/>
                    <a:pt x="188" y="74"/>
                    <a:pt x="178" y="99"/>
                  </a:cubicBezTo>
                  <a:cubicBezTo>
                    <a:pt x="169" y="119"/>
                    <a:pt x="127" y="105"/>
                    <a:pt x="113" y="100"/>
                  </a:cubicBezTo>
                  <a:cubicBezTo>
                    <a:pt x="129" y="109"/>
                    <a:pt x="171" y="135"/>
                    <a:pt x="139" y="151"/>
                  </a:cubicBezTo>
                  <a:cubicBezTo>
                    <a:pt x="113" y="165"/>
                    <a:pt x="105" y="132"/>
                    <a:pt x="98" y="115"/>
                  </a:cubicBezTo>
                  <a:cubicBezTo>
                    <a:pt x="102" y="131"/>
                    <a:pt x="114" y="166"/>
                    <a:pt x="90" y="171"/>
                  </a:cubicBezTo>
                  <a:cubicBezTo>
                    <a:pt x="66" y="175"/>
                    <a:pt x="57" y="134"/>
                    <a:pt x="73" y="120"/>
                  </a:cubicBezTo>
                  <a:cubicBezTo>
                    <a:pt x="64" y="130"/>
                    <a:pt x="30" y="151"/>
                    <a:pt x="19" y="131"/>
                  </a:cubicBezTo>
                  <a:cubicBezTo>
                    <a:pt x="7" y="108"/>
                    <a:pt x="49" y="108"/>
                    <a:pt x="59" y="104"/>
                  </a:cubicBezTo>
                  <a:cubicBezTo>
                    <a:pt x="44" y="106"/>
                    <a:pt x="0" y="88"/>
                    <a:pt x="11" y="67"/>
                  </a:cubicBezTo>
                  <a:cubicBezTo>
                    <a:pt x="21" y="46"/>
                    <a:pt x="66" y="70"/>
                    <a:pt x="70" y="77"/>
                  </a:cubicBezTo>
                </a:path>
              </a:pathLst>
            </a:custGeom>
            <a:solidFill>
              <a:srgbClr val="FFFFFF"/>
            </a:solidFill>
            <a:ln>
              <a:noFill/>
            </a:ln>
          </p:spPr>
          <p:txBody>
            <a:bodyPr lIns="68580" tIns="34290" rIns="68580" bIns="34290"/>
            <a:lstStyle/>
            <a:p>
              <a:pPr>
                <a:defRPr/>
              </a:pPr>
              <a:endParaRPr lang="zh-CN" altLang="en-US" sz="1350"/>
            </a:p>
          </p:txBody>
        </p:sp>
        <p:sp>
          <p:nvSpPr>
            <p:cNvPr id="12" name="Oval 11"/>
            <p:cNvSpPr>
              <a:spLocks noChangeArrowheads="1"/>
            </p:cNvSpPr>
            <p:nvPr/>
          </p:nvSpPr>
          <p:spPr bwMode="auto">
            <a:xfrm>
              <a:off x="1157818" y="7164388"/>
              <a:ext cx="480483" cy="474662"/>
            </a:xfrm>
            <a:prstGeom prst="ellipse">
              <a:avLst/>
            </a:prstGeom>
            <a:solidFill>
              <a:srgbClr val="440000"/>
            </a:solidFill>
            <a:ln>
              <a:noFill/>
            </a:ln>
          </p:spPr>
          <p:txBody>
            <a:bodyPr lIns="68580" tIns="34290" rIns="68580" bIns="34290"/>
            <a:lstStyle/>
            <a:p>
              <a:pPr>
                <a:defRPr/>
              </a:pPr>
              <a:endParaRPr lang="zh-CN" altLang="en-US" sz="1350"/>
            </a:p>
          </p:txBody>
        </p:sp>
        <p:sp>
          <p:nvSpPr>
            <p:cNvPr id="13" name="Oval 12"/>
            <p:cNvSpPr>
              <a:spLocks noChangeArrowheads="1"/>
            </p:cNvSpPr>
            <p:nvPr/>
          </p:nvSpPr>
          <p:spPr bwMode="auto">
            <a:xfrm>
              <a:off x="1231901" y="7288213"/>
              <a:ext cx="16933" cy="11112"/>
            </a:xfrm>
            <a:prstGeom prst="ellipse">
              <a:avLst/>
            </a:prstGeom>
            <a:solidFill>
              <a:srgbClr val="FFFFFF"/>
            </a:solidFill>
            <a:ln>
              <a:noFill/>
            </a:ln>
          </p:spPr>
          <p:txBody>
            <a:bodyPr lIns="68580" tIns="34290" rIns="68580" bIns="34290"/>
            <a:lstStyle/>
            <a:p>
              <a:pPr>
                <a:defRPr/>
              </a:pPr>
              <a:endParaRPr lang="zh-CN" altLang="en-US" sz="1350"/>
            </a:p>
          </p:txBody>
        </p:sp>
        <p:sp>
          <p:nvSpPr>
            <p:cNvPr id="14" name="Oval 13"/>
            <p:cNvSpPr>
              <a:spLocks noChangeArrowheads="1"/>
            </p:cNvSpPr>
            <p:nvPr/>
          </p:nvSpPr>
          <p:spPr bwMode="auto">
            <a:xfrm>
              <a:off x="1416051" y="7245350"/>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15" name="Oval 14"/>
            <p:cNvSpPr>
              <a:spLocks noChangeArrowheads="1"/>
            </p:cNvSpPr>
            <p:nvPr/>
          </p:nvSpPr>
          <p:spPr bwMode="auto">
            <a:xfrm>
              <a:off x="1373718" y="7331075"/>
              <a:ext cx="19049"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6" name="Oval 15"/>
            <p:cNvSpPr>
              <a:spLocks noChangeArrowheads="1"/>
            </p:cNvSpPr>
            <p:nvPr/>
          </p:nvSpPr>
          <p:spPr bwMode="auto">
            <a:xfrm>
              <a:off x="1557867" y="7331075"/>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7" name="Oval 16"/>
            <p:cNvSpPr>
              <a:spLocks noChangeArrowheads="1"/>
            </p:cNvSpPr>
            <p:nvPr/>
          </p:nvSpPr>
          <p:spPr bwMode="auto">
            <a:xfrm>
              <a:off x="1500718" y="7459663"/>
              <a:ext cx="19049"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8" name="Oval 17"/>
            <p:cNvSpPr>
              <a:spLocks noChangeArrowheads="1"/>
            </p:cNvSpPr>
            <p:nvPr/>
          </p:nvSpPr>
          <p:spPr bwMode="auto">
            <a:xfrm>
              <a:off x="1255185" y="7429500"/>
              <a:ext cx="190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9" name="Oval 18"/>
            <p:cNvSpPr>
              <a:spLocks noChangeArrowheads="1"/>
            </p:cNvSpPr>
            <p:nvPr/>
          </p:nvSpPr>
          <p:spPr bwMode="auto">
            <a:xfrm>
              <a:off x="1422401" y="7454900"/>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20" name="Oval 19"/>
            <p:cNvSpPr>
              <a:spLocks noChangeArrowheads="1"/>
            </p:cNvSpPr>
            <p:nvPr/>
          </p:nvSpPr>
          <p:spPr bwMode="auto">
            <a:xfrm>
              <a:off x="1392767" y="7559675"/>
              <a:ext cx="10584"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21" name="Freeform 20"/>
            <p:cNvSpPr>
              <a:spLocks/>
            </p:cNvSpPr>
            <p:nvPr/>
          </p:nvSpPr>
          <p:spPr bwMode="auto">
            <a:xfrm>
              <a:off x="300567" y="6456363"/>
              <a:ext cx="721784" cy="671512"/>
            </a:xfrm>
            <a:custGeom>
              <a:avLst/>
              <a:gdLst>
                <a:gd name="T0" fmla="*/ 52 w 117"/>
                <a:gd name="T1" fmla="*/ 43 h 109"/>
                <a:gd name="T2" fmla="*/ 49 w 117"/>
                <a:gd name="T3" fmla="*/ 2 h 109"/>
                <a:gd name="T4" fmla="*/ 61 w 117"/>
                <a:gd name="T5" fmla="*/ 40 h 109"/>
                <a:gd name="T6" fmla="*/ 93 w 117"/>
                <a:gd name="T7" fmla="*/ 27 h 109"/>
                <a:gd name="T8" fmla="*/ 73 w 117"/>
                <a:gd name="T9" fmla="*/ 50 h 109"/>
                <a:gd name="T10" fmla="*/ 110 w 117"/>
                <a:gd name="T11" fmla="*/ 61 h 109"/>
                <a:gd name="T12" fmla="*/ 70 w 117"/>
                <a:gd name="T13" fmla="*/ 62 h 109"/>
                <a:gd name="T14" fmla="*/ 86 w 117"/>
                <a:gd name="T15" fmla="*/ 94 h 109"/>
                <a:gd name="T16" fmla="*/ 60 w 117"/>
                <a:gd name="T17" fmla="*/ 71 h 109"/>
                <a:gd name="T18" fmla="*/ 56 w 117"/>
                <a:gd name="T19" fmla="*/ 106 h 109"/>
                <a:gd name="T20" fmla="*/ 45 w 117"/>
                <a:gd name="T21" fmla="*/ 74 h 109"/>
                <a:gd name="T22" fmla="*/ 11 w 117"/>
                <a:gd name="T23" fmla="*/ 81 h 109"/>
                <a:gd name="T24" fmla="*/ 37 w 117"/>
                <a:gd name="T25" fmla="*/ 64 h 109"/>
                <a:gd name="T26" fmla="*/ 6 w 117"/>
                <a:gd name="T27" fmla="*/ 41 h 109"/>
                <a:gd name="T28" fmla="*/ 43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2" y="43"/>
                  </a:moveTo>
                  <a:cubicBezTo>
                    <a:pt x="36" y="45"/>
                    <a:pt x="31" y="5"/>
                    <a:pt x="49" y="2"/>
                  </a:cubicBezTo>
                  <a:cubicBezTo>
                    <a:pt x="69" y="0"/>
                    <a:pt x="63" y="30"/>
                    <a:pt x="61" y="40"/>
                  </a:cubicBezTo>
                  <a:cubicBezTo>
                    <a:pt x="66" y="32"/>
                    <a:pt x="86" y="9"/>
                    <a:pt x="93" y="27"/>
                  </a:cubicBezTo>
                  <a:cubicBezTo>
                    <a:pt x="97" y="38"/>
                    <a:pt x="79" y="44"/>
                    <a:pt x="73" y="50"/>
                  </a:cubicBezTo>
                  <a:cubicBezTo>
                    <a:pt x="81" y="41"/>
                    <a:pt x="117" y="46"/>
                    <a:pt x="110" y="61"/>
                  </a:cubicBezTo>
                  <a:cubicBezTo>
                    <a:pt x="105" y="73"/>
                    <a:pt x="79" y="65"/>
                    <a:pt x="70" y="62"/>
                  </a:cubicBezTo>
                  <a:cubicBezTo>
                    <a:pt x="80" y="67"/>
                    <a:pt x="106" y="83"/>
                    <a:pt x="86" y="94"/>
                  </a:cubicBezTo>
                  <a:cubicBezTo>
                    <a:pt x="70" y="102"/>
                    <a:pt x="65" y="81"/>
                    <a:pt x="60" y="71"/>
                  </a:cubicBezTo>
                  <a:cubicBezTo>
                    <a:pt x="63" y="81"/>
                    <a:pt x="71" y="103"/>
                    <a:pt x="56" y="106"/>
                  </a:cubicBezTo>
                  <a:cubicBezTo>
                    <a:pt x="41" y="109"/>
                    <a:pt x="35" y="83"/>
                    <a:pt x="45" y="74"/>
                  </a:cubicBezTo>
                  <a:cubicBezTo>
                    <a:pt x="39" y="81"/>
                    <a:pt x="18" y="93"/>
                    <a:pt x="11" y="81"/>
                  </a:cubicBezTo>
                  <a:cubicBezTo>
                    <a:pt x="4" y="67"/>
                    <a:pt x="30" y="66"/>
                    <a:pt x="37" y="64"/>
                  </a:cubicBezTo>
                  <a:cubicBezTo>
                    <a:pt x="27" y="65"/>
                    <a:pt x="0" y="54"/>
                    <a:pt x="6" y="41"/>
                  </a:cubicBezTo>
                  <a:cubicBezTo>
                    <a:pt x="13" y="28"/>
                    <a:pt x="40" y="43"/>
                    <a:pt x="43" y="48"/>
                  </a:cubicBezTo>
                </a:path>
              </a:pathLst>
            </a:custGeom>
            <a:solidFill>
              <a:srgbClr val="FFFFFF"/>
            </a:solidFill>
            <a:ln>
              <a:noFill/>
            </a:ln>
          </p:spPr>
          <p:txBody>
            <a:bodyPr lIns="68580" tIns="34290" rIns="68580" bIns="34290"/>
            <a:lstStyle/>
            <a:p>
              <a:pPr>
                <a:defRPr/>
              </a:pPr>
              <a:endParaRPr lang="zh-CN" altLang="en-US" sz="1350"/>
            </a:p>
          </p:txBody>
        </p:sp>
        <p:sp>
          <p:nvSpPr>
            <p:cNvPr id="22" name="Oval 21"/>
            <p:cNvSpPr>
              <a:spLocks noChangeArrowheads="1"/>
            </p:cNvSpPr>
            <p:nvPr/>
          </p:nvSpPr>
          <p:spPr bwMode="auto">
            <a:xfrm>
              <a:off x="497418" y="6665913"/>
              <a:ext cx="296333" cy="295275"/>
            </a:xfrm>
            <a:prstGeom prst="ellipse">
              <a:avLst/>
            </a:prstGeom>
            <a:solidFill>
              <a:srgbClr val="440000"/>
            </a:solidFill>
            <a:ln>
              <a:noFill/>
            </a:ln>
          </p:spPr>
          <p:txBody>
            <a:bodyPr lIns="68580" tIns="34290" rIns="68580" bIns="34290"/>
            <a:lstStyle/>
            <a:p>
              <a:pPr>
                <a:defRPr/>
              </a:pPr>
              <a:endParaRPr lang="zh-CN" altLang="en-US" sz="1350"/>
            </a:p>
          </p:txBody>
        </p:sp>
        <p:sp>
          <p:nvSpPr>
            <p:cNvPr id="23" name="Oval 22"/>
            <p:cNvSpPr>
              <a:spLocks noChangeArrowheads="1"/>
            </p:cNvSpPr>
            <p:nvPr/>
          </p:nvSpPr>
          <p:spPr bwMode="auto">
            <a:xfrm>
              <a:off x="548218" y="6745288"/>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24" name="Oval 23"/>
            <p:cNvSpPr>
              <a:spLocks noChangeArrowheads="1"/>
            </p:cNvSpPr>
            <p:nvPr/>
          </p:nvSpPr>
          <p:spPr bwMode="auto">
            <a:xfrm>
              <a:off x="658285" y="6715125"/>
              <a:ext cx="6349"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25" name="Oval 24"/>
            <p:cNvSpPr>
              <a:spLocks noChangeArrowheads="1"/>
            </p:cNvSpPr>
            <p:nvPr/>
          </p:nvSpPr>
          <p:spPr bwMode="auto">
            <a:xfrm>
              <a:off x="632885" y="6770688"/>
              <a:ext cx="6349" cy="11112"/>
            </a:xfrm>
            <a:prstGeom prst="ellipse">
              <a:avLst/>
            </a:prstGeom>
            <a:solidFill>
              <a:srgbClr val="FFFFFF"/>
            </a:solidFill>
            <a:ln>
              <a:noFill/>
            </a:ln>
          </p:spPr>
          <p:txBody>
            <a:bodyPr lIns="68580" tIns="34290" rIns="68580" bIns="34290"/>
            <a:lstStyle/>
            <a:p>
              <a:pPr>
                <a:defRPr/>
              </a:pPr>
              <a:endParaRPr lang="zh-CN" altLang="en-US" sz="1350"/>
            </a:p>
          </p:txBody>
        </p:sp>
        <p:sp>
          <p:nvSpPr>
            <p:cNvPr id="26" name="Oval 25"/>
            <p:cNvSpPr>
              <a:spLocks noChangeArrowheads="1"/>
            </p:cNvSpPr>
            <p:nvPr/>
          </p:nvSpPr>
          <p:spPr bwMode="auto">
            <a:xfrm>
              <a:off x="745067" y="6770688"/>
              <a:ext cx="12700" cy="4762"/>
            </a:xfrm>
            <a:prstGeom prst="ellipse">
              <a:avLst/>
            </a:prstGeom>
            <a:solidFill>
              <a:srgbClr val="FFFFFF"/>
            </a:solidFill>
            <a:ln>
              <a:noFill/>
            </a:ln>
          </p:spPr>
          <p:txBody>
            <a:bodyPr lIns="68580" tIns="34290" rIns="68580" bIns="34290"/>
            <a:lstStyle/>
            <a:p>
              <a:pPr>
                <a:defRPr/>
              </a:pPr>
              <a:endParaRPr lang="zh-CN" altLang="en-US" sz="1350"/>
            </a:p>
          </p:txBody>
        </p:sp>
        <p:sp>
          <p:nvSpPr>
            <p:cNvPr id="27" name="Oval 26"/>
            <p:cNvSpPr>
              <a:spLocks noChangeArrowheads="1"/>
            </p:cNvSpPr>
            <p:nvPr/>
          </p:nvSpPr>
          <p:spPr bwMode="auto">
            <a:xfrm>
              <a:off x="713318" y="6850063"/>
              <a:ext cx="63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28" name="Oval 27"/>
            <p:cNvSpPr>
              <a:spLocks noChangeArrowheads="1"/>
            </p:cNvSpPr>
            <p:nvPr/>
          </p:nvSpPr>
          <p:spPr bwMode="auto">
            <a:xfrm>
              <a:off x="560918" y="6831013"/>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29" name="Oval 28"/>
            <p:cNvSpPr>
              <a:spLocks noChangeArrowheads="1"/>
            </p:cNvSpPr>
            <p:nvPr/>
          </p:nvSpPr>
          <p:spPr bwMode="auto">
            <a:xfrm>
              <a:off x="664634" y="6843713"/>
              <a:ext cx="6351"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30" name="Oval 29"/>
            <p:cNvSpPr>
              <a:spLocks noChangeArrowheads="1"/>
            </p:cNvSpPr>
            <p:nvPr/>
          </p:nvSpPr>
          <p:spPr bwMode="auto">
            <a:xfrm>
              <a:off x="645585" y="691197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1" name="Freeform 30"/>
            <p:cNvSpPr>
              <a:spLocks/>
            </p:cNvSpPr>
            <p:nvPr/>
          </p:nvSpPr>
          <p:spPr bwMode="auto">
            <a:xfrm>
              <a:off x="2277534" y="7108825"/>
              <a:ext cx="721784" cy="671513"/>
            </a:xfrm>
            <a:custGeom>
              <a:avLst/>
              <a:gdLst>
                <a:gd name="T0" fmla="*/ 53 w 117"/>
                <a:gd name="T1" fmla="*/ 43 h 109"/>
                <a:gd name="T2" fmla="*/ 50 w 117"/>
                <a:gd name="T3" fmla="*/ 3 h 109"/>
                <a:gd name="T4" fmla="*/ 61 w 117"/>
                <a:gd name="T5" fmla="*/ 40 h 109"/>
                <a:gd name="T6" fmla="*/ 93 w 117"/>
                <a:gd name="T7" fmla="*/ 27 h 109"/>
                <a:gd name="T8" fmla="*/ 73 w 117"/>
                <a:gd name="T9" fmla="*/ 50 h 109"/>
                <a:gd name="T10" fmla="*/ 111 w 117"/>
                <a:gd name="T11" fmla="*/ 61 h 109"/>
                <a:gd name="T12" fmla="*/ 71 w 117"/>
                <a:gd name="T13" fmla="*/ 62 h 109"/>
                <a:gd name="T14" fmla="*/ 87 w 117"/>
                <a:gd name="T15" fmla="*/ 94 h 109"/>
                <a:gd name="T16" fmla="*/ 61 w 117"/>
                <a:gd name="T17" fmla="*/ 71 h 109"/>
                <a:gd name="T18" fmla="*/ 56 w 117"/>
                <a:gd name="T19" fmla="*/ 106 h 109"/>
                <a:gd name="T20" fmla="*/ 46 w 117"/>
                <a:gd name="T21" fmla="*/ 74 h 109"/>
                <a:gd name="T22" fmla="*/ 12 w 117"/>
                <a:gd name="T23" fmla="*/ 81 h 109"/>
                <a:gd name="T24" fmla="*/ 37 w 117"/>
                <a:gd name="T25" fmla="*/ 64 h 109"/>
                <a:gd name="T26" fmla="*/ 7 w 117"/>
                <a:gd name="T27" fmla="*/ 41 h 109"/>
                <a:gd name="T28" fmla="*/ 44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3" y="43"/>
                  </a:moveTo>
                  <a:cubicBezTo>
                    <a:pt x="37" y="46"/>
                    <a:pt x="32" y="5"/>
                    <a:pt x="50" y="3"/>
                  </a:cubicBezTo>
                  <a:cubicBezTo>
                    <a:pt x="69" y="0"/>
                    <a:pt x="64" y="30"/>
                    <a:pt x="61" y="40"/>
                  </a:cubicBezTo>
                  <a:cubicBezTo>
                    <a:pt x="66" y="32"/>
                    <a:pt x="87" y="9"/>
                    <a:pt x="93" y="27"/>
                  </a:cubicBezTo>
                  <a:cubicBezTo>
                    <a:pt x="97" y="39"/>
                    <a:pt x="80" y="44"/>
                    <a:pt x="73" y="50"/>
                  </a:cubicBezTo>
                  <a:cubicBezTo>
                    <a:pt x="82" y="41"/>
                    <a:pt x="117" y="46"/>
                    <a:pt x="111" y="61"/>
                  </a:cubicBezTo>
                  <a:cubicBezTo>
                    <a:pt x="105" y="74"/>
                    <a:pt x="79" y="65"/>
                    <a:pt x="71" y="62"/>
                  </a:cubicBezTo>
                  <a:cubicBezTo>
                    <a:pt x="80" y="67"/>
                    <a:pt x="107" y="84"/>
                    <a:pt x="87" y="94"/>
                  </a:cubicBezTo>
                  <a:cubicBezTo>
                    <a:pt x="70" y="102"/>
                    <a:pt x="66" y="82"/>
                    <a:pt x="61" y="71"/>
                  </a:cubicBezTo>
                  <a:cubicBezTo>
                    <a:pt x="64" y="81"/>
                    <a:pt x="71" y="103"/>
                    <a:pt x="56" y="106"/>
                  </a:cubicBezTo>
                  <a:cubicBezTo>
                    <a:pt x="41" y="109"/>
                    <a:pt x="35" y="83"/>
                    <a:pt x="46" y="74"/>
                  </a:cubicBezTo>
                  <a:cubicBezTo>
                    <a:pt x="40" y="81"/>
                    <a:pt x="18" y="94"/>
                    <a:pt x="12" y="81"/>
                  </a:cubicBezTo>
                  <a:cubicBezTo>
                    <a:pt x="4" y="67"/>
                    <a:pt x="30" y="67"/>
                    <a:pt x="37" y="64"/>
                  </a:cubicBezTo>
                  <a:cubicBezTo>
                    <a:pt x="28" y="66"/>
                    <a:pt x="0" y="55"/>
                    <a:pt x="7" y="41"/>
                  </a:cubicBezTo>
                  <a:cubicBezTo>
                    <a:pt x="13" y="28"/>
                    <a:pt x="41" y="43"/>
                    <a:pt x="44" y="48"/>
                  </a:cubicBezTo>
                </a:path>
              </a:pathLst>
            </a:custGeom>
            <a:solidFill>
              <a:srgbClr val="FFFFFF"/>
            </a:solidFill>
            <a:ln>
              <a:noFill/>
            </a:ln>
          </p:spPr>
          <p:txBody>
            <a:bodyPr lIns="68580" tIns="34290" rIns="68580" bIns="34290"/>
            <a:lstStyle/>
            <a:p>
              <a:pPr>
                <a:defRPr/>
              </a:pPr>
              <a:endParaRPr lang="zh-CN" altLang="en-US" sz="1350"/>
            </a:p>
          </p:txBody>
        </p:sp>
        <p:sp>
          <p:nvSpPr>
            <p:cNvPr id="32" name="Oval 31"/>
            <p:cNvSpPr>
              <a:spLocks noChangeArrowheads="1"/>
            </p:cNvSpPr>
            <p:nvPr/>
          </p:nvSpPr>
          <p:spPr bwMode="auto">
            <a:xfrm>
              <a:off x="2480734" y="7324725"/>
              <a:ext cx="296333" cy="295275"/>
            </a:xfrm>
            <a:prstGeom prst="ellipse">
              <a:avLst/>
            </a:prstGeom>
            <a:solidFill>
              <a:srgbClr val="440000"/>
            </a:solidFill>
            <a:ln>
              <a:noFill/>
            </a:ln>
          </p:spPr>
          <p:txBody>
            <a:bodyPr lIns="68580" tIns="34290" rIns="68580" bIns="34290"/>
            <a:lstStyle/>
            <a:p>
              <a:pPr>
                <a:defRPr/>
              </a:pPr>
              <a:endParaRPr lang="zh-CN" altLang="en-US" sz="1350"/>
            </a:p>
          </p:txBody>
        </p:sp>
        <p:sp>
          <p:nvSpPr>
            <p:cNvPr id="33" name="Oval 32"/>
            <p:cNvSpPr>
              <a:spLocks noChangeArrowheads="1"/>
            </p:cNvSpPr>
            <p:nvPr/>
          </p:nvSpPr>
          <p:spPr bwMode="auto">
            <a:xfrm>
              <a:off x="2523067" y="7399338"/>
              <a:ext cx="12700" cy="4762"/>
            </a:xfrm>
            <a:prstGeom prst="ellipse">
              <a:avLst/>
            </a:prstGeom>
            <a:solidFill>
              <a:srgbClr val="FFFFFF"/>
            </a:solidFill>
            <a:ln>
              <a:noFill/>
            </a:ln>
          </p:spPr>
          <p:txBody>
            <a:bodyPr lIns="68580" tIns="34290" rIns="68580" bIns="34290"/>
            <a:lstStyle/>
            <a:p>
              <a:pPr>
                <a:defRPr/>
              </a:pPr>
              <a:endParaRPr lang="zh-CN" altLang="en-US" sz="1350"/>
            </a:p>
          </p:txBody>
        </p:sp>
        <p:sp>
          <p:nvSpPr>
            <p:cNvPr id="34" name="Oval 33"/>
            <p:cNvSpPr>
              <a:spLocks noChangeArrowheads="1"/>
            </p:cNvSpPr>
            <p:nvPr/>
          </p:nvSpPr>
          <p:spPr bwMode="auto">
            <a:xfrm>
              <a:off x="2641601" y="7373938"/>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5" name="Oval 34"/>
            <p:cNvSpPr>
              <a:spLocks noChangeArrowheads="1"/>
            </p:cNvSpPr>
            <p:nvPr/>
          </p:nvSpPr>
          <p:spPr bwMode="auto">
            <a:xfrm>
              <a:off x="2611967" y="7429500"/>
              <a:ext cx="10584"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6" name="Oval 35"/>
            <p:cNvSpPr>
              <a:spLocks noChangeArrowheads="1"/>
            </p:cNvSpPr>
            <p:nvPr/>
          </p:nvSpPr>
          <p:spPr bwMode="auto">
            <a:xfrm>
              <a:off x="2726267" y="7423150"/>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7" name="Oval 36"/>
            <p:cNvSpPr>
              <a:spLocks noChangeArrowheads="1"/>
            </p:cNvSpPr>
            <p:nvPr/>
          </p:nvSpPr>
          <p:spPr bwMode="auto">
            <a:xfrm>
              <a:off x="2696634" y="7508875"/>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8" name="Oval 37"/>
            <p:cNvSpPr>
              <a:spLocks noChangeArrowheads="1"/>
            </p:cNvSpPr>
            <p:nvPr/>
          </p:nvSpPr>
          <p:spPr bwMode="auto">
            <a:xfrm>
              <a:off x="2542118" y="7485063"/>
              <a:ext cx="63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39" name="Oval 38"/>
            <p:cNvSpPr>
              <a:spLocks noChangeArrowheads="1"/>
            </p:cNvSpPr>
            <p:nvPr/>
          </p:nvSpPr>
          <p:spPr bwMode="auto">
            <a:xfrm>
              <a:off x="2641601" y="7504113"/>
              <a:ext cx="12700" cy="4762"/>
            </a:xfrm>
            <a:prstGeom prst="ellipse">
              <a:avLst/>
            </a:prstGeom>
            <a:solidFill>
              <a:srgbClr val="FFFFFF"/>
            </a:solidFill>
            <a:ln>
              <a:noFill/>
            </a:ln>
          </p:spPr>
          <p:txBody>
            <a:bodyPr lIns="68580" tIns="34290" rIns="68580" bIns="34290"/>
            <a:lstStyle/>
            <a:p>
              <a:pPr>
                <a:defRPr/>
              </a:pPr>
              <a:endParaRPr lang="zh-CN" altLang="en-US" sz="1350"/>
            </a:p>
          </p:txBody>
        </p:sp>
        <p:sp>
          <p:nvSpPr>
            <p:cNvPr id="40" name="Oval 39"/>
            <p:cNvSpPr>
              <a:spLocks noChangeArrowheads="1"/>
            </p:cNvSpPr>
            <p:nvPr/>
          </p:nvSpPr>
          <p:spPr bwMode="auto">
            <a:xfrm>
              <a:off x="2622551" y="7564438"/>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41" name="Freeform 40"/>
            <p:cNvSpPr>
              <a:spLocks/>
            </p:cNvSpPr>
            <p:nvPr/>
          </p:nvSpPr>
          <p:spPr bwMode="auto">
            <a:xfrm>
              <a:off x="2129367" y="6516688"/>
              <a:ext cx="499533" cy="468312"/>
            </a:xfrm>
            <a:custGeom>
              <a:avLst/>
              <a:gdLst>
                <a:gd name="T0" fmla="*/ 36 w 81"/>
                <a:gd name="T1" fmla="*/ 30 h 76"/>
                <a:gd name="T2" fmla="*/ 34 w 81"/>
                <a:gd name="T3" fmla="*/ 2 h 76"/>
                <a:gd name="T4" fmla="*/ 42 w 81"/>
                <a:gd name="T5" fmla="*/ 28 h 76"/>
                <a:gd name="T6" fmla="*/ 65 w 81"/>
                <a:gd name="T7" fmla="*/ 19 h 76"/>
                <a:gd name="T8" fmla="*/ 50 w 81"/>
                <a:gd name="T9" fmla="*/ 35 h 76"/>
                <a:gd name="T10" fmla="*/ 77 w 81"/>
                <a:gd name="T11" fmla="*/ 42 h 76"/>
                <a:gd name="T12" fmla="*/ 49 w 81"/>
                <a:gd name="T13" fmla="*/ 43 h 76"/>
                <a:gd name="T14" fmla="*/ 60 w 81"/>
                <a:gd name="T15" fmla="*/ 65 h 76"/>
                <a:gd name="T16" fmla="*/ 42 w 81"/>
                <a:gd name="T17" fmla="*/ 50 h 76"/>
                <a:gd name="T18" fmla="*/ 39 w 81"/>
                <a:gd name="T19" fmla="*/ 74 h 76"/>
                <a:gd name="T20" fmla="*/ 31 w 81"/>
                <a:gd name="T21" fmla="*/ 52 h 76"/>
                <a:gd name="T22" fmla="*/ 8 w 81"/>
                <a:gd name="T23" fmla="*/ 56 h 76"/>
                <a:gd name="T24" fmla="*/ 25 w 81"/>
                <a:gd name="T25" fmla="*/ 45 h 76"/>
                <a:gd name="T26" fmla="*/ 4 w 81"/>
                <a:gd name="T27" fmla="*/ 29 h 76"/>
                <a:gd name="T28" fmla="*/ 30 w 81"/>
                <a:gd name="T29" fmla="*/ 3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76">
                  <a:moveTo>
                    <a:pt x="36" y="30"/>
                  </a:moveTo>
                  <a:cubicBezTo>
                    <a:pt x="25" y="32"/>
                    <a:pt x="21" y="4"/>
                    <a:pt x="34" y="2"/>
                  </a:cubicBezTo>
                  <a:cubicBezTo>
                    <a:pt x="48" y="0"/>
                    <a:pt x="44" y="21"/>
                    <a:pt x="42" y="28"/>
                  </a:cubicBezTo>
                  <a:cubicBezTo>
                    <a:pt x="46" y="22"/>
                    <a:pt x="60" y="6"/>
                    <a:pt x="65" y="19"/>
                  </a:cubicBezTo>
                  <a:cubicBezTo>
                    <a:pt x="67" y="27"/>
                    <a:pt x="55" y="31"/>
                    <a:pt x="50" y="35"/>
                  </a:cubicBezTo>
                  <a:cubicBezTo>
                    <a:pt x="56" y="29"/>
                    <a:pt x="81" y="32"/>
                    <a:pt x="77" y="42"/>
                  </a:cubicBezTo>
                  <a:cubicBezTo>
                    <a:pt x="73" y="51"/>
                    <a:pt x="55" y="45"/>
                    <a:pt x="49" y="43"/>
                  </a:cubicBezTo>
                  <a:cubicBezTo>
                    <a:pt x="56" y="47"/>
                    <a:pt x="74" y="58"/>
                    <a:pt x="60" y="65"/>
                  </a:cubicBezTo>
                  <a:cubicBezTo>
                    <a:pt x="48" y="71"/>
                    <a:pt x="45" y="57"/>
                    <a:pt x="42" y="50"/>
                  </a:cubicBezTo>
                  <a:cubicBezTo>
                    <a:pt x="44" y="57"/>
                    <a:pt x="49" y="72"/>
                    <a:pt x="39" y="74"/>
                  </a:cubicBezTo>
                  <a:cubicBezTo>
                    <a:pt x="28" y="76"/>
                    <a:pt x="24" y="58"/>
                    <a:pt x="31" y="52"/>
                  </a:cubicBezTo>
                  <a:cubicBezTo>
                    <a:pt x="27" y="56"/>
                    <a:pt x="12" y="65"/>
                    <a:pt x="8" y="56"/>
                  </a:cubicBezTo>
                  <a:cubicBezTo>
                    <a:pt x="2" y="47"/>
                    <a:pt x="21" y="46"/>
                    <a:pt x="25" y="45"/>
                  </a:cubicBezTo>
                  <a:cubicBezTo>
                    <a:pt x="19" y="46"/>
                    <a:pt x="0" y="38"/>
                    <a:pt x="4" y="29"/>
                  </a:cubicBezTo>
                  <a:cubicBezTo>
                    <a:pt x="9" y="20"/>
                    <a:pt x="28" y="30"/>
                    <a:pt x="30" y="33"/>
                  </a:cubicBezTo>
                </a:path>
              </a:pathLst>
            </a:custGeom>
            <a:solidFill>
              <a:srgbClr val="FFFFFF"/>
            </a:solidFill>
            <a:ln>
              <a:noFill/>
            </a:ln>
          </p:spPr>
          <p:txBody>
            <a:bodyPr lIns="68580" tIns="34290" rIns="68580" bIns="34290"/>
            <a:lstStyle/>
            <a:p>
              <a:pPr>
                <a:defRPr/>
              </a:pPr>
              <a:endParaRPr lang="zh-CN" altLang="en-US" sz="1350"/>
            </a:p>
          </p:txBody>
        </p:sp>
        <p:sp>
          <p:nvSpPr>
            <p:cNvPr id="42" name="Oval 41"/>
            <p:cNvSpPr>
              <a:spLocks noChangeArrowheads="1"/>
            </p:cNvSpPr>
            <p:nvPr/>
          </p:nvSpPr>
          <p:spPr bwMode="auto">
            <a:xfrm>
              <a:off x="2264834" y="6665913"/>
              <a:ext cx="209551" cy="209550"/>
            </a:xfrm>
            <a:prstGeom prst="ellipse">
              <a:avLst/>
            </a:prstGeom>
            <a:solidFill>
              <a:srgbClr val="440000"/>
            </a:solidFill>
            <a:ln>
              <a:noFill/>
            </a:ln>
          </p:spPr>
          <p:txBody>
            <a:bodyPr lIns="68580" tIns="34290" rIns="68580" bIns="34290"/>
            <a:lstStyle/>
            <a:p>
              <a:pPr>
                <a:defRPr/>
              </a:pPr>
              <a:endParaRPr lang="zh-CN" altLang="en-US" sz="1350"/>
            </a:p>
          </p:txBody>
        </p:sp>
        <p:sp>
          <p:nvSpPr>
            <p:cNvPr id="43" name="Oval 42"/>
            <p:cNvSpPr>
              <a:spLocks noChangeArrowheads="1"/>
            </p:cNvSpPr>
            <p:nvPr/>
          </p:nvSpPr>
          <p:spPr bwMode="auto">
            <a:xfrm>
              <a:off x="2302934" y="6719888"/>
              <a:ext cx="2117"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4" name="Oval 43"/>
            <p:cNvSpPr>
              <a:spLocks noChangeArrowheads="1"/>
            </p:cNvSpPr>
            <p:nvPr/>
          </p:nvSpPr>
          <p:spPr bwMode="auto">
            <a:xfrm>
              <a:off x="2377018" y="670242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5" name="Oval 44"/>
            <p:cNvSpPr>
              <a:spLocks noChangeArrowheads="1"/>
            </p:cNvSpPr>
            <p:nvPr/>
          </p:nvSpPr>
          <p:spPr bwMode="auto">
            <a:xfrm>
              <a:off x="2357967" y="6738938"/>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6" name="Oval 45"/>
            <p:cNvSpPr>
              <a:spLocks noChangeArrowheads="1"/>
            </p:cNvSpPr>
            <p:nvPr/>
          </p:nvSpPr>
          <p:spPr bwMode="auto">
            <a:xfrm>
              <a:off x="2438401" y="6732588"/>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7" name="Oval 46"/>
            <p:cNvSpPr>
              <a:spLocks noChangeArrowheads="1"/>
            </p:cNvSpPr>
            <p:nvPr/>
          </p:nvSpPr>
          <p:spPr bwMode="auto">
            <a:xfrm>
              <a:off x="2419351" y="679450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8" name="Oval 47"/>
            <p:cNvSpPr>
              <a:spLocks noChangeArrowheads="1"/>
            </p:cNvSpPr>
            <p:nvPr/>
          </p:nvSpPr>
          <p:spPr bwMode="auto">
            <a:xfrm>
              <a:off x="2307167" y="6781800"/>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9" name="Oval 48"/>
            <p:cNvSpPr>
              <a:spLocks noChangeArrowheads="1"/>
            </p:cNvSpPr>
            <p:nvPr/>
          </p:nvSpPr>
          <p:spPr bwMode="auto">
            <a:xfrm>
              <a:off x="2383367" y="6788150"/>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0" name="Oval 49"/>
            <p:cNvSpPr>
              <a:spLocks noChangeArrowheads="1"/>
            </p:cNvSpPr>
            <p:nvPr/>
          </p:nvSpPr>
          <p:spPr bwMode="auto">
            <a:xfrm>
              <a:off x="2370667" y="6837363"/>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1" name="Freeform 50"/>
            <p:cNvSpPr>
              <a:spLocks/>
            </p:cNvSpPr>
            <p:nvPr/>
          </p:nvSpPr>
          <p:spPr bwMode="auto">
            <a:xfrm>
              <a:off x="1297518" y="6061075"/>
              <a:ext cx="692149" cy="647700"/>
            </a:xfrm>
            <a:custGeom>
              <a:avLst/>
              <a:gdLst>
                <a:gd name="T0" fmla="*/ 50 w 112"/>
                <a:gd name="T1" fmla="*/ 42 h 105"/>
                <a:gd name="T2" fmla="*/ 47 w 112"/>
                <a:gd name="T3" fmla="*/ 2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8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2"/>
                  </a:cubicBezTo>
                  <a:cubicBezTo>
                    <a:pt x="66" y="0"/>
                    <a:pt x="60" y="29"/>
                    <a:pt x="58" y="38"/>
                  </a:cubicBezTo>
                  <a:cubicBezTo>
                    <a:pt x="63" y="31"/>
                    <a:pt x="83" y="8"/>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8"/>
                    <a:pt x="58" y="68"/>
                  </a:cubicBezTo>
                  <a:cubicBezTo>
                    <a:pt x="60" y="78"/>
                    <a:pt x="68" y="99"/>
                    <a:pt x="53" y="102"/>
                  </a:cubicBezTo>
                  <a:cubicBezTo>
                    <a:pt x="39" y="105"/>
                    <a:pt x="33" y="80"/>
                    <a:pt x="43" y="71"/>
                  </a:cubicBezTo>
                  <a:cubicBezTo>
                    <a:pt x="38" y="78"/>
                    <a:pt x="17" y="90"/>
                    <a:pt x="11" y="78"/>
                  </a:cubicBezTo>
                  <a:cubicBezTo>
                    <a:pt x="3" y="64"/>
                    <a:pt x="29" y="64"/>
                    <a:pt x="35" y="62"/>
                  </a:cubicBezTo>
                  <a:cubicBezTo>
                    <a:pt x="26" y="63"/>
                    <a:pt x="0" y="52"/>
                    <a:pt x="6" y="40"/>
                  </a:cubicBezTo>
                  <a:cubicBezTo>
                    <a:pt x="12" y="27"/>
                    <a:pt x="39" y="41"/>
                    <a:pt x="42" y="46"/>
                  </a:cubicBezTo>
                </a:path>
              </a:pathLst>
            </a:custGeom>
            <a:solidFill>
              <a:srgbClr val="FFFFFF"/>
            </a:solidFill>
            <a:ln>
              <a:noFill/>
            </a:ln>
          </p:spPr>
          <p:txBody>
            <a:bodyPr lIns="68580" tIns="34290" rIns="68580" bIns="34290"/>
            <a:lstStyle/>
            <a:p>
              <a:pPr>
                <a:defRPr/>
              </a:pPr>
              <a:endParaRPr lang="zh-CN" altLang="en-US" sz="1350"/>
            </a:p>
          </p:txBody>
        </p:sp>
        <p:sp>
          <p:nvSpPr>
            <p:cNvPr id="52" name="Oval 51"/>
            <p:cNvSpPr>
              <a:spLocks noChangeArrowheads="1"/>
            </p:cNvSpPr>
            <p:nvPr/>
          </p:nvSpPr>
          <p:spPr bwMode="auto">
            <a:xfrm>
              <a:off x="1490134" y="6264275"/>
              <a:ext cx="283633" cy="284163"/>
            </a:xfrm>
            <a:prstGeom prst="ellipse">
              <a:avLst/>
            </a:prstGeom>
            <a:solidFill>
              <a:srgbClr val="440000"/>
            </a:solidFill>
            <a:ln>
              <a:noFill/>
            </a:ln>
          </p:spPr>
          <p:txBody>
            <a:bodyPr lIns="68580" tIns="34290" rIns="68580" bIns="34290"/>
            <a:lstStyle/>
            <a:p>
              <a:pPr>
                <a:defRPr/>
              </a:pPr>
              <a:endParaRPr lang="zh-CN" altLang="en-US" sz="1350"/>
            </a:p>
          </p:txBody>
        </p:sp>
        <p:sp>
          <p:nvSpPr>
            <p:cNvPr id="53" name="Oval 52"/>
            <p:cNvSpPr>
              <a:spLocks noChangeArrowheads="1"/>
            </p:cNvSpPr>
            <p:nvPr/>
          </p:nvSpPr>
          <p:spPr bwMode="auto">
            <a:xfrm>
              <a:off x="1532467" y="6338888"/>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4" name="Oval 53"/>
            <p:cNvSpPr>
              <a:spLocks noChangeArrowheads="1"/>
            </p:cNvSpPr>
            <p:nvPr/>
          </p:nvSpPr>
          <p:spPr bwMode="auto">
            <a:xfrm>
              <a:off x="1644651" y="6313488"/>
              <a:ext cx="4233"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5" name="Oval 54"/>
            <p:cNvSpPr>
              <a:spLocks noChangeArrowheads="1"/>
            </p:cNvSpPr>
            <p:nvPr/>
          </p:nvSpPr>
          <p:spPr bwMode="auto">
            <a:xfrm>
              <a:off x="1619251" y="6362700"/>
              <a:ext cx="63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56" name="Oval 55"/>
            <p:cNvSpPr>
              <a:spLocks noChangeArrowheads="1"/>
            </p:cNvSpPr>
            <p:nvPr/>
          </p:nvSpPr>
          <p:spPr bwMode="auto">
            <a:xfrm>
              <a:off x="1722967" y="6362700"/>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7" name="Oval 56"/>
            <p:cNvSpPr>
              <a:spLocks noChangeArrowheads="1"/>
            </p:cNvSpPr>
            <p:nvPr/>
          </p:nvSpPr>
          <p:spPr bwMode="auto">
            <a:xfrm>
              <a:off x="1693334" y="6443663"/>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8" name="Oval 57"/>
            <p:cNvSpPr>
              <a:spLocks noChangeArrowheads="1"/>
            </p:cNvSpPr>
            <p:nvPr/>
          </p:nvSpPr>
          <p:spPr bwMode="auto">
            <a:xfrm>
              <a:off x="1545167" y="6424613"/>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9" name="Oval 58"/>
            <p:cNvSpPr>
              <a:spLocks noChangeArrowheads="1"/>
            </p:cNvSpPr>
            <p:nvPr/>
          </p:nvSpPr>
          <p:spPr bwMode="auto">
            <a:xfrm>
              <a:off x="1644651" y="6437313"/>
              <a:ext cx="10583" cy="6350"/>
            </a:xfrm>
            <a:prstGeom prst="ellipse">
              <a:avLst/>
            </a:prstGeom>
            <a:solidFill>
              <a:srgbClr val="FFFFFF"/>
            </a:solidFill>
            <a:ln>
              <a:noFill/>
            </a:ln>
          </p:spPr>
          <p:txBody>
            <a:bodyPr lIns="68580" tIns="34290" rIns="68580" bIns="34290"/>
            <a:lstStyle/>
            <a:p>
              <a:pPr>
                <a:defRPr/>
              </a:pPr>
              <a:endParaRPr lang="zh-CN" altLang="en-US" sz="1350"/>
            </a:p>
          </p:txBody>
        </p:sp>
        <p:sp>
          <p:nvSpPr>
            <p:cNvPr id="60" name="Oval 59"/>
            <p:cNvSpPr>
              <a:spLocks noChangeArrowheads="1"/>
            </p:cNvSpPr>
            <p:nvPr/>
          </p:nvSpPr>
          <p:spPr bwMode="auto">
            <a:xfrm>
              <a:off x="1625601" y="6499225"/>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61" name="Freeform 60"/>
            <p:cNvSpPr>
              <a:spLocks/>
            </p:cNvSpPr>
            <p:nvPr/>
          </p:nvSpPr>
          <p:spPr bwMode="auto">
            <a:xfrm>
              <a:off x="929218" y="7910513"/>
              <a:ext cx="457200" cy="393700"/>
            </a:xfrm>
            <a:custGeom>
              <a:avLst/>
              <a:gdLst>
                <a:gd name="T0" fmla="*/ 0 w 74"/>
                <a:gd name="T1" fmla="*/ 7 h 64"/>
                <a:gd name="T2" fmla="*/ 74 w 74"/>
                <a:gd name="T3" fmla="*/ 64 h 64"/>
                <a:gd name="T4" fmla="*/ 0 w 74"/>
                <a:gd name="T5" fmla="*/ 7 h 64"/>
              </a:gdLst>
              <a:ahLst/>
              <a:cxnLst>
                <a:cxn ang="0">
                  <a:pos x="T0" y="T1"/>
                </a:cxn>
                <a:cxn ang="0">
                  <a:pos x="T2" y="T3"/>
                </a:cxn>
                <a:cxn ang="0">
                  <a:pos x="T4" y="T5"/>
                </a:cxn>
              </a:cxnLst>
              <a:rect l="0" t="0" r="r" b="b"/>
              <a:pathLst>
                <a:path w="74" h="64">
                  <a:moveTo>
                    <a:pt x="0" y="7"/>
                  </a:moveTo>
                  <a:cubicBezTo>
                    <a:pt x="74" y="64"/>
                    <a:pt x="74" y="64"/>
                    <a:pt x="74" y="64"/>
                  </a:cubicBezTo>
                  <a:cubicBezTo>
                    <a:pt x="73" y="57"/>
                    <a:pt x="58" y="0"/>
                    <a:pt x="0" y="7"/>
                  </a:cubicBezTo>
                  <a:close/>
                </a:path>
              </a:pathLst>
            </a:custGeom>
            <a:solidFill>
              <a:srgbClr val="2BA400"/>
            </a:solidFill>
            <a:ln>
              <a:noFill/>
            </a:ln>
          </p:spPr>
          <p:txBody>
            <a:bodyPr lIns="68580" tIns="34290" rIns="68580" bIns="34290"/>
            <a:lstStyle/>
            <a:p>
              <a:pPr>
                <a:defRPr/>
              </a:pPr>
              <a:endParaRPr lang="zh-CN" altLang="en-US" sz="1350"/>
            </a:p>
          </p:txBody>
        </p:sp>
        <p:sp>
          <p:nvSpPr>
            <p:cNvPr id="62" name="Freeform 61"/>
            <p:cNvSpPr>
              <a:spLocks/>
            </p:cNvSpPr>
            <p:nvPr/>
          </p:nvSpPr>
          <p:spPr bwMode="auto">
            <a:xfrm>
              <a:off x="903818" y="7953375"/>
              <a:ext cx="482600" cy="431800"/>
            </a:xfrm>
            <a:custGeom>
              <a:avLst/>
              <a:gdLst>
                <a:gd name="T0" fmla="*/ 4 w 78"/>
                <a:gd name="T1" fmla="*/ 0 h 70"/>
                <a:gd name="T2" fmla="*/ 0 w 78"/>
                <a:gd name="T3" fmla="*/ 1 h 70"/>
                <a:gd name="T4" fmla="*/ 78 w 78"/>
                <a:gd name="T5" fmla="*/ 58 h 70"/>
                <a:gd name="T6" fmla="*/ 78 w 78"/>
                <a:gd name="T7" fmla="*/ 57 h 70"/>
                <a:gd name="T8" fmla="*/ 4 w 78"/>
                <a:gd name="T9" fmla="*/ 0 h 70"/>
              </a:gdLst>
              <a:ahLst/>
              <a:cxnLst>
                <a:cxn ang="0">
                  <a:pos x="T0" y="T1"/>
                </a:cxn>
                <a:cxn ang="0">
                  <a:pos x="T2" y="T3"/>
                </a:cxn>
                <a:cxn ang="0">
                  <a:pos x="T4" y="T5"/>
                </a:cxn>
                <a:cxn ang="0">
                  <a:pos x="T6" y="T7"/>
                </a:cxn>
                <a:cxn ang="0">
                  <a:pos x="T8" y="T9"/>
                </a:cxn>
              </a:cxnLst>
              <a:rect l="0" t="0" r="r" b="b"/>
              <a:pathLst>
                <a:path w="78" h="70">
                  <a:moveTo>
                    <a:pt x="4" y="0"/>
                  </a:moveTo>
                  <a:cubicBezTo>
                    <a:pt x="3" y="1"/>
                    <a:pt x="1" y="1"/>
                    <a:pt x="0" y="1"/>
                  </a:cubicBezTo>
                  <a:cubicBezTo>
                    <a:pt x="0" y="1"/>
                    <a:pt x="16" y="70"/>
                    <a:pt x="78" y="58"/>
                  </a:cubicBezTo>
                  <a:cubicBezTo>
                    <a:pt x="78" y="58"/>
                    <a:pt x="78" y="57"/>
                    <a:pt x="78" y="57"/>
                  </a:cubicBezTo>
                  <a:lnTo>
                    <a:pt x="4" y="0"/>
                  </a:lnTo>
                  <a:close/>
                </a:path>
              </a:pathLst>
            </a:custGeom>
            <a:solidFill>
              <a:srgbClr val="236000"/>
            </a:solidFill>
            <a:ln>
              <a:noFill/>
            </a:ln>
          </p:spPr>
          <p:txBody>
            <a:bodyPr lIns="68580" tIns="34290" rIns="68580" bIns="34290"/>
            <a:lstStyle/>
            <a:p>
              <a:pPr>
                <a:defRPr/>
              </a:pPr>
              <a:endParaRPr lang="zh-CN" altLang="en-US" sz="1350"/>
            </a:p>
          </p:txBody>
        </p:sp>
        <p:sp>
          <p:nvSpPr>
            <p:cNvPr id="63" name="Freeform 62"/>
            <p:cNvSpPr>
              <a:spLocks/>
            </p:cNvSpPr>
            <p:nvPr/>
          </p:nvSpPr>
          <p:spPr bwMode="auto">
            <a:xfrm>
              <a:off x="154518" y="7183438"/>
              <a:ext cx="455083" cy="393700"/>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3" y="57"/>
                    <a:pt x="58" y="0"/>
                    <a:pt x="0" y="8"/>
                  </a:cubicBezTo>
                  <a:close/>
                </a:path>
              </a:pathLst>
            </a:custGeom>
            <a:solidFill>
              <a:srgbClr val="2BA400"/>
            </a:solidFill>
            <a:ln>
              <a:noFill/>
            </a:ln>
          </p:spPr>
          <p:txBody>
            <a:bodyPr lIns="68580" tIns="34290" rIns="68580" bIns="34290"/>
            <a:lstStyle/>
            <a:p>
              <a:pPr>
                <a:defRPr/>
              </a:pPr>
              <a:endParaRPr lang="zh-CN" altLang="en-US" sz="1350"/>
            </a:p>
          </p:txBody>
        </p:sp>
        <p:sp>
          <p:nvSpPr>
            <p:cNvPr id="64" name="Freeform 63"/>
            <p:cNvSpPr>
              <a:spLocks/>
            </p:cNvSpPr>
            <p:nvPr/>
          </p:nvSpPr>
          <p:spPr bwMode="auto">
            <a:xfrm>
              <a:off x="129118" y="7232650"/>
              <a:ext cx="486833" cy="425450"/>
            </a:xfrm>
            <a:custGeom>
              <a:avLst/>
              <a:gdLst>
                <a:gd name="T0" fmla="*/ 4 w 79"/>
                <a:gd name="T1" fmla="*/ 0 h 69"/>
                <a:gd name="T2" fmla="*/ 0 w 79"/>
                <a:gd name="T3" fmla="*/ 1 h 69"/>
                <a:gd name="T4" fmla="*/ 79 w 79"/>
                <a:gd name="T5" fmla="*/ 57 h 69"/>
                <a:gd name="T6" fmla="*/ 78 w 79"/>
                <a:gd name="T7" fmla="*/ 56 h 69"/>
                <a:gd name="T8" fmla="*/ 4 w 79"/>
                <a:gd name="T9" fmla="*/ 0 h 69"/>
              </a:gdLst>
              <a:ahLst/>
              <a:cxnLst>
                <a:cxn ang="0">
                  <a:pos x="T0" y="T1"/>
                </a:cxn>
                <a:cxn ang="0">
                  <a:pos x="T2" y="T3"/>
                </a:cxn>
                <a:cxn ang="0">
                  <a:pos x="T4" y="T5"/>
                </a:cxn>
                <a:cxn ang="0">
                  <a:pos x="T6" y="T7"/>
                </a:cxn>
                <a:cxn ang="0">
                  <a:pos x="T8" y="T9"/>
                </a:cxn>
              </a:cxnLst>
              <a:rect l="0" t="0" r="r" b="b"/>
              <a:pathLst>
                <a:path w="79" h="69">
                  <a:moveTo>
                    <a:pt x="4" y="0"/>
                  </a:moveTo>
                  <a:cubicBezTo>
                    <a:pt x="3" y="0"/>
                    <a:pt x="2" y="0"/>
                    <a:pt x="0" y="1"/>
                  </a:cubicBezTo>
                  <a:cubicBezTo>
                    <a:pt x="0" y="1"/>
                    <a:pt x="16" y="69"/>
                    <a:pt x="79" y="57"/>
                  </a:cubicBezTo>
                  <a:cubicBezTo>
                    <a:pt x="79" y="57"/>
                    <a:pt x="79" y="57"/>
                    <a:pt x="78" y="56"/>
                  </a:cubicBezTo>
                  <a:lnTo>
                    <a:pt x="4" y="0"/>
                  </a:lnTo>
                  <a:close/>
                </a:path>
              </a:pathLst>
            </a:custGeom>
            <a:solidFill>
              <a:srgbClr val="236000"/>
            </a:solidFill>
            <a:ln>
              <a:noFill/>
            </a:ln>
          </p:spPr>
          <p:txBody>
            <a:bodyPr lIns="68580" tIns="34290" rIns="68580" bIns="34290"/>
            <a:lstStyle/>
            <a:p>
              <a:pPr>
                <a:defRPr/>
              </a:pPr>
              <a:endParaRPr lang="zh-CN" altLang="en-US" sz="1350"/>
            </a:p>
          </p:txBody>
        </p:sp>
        <p:sp>
          <p:nvSpPr>
            <p:cNvPr id="65" name="Freeform 64"/>
            <p:cNvSpPr>
              <a:spLocks/>
            </p:cNvSpPr>
            <p:nvPr/>
          </p:nvSpPr>
          <p:spPr bwMode="auto">
            <a:xfrm>
              <a:off x="1883834" y="7239000"/>
              <a:ext cx="463551" cy="393700"/>
            </a:xfrm>
            <a:custGeom>
              <a:avLst/>
              <a:gdLst>
                <a:gd name="T0" fmla="*/ 0 w 75"/>
                <a:gd name="T1" fmla="*/ 7 h 64"/>
                <a:gd name="T2" fmla="*/ 75 w 75"/>
                <a:gd name="T3" fmla="*/ 64 h 64"/>
                <a:gd name="T4" fmla="*/ 0 w 75"/>
                <a:gd name="T5" fmla="*/ 7 h 64"/>
              </a:gdLst>
              <a:ahLst/>
              <a:cxnLst>
                <a:cxn ang="0">
                  <a:pos x="T0" y="T1"/>
                </a:cxn>
                <a:cxn ang="0">
                  <a:pos x="T2" y="T3"/>
                </a:cxn>
                <a:cxn ang="0">
                  <a:pos x="T4" y="T5"/>
                </a:cxn>
              </a:cxnLst>
              <a:rect l="0" t="0" r="r" b="b"/>
              <a:pathLst>
                <a:path w="75" h="64">
                  <a:moveTo>
                    <a:pt x="0" y="7"/>
                  </a:moveTo>
                  <a:cubicBezTo>
                    <a:pt x="75" y="64"/>
                    <a:pt x="75" y="64"/>
                    <a:pt x="75" y="64"/>
                  </a:cubicBezTo>
                  <a:cubicBezTo>
                    <a:pt x="73" y="57"/>
                    <a:pt x="58" y="0"/>
                    <a:pt x="0" y="7"/>
                  </a:cubicBezTo>
                  <a:close/>
                </a:path>
              </a:pathLst>
            </a:custGeom>
            <a:solidFill>
              <a:srgbClr val="2BA400"/>
            </a:solidFill>
            <a:ln>
              <a:noFill/>
            </a:ln>
          </p:spPr>
          <p:txBody>
            <a:bodyPr lIns="68580" tIns="34290" rIns="68580" bIns="34290"/>
            <a:lstStyle/>
            <a:p>
              <a:pPr>
                <a:defRPr/>
              </a:pPr>
              <a:endParaRPr lang="zh-CN" altLang="en-US" sz="1350"/>
            </a:p>
          </p:txBody>
        </p:sp>
        <p:sp>
          <p:nvSpPr>
            <p:cNvPr id="66" name="Freeform 65"/>
            <p:cNvSpPr>
              <a:spLocks/>
            </p:cNvSpPr>
            <p:nvPr/>
          </p:nvSpPr>
          <p:spPr bwMode="auto">
            <a:xfrm>
              <a:off x="1864785" y="7281863"/>
              <a:ext cx="482600" cy="431800"/>
            </a:xfrm>
            <a:custGeom>
              <a:avLst/>
              <a:gdLst>
                <a:gd name="T0" fmla="*/ 3 w 78"/>
                <a:gd name="T1" fmla="*/ 0 h 70"/>
                <a:gd name="T2" fmla="*/ 0 w 78"/>
                <a:gd name="T3" fmla="*/ 1 h 70"/>
                <a:gd name="T4" fmla="*/ 78 w 78"/>
                <a:gd name="T5" fmla="*/ 57 h 70"/>
                <a:gd name="T6" fmla="*/ 78 w 78"/>
                <a:gd name="T7" fmla="*/ 57 h 70"/>
                <a:gd name="T8" fmla="*/ 3 w 78"/>
                <a:gd name="T9" fmla="*/ 0 h 70"/>
              </a:gdLst>
              <a:ahLst/>
              <a:cxnLst>
                <a:cxn ang="0">
                  <a:pos x="T0" y="T1"/>
                </a:cxn>
                <a:cxn ang="0">
                  <a:pos x="T2" y="T3"/>
                </a:cxn>
                <a:cxn ang="0">
                  <a:pos x="T4" y="T5"/>
                </a:cxn>
                <a:cxn ang="0">
                  <a:pos x="T6" y="T7"/>
                </a:cxn>
                <a:cxn ang="0">
                  <a:pos x="T8" y="T9"/>
                </a:cxn>
              </a:cxnLst>
              <a:rect l="0" t="0" r="r" b="b"/>
              <a:pathLst>
                <a:path w="78" h="70">
                  <a:moveTo>
                    <a:pt x="3" y="0"/>
                  </a:moveTo>
                  <a:cubicBezTo>
                    <a:pt x="2" y="0"/>
                    <a:pt x="1" y="0"/>
                    <a:pt x="0" y="1"/>
                  </a:cubicBezTo>
                  <a:cubicBezTo>
                    <a:pt x="0" y="1"/>
                    <a:pt x="15" y="70"/>
                    <a:pt x="78" y="57"/>
                  </a:cubicBezTo>
                  <a:cubicBezTo>
                    <a:pt x="78" y="57"/>
                    <a:pt x="78" y="57"/>
                    <a:pt x="78" y="57"/>
                  </a:cubicBezTo>
                  <a:lnTo>
                    <a:pt x="3" y="0"/>
                  </a:lnTo>
                  <a:close/>
                </a:path>
              </a:pathLst>
            </a:custGeom>
            <a:solidFill>
              <a:srgbClr val="236000"/>
            </a:solidFill>
            <a:ln>
              <a:noFill/>
            </a:ln>
          </p:spPr>
          <p:txBody>
            <a:bodyPr lIns="68580" tIns="34290" rIns="68580" bIns="34290"/>
            <a:lstStyle/>
            <a:p>
              <a:pPr>
                <a:defRPr/>
              </a:pPr>
              <a:endParaRPr lang="zh-CN" altLang="en-US" sz="1350"/>
            </a:p>
          </p:txBody>
        </p:sp>
        <p:sp>
          <p:nvSpPr>
            <p:cNvPr id="67" name="Freeform 66"/>
            <p:cNvSpPr>
              <a:spLocks/>
            </p:cNvSpPr>
            <p:nvPr/>
          </p:nvSpPr>
          <p:spPr bwMode="auto">
            <a:xfrm>
              <a:off x="645585" y="7423150"/>
              <a:ext cx="406400" cy="406400"/>
            </a:xfrm>
            <a:custGeom>
              <a:avLst/>
              <a:gdLst>
                <a:gd name="T0" fmla="*/ 66 w 66"/>
                <a:gd name="T1" fmla="*/ 0 h 66"/>
                <a:gd name="T2" fmla="*/ 0 w 66"/>
                <a:gd name="T3" fmla="*/ 66 h 66"/>
                <a:gd name="T4" fmla="*/ 66 w 66"/>
                <a:gd name="T5" fmla="*/ 0 h 66"/>
              </a:gdLst>
              <a:ahLst/>
              <a:cxnLst>
                <a:cxn ang="0">
                  <a:pos x="T0" y="T1"/>
                </a:cxn>
                <a:cxn ang="0">
                  <a:pos x="T2" y="T3"/>
                </a:cxn>
                <a:cxn ang="0">
                  <a:pos x="T4" y="T5"/>
                </a:cxn>
              </a:cxnLst>
              <a:rect l="0" t="0" r="r" b="b"/>
              <a:pathLst>
                <a:path w="66" h="66">
                  <a:moveTo>
                    <a:pt x="66" y="0"/>
                  </a:moveTo>
                  <a:cubicBezTo>
                    <a:pt x="0" y="66"/>
                    <a:pt x="0" y="66"/>
                    <a:pt x="0" y="66"/>
                  </a:cubicBezTo>
                  <a:cubicBezTo>
                    <a:pt x="1" y="59"/>
                    <a:pt x="7" y="0"/>
                    <a:pt x="66" y="0"/>
                  </a:cubicBezTo>
                  <a:close/>
                </a:path>
              </a:pathLst>
            </a:custGeom>
            <a:solidFill>
              <a:srgbClr val="2BA400"/>
            </a:solidFill>
            <a:ln>
              <a:noFill/>
            </a:ln>
          </p:spPr>
          <p:txBody>
            <a:bodyPr lIns="68580" tIns="34290" rIns="68580" bIns="34290"/>
            <a:lstStyle/>
            <a:p>
              <a:pPr>
                <a:defRPr/>
              </a:pPr>
              <a:endParaRPr lang="zh-CN" altLang="en-US" sz="1350"/>
            </a:p>
          </p:txBody>
        </p:sp>
        <p:sp>
          <p:nvSpPr>
            <p:cNvPr id="68" name="Freeform 67"/>
            <p:cNvSpPr>
              <a:spLocks/>
            </p:cNvSpPr>
            <p:nvPr/>
          </p:nvSpPr>
          <p:spPr bwMode="auto">
            <a:xfrm>
              <a:off x="645585" y="7423150"/>
              <a:ext cx="425449" cy="431800"/>
            </a:xfrm>
            <a:custGeom>
              <a:avLst/>
              <a:gdLst>
                <a:gd name="T0" fmla="*/ 66 w 69"/>
                <a:gd name="T1" fmla="*/ 0 h 70"/>
                <a:gd name="T2" fmla="*/ 69 w 69"/>
                <a:gd name="T3" fmla="*/ 0 h 70"/>
                <a:gd name="T4" fmla="*/ 0 w 69"/>
                <a:gd name="T5" fmla="*/ 67 h 70"/>
                <a:gd name="T6" fmla="*/ 0 w 69"/>
                <a:gd name="T7" fmla="*/ 66 h 70"/>
                <a:gd name="T8" fmla="*/ 66 w 69"/>
                <a:gd name="T9" fmla="*/ 0 h 70"/>
              </a:gdLst>
              <a:ahLst/>
              <a:cxnLst>
                <a:cxn ang="0">
                  <a:pos x="T0" y="T1"/>
                </a:cxn>
                <a:cxn ang="0">
                  <a:pos x="T2" y="T3"/>
                </a:cxn>
                <a:cxn ang="0">
                  <a:pos x="T4" y="T5"/>
                </a:cxn>
                <a:cxn ang="0">
                  <a:pos x="T6" y="T7"/>
                </a:cxn>
                <a:cxn ang="0">
                  <a:pos x="T8" y="T9"/>
                </a:cxn>
              </a:cxnLst>
              <a:rect l="0" t="0" r="r" b="b"/>
              <a:pathLst>
                <a:path w="69" h="70">
                  <a:moveTo>
                    <a:pt x="66" y="0"/>
                  </a:moveTo>
                  <a:cubicBezTo>
                    <a:pt x="67" y="0"/>
                    <a:pt x="68" y="0"/>
                    <a:pt x="69" y="0"/>
                  </a:cubicBezTo>
                  <a:cubicBezTo>
                    <a:pt x="69" y="0"/>
                    <a:pt x="64" y="70"/>
                    <a:pt x="0" y="67"/>
                  </a:cubicBezTo>
                  <a:cubicBezTo>
                    <a:pt x="0" y="67"/>
                    <a:pt x="0" y="67"/>
                    <a:pt x="0" y="66"/>
                  </a:cubicBezTo>
                  <a:lnTo>
                    <a:pt x="66" y="0"/>
                  </a:lnTo>
                  <a:close/>
                </a:path>
              </a:pathLst>
            </a:custGeom>
            <a:solidFill>
              <a:srgbClr val="236000"/>
            </a:solidFill>
            <a:ln>
              <a:noFill/>
            </a:ln>
          </p:spPr>
          <p:txBody>
            <a:bodyPr lIns="68580" tIns="34290" rIns="68580" bIns="34290"/>
            <a:lstStyle/>
            <a:p>
              <a:pPr>
                <a:defRPr/>
              </a:pPr>
              <a:endParaRPr lang="zh-CN" altLang="en-US" sz="1350"/>
            </a:p>
          </p:txBody>
        </p:sp>
        <p:sp>
          <p:nvSpPr>
            <p:cNvPr id="69" name="Freeform 68"/>
            <p:cNvSpPr>
              <a:spLocks/>
            </p:cNvSpPr>
            <p:nvPr/>
          </p:nvSpPr>
          <p:spPr bwMode="auto">
            <a:xfrm>
              <a:off x="1722967" y="6627813"/>
              <a:ext cx="406400" cy="412750"/>
            </a:xfrm>
            <a:custGeom>
              <a:avLst/>
              <a:gdLst>
                <a:gd name="T0" fmla="*/ 66 w 66"/>
                <a:gd name="T1" fmla="*/ 0 h 67"/>
                <a:gd name="T2" fmla="*/ 0 w 66"/>
                <a:gd name="T3" fmla="*/ 67 h 67"/>
                <a:gd name="T4" fmla="*/ 66 w 66"/>
                <a:gd name="T5" fmla="*/ 0 h 67"/>
              </a:gdLst>
              <a:ahLst/>
              <a:cxnLst>
                <a:cxn ang="0">
                  <a:pos x="T0" y="T1"/>
                </a:cxn>
                <a:cxn ang="0">
                  <a:pos x="T2" y="T3"/>
                </a:cxn>
                <a:cxn ang="0">
                  <a:pos x="T4" y="T5"/>
                </a:cxn>
              </a:cxnLst>
              <a:rect l="0" t="0" r="r" b="b"/>
              <a:pathLst>
                <a:path w="66" h="67">
                  <a:moveTo>
                    <a:pt x="66" y="0"/>
                  </a:moveTo>
                  <a:cubicBezTo>
                    <a:pt x="0" y="67"/>
                    <a:pt x="0" y="67"/>
                    <a:pt x="0" y="67"/>
                  </a:cubicBezTo>
                  <a:cubicBezTo>
                    <a:pt x="0" y="60"/>
                    <a:pt x="7" y="1"/>
                    <a:pt x="66" y="0"/>
                  </a:cubicBezTo>
                  <a:close/>
                </a:path>
              </a:pathLst>
            </a:custGeom>
            <a:solidFill>
              <a:srgbClr val="2BA400"/>
            </a:solidFill>
            <a:ln>
              <a:noFill/>
            </a:ln>
          </p:spPr>
          <p:txBody>
            <a:bodyPr lIns="68580" tIns="34290" rIns="68580" bIns="34290"/>
            <a:lstStyle/>
            <a:p>
              <a:pPr>
                <a:defRPr/>
              </a:pPr>
              <a:endParaRPr lang="zh-CN" altLang="en-US" sz="1350"/>
            </a:p>
          </p:txBody>
        </p:sp>
        <p:sp>
          <p:nvSpPr>
            <p:cNvPr id="70" name="Freeform 69"/>
            <p:cNvSpPr>
              <a:spLocks/>
            </p:cNvSpPr>
            <p:nvPr/>
          </p:nvSpPr>
          <p:spPr bwMode="auto">
            <a:xfrm>
              <a:off x="1722967" y="6627813"/>
              <a:ext cx="425451" cy="438150"/>
            </a:xfrm>
            <a:custGeom>
              <a:avLst/>
              <a:gdLst>
                <a:gd name="T0" fmla="*/ 66 w 69"/>
                <a:gd name="T1" fmla="*/ 0 h 71"/>
                <a:gd name="T2" fmla="*/ 69 w 69"/>
                <a:gd name="T3" fmla="*/ 0 h 71"/>
                <a:gd name="T4" fmla="*/ 0 w 69"/>
                <a:gd name="T5" fmla="*/ 67 h 71"/>
                <a:gd name="T6" fmla="*/ 0 w 69"/>
                <a:gd name="T7" fmla="*/ 67 h 71"/>
                <a:gd name="T8" fmla="*/ 66 w 69"/>
                <a:gd name="T9" fmla="*/ 0 h 71"/>
              </a:gdLst>
              <a:ahLst/>
              <a:cxnLst>
                <a:cxn ang="0">
                  <a:pos x="T0" y="T1"/>
                </a:cxn>
                <a:cxn ang="0">
                  <a:pos x="T2" y="T3"/>
                </a:cxn>
                <a:cxn ang="0">
                  <a:pos x="T4" y="T5"/>
                </a:cxn>
                <a:cxn ang="0">
                  <a:pos x="T6" y="T7"/>
                </a:cxn>
                <a:cxn ang="0">
                  <a:pos x="T8" y="T9"/>
                </a:cxn>
              </a:cxnLst>
              <a:rect l="0" t="0" r="r" b="b"/>
              <a:pathLst>
                <a:path w="69" h="71">
                  <a:moveTo>
                    <a:pt x="66" y="0"/>
                  </a:moveTo>
                  <a:cubicBezTo>
                    <a:pt x="67" y="0"/>
                    <a:pt x="68" y="0"/>
                    <a:pt x="69" y="0"/>
                  </a:cubicBezTo>
                  <a:cubicBezTo>
                    <a:pt x="69" y="0"/>
                    <a:pt x="64" y="71"/>
                    <a:pt x="0" y="67"/>
                  </a:cubicBezTo>
                  <a:cubicBezTo>
                    <a:pt x="0" y="67"/>
                    <a:pt x="0" y="67"/>
                    <a:pt x="0" y="67"/>
                  </a:cubicBezTo>
                  <a:lnTo>
                    <a:pt x="66" y="0"/>
                  </a:lnTo>
                  <a:close/>
                </a:path>
              </a:pathLst>
            </a:custGeom>
            <a:solidFill>
              <a:srgbClr val="236000"/>
            </a:solidFill>
            <a:ln>
              <a:noFill/>
            </a:ln>
          </p:spPr>
          <p:txBody>
            <a:bodyPr lIns="68580" tIns="34290" rIns="68580" bIns="34290"/>
            <a:lstStyle/>
            <a:p>
              <a:pPr>
                <a:defRPr/>
              </a:pPr>
              <a:endParaRPr lang="zh-CN" altLang="en-US" sz="1350"/>
            </a:p>
          </p:txBody>
        </p:sp>
        <p:sp>
          <p:nvSpPr>
            <p:cNvPr id="71" name="Freeform 70"/>
            <p:cNvSpPr>
              <a:spLocks/>
            </p:cNvSpPr>
            <p:nvPr/>
          </p:nvSpPr>
          <p:spPr bwMode="auto">
            <a:xfrm>
              <a:off x="2635251" y="7664450"/>
              <a:ext cx="522816" cy="528638"/>
            </a:xfrm>
            <a:custGeom>
              <a:avLst/>
              <a:gdLst>
                <a:gd name="T0" fmla="*/ 85 w 85"/>
                <a:gd name="T1" fmla="*/ 0 h 86"/>
                <a:gd name="T2" fmla="*/ 0 w 85"/>
                <a:gd name="T3" fmla="*/ 86 h 86"/>
                <a:gd name="T4" fmla="*/ 85 w 85"/>
                <a:gd name="T5" fmla="*/ 0 h 86"/>
              </a:gdLst>
              <a:ahLst/>
              <a:cxnLst>
                <a:cxn ang="0">
                  <a:pos x="T0" y="T1"/>
                </a:cxn>
                <a:cxn ang="0">
                  <a:pos x="T2" y="T3"/>
                </a:cxn>
                <a:cxn ang="0">
                  <a:pos x="T4" y="T5"/>
                </a:cxn>
              </a:cxnLst>
              <a:rect l="0" t="0" r="r" b="b"/>
              <a:pathLst>
                <a:path w="85" h="86">
                  <a:moveTo>
                    <a:pt x="85" y="0"/>
                  </a:moveTo>
                  <a:cubicBezTo>
                    <a:pt x="0" y="86"/>
                    <a:pt x="0" y="86"/>
                    <a:pt x="0" y="86"/>
                  </a:cubicBezTo>
                  <a:cubicBezTo>
                    <a:pt x="1" y="76"/>
                    <a:pt x="10" y="1"/>
                    <a:pt x="85" y="0"/>
                  </a:cubicBezTo>
                  <a:close/>
                </a:path>
              </a:pathLst>
            </a:custGeom>
            <a:solidFill>
              <a:srgbClr val="2BA400"/>
            </a:solidFill>
            <a:ln>
              <a:noFill/>
            </a:ln>
          </p:spPr>
          <p:txBody>
            <a:bodyPr lIns="68580" tIns="34290" rIns="68580" bIns="34290"/>
            <a:lstStyle/>
            <a:p>
              <a:pPr>
                <a:defRPr/>
              </a:pPr>
              <a:endParaRPr lang="zh-CN" altLang="en-US" sz="1350"/>
            </a:p>
          </p:txBody>
        </p:sp>
        <p:sp>
          <p:nvSpPr>
            <p:cNvPr id="72" name="Freeform 71"/>
            <p:cNvSpPr>
              <a:spLocks/>
            </p:cNvSpPr>
            <p:nvPr/>
          </p:nvSpPr>
          <p:spPr bwMode="auto">
            <a:xfrm>
              <a:off x="2635251" y="7664450"/>
              <a:ext cx="554567" cy="560388"/>
            </a:xfrm>
            <a:custGeom>
              <a:avLst/>
              <a:gdLst>
                <a:gd name="T0" fmla="*/ 85 w 90"/>
                <a:gd name="T1" fmla="*/ 0 h 91"/>
                <a:gd name="T2" fmla="*/ 90 w 90"/>
                <a:gd name="T3" fmla="*/ 0 h 91"/>
                <a:gd name="T4" fmla="*/ 0 w 90"/>
                <a:gd name="T5" fmla="*/ 86 h 91"/>
                <a:gd name="T6" fmla="*/ 0 w 90"/>
                <a:gd name="T7" fmla="*/ 86 h 91"/>
                <a:gd name="T8" fmla="*/ 85 w 90"/>
                <a:gd name="T9" fmla="*/ 0 h 91"/>
              </a:gdLst>
              <a:ahLst/>
              <a:cxnLst>
                <a:cxn ang="0">
                  <a:pos x="T0" y="T1"/>
                </a:cxn>
                <a:cxn ang="0">
                  <a:pos x="T2" y="T3"/>
                </a:cxn>
                <a:cxn ang="0">
                  <a:pos x="T4" y="T5"/>
                </a:cxn>
                <a:cxn ang="0">
                  <a:pos x="T6" y="T7"/>
                </a:cxn>
                <a:cxn ang="0">
                  <a:pos x="T8" y="T9"/>
                </a:cxn>
              </a:cxnLst>
              <a:rect l="0" t="0" r="r" b="b"/>
              <a:pathLst>
                <a:path w="90" h="91">
                  <a:moveTo>
                    <a:pt x="85" y="0"/>
                  </a:moveTo>
                  <a:cubicBezTo>
                    <a:pt x="86" y="0"/>
                    <a:pt x="88" y="0"/>
                    <a:pt x="90" y="0"/>
                  </a:cubicBezTo>
                  <a:cubicBezTo>
                    <a:pt x="90" y="0"/>
                    <a:pt x="82" y="91"/>
                    <a:pt x="0" y="86"/>
                  </a:cubicBezTo>
                  <a:cubicBezTo>
                    <a:pt x="0" y="86"/>
                    <a:pt x="0" y="86"/>
                    <a:pt x="0" y="86"/>
                  </a:cubicBezTo>
                  <a:lnTo>
                    <a:pt x="85" y="0"/>
                  </a:lnTo>
                  <a:close/>
                </a:path>
              </a:pathLst>
            </a:custGeom>
            <a:solidFill>
              <a:srgbClr val="236000"/>
            </a:solidFill>
            <a:ln>
              <a:noFill/>
            </a:ln>
          </p:spPr>
          <p:txBody>
            <a:bodyPr lIns="68580" tIns="34290" rIns="68580" bIns="34290"/>
            <a:lstStyle/>
            <a:p>
              <a:pPr>
                <a:defRPr/>
              </a:pPr>
              <a:endParaRPr lang="zh-CN" altLang="en-US" sz="1350"/>
            </a:p>
          </p:txBody>
        </p:sp>
        <p:sp>
          <p:nvSpPr>
            <p:cNvPr id="73" name="Freeform 72"/>
            <p:cNvSpPr>
              <a:spLocks/>
            </p:cNvSpPr>
            <p:nvPr/>
          </p:nvSpPr>
          <p:spPr bwMode="auto">
            <a:xfrm>
              <a:off x="10972800" y="7404100"/>
              <a:ext cx="29633" cy="1177925"/>
            </a:xfrm>
            <a:custGeom>
              <a:avLst/>
              <a:gdLst>
                <a:gd name="T0" fmla="*/ 5 w 5"/>
                <a:gd name="T1" fmla="*/ 5 h 191"/>
                <a:gd name="T2" fmla="*/ 2 w 5"/>
                <a:gd name="T3" fmla="*/ 0 h 191"/>
                <a:gd name="T4" fmla="*/ 0 w 5"/>
                <a:gd name="T5" fmla="*/ 5 h 191"/>
                <a:gd name="T6" fmla="*/ 0 w 5"/>
                <a:gd name="T7" fmla="*/ 191 h 191"/>
                <a:gd name="T8" fmla="*/ 5 w 5"/>
                <a:gd name="T9" fmla="*/ 191 h 191"/>
                <a:gd name="T10" fmla="*/ 5 w 5"/>
                <a:gd name="T11" fmla="*/ 5 h 191"/>
              </a:gdLst>
              <a:ahLst/>
              <a:cxnLst>
                <a:cxn ang="0">
                  <a:pos x="T0" y="T1"/>
                </a:cxn>
                <a:cxn ang="0">
                  <a:pos x="T2" y="T3"/>
                </a:cxn>
                <a:cxn ang="0">
                  <a:pos x="T4" y="T5"/>
                </a:cxn>
                <a:cxn ang="0">
                  <a:pos x="T6" y="T7"/>
                </a:cxn>
                <a:cxn ang="0">
                  <a:pos x="T8" y="T9"/>
                </a:cxn>
                <a:cxn ang="0">
                  <a:pos x="T10" y="T11"/>
                </a:cxn>
              </a:cxnLst>
              <a:rect l="0" t="0" r="r" b="b"/>
              <a:pathLst>
                <a:path w="5" h="191">
                  <a:moveTo>
                    <a:pt x="5" y="5"/>
                  </a:moveTo>
                  <a:cubicBezTo>
                    <a:pt x="5" y="2"/>
                    <a:pt x="4" y="0"/>
                    <a:pt x="2" y="0"/>
                  </a:cubicBezTo>
                  <a:cubicBezTo>
                    <a:pt x="1" y="0"/>
                    <a:pt x="0" y="2"/>
                    <a:pt x="0" y="5"/>
                  </a:cubicBezTo>
                  <a:cubicBezTo>
                    <a:pt x="0" y="191"/>
                    <a:pt x="0" y="191"/>
                    <a:pt x="0" y="191"/>
                  </a:cubicBezTo>
                  <a:cubicBezTo>
                    <a:pt x="5" y="191"/>
                    <a:pt x="5" y="191"/>
                    <a:pt x="5" y="191"/>
                  </a:cubicBezTo>
                  <a:lnTo>
                    <a:pt x="5" y="5"/>
                  </a:lnTo>
                  <a:close/>
                </a:path>
              </a:pathLst>
            </a:custGeom>
            <a:solidFill>
              <a:srgbClr val="359A00"/>
            </a:solidFill>
            <a:ln>
              <a:noFill/>
            </a:ln>
          </p:spPr>
          <p:txBody>
            <a:bodyPr lIns="68580" tIns="34290" rIns="68580" bIns="34290"/>
            <a:lstStyle/>
            <a:p>
              <a:pPr>
                <a:defRPr/>
              </a:pPr>
              <a:endParaRPr lang="zh-CN" altLang="en-US" sz="1350"/>
            </a:p>
          </p:txBody>
        </p:sp>
        <p:sp>
          <p:nvSpPr>
            <p:cNvPr id="74" name="Freeform 73"/>
            <p:cNvSpPr>
              <a:spLocks/>
            </p:cNvSpPr>
            <p:nvPr/>
          </p:nvSpPr>
          <p:spPr bwMode="auto">
            <a:xfrm>
              <a:off x="11857567" y="7521575"/>
              <a:ext cx="38100" cy="1060450"/>
            </a:xfrm>
            <a:custGeom>
              <a:avLst/>
              <a:gdLst>
                <a:gd name="T0" fmla="*/ 6 w 6"/>
                <a:gd name="T1" fmla="*/ 4 h 172"/>
                <a:gd name="T2" fmla="*/ 3 w 6"/>
                <a:gd name="T3" fmla="*/ 0 h 172"/>
                <a:gd name="T4" fmla="*/ 0 w 6"/>
                <a:gd name="T5" fmla="*/ 4 h 172"/>
                <a:gd name="T6" fmla="*/ 0 w 6"/>
                <a:gd name="T7" fmla="*/ 172 h 172"/>
                <a:gd name="T8" fmla="*/ 6 w 6"/>
                <a:gd name="T9" fmla="*/ 172 h 172"/>
                <a:gd name="T10" fmla="*/ 6 w 6"/>
                <a:gd name="T11" fmla="*/ 4 h 172"/>
              </a:gdLst>
              <a:ahLst/>
              <a:cxnLst>
                <a:cxn ang="0">
                  <a:pos x="T0" y="T1"/>
                </a:cxn>
                <a:cxn ang="0">
                  <a:pos x="T2" y="T3"/>
                </a:cxn>
                <a:cxn ang="0">
                  <a:pos x="T4" y="T5"/>
                </a:cxn>
                <a:cxn ang="0">
                  <a:pos x="T6" y="T7"/>
                </a:cxn>
                <a:cxn ang="0">
                  <a:pos x="T8" y="T9"/>
                </a:cxn>
                <a:cxn ang="0">
                  <a:pos x="T10" y="T11"/>
                </a:cxn>
              </a:cxnLst>
              <a:rect l="0" t="0" r="r" b="b"/>
              <a:pathLst>
                <a:path w="6" h="172">
                  <a:moveTo>
                    <a:pt x="6" y="4"/>
                  </a:moveTo>
                  <a:cubicBezTo>
                    <a:pt x="6" y="2"/>
                    <a:pt x="5" y="0"/>
                    <a:pt x="3" y="0"/>
                  </a:cubicBezTo>
                  <a:cubicBezTo>
                    <a:pt x="2" y="0"/>
                    <a:pt x="0" y="2"/>
                    <a:pt x="0" y="4"/>
                  </a:cubicBezTo>
                  <a:cubicBezTo>
                    <a:pt x="0" y="172"/>
                    <a:pt x="0" y="172"/>
                    <a:pt x="0" y="172"/>
                  </a:cubicBezTo>
                  <a:cubicBezTo>
                    <a:pt x="6" y="172"/>
                    <a:pt x="6" y="172"/>
                    <a:pt x="6" y="172"/>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75" name="Freeform 74"/>
            <p:cNvSpPr>
              <a:spLocks/>
            </p:cNvSpPr>
            <p:nvPr/>
          </p:nvSpPr>
          <p:spPr bwMode="auto">
            <a:xfrm>
              <a:off x="10041467" y="7472363"/>
              <a:ext cx="38100" cy="1109662"/>
            </a:xfrm>
            <a:custGeom>
              <a:avLst/>
              <a:gdLst>
                <a:gd name="T0" fmla="*/ 6 w 6"/>
                <a:gd name="T1" fmla="*/ 4 h 180"/>
                <a:gd name="T2" fmla="*/ 3 w 6"/>
                <a:gd name="T3" fmla="*/ 0 h 180"/>
                <a:gd name="T4" fmla="*/ 0 w 6"/>
                <a:gd name="T5" fmla="*/ 4 h 180"/>
                <a:gd name="T6" fmla="*/ 0 w 6"/>
                <a:gd name="T7" fmla="*/ 180 h 180"/>
                <a:gd name="T8" fmla="*/ 6 w 6"/>
                <a:gd name="T9" fmla="*/ 180 h 180"/>
                <a:gd name="T10" fmla="*/ 6 w 6"/>
                <a:gd name="T11" fmla="*/ 4 h 180"/>
              </a:gdLst>
              <a:ahLst/>
              <a:cxnLst>
                <a:cxn ang="0">
                  <a:pos x="T0" y="T1"/>
                </a:cxn>
                <a:cxn ang="0">
                  <a:pos x="T2" y="T3"/>
                </a:cxn>
                <a:cxn ang="0">
                  <a:pos x="T4" y="T5"/>
                </a:cxn>
                <a:cxn ang="0">
                  <a:pos x="T6" y="T7"/>
                </a:cxn>
                <a:cxn ang="0">
                  <a:pos x="T8" y="T9"/>
                </a:cxn>
                <a:cxn ang="0">
                  <a:pos x="T10" y="T11"/>
                </a:cxn>
              </a:cxnLst>
              <a:rect l="0" t="0" r="r" b="b"/>
              <a:pathLst>
                <a:path w="6" h="180">
                  <a:moveTo>
                    <a:pt x="6" y="4"/>
                  </a:moveTo>
                  <a:cubicBezTo>
                    <a:pt x="6" y="2"/>
                    <a:pt x="5" y="0"/>
                    <a:pt x="3" y="0"/>
                  </a:cubicBezTo>
                  <a:cubicBezTo>
                    <a:pt x="2" y="0"/>
                    <a:pt x="0" y="2"/>
                    <a:pt x="0" y="4"/>
                  </a:cubicBezTo>
                  <a:cubicBezTo>
                    <a:pt x="0" y="180"/>
                    <a:pt x="0" y="180"/>
                    <a:pt x="0" y="180"/>
                  </a:cubicBezTo>
                  <a:cubicBezTo>
                    <a:pt x="6" y="180"/>
                    <a:pt x="6" y="180"/>
                    <a:pt x="6" y="180"/>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76" name="Freeform 75"/>
            <p:cNvSpPr>
              <a:spLocks/>
            </p:cNvSpPr>
            <p:nvPr/>
          </p:nvSpPr>
          <p:spPr bwMode="auto">
            <a:xfrm>
              <a:off x="11605684" y="6899275"/>
              <a:ext cx="38100" cy="1682750"/>
            </a:xfrm>
            <a:custGeom>
              <a:avLst/>
              <a:gdLst>
                <a:gd name="T0" fmla="*/ 6 w 6"/>
                <a:gd name="T1" fmla="*/ 4 h 273"/>
                <a:gd name="T2" fmla="*/ 3 w 6"/>
                <a:gd name="T3" fmla="*/ 0 h 273"/>
                <a:gd name="T4" fmla="*/ 0 w 6"/>
                <a:gd name="T5" fmla="*/ 4 h 273"/>
                <a:gd name="T6" fmla="*/ 0 w 6"/>
                <a:gd name="T7" fmla="*/ 273 h 273"/>
                <a:gd name="T8" fmla="*/ 6 w 6"/>
                <a:gd name="T9" fmla="*/ 273 h 273"/>
                <a:gd name="T10" fmla="*/ 6 w 6"/>
                <a:gd name="T11" fmla="*/ 4 h 273"/>
              </a:gdLst>
              <a:ahLst/>
              <a:cxnLst>
                <a:cxn ang="0">
                  <a:pos x="T0" y="T1"/>
                </a:cxn>
                <a:cxn ang="0">
                  <a:pos x="T2" y="T3"/>
                </a:cxn>
                <a:cxn ang="0">
                  <a:pos x="T4" y="T5"/>
                </a:cxn>
                <a:cxn ang="0">
                  <a:pos x="T6" y="T7"/>
                </a:cxn>
                <a:cxn ang="0">
                  <a:pos x="T8" y="T9"/>
                </a:cxn>
                <a:cxn ang="0">
                  <a:pos x="T10" y="T11"/>
                </a:cxn>
              </a:cxnLst>
              <a:rect l="0" t="0" r="r" b="b"/>
              <a:pathLst>
                <a:path w="6" h="273">
                  <a:moveTo>
                    <a:pt x="6" y="4"/>
                  </a:moveTo>
                  <a:cubicBezTo>
                    <a:pt x="6" y="2"/>
                    <a:pt x="5" y="0"/>
                    <a:pt x="3" y="0"/>
                  </a:cubicBezTo>
                  <a:cubicBezTo>
                    <a:pt x="2" y="0"/>
                    <a:pt x="0" y="2"/>
                    <a:pt x="0" y="4"/>
                  </a:cubicBezTo>
                  <a:cubicBezTo>
                    <a:pt x="0" y="273"/>
                    <a:pt x="0" y="273"/>
                    <a:pt x="0" y="273"/>
                  </a:cubicBezTo>
                  <a:cubicBezTo>
                    <a:pt x="6" y="273"/>
                    <a:pt x="6" y="273"/>
                    <a:pt x="6" y="273"/>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77" name="Freeform 76"/>
            <p:cNvSpPr>
              <a:spLocks/>
            </p:cNvSpPr>
            <p:nvPr/>
          </p:nvSpPr>
          <p:spPr bwMode="auto">
            <a:xfrm>
              <a:off x="11273367" y="6486525"/>
              <a:ext cx="715433" cy="671513"/>
            </a:xfrm>
            <a:custGeom>
              <a:avLst/>
              <a:gdLst>
                <a:gd name="T0" fmla="*/ 52 w 116"/>
                <a:gd name="T1" fmla="*/ 44 h 109"/>
                <a:gd name="T2" fmla="*/ 49 w 116"/>
                <a:gd name="T3" fmla="*/ 3 h 109"/>
                <a:gd name="T4" fmla="*/ 61 w 116"/>
                <a:gd name="T5" fmla="*/ 40 h 109"/>
                <a:gd name="T6" fmla="*/ 92 w 116"/>
                <a:gd name="T7" fmla="*/ 27 h 109"/>
                <a:gd name="T8" fmla="*/ 72 w 116"/>
                <a:gd name="T9" fmla="*/ 50 h 109"/>
                <a:gd name="T10" fmla="*/ 110 w 116"/>
                <a:gd name="T11" fmla="*/ 61 h 109"/>
                <a:gd name="T12" fmla="*/ 70 w 116"/>
                <a:gd name="T13" fmla="*/ 62 h 109"/>
                <a:gd name="T14" fmla="*/ 86 w 116"/>
                <a:gd name="T15" fmla="*/ 94 h 109"/>
                <a:gd name="T16" fmla="*/ 60 w 116"/>
                <a:gd name="T17" fmla="*/ 71 h 109"/>
                <a:gd name="T18" fmla="*/ 55 w 116"/>
                <a:gd name="T19" fmla="*/ 106 h 109"/>
                <a:gd name="T20" fmla="*/ 45 w 116"/>
                <a:gd name="T21" fmla="*/ 74 h 109"/>
                <a:gd name="T22" fmla="*/ 11 w 116"/>
                <a:gd name="T23" fmla="*/ 81 h 109"/>
                <a:gd name="T24" fmla="*/ 36 w 116"/>
                <a:gd name="T25" fmla="*/ 65 h 109"/>
                <a:gd name="T26" fmla="*/ 6 w 116"/>
                <a:gd name="T27" fmla="*/ 42 h 109"/>
                <a:gd name="T28" fmla="*/ 43 w 116"/>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09">
                  <a:moveTo>
                    <a:pt x="52" y="44"/>
                  </a:moveTo>
                  <a:cubicBezTo>
                    <a:pt x="36" y="46"/>
                    <a:pt x="31" y="6"/>
                    <a:pt x="49" y="3"/>
                  </a:cubicBezTo>
                  <a:cubicBezTo>
                    <a:pt x="68" y="0"/>
                    <a:pt x="63" y="30"/>
                    <a:pt x="61" y="40"/>
                  </a:cubicBezTo>
                  <a:cubicBezTo>
                    <a:pt x="65" y="32"/>
                    <a:pt x="86" y="9"/>
                    <a:pt x="92" y="27"/>
                  </a:cubicBezTo>
                  <a:cubicBezTo>
                    <a:pt x="96" y="39"/>
                    <a:pt x="79" y="45"/>
                    <a:pt x="72" y="50"/>
                  </a:cubicBezTo>
                  <a:cubicBezTo>
                    <a:pt x="81" y="42"/>
                    <a:pt x="116" y="46"/>
                    <a:pt x="110" y="61"/>
                  </a:cubicBezTo>
                  <a:cubicBezTo>
                    <a:pt x="105" y="74"/>
                    <a:pt x="78" y="65"/>
                    <a:pt x="70" y="62"/>
                  </a:cubicBezTo>
                  <a:cubicBezTo>
                    <a:pt x="80" y="68"/>
                    <a:pt x="106" y="84"/>
                    <a:pt x="86" y="94"/>
                  </a:cubicBezTo>
                  <a:cubicBezTo>
                    <a:pt x="69" y="103"/>
                    <a:pt x="65" y="82"/>
                    <a:pt x="60" y="71"/>
                  </a:cubicBezTo>
                  <a:cubicBezTo>
                    <a:pt x="63" y="82"/>
                    <a:pt x="70" y="103"/>
                    <a:pt x="55" y="106"/>
                  </a:cubicBezTo>
                  <a:cubicBezTo>
                    <a:pt x="41" y="109"/>
                    <a:pt x="35" y="83"/>
                    <a:pt x="45" y="74"/>
                  </a:cubicBezTo>
                  <a:cubicBezTo>
                    <a:pt x="39" y="81"/>
                    <a:pt x="18" y="94"/>
                    <a:pt x="11" y="81"/>
                  </a:cubicBezTo>
                  <a:cubicBezTo>
                    <a:pt x="3" y="67"/>
                    <a:pt x="30" y="67"/>
                    <a:pt x="36" y="65"/>
                  </a:cubicBezTo>
                  <a:cubicBezTo>
                    <a:pt x="27" y="66"/>
                    <a:pt x="0" y="55"/>
                    <a:pt x="6" y="42"/>
                  </a:cubicBezTo>
                  <a:cubicBezTo>
                    <a:pt x="13" y="29"/>
                    <a:pt x="40" y="43"/>
                    <a:pt x="43" y="48"/>
                  </a:cubicBezTo>
                </a:path>
              </a:pathLst>
            </a:custGeom>
            <a:solidFill>
              <a:srgbClr val="FFFFFF"/>
            </a:solidFill>
            <a:ln>
              <a:noFill/>
            </a:ln>
          </p:spPr>
          <p:txBody>
            <a:bodyPr lIns="68580" tIns="34290" rIns="68580" bIns="34290"/>
            <a:lstStyle/>
            <a:p>
              <a:pPr>
                <a:defRPr/>
              </a:pPr>
              <a:endParaRPr lang="zh-CN" altLang="en-US" sz="1350"/>
            </a:p>
          </p:txBody>
        </p:sp>
        <p:sp>
          <p:nvSpPr>
            <p:cNvPr id="78" name="Oval 77"/>
            <p:cNvSpPr>
              <a:spLocks noChangeArrowheads="1"/>
            </p:cNvSpPr>
            <p:nvPr/>
          </p:nvSpPr>
          <p:spPr bwMode="auto">
            <a:xfrm>
              <a:off x="11470218" y="6702425"/>
              <a:ext cx="296333" cy="295275"/>
            </a:xfrm>
            <a:prstGeom prst="ellipse">
              <a:avLst/>
            </a:prstGeom>
            <a:solidFill>
              <a:srgbClr val="440000"/>
            </a:solidFill>
            <a:ln>
              <a:noFill/>
            </a:ln>
          </p:spPr>
          <p:txBody>
            <a:bodyPr lIns="68580" tIns="34290" rIns="68580" bIns="34290"/>
            <a:lstStyle/>
            <a:p>
              <a:pPr>
                <a:defRPr/>
              </a:pPr>
              <a:endParaRPr lang="zh-CN" altLang="en-US" sz="1350"/>
            </a:p>
          </p:txBody>
        </p:sp>
        <p:sp>
          <p:nvSpPr>
            <p:cNvPr id="79" name="Oval 78"/>
            <p:cNvSpPr>
              <a:spLocks noChangeArrowheads="1"/>
            </p:cNvSpPr>
            <p:nvPr/>
          </p:nvSpPr>
          <p:spPr bwMode="auto">
            <a:xfrm>
              <a:off x="11514667" y="6775450"/>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0" name="Oval 79"/>
            <p:cNvSpPr>
              <a:spLocks noChangeArrowheads="1"/>
            </p:cNvSpPr>
            <p:nvPr/>
          </p:nvSpPr>
          <p:spPr bwMode="auto">
            <a:xfrm>
              <a:off x="11631084" y="6751638"/>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1" name="Oval 80"/>
            <p:cNvSpPr>
              <a:spLocks noChangeArrowheads="1"/>
            </p:cNvSpPr>
            <p:nvPr/>
          </p:nvSpPr>
          <p:spPr bwMode="auto">
            <a:xfrm>
              <a:off x="11605684" y="680720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2" name="Oval 81"/>
            <p:cNvSpPr>
              <a:spLocks noChangeArrowheads="1"/>
            </p:cNvSpPr>
            <p:nvPr/>
          </p:nvSpPr>
          <p:spPr bwMode="auto">
            <a:xfrm>
              <a:off x="11717867" y="6800850"/>
              <a:ext cx="6351"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83" name="Oval 82"/>
            <p:cNvSpPr>
              <a:spLocks noChangeArrowheads="1"/>
            </p:cNvSpPr>
            <p:nvPr/>
          </p:nvSpPr>
          <p:spPr bwMode="auto">
            <a:xfrm>
              <a:off x="11686118" y="688657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4" name="Oval 83"/>
            <p:cNvSpPr>
              <a:spLocks noChangeArrowheads="1"/>
            </p:cNvSpPr>
            <p:nvPr/>
          </p:nvSpPr>
          <p:spPr bwMode="auto">
            <a:xfrm>
              <a:off x="11533718" y="6862763"/>
              <a:ext cx="63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85" name="Oval 84"/>
            <p:cNvSpPr>
              <a:spLocks noChangeArrowheads="1"/>
            </p:cNvSpPr>
            <p:nvPr/>
          </p:nvSpPr>
          <p:spPr bwMode="auto">
            <a:xfrm>
              <a:off x="11631084" y="6880225"/>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6" name="Oval 85"/>
            <p:cNvSpPr>
              <a:spLocks noChangeArrowheads="1"/>
            </p:cNvSpPr>
            <p:nvPr/>
          </p:nvSpPr>
          <p:spPr bwMode="auto">
            <a:xfrm>
              <a:off x="11612034" y="6948488"/>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7" name="Freeform 86"/>
            <p:cNvSpPr>
              <a:spLocks/>
            </p:cNvSpPr>
            <p:nvPr/>
          </p:nvSpPr>
          <p:spPr bwMode="auto">
            <a:xfrm>
              <a:off x="11982451" y="7435850"/>
              <a:ext cx="12700" cy="1270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1"/>
                    <a:pt x="1" y="1"/>
                    <a:pt x="0" y="2"/>
                  </a:cubicBezTo>
                  <a:cubicBezTo>
                    <a:pt x="1" y="2"/>
                    <a:pt x="1" y="1"/>
                    <a:pt x="2" y="0"/>
                  </a:cubicBezTo>
                  <a:close/>
                </a:path>
              </a:pathLst>
            </a:custGeom>
            <a:solidFill>
              <a:srgbClr val="FFFFFF"/>
            </a:solidFill>
            <a:ln>
              <a:noFill/>
            </a:ln>
          </p:spPr>
          <p:txBody>
            <a:bodyPr lIns="68580" tIns="34290" rIns="68580" bIns="34290"/>
            <a:lstStyle/>
            <a:p>
              <a:pPr>
                <a:defRPr/>
              </a:pPr>
              <a:endParaRPr lang="zh-CN" altLang="en-US" sz="1350"/>
            </a:p>
          </p:txBody>
        </p:sp>
        <p:sp>
          <p:nvSpPr>
            <p:cNvPr id="88" name="Freeform 87"/>
            <p:cNvSpPr>
              <a:spLocks/>
            </p:cNvSpPr>
            <p:nvPr/>
          </p:nvSpPr>
          <p:spPr bwMode="auto">
            <a:xfrm>
              <a:off x="11552767" y="7151688"/>
              <a:ext cx="645584" cy="641350"/>
            </a:xfrm>
            <a:custGeom>
              <a:avLst/>
              <a:gdLst>
                <a:gd name="T0" fmla="*/ 72 w 105"/>
                <a:gd name="T1" fmla="*/ 46 h 104"/>
                <a:gd name="T2" fmla="*/ 70 w 105"/>
                <a:gd name="T3" fmla="*/ 48 h 104"/>
                <a:gd name="T4" fmla="*/ 72 w 105"/>
                <a:gd name="T5" fmla="*/ 46 h 104"/>
                <a:gd name="T6" fmla="*/ 90 w 105"/>
                <a:gd name="T7" fmla="*/ 26 h 104"/>
                <a:gd name="T8" fmla="*/ 59 w 105"/>
                <a:gd name="T9" fmla="*/ 38 h 104"/>
                <a:gd name="T10" fmla="*/ 48 w 105"/>
                <a:gd name="T11" fmla="*/ 2 h 104"/>
                <a:gd name="T12" fmla="*/ 51 w 105"/>
                <a:gd name="T13" fmla="*/ 42 h 104"/>
                <a:gd name="T14" fmla="*/ 42 w 105"/>
                <a:gd name="T15" fmla="*/ 46 h 104"/>
                <a:gd name="T16" fmla="*/ 7 w 105"/>
                <a:gd name="T17" fmla="*/ 40 h 104"/>
                <a:gd name="T18" fmla="*/ 36 w 105"/>
                <a:gd name="T19" fmla="*/ 62 h 104"/>
                <a:gd name="T20" fmla="*/ 11 w 105"/>
                <a:gd name="T21" fmla="*/ 78 h 104"/>
                <a:gd name="T22" fmla="*/ 44 w 105"/>
                <a:gd name="T23" fmla="*/ 71 h 104"/>
                <a:gd name="T24" fmla="*/ 54 w 105"/>
                <a:gd name="T25" fmla="*/ 102 h 104"/>
                <a:gd name="T26" fmla="*/ 59 w 105"/>
                <a:gd name="T27" fmla="*/ 68 h 104"/>
                <a:gd name="T28" fmla="*/ 83 w 105"/>
                <a:gd name="T29" fmla="*/ 90 h 104"/>
                <a:gd name="T30" fmla="*/ 68 w 105"/>
                <a:gd name="T31" fmla="*/ 59 h 104"/>
                <a:gd name="T32" fmla="*/ 105 w 105"/>
                <a:gd name="T33" fmla="*/ 61 h 104"/>
                <a:gd name="T34" fmla="*/ 105 w 105"/>
                <a:gd name="T35" fmla="*/ 50 h 104"/>
                <a:gd name="T36" fmla="*/ 72 w 105"/>
                <a:gd name="T37" fmla="*/ 4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104">
                  <a:moveTo>
                    <a:pt x="72" y="46"/>
                  </a:moveTo>
                  <a:cubicBezTo>
                    <a:pt x="71" y="47"/>
                    <a:pt x="71" y="48"/>
                    <a:pt x="70" y="48"/>
                  </a:cubicBezTo>
                  <a:cubicBezTo>
                    <a:pt x="71" y="47"/>
                    <a:pt x="71" y="47"/>
                    <a:pt x="72" y="46"/>
                  </a:cubicBezTo>
                  <a:cubicBezTo>
                    <a:pt x="79" y="41"/>
                    <a:pt x="93" y="36"/>
                    <a:pt x="90" y="26"/>
                  </a:cubicBezTo>
                  <a:cubicBezTo>
                    <a:pt x="84" y="8"/>
                    <a:pt x="63" y="30"/>
                    <a:pt x="59" y="38"/>
                  </a:cubicBezTo>
                  <a:cubicBezTo>
                    <a:pt x="61" y="29"/>
                    <a:pt x="66" y="0"/>
                    <a:pt x="48" y="2"/>
                  </a:cubicBezTo>
                  <a:cubicBezTo>
                    <a:pt x="30" y="5"/>
                    <a:pt x="35" y="44"/>
                    <a:pt x="51" y="42"/>
                  </a:cubicBezTo>
                  <a:cubicBezTo>
                    <a:pt x="42" y="46"/>
                    <a:pt x="42" y="46"/>
                    <a:pt x="42" y="46"/>
                  </a:cubicBezTo>
                  <a:cubicBezTo>
                    <a:pt x="39" y="41"/>
                    <a:pt x="13" y="27"/>
                    <a:pt x="7" y="40"/>
                  </a:cubicBezTo>
                  <a:cubicBezTo>
                    <a:pt x="0" y="52"/>
                    <a:pt x="27" y="63"/>
                    <a:pt x="36" y="62"/>
                  </a:cubicBezTo>
                  <a:cubicBezTo>
                    <a:pt x="29" y="64"/>
                    <a:pt x="4" y="64"/>
                    <a:pt x="11" y="78"/>
                  </a:cubicBezTo>
                  <a:cubicBezTo>
                    <a:pt x="18" y="90"/>
                    <a:pt x="38" y="78"/>
                    <a:pt x="44" y="71"/>
                  </a:cubicBezTo>
                  <a:cubicBezTo>
                    <a:pt x="34" y="79"/>
                    <a:pt x="40" y="104"/>
                    <a:pt x="54" y="102"/>
                  </a:cubicBezTo>
                  <a:cubicBezTo>
                    <a:pt x="68" y="99"/>
                    <a:pt x="61" y="78"/>
                    <a:pt x="59" y="68"/>
                  </a:cubicBezTo>
                  <a:cubicBezTo>
                    <a:pt x="63" y="78"/>
                    <a:pt x="67" y="98"/>
                    <a:pt x="83" y="90"/>
                  </a:cubicBezTo>
                  <a:cubicBezTo>
                    <a:pt x="103" y="80"/>
                    <a:pt x="77" y="65"/>
                    <a:pt x="68" y="59"/>
                  </a:cubicBezTo>
                  <a:cubicBezTo>
                    <a:pt x="75" y="62"/>
                    <a:pt x="97" y="69"/>
                    <a:pt x="105" y="61"/>
                  </a:cubicBezTo>
                  <a:cubicBezTo>
                    <a:pt x="105" y="50"/>
                    <a:pt x="105" y="50"/>
                    <a:pt x="105" y="50"/>
                  </a:cubicBezTo>
                  <a:cubicBezTo>
                    <a:pt x="98" y="43"/>
                    <a:pt x="80" y="42"/>
                    <a:pt x="72" y="46"/>
                  </a:cubicBezTo>
                  <a:close/>
                </a:path>
              </a:pathLst>
            </a:custGeom>
            <a:solidFill>
              <a:srgbClr val="FFFFFF"/>
            </a:solidFill>
            <a:ln>
              <a:noFill/>
            </a:ln>
          </p:spPr>
          <p:txBody>
            <a:bodyPr lIns="68580" tIns="34290" rIns="68580" bIns="34290"/>
            <a:lstStyle/>
            <a:p>
              <a:pPr>
                <a:defRPr/>
              </a:pPr>
              <a:endParaRPr lang="zh-CN" altLang="en-US" sz="1350"/>
            </a:p>
          </p:txBody>
        </p:sp>
        <p:sp>
          <p:nvSpPr>
            <p:cNvPr id="89" name="Oval 88"/>
            <p:cNvSpPr>
              <a:spLocks noChangeArrowheads="1"/>
            </p:cNvSpPr>
            <p:nvPr/>
          </p:nvSpPr>
          <p:spPr bwMode="auto">
            <a:xfrm>
              <a:off x="11743267" y="7354888"/>
              <a:ext cx="287867" cy="284162"/>
            </a:xfrm>
            <a:prstGeom prst="ellipse">
              <a:avLst/>
            </a:prstGeom>
            <a:solidFill>
              <a:srgbClr val="440000"/>
            </a:solidFill>
            <a:ln>
              <a:noFill/>
            </a:ln>
          </p:spPr>
          <p:txBody>
            <a:bodyPr lIns="68580" tIns="34290" rIns="68580" bIns="34290"/>
            <a:lstStyle/>
            <a:p>
              <a:pPr>
                <a:defRPr/>
              </a:pPr>
              <a:endParaRPr lang="zh-CN" altLang="en-US" sz="1350"/>
            </a:p>
          </p:txBody>
        </p:sp>
        <p:sp>
          <p:nvSpPr>
            <p:cNvPr id="90" name="Oval 89"/>
            <p:cNvSpPr>
              <a:spLocks noChangeArrowheads="1"/>
            </p:cNvSpPr>
            <p:nvPr/>
          </p:nvSpPr>
          <p:spPr bwMode="auto">
            <a:xfrm>
              <a:off x="11791951" y="742950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1" name="Oval 90"/>
            <p:cNvSpPr>
              <a:spLocks noChangeArrowheads="1"/>
            </p:cNvSpPr>
            <p:nvPr/>
          </p:nvSpPr>
          <p:spPr bwMode="auto">
            <a:xfrm>
              <a:off x="11895667" y="7404100"/>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2" name="Oval 91"/>
            <p:cNvSpPr>
              <a:spLocks noChangeArrowheads="1"/>
            </p:cNvSpPr>
            <p:nvPr/>
          </p:nvSpPr>
          <p:spPr bwMode="auto">
            <a:xfrm>
              <a:off x="11870267" y="7454900"/>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93" name="Oval 92"/>
            <p:cNvSpPr>
              <a:spLocks noChangeArrowheads="1"/>
            </p:cNvSpPr>
            <p:nvPr/>
          </p:nvSpPr>
          <p:spPr bwMode="auto">
            <a:xfrm>
              <a:off x="11982451" y="7454900"/>
              <a:ext cx="6349" cy="4763"/>
            </a:xfrm>
            <a:prstGeom prst="ellipse">
              <a:avLst/>
            </a:prstGeom>
            <a:solidFill>
              <a:srgbClr val="FFFFFF"/>
            </a:solidFill>
            <a:ln>
              <a:noFill/>
            </a:ln>
          </p:spPr>
          <p:txBody>
            <a:bodyPr lIns="68580" tIns="34290" rIns="68580" bIns="34290"/>
            <a:lstStyle/>
            <a:p>
              <a:pPr>
                <a:defRPr/>
              </a:pPr>
              <a:endParaRPr lang="zh-CN" altLang="en-US" sz="1350"/>
            </a:p>
          </p:txBody>
        </p:sp>
        <p:sp>
          <p:nvSpPr>
            <p:cNvPr id="94" name="Oval 93"/>
            <p:cNvSpPr>
              <a:spLocks noChangeArrowheads="1"/>
            </p:cNvSpPr>
            <p:nvPr/>
          </p:nvSpPr>
          <p:spPr bwMode="auto">
            <a:xfrm>
              <a:off x="11952818" y="753427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5" name="Oval 94"/>
            <p:cNvSpPr>
              <a:spLocks noChangeArrowheads="1"/>
            </p:cNvSpPr>
            <p:nvPr/>
          </p:nvSpPr>
          <p:spPr bwMode="auto">
            <a:xfrm>
              <a:off x="11804651" y="7515225"/>
              <a:ext cx="4233"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6" name="Oval 95"/>
            <p:cNvSpPr>
              <a:spLocks noChangeArrowheads="1"/>
            </p:cNvSpPr>
            <p:nvPr/>
          </p:nvSpPr>
          <p:spPr bwMode="auto">
            <a:xfrm>
              <a:off x="11902018" y="752792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7" name="Oval 96"/>
            <p:cNvSpPr>
              <a:spLocks noChangeArrowheads="1"/>
            </p:cNvSpPr>
            <p:nvPr/>
          </p:nvSpPr>
          <p:spPr bwMode="auto">
            <a:xfrm>
              <a:off x="11882967" y="7589838"/>
              <a:ext cx="6351"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98" name="Freeform 97"/>
            <p:cNvSpPr>
              <a:spLocks/>
            </p:cNvSpPr>
            <p:nvPr/>
          </p:nvSpPr>
          <p:spPr bwMode="auto">
            <a:xfrm>
              <a:off x="9673167" y="7127875"/>
              <a:ext cx="690033" cy="646113"/>
            </a:xfrm>
            <a:custGeom>
              <a:avLst/>
              <a:gdLst>
                <a:gd name="T0" fmla="*/ 50 w 112"/>
                <a:gd name="T1" fmla="*/ 42 h 105"/>
                <a:gd name="T2" fmla="*/ 47 w 112"/>
                <a:gd name="T3" fmla="*/ 3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9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3"/>
                  </a:cubicBezTo>
                  <a:cubicBezTo>
                    <a:pt x="66" y="0"/>
                    <a:pt x="60" y="29"/>
                    <a:pt x="58" y="38"/>
                  </a:cubicBezTo>
                  <a:cubicBezTo>
                    <a:pt x="63" y="31"/>
                    <a:pt x="83" y="9"/>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9"/>
                    <a:pt x="58" y="69"/>
                  </a:cubicBezTo>
                  <a:cubicBezTo>
                    <a:pt x="61" y="78"/>
                    <a:pt x="68" y="99"/>
                    <a:pt x="53" y="102"/>
                  </a:cubicBezTo>
                  <a:cubicBezTo>
                    <a:pt x="39" y="105"/>
                    <a:pt x="33" y="80"/>
                    <a:pt x="43" y="71"/>
                  </a:cubicBezTo>
                  <a:cubicBezTo>
                    <a:pt x="38" y="78"/>
                    <a:pt x="17" y="90"/>
                    <a:pt x="11" y="78"/>
                  </a:cubicBezTo>
                  <a:cubicBezTo>
                    <a:pt x="3" y="65"/>
                    <a:pt x="29" y="64"/>
                    <a:pt x="35" y="62"/>
                  </a:cubicBezTo>
                  <a:cubicBezTo>
                    <a:pt x="26" y="63"/>
                    <a:pt x="0" y="53"/>
                    <a:pt x="6" y="40"/>
                  </a:cubicBezTo>
                  <a:cubicBezTo>
                    <a:pt x="12" y="27"/>
                    <a:pt x="39" y="42"/>
                    <a:pt x="42" y="46"/>
                  </a:cubicBezTo>
                </a:path>
              </a:pathLst>
            </a:custGeom>
            <a:solidFill>
              <a:srgbClr val="FFFFFF"/>
            </a:solidFill>
            <a:ln>
              <a:noFill/>
            </a:ln>
          </p:spPr>
          <p:txBody>
            <a:bodyPr lIns="68580" tIns="34290" rIns="68580" bIns="34290"/>
            <a:lstStyle/>
            <a:p>
              <a:pPr>
                <a:defRPr/>
              </a:pPr>
              <a:endParaRPr lang="zh-CN" altLang="en-US" sz="1350"/>
            </a:p>
          </p:txBody>
        </p:sp>
        <p:sp>
          <p:nvSpPr>
            <p:cNvPr id="99" name="Oval 98"/>
            <p:cNvSpPr>
              <a:spLocks noChangeArrowheads="1"/>
            </p:cNvSpPr>
            <p:nvPr/>
          </p:nvSpPr>
          <p:spPr bwMode="auto">
            <a:xfrm>
              <a:off x="9863667" y="7331075"/>
              <a:ext cx="283633" cy="282575"/>
            </a:xfrm>
            <a:prstGeom prst="ellipse">
              <a:avLst/>
            </a:prstGeom>
            <a:solidFill>
              <a:srgbClr val="440000"/>
            </a:solidFill>
            <a:ln>
              <a:noFill/>
            </a:ln>
          </p:spPr>
          <p:txBody>
            <a:bodyPr lIns="68580" tIns="34290" rIns="68580" bIns="34290"/>
            <a:lstStyle/>
            <a:p>
              <a:pPr>
                <a:defRPr/>
              </a:pPr>
              <a:endParaRPr lang="zh-CN" altLang="en-US" sz="1350"/>
            </a:p>
          </p:txBody>
        </p:sp>
        <p:sp>
          <p:nvSpPr>
            <p:cNvPr id="100" name="Oval 99"/>
            <p:cNvSpPr>
              <a:spLocks noChangeArrowheads="1"/>
            </p:cNvSpPr>
            <p:nvPr/>
          </p:nvSpPr>
          <p:spPr bwMode="auto">
            <a:xfrm>
              <a:off x="9908118" y="740410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1" name="Oval 100"/>
            <p:cNvSpPr>
              <a:spLocks noChangeArrowheads="1"/>
            </p:cNvSpPr>
            <p:nvPr/>
          </p:nvSpPr>
          <p:spPr bwMode="auto">
            <a:xfrm>
              <a:off x="10018184" y="7380288"/>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2" name="Oval 101"/>
            <p:cNvSpPr>
              <a:spLocks noChangeArrowheads="1"/>
            </p:cNvSpPr>
            <p:nvPr/>
          </p:nvSpPr>
          <p:spPr bwMode="auto">
            <a:xfrm>
              <a:off x="9992784" y="743585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3" name="Oval 102"/>
            <p:cNvSpPr>
              <a:spLocks noChangeArrowheads="1"/>
            </p:cNvSpPr>
            <p:nvPr/>
          </p:nvSpPr>
          <p:spPr bwMode="auto">
            <a:xfrm>
              <a:off x="10104967" y="7429500"/>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4" name="Oval 103"/>
            <p:cNvSpPr>
              <a:spLocks noChangeArrowheads="1"/>
            </p:cNvSpPr>
            <p:nvPr/>
          </p:nvSpPr>
          <p:spPr bwMode="auto">
            <a:xfrm>
              <a:off x="10066867" y="7508875"/>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05" name="Oval 104"/>
            <p:cNvSpPr>
              <a:spLocks noChangeArrowheads="1"/>
            </p:cNvSpPr>
            <p:nvPr/>
          </p:nvSpPr>
          <p:spPr bwMode="auto">
            <a:xfrm>
              <a:off x="9920818" y="7491413"/>
              <a:ext cx="10583"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6" name="Oval 105"/>
            <p:cNvSpPr>
              <a:spLocks noChangeArrowheads="1"/>
            </p:cNvSpPr>
            <p:nvPr/>
          </p:nvSpPr>
          <p:spPr bwMode="auto">
            <a:xfrm>
              <a:off x="10018184" y="7504113"/>
              <a:ext cx="12700" cy="4762"/>
            </a:xfrm>
            <a:prstGeom prst="ellipse">
              <a:avLst/>
            </a:prstGeom>
            <a:solidFill>
              <a:srgbClr val="FFFFFF"/>
            </a:solidFill>
            <a:ln>
              <a:noFill/>
            </a:ln>
          </p:spPr>
          <p:txBody>
            <a:bodyPr lIns="68580" tIns="34290" rIns="68580" bIns="34290"/>
            <a:lstStyle/>
            <a:p>
              <a:pPr>
                <a:defRPr/>
              </a:pPr>
              <a:endParaRPr lang="zh-CN" altLang="en-US" sz="1350"/>
            </a:p>
          </p:txBody>
        </p:sp>
        <p:sp>
          <p:nvSpPr>
            <p:cNvPr id="107" name="Oval 106"/>
            <p:cNvSpPr>
              <a:spLocks noChangeArrowheads="1"/>
            </p:cNvSpPr>
            <p:nvPr/>
          </p:nvSpPr>
          <p:spPr bwMode="auto">
            <a:xfrm>
              <a:off x="9999134" y="7564438"/>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08" name="Freeform 107"/>
            <p:cNvSpPr>
              <a:spLocks/>
            </p:cNvSpPr>
            <p:nvPr/>
          </p:nvSpPr>
          <p:spPr bwMode="auto">
            <a:xfrm>
              <a:off x="9592734" y="7639050"/>
              <a:ext cx="457200" cy="395288"/>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2" y="57"/>
                    <a:pt x="58" y="0"/>
                    <a:pt x="0" y="8"/>
                  </a:cubicBezTo>
                  <a:close/>
                </a:path>
              </a:pathLst>
            </a:custGeom>
            <a:solidFill>
              <a:srgbClr val="2BA400"/>
            </a:solidFill>
            <a:ln>
              <a:noFill/>
            </a:ln>
          </p:spPr>
          <p:txBody>
            <a:bodyPr lIns="68580" tIns="34290" rIns="68580" bIns="34290"/>
            <a:lstStyle/>
            <a:p>
              <a:pPr>
                <a:defRPr/>
              </a:pPr>
              <a:endParaRPr lang="zh-CN" altLang="en-US" sz="1350"/>
            </a:p>
          </p:txBody>
        </p:sp>
        <p:sp>
          <p:nvSpPr>
            <p:cNvPr id="109" name="Freeform 108"/>
            <p:cNvSpPr>
              <a:spLocks/>
            </p:cNvSpPr>
            <p:nvPr/>
          </p:nvSpPr>
          <p:spPr bwMode="auto">
            <a:xfrm>
              <a:off x="9569451" y="7688263"/>
              <a:ext cx="478367" cy="425450"/>
            </a:xfrm>
            <a:custGeom>
              <a:avLst/>
              <a:gdLst>
                <a:gd name="T0" fmla="*/ 4 w 78"/>
                <a:gd name="T1" fmla="*/ 0 h 69"/>
                <a:gd name="T2" fmla="*/ 0 w 78"/>
                <a:gd name="T3" fmla="*/ 0 h 69"/>
                <a:gd name="T4" fmla="*/ 78 w 78"/>
                <a:gd name="T5" fmla="*/ 57 h 69"/>
                <a:gd name="T6" fmla="*/ 78 w 78"/>
                <a:gd name="T7" fmla="*/ 56 h 69"/>
                <a:gd name="T8" fmla="*/ 4 w 78"/>
                <a:gd name="T9" fmla="*/ 0 h 69"/>
              </a:gdLst>
              <a:ahLst/>
              <a:cxnLst>
                <a:cxn ang="0">
                  <a:pos x="T0" y="T1"/>
                </a:cxn>
                <a:cxn ang="0">
                  <a:pos x="T2" y="T3"/>
                </a:cxn>
                <a:cxn ang="0">
                  <a:pos x="T4" y="T5"/>
                </a:cxn>
                <a:cxn ang="0">
                  <a:pos x="T6" y="T7"/>
                </a:cxn>
                <a:cxn ang="0">
                  <a:pos x="T8" y="T9"/>
                </a:cxn>
              </a:cxnLst>
              <a:rect l="0" t="0" r="r" b="b"/>
              <a:pathLst>
                <a:path w="78" h="69">
                  <a:moveTo>
                    <a:pt x="4" y="0"/>
                  </a:moveTo>
                  <a:cubicBezTo>
                    <a:pt x="2" y="0"/>
                    <a:pt x="1" y="0"/>
                    <a:pt x="0" y="0"/>
                  </a:cubicBezTo>
                  <a:cubicBezTo>
                    <a:pt x="0" y="0"/>
                    <a:pt x="15" y="69"/>
                    <a:pt x="78" y="57"/>
                  </a:cubicBezTo>
                  <a:cubicBezTo>
                    <a:pt x="78" y="57"/>
                    <a:pt x="78" y="57"/>
                    <a:pt x="78" y="56"/>
                  </a:cubicBezTo>
                  <a:lnTo>
                    <a:pt x="4" y="0"/>
                  </a:lnTo>
                  <a:close/>
                </a:path>
              </a:pathLst>
            </a:custGeom>
            <a:solidFill>
              <a:srgbClr val="236000"/>
            </a:solidFill>
            <a:ln>
              <a:noFill/>
            </a:ln>
          </p:spPr>
          <p:txBody>
            <a:bodyPr lIns="68580" tIns="34290" rIns="68580" bIns="34290"/>
            <a:lstStyle/>
            <a:p>
              <a:pPr>
                <a:defRPr/>
              </a:pPr>
              <a:endParaRPr lang="zh-CN" altLang="en-US" sz="1350"/>
            </a:p>
          </p:txBody>
        </p:sp>
        <p:sp>
          <p:nvSpPr>
            <p:cNvPr id="110" name="Freeform 109"/>
            <p:cNvSpPr>
              <a:spLocks/>
            </p:cNvSpPr>
            <p:nvPr/>
          </p:nvSpPr>
          <p:spPr bwMode="auto">
            <a:xfrm>
              <a:off x="11108267" y="7540625"/>
              <a:ext cx="486833" cy="419100"/>
            </a:xfrm>
            <a:custGeom>
              <a:avLst/>
              <a:gdLst>
                <a:gd name="T0" fmla="*/ 0 w 79"/>
                <a:gd name="T1" fmla="*/ 8 h 68"/>
                <a:gd name="T2" fmla="*/ 79 w 79"/>
                <a:gd name="T3" fmla="*/ 68 h 68"/>
                <a:gd name="T4" fmla="*/ 0 w 79"/>
                <a:gd name="T5" fmla="*/ 8 h 68"/>
              </a:gdLst>
              <a:ahLst/>
              <a:cxnLst>
                <a:cxn ang="0">
                  <a:pos x="T0" y="T1"/>
                </a:cxn>
                <a:cxn ang="0">
                  <a:pos x="T2" y="T3"/>
                </a:cxn>
                <a:cxn ang="0">
                  <a:pos x="T4" y="T5"/>
                </a:cxn>
              </a:cxnLst>
              <a:rect l="0" t="0" r="r" b="b"/>
              <a:pathLst>
                <a:path w="79" h="68">
                  <a:moveTo>
                    <a:pt x="0" y="8"/>
                  </a:moveTo>
                  <a:cubicBezTo>
                    <a:pt x="79" y="68"/>
                    <a:pt x="79" y="68"/>
                    <a:pt x="79" y="68"/>
                  </a:cubicBezTo>
                  <a:cubicBezTo>
                    <a:pt x="78" y="61"/>
                    <a:pt x="62" y="0"/>
                    <a:pt x="0" y="8"/>
                  </a:cubicBezTo>
                  <a:close/>
                </a:path>
              </a:pathLst>
            </a:custGeom>
            <a:solidFill>
              <a:srgbClr val="2BA400"/>
            </a:solidFill>
            <a:ln>
              <a:noFill/>
            </a:ln>
          </p:spPr>
          <p:txBody>
            <a:bodyPr lIns="68580" tIns="34290" rIns="68580" bIns="34290"/>
            <a:lstStyle/>
            <a:p>
              <a:pPr>
                <a:defRPr/>
              </a:pPr>
              <a:endParaRPr lang="zh-CN" altLang="en-US" sz="1350"/>
            </a:p>
          </p:txBody>
        </p:sp>
        <p:sp>
          <p:nvSpPr>
            <p:cNvPr id="111" name="Freeform 110"/>
            <p:cNvSpPr>
              <a:spLocks/>
            </p:cNvSpPr>
            <p:nvPr/>
          </p:nvSpPr>
          <p:spPr bwMode="auto">
            <a:xfrm>
              <a:off x="11082867" y="7589838"/>
              <a:ext cx="518584" cy="455612"/>
            </a:xfrm>
            <a:custGeom>
              <a:avLst/>
              <a:gdLst>
                <a:gd name="T0" fmla="*/ 4 w 84"/>
                <a:gd name="T1" fmla="*/ 0 h 74"/>
                <a:gd name="T2" fmla="*/ 0 w 84"/>
                <a:gd name="T3" fmla="*/ 1 h 74"/>
                <a:gd name="T4" fmla="*/ 84 w 84"/>
                <a:gd name="T5" fmla="*/ 61 h 74"/>
                <a:gd name="T6" fmla="*/ 83 w 84"/>
                <a:gd name="T7" fmla="*/ 60 h 74"/>
                <a:gd name="T8" fmla="*/ 4 w 84"/>
                <a:gd name="T9" fmla="*/ 0 h 74"/>
              </a:gdLst>
              <a:ahLst/>
              <a:cxnLst>
                <a:cxn ang="0">
                  <a:pos x="T0" y="T1"/>
                </a:cxn>
                <a:cxn ang="0">
                  <a:pos x="T2" y="T3"/>
                </a:cxn>
                <a:cxn ang="0">
                  <a:pos x="T4" y="T5"/>
                </a:cxn>
                <a:cxn ang="0">
                  <a:pos x="T6" y="T7"/>
                </a:cxn>
                <a:cxn ang="0">
                  <a:pos x="T8" y="T9"/>
                </a:cxn>
              </a:cxnLst>
              <a:rect l="0" t="0" r="r" b="b"/>
              <a:pathLst>
                <a:path w="84" h="74">
                  <a:moveTo>
                    <a:pt x="4" y="0"/>
                  </a:moveTo>
                  <a:cubicBezTo>
                    <a:pt x="3" y="0"/>
                    <a:pt x="1" y="0"/>
                    <a:pt x="0" y="1"/>
                  </a:cubicBezTo>
                  <a:cubicBezTo>
                    <a:pt x="0" y="1"/>
                    <a:pt x="16" y="74"/>
                    <a:pt x="84" y="61"/>
                  </a:cubicBezTo>
                  <a:cubicBezTo>
                    <a:pt x="84" y="61"/>
                    <a:pt x="84" y="61"/>
                    <a:pt x="83" y="60"/>
                  </a:cubicBezTo>
                  <a:lnTo>
                    <a:pt x="4" y="0"/>
                  </a:lnTo>
                  <a:close/>
                </a:path>
              </a:pathLst>
            </a:custGeom>
            <a:solidFill>
              <a:srgbClr val="236000"/>
            </a:solidFill>
            <a:ln>
              <a:noFill/>
            </a:ln>
          </p:spPr>
          <p:txBody>
            <a:bodyPr lIns="68580" tIns="34290" rIns="68580" bIns="34290"/>
            <a:lstStyle/>
            <a:p>
              <a:pPr>
                <a:defRPr/>
              </a:pPr>
              <a:endParaRPr lang="zh-CN" altLang="en-US" sz="1350"/>
            </a:p>
          </p:txBody>
        </p:sp>
        <p:sp>
          <p:nvSpPr>
            <p:cNvPr id="112" name="Freeform 111"/>
            <p:cNvSpPr>
              <a:spLocks/>
            </p:cNvSpPr>
            <p:nvPr/>
          </p:nvSpPr>
          <p:spPr bwMode="auto">
            <a:xfrm>
              <a:off x="12056534" y="7700963"/>
              <a:ext cx="141817" cy="357187"/>
            </a:xfrm>
            <a:custGeom>
              <a:avLst/>
              <a:gdLst>
                <a:gd name="T0" fmla="*/ 0 w 23"/>
                <a:gd name="T1" fmla="*/ 58 h 58"/>
                <a:gd name="T2" fmla="*/ 23 w 23"/>
                <a:gd name="T3" fmla="*/ 35 h 58"/>
                <a:gd name="T4" fmla="*/ 23 w 23"/>
                <a:gd name="T5" fmla="*/ 0 h 58"/>
                <a:gd name="T6" fmla="*/ 0 w 23"/>
                <a:gd name="T7" fmla="*/ 58 h 58"/>
              </a:gdLst>
              <a:ahLst/>
              <a:cxnLst>
                <a:cxn ang="0">
                  <a:pos x="T0" y="T1"/>
                </a:cxn>
                <a:cxn ang="0">
                  <a:pos x="T2" y="T3"/>
                </a:cxn>
                <a:cxn ang="0">
                  <a:pos x="T4" y="T5"/>
                </a:cxn>
                <a:cxn ang="0">
                  <a:pos x="T6" y="T7"/>
                </a:cxn>
              </a:cxnLst>
              <a:rect l="0" t="0" r="r" b="b"/>
              <a:pathLst>
                <a:path w="23" h="58">
                  <a:moveTo>
                    <a:pt x="0" y="58"/>
                  </a:moveTo>
                  <a:cubicBezTo>
                    <a:pt x="23" y="35"/>
                    <a:pt x="23" y="35"/>
                    <a:pt x="23" y="35"/>
                  </a:cubicBezTo>
                  <a:cubicBezTo>
                    <a:pt x="23" y="0"/>
                    <a:pt x="23" y="0"/>
                    <a:pt x="23" y="0"/>
                  </a:cubicBezTo>
                  <a:cubicBezTo>
                    <a:pt x="4" y="23"/>
                    <a:pt x="1" y="52"/>
                    <a:pt x="0" y="58"/>
                  </a:cubicBezTo>
                  <a:close/>
                </a:path>
              </a:pathLst>
            </a:custGeom>
            <a:solidFill>
              <a:srgbClr val="2BA400"/>
            </a:solidFill>
            <a:ln>
              <a:noFill/>
            </a:ln>
          </p:spPr>
          <p:txBody>
            <a:bodyPr lIns="68580" tIns="34290" rIns="68580" bIns="34290"/>
            <a:lstStyle/>
            <a:p>
              <a:pPr>
                <a:defRPr/>
              </a:pPr>
              <a:endParaRPr lang="zh-CN" altLang="en-US" sz="1350"/>
            </a:p>
          </p:txBody>
        </p:sp>
        <p:sp>
          <p:nvSpPr>
            <p:cNvPr id="113" name="Freeform 112"/>
            <p:cNvSpPr>
              <a:spLocks/>
            </p:cNvSpPr>
            <p:nvPr/>
          </p:nvSpPr>
          <p:spPr bwMode="auto">
            <a:xfrm>
              <a:off x="12056534" y="7916863"/>
              <a:ext cx="141817" cy="147637"/>
            </a:xfrm>
            <a:custGeom>
              <a:avLst/>
              <a:gdLst>
                <a:gd name="T0" fmla="*/ 0 w 23"/>
                <a:gd name="T1" fmla="*/ 23 h 24"/>
                <a:gd name="T2" fmla="*/ 0 w 23"/>
                <a:gd name="T3" fmla="*/ 24 h 24"/>
                <a:gd name="T4" fmla="*/ 23 w 23"/>
                <a:gd name="T5" fmla="*/ 22 h 24"/>
                <a:gd name="T6" fmla="*/ 23 w 23"/>
                <a:gd name="T7" fmla="*/ 0 h 24"/>
                <a:gd name="T8" fmla="*/ 0 w 23"/>
                <a:gd name="T9" fmla="*/ 23 h 24"/>
              </a:gdLst>
              <a:ahLst/>
              <a:cxnLst>
                <a:cxn ang="0">
                  <a:pos x="T0" y="T1"/>
                </a:cxn>
                <a:cxn ang="0">
                  <a:pos x="T2" y="T3"/>
                </a:cxn>
                <a:cxn ang="0">
                  <a:pos x="T4" y="T5"/>
                </a:cxn>
                <a:cxn ang="0">
                  <a:pos x="T6" y="T7"/>
                </a:cxn>
                <a:cxn ang="0">
                  <a:pos x="T8" y="T9"/>
                </a:cxn>
              </a:cxnLst>
              <a:rect l="0" t="0" r="r" b="b"/>
              <a:pathLst>
                <a:path w="23" h="24">
                  <a:moveTo>
                    <a:pt x="0" y="23"/>
                  </a:moveTo>
                  <a:cubicBezTo>
                    <a:pt x="0" y="23"/>
                    <a:pt x="0" y="24"/>
                    <a:pt x="0" y="24"/>
                  </a:cubicBezTo>
                  <a:cubicBezTo>
                    <a:pt x="8" y="24"/>
                    <a:pt x="16" y="24"/>
                    <a:pt x="23" y="22"/>
                  </a:cubicBezTo>
                  <a:cubicBezTo>
                    <a:pt x="23" y="0"/>
                    <a:pt x="23" y="0"/>
                    <a:pt x="23" y="0"/>
                  </a:cubicBezTo>
                  <a:lnTo>
                    <a:pt x="0" y="23"/>
                  </a:lnTo>
                  <a:close/>
                </a:path>
              </a:pathLst>
            </a:custGeom>
            <a:solidFill>
              <a:srgbClr val="236000"/>
            </a:solidFill>
            <a:ln>
              <a:noFill/>
            </a:ln>
          </p:spPr>
          <p:txBody>
            <a:bodyPr lIns="68580" tIns="34290" rIns="68580" bIns="34290"/>
            <a:lstStyle/>
            <a:p>
              <a:pPr>
                <a:defRPr/>
              </a:pPr>
              <a:endParaRPr lang="zh-CN" altLang="en-US" sz="1350"/>
            </a:p>
          </p:txBody>
        </p:sp>
        <p:sp>
          <p:nvSpPr>
            <p:cNvPr id="114" name="Freeform 113"/>
            <p:cNvSpPr>
              <a:spLocks/>
            </p:cNvSpPr>
            <p:nvPr/>
          </p:nvSpPr>
          <p:spPr bwMode="auto">
            <a:xfrm>
              <a:off x="11034184" y="8051800"/>
              <a:ext cx="518583" cy="523875"/>
            </a:xfrm>
            <a:custGeom>
              <a:avLst/>
              <a:gdLst>
                <a:gd name="T0" fmla="*/ 84 w 84"/>
                <a:gd name="T1" fmla="*/ 0 h 85"/>
                <a:gd name="T2" fmla="*/ 0 w 84"/>
                <a:gd name="T3" fmla="*/ 85 h 85"/>
                <a:gd name="T4" fmla="*/ 84 w 84"/>
                <a:gd name="T5" fmla="*/ 0 h 85"/>
              </a:gdLst>
              <a:ahLst/>
              <a:cxnLst>
                <a:cxn ang="0">
                  <a:pos x="T0" y="T1"/>
                </a:cxn>
                <a:cxn ang="0">
                  <a:pos x="T2" y="T3"/>
                </a:cxn>
                <a:cxn ang="0">
                  <a:pos x="T4" y="T5"/>
                </a:cxn>
              </a:cxnLst>
              <a:rect l="0" t="0" r="r" b="b"/>
              <a:pathLst>
                <a:path w="84" h="85">
                  <a:moveTo>
                    <a:pt x="84" y="0"/>
                  </a:moveTo>
                  <a:cubicBezTo>
                    <a:pt x="0" y="85"/>
                    <a:pt x="0" y="85"/>
                    <a:pt x="0" y="85"/>
                  </a:cubicBezTo>
                  <a:cubicBezTo>
                    <a:pt x="0" y="76"/>
                    <a:pt x="9" y="1"/>
                    <a:pt x="84" y="0"/>
                  </a:cubicBezTo>
                  <a:close/>
                </a:path>
              </a:pathLst>
            </a:custGeom>
            <a:solidFill>
              <a:srgbClr val="2BA400"/>
            </a:solidFill>
            <a:ln>
              <a:noFill/>
            </a:ln>
          </p:spPr>
          <p:txBody>
            <a:bodyPr lIns="68580" tIns="34290" rIns="68580" bIns="34290"/>
            <a:lstStyle/>
            <a:p>
              <a:pPr>
                <a:defRPr/>
              </a:pPr>
              <a:endParaRPr lang="zh-CN" altLang="en-US" sz="1350"/>
            </a:p>
          </p:txBody>
        </p:sp>
        <p:sp>
          <p:nvSpPr>
            <p:cNvPr id="115" name="Freeform 114"/>
            <p:cNvSpPr>
              <a:spLocks/>
            </p:cNvSpPr>
            <p:nvPr/>
          </p:nvSpPr>
          <p:spPr bwMode="auto">
            <a:xfrm>
              <a:off x="11034184" y="8051800"/>
              <a:ext cx="548216" cy="530225"/>
            </a:xfrm>
            <a:custGeom>
              <a:avLst/>
              <a:gdLst>
                <a:gd name="T0" fmla="*/ 89 w 89"/>
                <a:gd name="T1" fmla="*/ 0 h 86"/>
                <a:gd name="T2" fmla="*/ 84 w 89"/>
                <a:gd name="T3" fmla="*/ 0 h 86"/>
                <a:gd name="T4" fmla="*/ 0 w 89"/>
                <a:gd name="T5" fmla="*/ 85 h 86"/>
                <a:gd name="T6" fmla="*/ 0 w 89"/>
                <a:gd name="T7" fmla="*/ 86 h 86"/>
                <a:gd name="T8" fmla="*/ 16 w 89"/>
                <a:gd name="T9" fmla="*/ 86 h 86"/>
                <a:gd name="T10" fmla="*/ 89 w 89"/>
                <a:gd name="T11" fmla="*/ 0 h 86"/>
              </a:gdLst>
              <a:ahLst/>
              <a:cxnLst>
                <a:cxn ang="0">
                  <a:pos x="T0" y="T1"/>
                </a:cxn>
                <a:cxn ang="0">
                  <a:pos x="T2" y="T3"/>
                </a:cxn>
                <a:cxn ang="0">
                  <a:pos x="T4" y="T5"/>
                </a:cxn>
                <a:cxn ang="0">
                  <a:pos x="T6" y="T7"/>
                </a:cxn>
                <a:cxn ang="0">
                  <a:pos x="T8" y="T9"/>
                </a:cxn>
                <a:cxn ang="0">
                  <a:pos x="T10" y="T11"/>
                </a:cxn>
              </a:cxnLst>
              <a:rect l="0" t="0" r="r" b="b"/>
              <a:pathLst>
                <a:path w="89" h="86">
                  <a:moveTo>
                    <a:pt x="89" y="0"/>
                  </a:moveTo>
                  <a:cubicBezTo>
                    <a:pt x="87" y="0"/>
                    <a:pt x="86" y="0"/>
                    <a:pt x="84" y="0"/>
                  </a:cubicBezTo>
                  <a:cubicBezTo>
                    <a:pt x="0" y="85"/>
                    <a:pt x="0" y="85"/>
                    <a:pt x="0" y="85"/>
                  </a:cubicBezTo>
                  <a:cubicBezTo>
                    <a:pt x="0" y="86"/>
                    <a:pt x="0" y="86"/>
                    <a:pt x="0" y="86"/>
                  </a:cubicBezTo>
                  <a:cubicBezTo>
                    <a:pt x="16" y="86"/>
                    <a:pt x="16" y="86"/>
                    <a:pt x="16" y="86"/>
                  </a:cubicBezTo>
                  <a:cubicBezTo>
                    <a:pt x="83" y="78"/>
                    <a:pt x="89" y="0"/>
                    <a:pt x="89" y="0"/>
                  </a:cubicBezTo>
                  <a:close/>
                </a:path>
              </a:pathLst>
            </a:custGeom>
            <a:solidFill>
              <a:srgbClr val="236000"/>
            </a:solidFill>
            <a:ln>
              <a:noFill/>
            </a:ln>
          </p:spPr>
          <p:txBody>
            <a:bodyPr lIns="68580" tIns="34290" rIns="68580" bIns="34290"/>
            <a:lstStyle/>
            <a:p>
              <a:pPr>
                <a:defRPr/>
              </a:pPr>
              <a:endParaRPr lang="zh-CN" altLang="en-US" sz="1350"/>
            </a:p>
          </p:txBody>
        </p:sp>
        <p:sp>
          <p:nvSpPr>
            <p:cNvPr id="116" name="Freeform 115"/>
            <p:cNvSpPr>
              <a:spLocks/>
            </p:cNvSpPr>
            <p:nvPr/>
          </p:nvSpPr>
          <p:spPr bwMode="auto">
            <a:xfrm>
              <a:off x="11034184" y="8582025"/>
              <a:ext cx="99483" cy="6350"/>
            </a:xfrm>
            <a:custGeom>
              <a:avLst/>
              <a:gdLst>
                <a:gd name="T0" fmla="*/ 0 w 16"/>
                <a:gd name="T1" fmla="*/ 0 h 1"/>
                <a:gd name="T2" fmla="*/ 0 w 16"/>
                <a:gd name="T3" fmla="*/ 0 h 1"/>
                <a:gd name="T4" fmla="*/ 16 w 16"/>
                <a:gd name="T5" fmla="*/ 0 h 1"/>
                <a:gd name="T6" fmla="*/ 0 w 16"/>
                <a:gd name="T7" fmla="*/ 0 h 1"/>
              </a:gdLst>
              <a:ahLst/>
              <a:cxnLst>
                <a:cxn ang="0">
                  <a:pos x="T0" y="T1"/>
                </a:cxn>
                <a:cxn ang="0">
                  <a:pos x="T2" y="T3"/>
                </a:cxn>
                <a:cxn ang="0">
                  <a:pos x="T4" y="T5"/>
                </a:cxn>
                <a:cxn ang="0">
                  <a:pos x="T6" y="T7"/>
                </a:cxn>
              </a:cxnLst>
              <a:rect l="0" t="0" r="r" b="b"/>
              <a:pathLst>
                <a:path w="16" h="1">
                  <a:moveTo>
                    <a:pt x="0" y="0"/>
                  </a:moveTo>
                  <a:cubicBezTo>
                    <a:pt x="0" y="0"/>
                    <a:pt x="0" y="0"/>
                    <a:pt x="0" y="0"/>
                  </a:cubicBezTo>
                  <a:cubicBezTo>
                    <a:pt x="6" y="1"/>
                    <a:pt x="11" y="0"/>
                    <a:pt x="16" y="0"/>
                  </a:cubicBezTo>
                  <a:lnTo>
                    <a:pt x="0" y="0"/>
                  </a:lnTo>
                  <a:close/>
                </a:path>
              </a:pathLst>
            </a:custGeom>
            <a:solidFill>
              <a:srgbClr val="236000"/>
            </a:solidFill>
            <a:ln>
              <a:noFill/>
            </a:ln>
          </p:spPr>
          <p:txBody>
            <a:bodyPr lIns="68580" tIns="34290" rIns="68580" bIns="34290"/>
            <a:lstStyle/>
            <a:p>
              <a:pPr>
                <a:defRPr/>
              </a:pPr>
              <a:endParaRPr lang="zh-CN" altLang="en-US" sz="1350"/>
            </a:p>
          </p:txBody>
        </p:sp>
        <p:sp>
          <p:nvSpPr>
            <p:cNvPr id="117" name="Freeform 116"/>
            <p:cNvSpPr>
              <a:spLocks/>
            </p:cNvSpPr>
            <p:nvPr/>
          </p:nvSpPr>
          <p:spPr bwMode="auto">
            <a:xfrm>
              <a:off x="10124018" y="7983538"/>
              <a:ext cx="522816" cy="525462"/>
            </a:xfrm>
            <a:custGeom>
              <a:avLst/>
              <a:gdLst>
                <a:gd name="T0" fmla="*/ 85 w 85"/>
                <a:gd name="T1" fmla="*/ 0 h 85"/>
                <a:gd name="T2" fmla="*/ 0 w 85"/>
                <a:gd name="T3" fmla="*/ 85 h 85"/>
                <a:gd name="T4" fmla="*/ 85 w 85"/>
                <a:gd name="T5" fmla="*/ 0 h 85"/>
              </a:gdLst>
              <a:ahLst/>
              <a:cxnLst>
                <a:cxn ang="0">
                  <a:pos x="T0" y="T1"/>
                </a:cxn>
                <a:cxn ang="0">
                  <a:pos x="T2" y="T3"/>
                </a:cxn>
                <a:cxn ang="0">
                  <a:pos x="T4" y="T5"/>
                </a:cxn>
              </a:cxnLst>
              <a:rect l="0" t="0" r="r" b="b"/>
              <a:pathLst>
                <a:path w="85" h="85">
                  <a:moveTo>
                    <a:pt x="85" y="0"/>
                  </a:moveTo>
                  <a:cubicBezTo>
                    <a:pt x="0" y="85"/>
                    <a:pt x="0" y="85"/>
                    <a:pt x="0" y="85"/>
                  </a:cubicBezTo>
                  <a:cubicBezTo>
                    <a:pt x="1" y="76"/>
                    <a:pt x="10" y="1"/>
                    <a:pt x="85" y="0"/>
                  </a:cubicBezTo>
                  <a:close/>
                </a:path>
              </a:pathLst>
            </a:custGeom>
            <a:solidFill>
              <a:srgbClr val="2BA400"/>
            </a:solidFill>
            <a:ln>
              <a:noFill/>
            </a:ln>
          </p:spPr>
          <p:txBody>
            <a:bodyPr lIns="68580" tIns="34290" rIns="68580" bIns="34290"/>
            <a:lstStyle/>
            <a:p>
              <a:pPr>
                <a:defRPr/>
              </a:pPr>
              <a:endParaRPr lang="zh-CN" altLang="en-US" sz="1350"/>
            </a:p>
          </p:txBody>
        </p:sp>
        <p:sp>
          <p:nvSpPr>
            <p:cNvPr id="118" name="Freeform 117"/>
            <p:cNvSpPr>
              <a:spLocks/>
            </p:cNvSpPr>
            <p:nvPr/>
          </p:nvSpPr>
          <p:spPr bwMode="auto">
            <a:xfrm>
              <a:off x="10124018" y="7983538"/>
              <a:ext cx="548216" cy="561975"/>
            </a:xfrm>
            <a:custGeom>
              <a:avLst/>
              <a:gdLst>
                <a:gd name="T0" fmla="*/ 85 w 89"/>
                <a:gd name="T1" fmla="*/ 0 h 91"/>
                <a:gd name="T2" fmla="*/ 89 w 89"/>
                <a:gd name="T3" fmla="*/ 0 h 91"/>
                <a:gd name="T4" fmla="*/ 0 w 89"/>
                <a:gd name="T5" fmla="*/ 86 h 91"/>
                <a:gd name="T6" fmla="*/ 0 w 89"/>
                <a:gd name="T7" fmla="*/ 85 h 91"/>
                <a:gd name="T8" fmla="*/ 85 w 89"/>
                <a:gd name="T9" fmla="*/ 0 h 91"/>
              </a:gdLst>
              <a:ahLst/>
              <a:cxnLst>
                <a:cxn ang="0">
                  <a:pos x="T0" y="T1"/>
                </a:cxn>
                <a:cxn ang="0">
                  <a:pos x="T2" y="T3"/>
                </a:cxn>
                <a:cxn ang="0">
                  <a:pos x="T4" y="T5"/>
                </a:cxn>
                <a:cxn ang="0">
                  <a:pos x="T6" y="T7"/>
                </a:cxn>
                <a:cxn ang="0">
                  <a:pos x="T8" y="T9"/>
                </a:cxn>
              </a:cxnLst>
              <a:rect l="0" t="0" r="r" b="b"/>
              <a:pathLst>
                <a:path w="89" h="91">
                  <a:moveTo>
                    <a:pt x="85" y="0"/>
                  </a:moveTo>
                  <a:cubicBezTo>
                    <a:pt x="86" y="0"/>
                    <a:pt x="88" y="0"/>
                    <a:pt x="89" y="0"/>
                  </a:cubicBezTo>
                  <a:cubicBezTo>
                    <a:pt x="89" y="0"/>
                    <a:pt x="82" y="91"/>
                    <a:pt x="0" y="86"/>
                  </a:cubicBezTo>
                  <a:cubicBezTo>
                    <a:pt x="0" y="86"/>
                    <a:pt x="0" y="86"/>
                    <a:pt x="0" y="85"/>
                  </a:cubicBezTo>
                  <a:lnTo>
                    <a:pt x="85" y="0"/>
                  </a:lnTo>
                  <a:close/>
                </a:path>
              </a:pathLst>
            </a:custGeom>
            <a:solidFill>
              <a:srgbClr val="236000"/>
            </a:solidFill>
            <a:ln>
              <a:noFill/>
            </a:ln>
          </p:spPr>
          <p:txBody>
            <a:bodyPr lIns="68580" tIns="34290" rIns="68580" bIns="34290"/>
            <a:lstStyle/>
            <a:p>
              <a:pPr>
                <a:defRPr/>
              </a:pPr>
              <a:endParaRPr lang="zh-CN" altLang="en-US" sz="1350"/>
            </a:p>
          </p:txBody>
        </p:sp>
        <p:sp>
          <p:nvSpPr>
            <p:cNvPr id="119" name="Freeform 118"/>
            <p:cNvSpPr>
              <a:spLocks/>
            </p:cNvSpPr>
            <p:nvPr/>
          </p:nvSpPr>
          <p:spPr bwMode="auto">
            <a:xfrm>
              <a:off x="10392834" y="6813550"/>
              <a:ext cx="1153584" cy="1071563"/>
            </a:xfrm>
            <a:custGeom>
              <a:avLst/>
              <a:gdLst>
                <a:gd name="T0" fmla="*/ 84 w 187"/>
                <a:gd name="T1" fmla="*/ 69 h 174"/>
                <a:gd name="T2" fmla="*/ 79 w 187"/>
                <a:gd name="T3" fmla="*/ 4 h 174"/>
                <a:gd name="T4" fmla="*/ 98 w 187"/>
                <a:gd name="T5" fmla="*/ 64 h 174"/>
                <a:gd name="T6" fmla="*/ 148 w 187"/>
                <a:gd name="T7" fmla="*/ 43 h 174"/>
                <a:gd name="T8" fmla="*/ 116 w 187"/>
                <a:gd name="T9" fmla="*/ 80 h 174"/>
                <a:gd name="T10" fmla="*/ 176 w 187"/>
                <a:gd name="T11" fmla="*/ 97 h 174"/>
                <a:gd name="T12" fmla="*/ 113 w 187"/>
                <a:gd name="T13" fmla="*/ 99 h 174"/>
                <a:gd name="T14" fmla="*/ 138 w 187"/>
                <a:gd name="T15" fmla="*/ 149 h 174"/>
                <a:gd name="T16" fmla="*/ 97 w 187"/>
                <a:gd name="T17" fmla="*/ 114 h 174"/>
                <a:gd name="T18" fmla="*/ 89 w 187"/>
                <a:gd name="T19" fmla="*/ 169 h 174"/>
                <a:gd name="T20" fmla="*/ 73 w 187"/>
                <a:gd name="T21" fmla="*/ 118 h 174"/>
                <a:gd name="T22" fmla="*/ 19 w 187"/>
                <a:gd name="T23" fmla="*/ 129 h 174"/>
                <a:gd name="T24" fmla="*/ 59 w 187"/>
                <a:gd name="T25" fmla="*/ 102 h 174"/>
                <a:gd name="T26" fmla="*/ 11 w 187"/>
                <a:gd name="T27" fmla="*/ 66 h 174"/>
                <a:gd name="T28" fmla="*/ 70 w 187"/>
                <a:gd name="T29" fmla="*/ 7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4">
                  <a:moveTo>
                    <a:pt x="84" y="69"/>
                  </a:moveTo>
                  <a:cubicBezTo>
                    <a:pt x="58" y="73"/>
                    <a:pt x="50" y="9"/>
                    <a:pt x="79" y="4"/>
                  </a:cubicBezTo>
                  <a:cubicBezTo>
                    <a:pt x="110" y="0"/>
                    <a:pt x="101" y="48"/>
                    <a:pt x="98" y="64"/>
                  </a:cubicBezTo>
                  <a:cubicBezTo>
                    <a:pt x="105" y="51"/>
                    <a:pt x="138" y="14"/>
                    <a:pt x="148" y="43"/>
                  </a:cubicBezTo>
                  <a:cubicBezTo>
                    <a:pt x="155" y="62"/>
                    <a:pt x="127" y="71"/>
                    <a:pt x="116" y="80"/>
                  </a:cubicBezTo>
                  <a:cubicBezTo>
                    <a:pt x="130" y="66"/>
                    <a:pt x="187" y="73"/>
                    <a:pt x="176" y="97"/>
                  </a:cubicBezTo>
                  <a:cubicBezTo>
                    <a:pt x="168" y="118"/>
                    <a:pt x="126" y="104"/>
                    <a:pt x="113" y="99"/>
                  </a:cubicBezTo>
                  <a:cubicBezTo>
                    <a:pt x="128" y="108"/>
                    <a:pt x="170" y="133"/>
                    <a:pt x="138" y="149"/>
                  </a:cubicBezTo>
                  <a:cubicBezTo>
                    <a:pt x="112" y="163"/>
                    <a:pt x="104" y="130"/>
                    <a:pt x="97" y="114"/>
                  </a:cubicBezTo>
                  <a:cubicBezTo>
                    <a:pt x="101" y="130"/>
                    <a:pt x="113" y="164"/>
                    <a:pt x="89" y="169"/>
                  </a:cubicBezTo>
                  <a:cubicBezTo>
                    <a:pt x="66" y="174"/>
                    <a:pt x="56" y="132"/>
                    <a:pt x="73" y="118"/>
                  </a:cubicBezTo>
                  <a:cubicBezTo>
                    <a:pt x="63" y="129"/>
                    <a:pt x="29" y="149"/>
                    <a:pt x="19" y="129"/>
                  </a:cubicBezTo>
                  <a:cubicBezTo>
                    <a:pt x="7" y="107"/>
                    <a:pt x="48" y="106"/>
                    <a:pt x="59" y="102"/>
                  </a:cubicBezTo>
                  <a:cubicBezTo>
                    <a:pt x="44" y="105"/>
                    <a:pt x="0" y="87"/>
                    <a:pt x="11" y="66"/>
                  </a:cubicBezTo>
                  <a:cubicBezTo>
                    <a:pt x="21" y="45"/>
                    <a:pt x="65" y="69"/>
                    <a:pt x="70" y="76"/>
                  </a:cubicBezTo>
                </a:path>
              </a:pathLst>
            </a:custGeom>
            <a:solidFill>
              <a:srgbClr val="FFFFFF"/>
            </a:solidFill>
            <a:ln>
              <a:noFill/>
            </a:ln>
          </p:spPr>
          <p:txBody>
            <a:bodyPr lIns="68580" tIns="34290" rIns="68580" bIns="34290"/>
            <a:lstStyle/>
            <a:p>
              <a:pPr>
                <a:defRPr/>
              </a:pPr>
              <a:endParaRPr lang="zh-CN" altLang="en-US" sz="1350"/>
            </a:p>
          </p:txBody>
        </p:sp>
        <p:sp>
          <p:nvSpPr>
            <p:cNvPr id="120" name="Oval 119"/>
            <p:cNvSpPr>
              <a:spLocks noChangeArrowheads="1"/>
            </p:cNvSpPr>
            <p:nvPr/>
          </p:nvSpPr>
          <p:spPr bwMode="auto">
            <a:xfrm>
              <a:off x="10714567" y="7151688"/>
              <a:ext cx="474133" cy="474662"/>
            </a:xfrm>
            <a:prstGeom prst="ellipse">
              <a:avLst/>
            </a:prstGeom>
            <a:solidFill>
              <a:srgbClr val="440000"/>
            </a:solidFill>
            <a:ln>
              <a:noFill/>
            </a:ln>
          </p:spPr>
          <p:txBody>
            <a:bodyPr lIns="68580" tIns="34290" rIns="68580" bIns="34290"/>
            <a:lstStyle/>
            <a:p>
              <a:pPr>
                <a:defRPr/>
              </a:pPr>
              <a:endParaRPr lang="zh-CN" altLang="en-US" sz="1350"/>
            </a:p>
          </p:txBody>
        </p:sp>
        <p:sp>
          <p:nvSpPr>
            <p:cNvPr id="121" name="Oval 120"/>
            <p:cNvSpPr>
              <a:spLocks noChangeArrowheads="1"/>
            </p:cNvSpPr>
            <p:nvPr/>
          </p:nvSpPr>
          <p:spPr bwMode="auto">
            <a:xfrm>
              <a:off x="10788651" y="7275513"/>
              <a:ext cx="10583"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22" name="Oval 121"/>
            <p:cNvSpPr>
              <a:spLocks noChangeArrowheads="1"/>
            </p:cNvSpPr>
            <p:nvPr/>
          </p:nvSpPr>
          <p:spPr bwMode="auto">
            <a:xfrm>
              <a:off x="10966451" y="7232650"/>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23" name="Oval 122"/>
            <p:cNvSpPr>
              <a:spLocks noChangeArrowheads="1"/>
            </p:cNvSpPr>
            <p:nvPr/>
          </p:nvSpPr>
          <p:spPr bwMode="auto">
            <a:xfrm>
              <a:off x="10930467" y="7318375"/>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24" name="Oval 123"/>
            <p:cNvSpPr>
              <a:spLocks noChangeArrowheads="1"/>
            </p:cNvSpPr>
            <p:nvPr/>
          </p:nvSpPr>
          <p:spPr bwMode="auto">
            <a:xfrm>
              <a:off x="11108267" y="7312025"/>
              <a:ext cx="12700"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25" name="Oval 124"/>
            <p:cNvSpPr>
              <a:spLocks noChangeArrowheads="1"/>
            </p:cNvSpPr>
            <p:nvPr/>
          </p:nvSpPr>
          <p:spPr bwMode="auto">
            <a:xfrm>
              <a:off x="11057467" y="7448550"/>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126" name="Oval 125"/>
            <p:cNvSpPr>
              <a:spLocks noChangeArrowheads="1"/>
            </p:cNvSpPr>
            <p:nvPr/>
          </p:nvSpPr>
          <p:spPr bwMode="auto">
            <a:xfrm>
              <a:off x="10811934" y="7416800"/>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27" name="Oval 126"/>
            <p:cNvSpPr>
              <a:spLocks noChangeArrowheads="1"/>
            </p:cNvSpPr>
            <p:nvPr/>
          </p:nvSpPr>
          <p:spPr bwMode="auto">
            <a:xfrm>
              <a:off x="10972800" y="7435850"/>
              <a:ext cx="12700"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28" name="Oval 127"/>
            <p:cNvSpPr>
              <a:spLocks noChangeArrowheads="1"/>
            </p:cNvSpPr>
            <p:nvPr/>
          </p:nvSpPr>
          <p:spPr bwMode="auto">
            <a:xfrm>
              <a:off x="10943167" y="7540625"/>
              <a:ext cx="16933"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29" name="Rectangle 128"/>
            <p:cNvSpPr>
              <a:spLocks noChangeArrowheads="1"/>
            </p:cNvSpPr>
            <p:nvPr/>
          </p:nvSpPr>
          <p:spPr bwMode="auto">
            <a:xfrm>
              <a:off x="-6350" y="8175625"/>
              <a:ext cx="12204701" cy="184150"/>
            </a:xfrm>
            <a:prstGeom prst="rect">
              <a:avLst/>
            </a:prstGeom>
            <a:solidFill>
              <a:srgbClr val="FFFFFF"/>
            </a:solidFill>
            <a:ln>
              <a:noFill/>
            </a:ln>
          </p:spPr>
          <p:txBody>
            <a:bodyPr lIns="68580" tIns="34290" rIns="68580" bIns="34290"/>
            <a:lstStyle/>
            <a:p>
              <a:pPr>
                <a:defRPr/>
              </a:pPr>
              <a:endParaRPr lang="zh-CN" altLang="en-US" sz="1350"/>
            </a:p>
          </p:txBody>
        </p:sp>
        <p:sp>
          <p:nvSpPr>
            <p:cNvPr id="130" name="Freeform 129"/>
            <p:cNvSpPr>
              <a:spLocks/>
            </p:cNvSpPr>
            <p:nvPr/>
          </p:nvSpPr>
          <p:spPr bwMode="auto">
            <a:xfrm>
              <a:off x="281518"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1" name="Freeform 130"/>
            <p:cNvSpPr>
              <a:spLocks/>
            </p:cNvSpPr>
            <p:nvPr/>
          </p:nvSpPr>
          <p:spPr bwMode="auto">
            <a:xfrm>
              <a:off x="960967" y="7799388"/>
              <a:ext cx="190500" cy="782637"/>
            </a:xfrm>
            <a:custGeom>
              <a:avLst/>
              <a:gdLst>
                <a:gd name="T0" fmla="*/ 31 w 31"/>
                <a:gd name="T1" fmla="*/ 12 h 127"/>
                <a:gd name="T2" fmla="*/ 15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5"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p:spPr>
          <p:txBody>
            <a:bodyPr lIns="68580" tIns="34290" rIns="68580" bIns="34290"/>
            <a:lstStyle/>
            <a:p>
              <a:pPr>
                <a:defRPr/>
              </a:pPr>
              <a:endParaRPr lang="zh-CN" altLang="en-US" sz="1350"/>
            </a:p>
          </p:txBody>
        </p:sp>
        <p:sp>
          <p:nvSpPr>
            <p:cNvPr id="132" name="Freeform 131"/>
            <p:cNvSpPr>
              <a:spLocks/>
            </p:cNvSpPr>
            <p:nvPr/>
          </p:nvSpPr>
          <p:spPr bwMode="auto">
            <a:xfrm>
              <a:off x="1644651"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3" name="Freeform 132"/>
            <p:cNvSpPr>
              <a:spLocks/>
            </p:cNvSpPr>
            <p:nvPr/>
          </p:nvSpPr>
          <p:spPr bwMode="auto">
            <a:xfrm>
              <a:off x="2319867"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4" name="Freeform 133"/>
            <p:cNvSpPr>
              <a:spLocks/>
            </p:cNvSpPr>
            <p:nvPr/>
          </p:nvSpPr>
          <p:spPr bwMode="auto">
            <a:xfrm>
              <a:off x="2999318"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p:spPr>
          <p:txBody>
            <a:bodyPr lIns="68580" tIns="34290" rIns="68580" bIns="34290"/>
            <a:lstStyle/>
            <a:p>
              <a:pPr>
                <a:defRPr/>
              </a:pPr>
              <a:endParaRPr lang="zh-CN" altLang="en-US" sz="1350"/>
            </a:p>
          </p:txBody>
        </p:sp>
        <p:sp>
          <p:nvSpPr>
            <p:cNvPr id="135" name="Freeform 134"/>
            <p:cNvSpPr>
              <a:spLocks/>
            </p:cNvSpPr>
            <p:nvPr/>
          </p:nvSpPr>
          <p:spPr bwMode="auto">
            <a:xfrm>
              <a:off x="3680885"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6" name="Freeform 135"/>
            <p:cNvSpPr>
              <a:spLocks/>
            </p:cNvSpPr>
            <p:nvPr/>
          </p:nvSpPr>
          <p:spPr bwMode="auto">
            <a:xfrm>
              <a:off x="43582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7" name="Freeform 136"/>
            <p:cNvSpPr>
              <a:spLocks/>
            </p:cNvSpPr>
            <p:nvPr/>
          </p:nvSpPr>
          <p:spPr bwMode="auto">
            <a:xfrm>
              <a:off x="50440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8" name="Freeform 137"/>
            <p:cNvSpPr>
              <a:spLocks/>
            </p:cNvSpPr>
            <p:nvPr/>
          </p:nvSpPr>
          <p:spPr bwMode="auto">
            <a:xfrm>
              <a:off x="571923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9" name="Freeform 138"/>
            <p:cNvSpPr>
              <a:spLocks/>
            </p:cNvSpPr>
            <p:nvPr/>
          </p:nvSpPr>
          <p:spPr bwMode="auto">
            <a:xfrm>
              <a:off x="63965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0" name="Freeform 139"/>
            <p:cNvSpPr>
              <a:spLocks/>
            </p:cNvSpPr>
            <p:nvPr/>
          </p:nvSpPr>
          <p:spPr bwMode="auto">
            <a:xfrm>
              <a:off x="70823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1" name="Freeform 140"/>
            <p:cNvSpPr>
              <a:spLocks/>
            </p:cNvSpPr>
            <p:nvPr/>
          </p:nvSpPr>
          <p:spPr bwMode="auto">
            <a:xfrm>
              <a:off x="775758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2" name="Freeform 141"/>
            <p:cNvSpPr>
              <a:spLocks/>
            </p:cNvSpPr>
            <p:nvPr/>
          </p:nvSpPr>
          <p:spPr bwMode="auto">
            <a:xfrm>
              <a:off x="84349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3" name="Freeform 142"/>
            <p:cNvSpPr>
              <a:spLocks/>
            </p:cNvSpPr>
            <p:nvPr/>
          </p:nvSpPr>
          <p:spPr bwMode="auto">
            <a:xfrm>
              <a:off x="9118600"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4" name="Freeform 143"/>
            <p:cNvSpPr>
              <a:spLocks/>
            </p:cNvSpPr>
            <p:nvPr/>
          </p:nvSpPr>
          <p:spPr bwMode="auto">
            <a:xfrm>
              <a:off x="9795934"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5" name="Freeform 144"/>
            <p:cNvSpPr>
              <a:spLocks/>
            </p:cNvSpPr>
            <p:nvPr/>
          </p:nvSpPr>
          <p:spPr bwMode="auto">
            <a:xfrm>
              <a:off x="10473267"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p:spPr>
          <p:txBody>
            <a:bodyPr lIns="68580" tIns="34290" rIns="68580" bIns="34290"/>
            <a:lstStyle/>
            <a:p>
              <a:pPr>
                <a:defRPr/>
              </a:pPr>
              <a:endParaRPr lang="zh-CN" altLang="en-US" sz="1350"/>
            </a:p>
          </p:txBody>
        </p:sp>
        <p:sp>
          <p:nvSpPr>
            <p:cNvPr id="146" name="Freeform 145"/>
            <p:cNvSpPr>
              <a:spLocks/>
            </p:cNvSpPr>
            <p:nvPr/>
          </p:nvSpPr>
          <p:spPr bwMode="auto">
            <a:xfrm>
              <a:off x="11156951"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7" name="Freeform 146"/>
            <p:cNvSpPr>
              <a:spLocks/>
            </p:cNvSpPr>
            <p:nvPr/>
          </p:nvSpPr>
          <p:spPr bwMode="auto">
            <a:xfrm>
              <a:off x="11834284"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grpSp>
      <p:sp>
        <p:nvSpPr>
          <p:cNvPr id="148" name="Rectangle 147"/>
          <p:cNvSpPr/>
          <p:nvPr/>
        </p:nvSpPr>
        <p:spPr>
          <a:xfrm>
            <a:off x="1655724" y="1755617"/>
            <a:ext cx="2606033" cy="707886"/>
          </a:xfrm>
          <a:prstGeom prst="rect">
            <a:avLst/>
          </a:prstGeom>
        </p:spPr>
        <p:txBody>
          <a:bodyPr wrap="square">
            <a:spAutoFit/>
          </a:bodyPr>
          <a:lstStyle/>
          <a:p>
            <a:r>
              <a:rPr lang="en-US" sz="4000" b="1">
                <a:latin typeface="Times New Roman" panose="02020603050405020304" pitchFamily="18" charset="0"/>
                <a:cs typeface="Times New Roman" panose="02020603050405020304" pitchFamily="18" charset="0"/>
              </a:rPr>
              <a:t>sướt mướt</a:t>
            </a:r>
          </a:p>
        </p:txBody>
      </p:sp>
      <p:sp>
        <p:nvSpPr>
          <p:cNvPr id="149" name="Rectangle 148"/>
          <p:cNvSpPr/>
          <p:nvPr/>
        </p:nvSpPr>
        <p:spPr>
          <a:xfrm>
            <a:off x="1566721" y="2695237"/>
            <a:ext cx="3488638" cy="707886"/>
          </a:xfrm>
          <a:prstGeom prst="rect">
            <a:avLst/>
          </a:prstGeom>
        </p:spPr>
        <p:txBody>
          <a:bodyPr wrap="square">
            <a:spAutoFit/>
          </a:bodyPr>
          <a:lstStyle/>
          <a:p>
            <a:r>
              <a:rPr lang="en-US" sz="4000" b="1">
                <a:latin typeface="Times New Roman" panose="02020603050405020304" pitchFamily="18" charset="0"/>
                <a:ea typeface="Calibri" panose="020F0502020204030204" pitchFamily="34" charset="0"/>
              </a:rPr>
              <a:t>ròng ròng </a:t>
            </a:r>
            <a:endParaRPr lang="en-US" sz="4000" b="1"/>
          </a:p>
        </p:txBody>
      </p:sp>
      <p:sp>
        <p:nvSpPr>
          <p:cNvPr id="150" name="Rectangle 149"/>
          <p:cNvSpPr/>
          <p:nvPr/>
        </p:nvSpPr>
        <p:spPr>
          <a:xfrm>
            <a:off x="7063247" y="1801037"/>
            <a:ext cx="4236987" cy="707886"/>
          </a:xfrm>
          <a:prstGeom prst="rect">
            <a:avLst/>
          </a:prstGeom>
        </p:spPr>
        <p:txBody>
          <a:bodyPr wrap="square">
            <a:spAutoFit/>
          </a:bodyPr>
          <a:lstStyle/>
          <a:p>
            <a:r>
              <a:rPr lang="en-US" sz="4000" b="1">
                <a:latin typeface="Times New Roman" panose="02020603050405020304" pitchFamily="18" charset="0"/>
              </a:rPr>
              <a:t>đồng sâu</a:t>
            </a:r>
            <a:endParaRPr lang="en-US" sz="4000" b="1"/>
          </a:p>
        </p:txBody>
      </p:sp>
      <p:sp>
        <p:nvSpPr>
          <p:cNvPr id="151" name="Rectangle 150"/>
          <p:cNvSpPr/>
          <p:nvPr/>
        </p:nvSpPr>
        <p:spPr>
          <a:xfrm>
            <a:off x="7063248" y="2799435"/>
            <a:ext cx="2782672" cy="707886"/>
          </a:xfrm>
          <a:prstGeom prst="rect">
            <a:avLst/>
          </a:prstGeom>
        </p:spPr>
        <p:txBody>
          <a:bodyPr wrap="square">
            <a:spAutoFit/>
          </a:bodyPr>
          <a:lstStyle/>
          <a:p>
            <a:r>
              <a:rPr lang="en-US" sz="4000" b="1">
                <a:latin typeface="Times New Roman" panose="02020603050405020304" pitchFamily="18" charset="0"/>
              </a:rPr>
              <a:t>lắt léo</a:t>
            </a:r>
            <a:endParaRPr lang="en-US" sz="4000" b="1"/>
          </a:p>
        </p:txBody>
      </p:sp>
    </p:spTree>
    <p:extLst>
      <p:ext uri="{BB962C8B-B14F-4D97-AF65-F5344CB8AC3E}">
        <p14:creationId xmlns:p14="http://schemas.microsoft.com/office/powerpoint/2010/main" val="3160008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8"/>
                                        </p:tgtEl>
                                        <p:attrNameLst>
                                          <p:attrName>style.visibility</p:attrName>
                                        </p:attrNameLst>
                                      </p:cBhvr>
                                      <p:to>
                                        <p:strVal val="visible"/>
                                      </p:to>
                                    </p:set>
                                    <p:animEffect transition="in" filter="fade">
                                      <p:cBhvr>
                                        <p:cTn id="12" dur="500"/>
                                        <p:tgtEl>
                                          <p:spTgt spid="1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9"/>
                                        </p:tgtEl>
                                        <p:attrNameLst>
                                          <p:attrName>style.visibility</p:attrName>
                                        </p:attrNameLst>
                                      </p:cBhvr>
                                      <p:to>
                                        <p:strVal val="visible"/>
                                      </p:to>
                                    </p:set>
                                    <p:animEffect transition="in" filter="fade">
                                      <p:cBhvr>
                                        <p:cTn id="17" dur="500"/>
                                        <p:tgtEl>
                                          <p:spTgt spid="14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0"/>
                                        </p:tgtEl>
                                        <p:attrNameLst>
                                          <p:attrName>style.visibility</p:attrName>
                                        </p:attrNameLst>
                                      </p:cBhvr>
                                      <p:to>
                                        <p:strVal val="visible"/>
                                      </p:to>
                                    </p:set>
                                    <p:animEffect transition="in" filter="fade">
                                      <p:cBhvr>
                                        <p:cTn id="22" dur="500"/>
                                        <p:tgtEl>
                                          <p:spTgt spid="15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1"/>
                                        </p:tgtEl>
                                        <p:attrNameLst>
                                          <p:attrName>style.visibility</p:attrName>
                                        </p:attrNameLst>
                                      </p:cBhvr>
                                      <p:to>
                                        <p:strVal val="visible"/>
                                      </p:to>
                                    </p:set>
                                    <p:animEffect transition="in" filter="fade">
                                      <p:cBhvr>
                                        <p:cTn id="27"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8" grpId="0"/>
      <p:bldP spid="149" grpId="0"/>
      <p:bldP spid="150" grpId="0"/>
      <p:bldP spid="1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0000">
              <a:srgbClr val="92D050"/>
            </a:gs>
            <a:gs pos="26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Rectangle 3"/>
          <p:cNvSpPr/>
          <p:nvPr/>
        </p:nvSpPr>
        <p:spPr>
          <a:xfrm>
            <a:off x="1284508" y="1407661"/>
            <a:ext cx="6096000" cy="707886"/>
          </a:xfrm>
          <a:prstGeom prst="rect">
            <a:avLst/>
          </a:prstGeom>
        </p:spPr>
        <p:txBody>
          <a:bodyPr wrap="square">
            <a:spAutoFit/>
          </a:bodyPr>
          <a:lstStyle/>
          <a:p>
            <a:r>
              <a:rPr lang="en-US" sz="4000" b="1" i="1">
                <a:solidFill>
                  <a:srgbClr val="181717"/>
                </a:solidFill>
                <a:latin typeface="Times New Roman" panose="02020603050405020304" pitchFamily="18" charset="0"/>
                <a:ea typeface="Times New Roman" panose="02020603050405020304" pitchFamily="18" charset="0"/>
              </a:rPr>
              <a:t>dầm dề</a:t>
            </a:r>
            <a:r>
              <a:rPr lang="en-US" sz="4000">
                <a:solidFill>
                  <a:srgbClr val="181717"/>
                </a:solidFill>
                <a:latin typeface="Times New Roman" panose="02020603050405020304" pitchFamily="18" charset="0"/>
                <a:ea typeface="Times New Roman" panose="02020603050405020304" pitchFamily="18" charset="0"/>
              </a:rPr>
              <a:t>: ý nói mưa kéo dài</a:t>
            </a:r>
            <a:endParaRPr lang="en-US" sz="4000"/>
          </a:p>
        </p:txBody>
      </p:sp>
      <p:sp>
        <p:nvSpPr>
          <p:cNvPr id="5" name="Rectangle 4"/>
          <p:cNvSpPr/>
          <p:nvPr/>
        </p:nvSpPr>
        <p:spPr>
          <a:xfrm>
            <a:off x="4300842" y="256198"/>
            <a:ext cx="3308272" cy="1015663"/>
          </a:xfrm>
          <a:prstGeom prst="rect">
            <a:avLst/>
          </a:prstGeom>
          <a:solidFill>
            <a:srgbClr val="33CC33"/>
          </a:solidFill>
        </p:spPr>
        <p:txBody>
          <a:bodyPr wrap="square">
            <a:spAutoFit/>
          </a:bodyPr>
          <a:lstStyle/>
          <a:p>
            <a:pPr algn="ctr"/>
            <a:r>
              <a:rPr lang="en-US" sz="6000" b="1">
                <a:ln w="22225">
                  <a:solidFill>
                    <a:srgbClr val="FFC000"/>
                  </a:solidFill>
                  <a:prstDash val="solid"/>
                </a:ln>
                <a:solidFill>
                  <a:srgbClr val="FF0000"/>
                </a:solidFill>
                <a:latin typeface="Times New Roman" panose="02020603050405020304" pitchFamily="18" charset="0"/>
                <a:ea typeface="Times New Roman" panose="02020603050405020304" pitchFamily="18" charset="0"/>
              </a:rPr>
              <a:t>Từ ngữ </a:t>
            </a:r>
            <a:endParaRPr lang="en-US" sz="6000" b="1">
              <a:ln w="22225">
                <a:solidFill>
                  <a:srgbClr val="FFC000"/>
                </a:solidFill>
                <a:prstDash val="solid"/>
              </a:ln>
              <a:solidFill>
                <a:srgbClr val="FF0000"/>
              </a:solidFill>
            </a:endParaRPr>
          </a:p>
        </p:txBody>
      </p:sp>
      <p:sp>
        <p:nvSpPr>
          <p:cNvPr id="6" name="Rectangle 5"/>
          <p:cNvSpPr/>
          <p:nvPr/>
        </p:nvSpPr>
        <p:spPr>
          <a:xfrm>
            <a:off x="1251850" y="2202354"/>
            <a:ext cx="10678886" cy="707886"/>
          </a:xfrm>
          <a:prstGeom prst="rect">
            <a:avLst/>
          </a:prstGeom>
        </p:spPr>
        <p:txBody>
          <a:bodyPr wrap="square">
            <a:spAutoFit/>
          </a:bodyPr>
          <a:lstStyle/>
          <a:p>
            <a:r>
              <a:rPr lang="en-US" sz="4000" b="1" i="1">
                <a:solidFill>
                  <a:srgbClr val="181717"/>
                </a:solidFill>
                <a:latin typeface="Times New Roman" panose="02020603050405020304" pitchFamily="18" charset="0"/>
                <a:ea typeface="Times New Roman" panose="02020603050405020304" pitchFamily="18" charset="0"/>
              </a:rPr>
              <a:t>sướt mướt</a:t>
            </a:r>
            <a:r>
              <a:rPr lang="en-US" sz="4000">
                <a:solidFill>
                  <a:srgbClr val="181717"/>
                </a:solidFill>
                <a:latin typeface="Times New Roman" panose="02020603050405020304" pitchFamily="18" charset="0"/>
                <a:ea typeface="Times New Roman" panose="02020603050405020304" pitchFamily="18" charset="0"/>
              </a:rPr>
              <a:t>: ý nói mưa buồn</a:t>
            </a:r>
            <a:endParaRPr lang="en-US" sz="4000"/>
          </a:p>
        </p:txBody>
      </p:sp>
      <p:sp>
        <p:nvSpPr>
          <p:cNvPr id="7" name="Rectangle 6"/>
          <p:cNvSpPr/>
          <p:nvPr/>
        </p:nvSpPr>
        <p:spPr>
          <a:xfrm>
            <a:off x="1159322" y="2964389"/>
            <a:ext cx="10058407" cy="1323439"/>
          </a:xfrm>
          <a:prstGeom prst="rect">
            <a:avLst/>
          </a:prstGeom>
        </p:spPr>
        <p:txBody>
          <a:bodyPr wrap="square">
            <a:spAutoFit/>
          </a:bodyPr>
          <a:lstStyle/>
          <a:p>
            <a:r>
              <a:rPr lang="en-US" sz="4000" b="1" i="1">
                <a:solidFill>
                  <a:srgbClr val="181717"/>
                </a:solidFill>
                <a:latin typeface="Times New Roman" panose="02020603050405020304" pitchFamily="18" charset="0"/>
                <a:ea typeface="Times New Roman" panose="02020603050405020304" pitchFamily="18" charset="0"/>
              </a:rPr>
              <a:t>lắt lẻo</a:t>
            </a:r>
            <a:r>
              <a:rPr lang="en-US" sz="4000">
                <a:solidFill>
                  <a:srgbClr val="181717"/>
                </a:solidFill>
                <a:latin typeface="Times New Roman" panose="02020603050405020304" pitchFamily="18" charset="0"/>
                <a:ea typeface="Times New Roman" panose="02020603050405020304" pitchFamily="18" charset="0"/>
              </a:rPr>
              <a:t>: ý nói chông chênh, không vững chắc ở </a:t>
            </a:r>
          </a:p>
          <a:p>
            <a:r>
              <a:rPr lang="en-US" sz="4000">
                <a:solidFill>
                  <a:srgbClr val="181717"/>
                </a:solidFill>
                <a:latin typeface="Times New Roman" panose="02020603050405020304" pitchFamily="18" charset="0"/>
                <a:ea typeface="Times New Roman" panose="02020603050405020304" pitchFamily="18" charset="0"/>
              </a:rPr>
              <a:t>trên cao.</a:t>
            </a:r>
            <a:endParaRPr lang="en-US" sz="4000"/>
          </a:p>
        </p:txBody>
      </p:sp>
      <p:grpSp>
        <p:nvGrpSpPr>
          <p:cNvPr id="8" name="组合 5"/>
          <p:cNvGrpSpPr>
            <a:grpSpLocks/>
          </p:cNvGrpSpPr>
          <p:nvPr/>
        </p:nvGrpSpPr>
        <p:grpSpPr bwMode="auto">
          <a:xfrm>
            <a:off x="81828" y="4350367"/>
            <a:ext cx="12110172" cy="2527300"/>
            <a:chOff x="-6350" y="6061075"/>
            <a:chExt cx="12204701" cy="2527300"/>
          </a:xfrm>
        </p:grpSpPr>
        <p:sp>
          <p:nvSpPr>
            <p:cNvPr id="9" name="Freeform 8"/>
            <p:cNvSpPr>
              <a:spLocks/>
            </p:cNvSpPr>
            <p:nvPr/>
          </p:nvSpPr>
          <p:spPr bwMode="auto">
            <a:xfrm>
              <a:off x="1380067" y="7564438"/>
              <a:ext cx="35984" cy="1017587"/>
            </a:xfrm>
            <a:custGeom>
              <a:avLst/>
              <a:gdLst>
                <a:gd name="T0" fmla="*/ 6 w 6"/>
                <a:gd name="T1" fmla="*/ 3 h 165"/>
                <a:gd name="T2" fmla="*/ 3 w 6"/>
                <a:gd name="T3" fmla="*/ 0 h 165"/>
                <a:gd name="T4" fmla="*/ 0 w 6"/>
                <a:gd name="T5" fmla="*/ 3 h 165"/>
                <a:gd name="T6" fmla="*/ 0 w 6"/>
                <a:gd name="T7" fmla="*/ 165 h 165"/>
                <a:gd name="T8" fmla="*/ 6 w 6"/>
                <a:gd name="T9" fmla="*/ 165 h 165"/>
                <a:gd name="T10" fmla="*/ 6 w 6"/>
                <a:gd name="T11" fmla="*/ 3 h 165"/>
              </a:gdLst>
              <a:ahLst/>
              <a:cxnLst>
                <a:cxn ang="0">
                  <a:pos x="T0" y="T1"/>
                </a:cxn>
                <a:cxn ang="0">
                  <a:pos x="T2" y="T3"/>
                </a:cxn>
                <a:cxn ang="0">
                  <a:pos x="T4" y="T5"/>
                </a:cxn>
                <a:cxn ang="0">
                  <a:pos x="T6" y="T7"/>
                </a:cxn>
                <a:cxn ang="0">
                  <a:pos x="T8" y="T9"/>
                </a:cxn>
                <a:cxn ang="0">
                  <a:pos x="T10" y="T11"/>
                </a:cxn>
              </a:cxnLst>
              <a:rect l="0" t="0" r="r" b="b"/>
              <a:pathLst>
                <a:path w="6" h="165">
                  <a:moveTo>
                    <a:pt x="6" y="3"/>
                  </a:moveTo>
                  <a:cubicBezTo>
                    <a:pt x="6" y="1"/>
                    <a:pt x="5" y="0"/>
                    <a:pt x="3" y="0"/>
                  </a:cubicBezTo>
                  <a:cubicBezTo>
                    <a:pt x="2" y="0"/>
                    <a:pt x="0" y="1"/>
                    <a:pt x="0" y="3"/>
                  </a:cubicBezTo>
                  <a:cubicBezTo>
                    <a:pt x="0" y="165"/>
                    <a:pt x="0" y="165"/>
                    <a:pt x="0" y="165"/>
                  </a:cubicBezTo>
                  <a:cubicBezTo>
                    <a:pt x="6" y="165"/>
                    <a:pt x="6" y="165"/>
                    <a:pt x="6" y="165"/>
                  </a:cubicBezTo>
                  <a:lnTo>
                    <a:pt x="6" y="3"/>
                  </a:lnTo>
                  <a:close/>
                </a:path>
              </a:pathLst>
            </a:custGeom>
            <a:solidFill>
              <a:srgbClr val="359A00"/>
            </a:solidFill>
            <a:ln>
              <a:noFill/>
            </a:ln>
          </p:spPr>
          <p:txBody>
            <a:bodyPr lIns="68580" tIns="34290" rIns="68580" bIns="34290"/>
            <a:lstStyle/>
            <a:p>
              <a:pPr>
                <a:defRPr/>
              </a:pPr>
              <a:endParaRPr lang="zh-CN" altLang="en-US" sz="1350"/>
            </a:p>
          </p:txBody>
        </p:sp>
        <p:sp>
          <p:nvSpPr>
            <p:cNvPr id="10" name="Freeform 9"/>
            <p:cNvSpPr>
              <a:spLocks/>
            </p:cNvSpPr>
            <p:nvPr/>
          </p:nvSpPr>
          <p:spPr bwMode="auto">
            <a:xfrm>
              <a:off x="622301" y="6935788"/>
              <a:ext cx="35984" cy="1646237"/>
            </a:xfrm>
            <a:custGeom>
              <a:avLst/>
              <a:gdLst>
                <a:gd name="T0" fmla="*/ 6 w 6"/>
                <a:gd name="T1" fmla="*/ 4 h 267"/>
                <a:gd name="T2" fmla="*/ 3 w 6"/>
                <a:gd name="T3" fmla="*/ 0 h 267"/>
                <a:gd name="T4" fmla="*/ 0 w 6"/>
                <a:gd name="T5" fmla="*/ 4 h 267"/>
                <a:gd name="T6" fmla="*/ 0 w 6"/>
                <a:gd name="T7" fmla="*/ 267 h 267"/>
                <a:gd name="T8" fmla="*/ 6 w 6"/>
                <a:gd name="T9" fmla="*/ 267 h 267"/>
                <a:gd name="T10" fmla="*/ 6 w 6"/>
                <a:gd name="T11" fmla="*/ 4 h 267"/>
              </a:gdLst>
              <a:ahLst/>
              <a:cxnLst>
                <a:cxn ang="0">
                  <a:pos x="T0" y="T1"/>
                </a:cxn>
                <a:cxn ang="0">
                  <a:pos x="T2" y="T3"/>
                </a:cxn>
                <a:cxn ang="0">
                  <a:pos x="T4" y="T5"/>
                </a:cxn>
                <a:cxn ang="0">
                  <a:pos x="T6" y="T7"/>
                </a:cxn>
                <a:cxn ang="0">
                  <a:pos x="T8" y="T9"/>
                </a:cxn>
                <a:cxn ang="0">
                  <a:pos x="T10" y="T11"/>
                </a:cxn>
              </a:cxnLst>
              <a:rect l="0" t="0" r="r" b="b"/>
              <a:pathLst>
                <a:path w="6" h="267">
                  <a:moveTo>
                    <a:pt x="6" y="4"/>
                  </a:moveTo>
                  <a:cubicBezTo>
                    <a:pt x="6" y="2"/>
                    <a:pt x="5" y="0"/>
                    <a:pt x="3" y="0"/>
                  </a:cubicBezTo>
                  <a:cubicBezTo>
                    <a:pt x="2" y="0"/>
                    <a:pt x="0" y="2"/>
                    <a:pt x="0" y="4"/>
                  </a:cubicBezTo>
                  <a:cubicBezTo>
                    <a:pt x="0" y="267"/>
                    <a:pt x="0" y="267"/>
                    <a:pt x="0" y="267"/>
                  </a:cubicBezTo>
                  <a:cubicBezTo>
                    <a:pt x="6" y="267"/>
                    <a:pt x="6" y="267"/>
                    <a:pt x="6" y="267"/>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11" name="Freeform 10"/>
            <p:cNvSpPr>
              <a:spLocks/>
            </p:cNvSpPr>
            <p:nvPr/>
          </p:nvSpPr>
          <p:spPr bwMode="auto">
            <a:xfrm>
              <a:off x="1680634" y="6492875"/>
              <a:ext cx="38100" cy="2089150"/>
            </a:xfrm>
            <a:custGeom>
              <a:avLst/>
              <a:gdLst>
                <a:gd name="T0" fmla="*/ 6 w 6"/>
                <a:gd name="T1" fmla="*/ 6 h 339"/>
                <a:gd name="T2" fmla="*/ 3 w 6"/>
                <a:gd name="T3" fmla="*/ 0 h 339"/>
                <a:gd name="T4" fmla="*/ 0 w 6"/>
                <a:gd name="T5" fmla="*/ 6 h 339"/>
                <a:gd name="T6" fmla="*/ 0 w 6"/>
                <a:gd name="T7" fmla="*/ 339 h 339"/>
                <a:gd name="T8" fmla="*/ 6 w 6"/>
                <a:gd name="T9" fmla="*/ 339 h 339"/>
                <a:gd name="T10" fmla="*/ 6 w 6"/>
                <a:gd name="T11" fmla="*/ 6 h 339"/>
              </a:gdLst>
              <a:ahLst/>
              <a:cxnLst>
                <a:cxn ang="0">
                  <a:pos x="T0" y="T1"/>
                </a:cxn>
                <a:cxn ang="0">
                  <a:pos x="T2" y="T3"/>
                </a:cxn>
                <a:cxn ang="0">
                  <a:pos x="T4" y="T5"/>
                </a:cxn>
                <a:cxn ang="0">
                  <a:pos x="T6" y="T7"/>
                </a:cxn>
                <a:cxn ang="0">
                  <a:pos x="T8" y="T9"/>
                </a:cxn>
                <a:cxn ang="0">
                  <a:pos x="T10" y="T11"/>
                </a:cxn>
              </a:cxnLst>
              <a:rect l="0" t="0" r="r" b="b"/>
              <a:pathLst>
                <a:path w="6" h="339">
                  <a:moveTo>
                    <a:pt x="6" y="6"/>
                  </a:moveTo>
                  <a:cubicBezTo>
                    <a:pt x="6" y="3"/>
                    <a:pt x="5" y="0"/>
                    <a:pt x="3" y="0"/>
                  </a:cubicBezTo>
                  <a:cubicBezTo>
                    <a:pt x="2" y="0"/>
                    <a:pt x="0" y="3"/>
                    <a:pt x="0" y="6"/>
                  </a:cubicBezTo>
                  <a:cubicBezTo>
                    <a:pt x="0" y="339"/>
                    <a:pt x="0" y="339"/>
                    <a:pt x="0" y="339"/>
                  </a:cubicBezTo>
                  <a:cubicBezTo>
                    <a:pt x="6" y="339"/>
                    <a:pt x="6" y="339"/>
                    <a:pt x="6" y="339"/>
                  </a:cubicBezTo>
                  <a:lnTo>
                    <a:pt x="6" y="6"/>
                  </a:lnTo>
                  <a:close/>
                </a:path>
              </a:pathLst>
            </a:custGeom>
            <a:solidFill>
              <a:srgbClr val="359A00"/>
            </a:solidFill>
            <a:ln>
              <a:noFill/>
            </a:ln>
          </p:spPr>
          <p:txBody>
            <a:bodyPr lIns="68580" tIns="34290" rIns="68580" bIns="34290"/>
            <a:lstStyle/>
            <a:p>
              <a:pPr>
                <a:defRPr/>
              </a:pPr>
              <a:endParaRPr lang="zh-CN" altLang="en-US" sz="1350"/>
            </a:p>
          </p:txBody>
        </p:sp>
        <p:sp>
          <p:nvSpPr>
            <p:cNvPr id="12" name="Freeform 11"/>
            <p:cNvSpPr>
              <a:spLocks/>
            </p:cNvSpPr>
            <p:nvPr/>
          </p:nvSpPr>
          <p:spPr bwMode="auto">
            <a:xfrm>
              <a:off x="2338918" y="6683375"/>
              <a:ext cx="38100" cy="1898650"/>
            </a:xfrm>
            <a:custGeom>
              <a:avLst/>
              <a:gdLst>
                <a:gd name="T0" fmla="*/ 6 w 6"/>
                <a:gd name="T1" fmla="*/ 4 h 308"/>
                <a:gd name="T2" fmla="*/ 3 w 6"/>
                <a:gd name="T3" fmla="*/ 0 h 308"/>
                <a:gd name="T4" fmla="*/ 0 w 6"/>
                <a:gd name="T5" fmla="*/ 4 h 308"/>
                <a:gd name="T6" fmla="*/ 0 w 6"/>
                <a:gd name="T7" fmla="*/ 308 h 308"/>
                <a:gd name="T8" fmla="*/ 6 w 6"/>
                <a:gd name="T9" fmla="*/ 308 h 308"/>
                <a:gd name="T10" fmla="*/ 6 w 6"/>
                <a:gd name="T11" fmla="*/ 4 h 308"/>
              </a:gdLst>
              <a:ahLst/>
              <a:cxnLst>
                <a:cxn ang="0">
                  <a:pos x="T0" y="T1"/>
                </a:cxn>
                <a:cxn ang="0">
                  <a:pos x="T2" y="T3"/>
                </a:cxn>
                <a:cxn ang="0">
                  <a:pos x="T4" y="T5"/>
                </a:cxn>
                <a:cxn ang="0">
                  <a:pos x="T6" y="T7"/>
                </a:cxn>
                <a:cxn ang="0">
                  <a:pos x="T8" y="T9"/>
                </a:cxn>
                <a:cxn ang="0">
                  <a:pos x="T10" y="T11"/>
                </a:cxn>
              </a:cxnLst>
              <a:rect l="0" t="0" r="r" b="b"/>
              <a:pathLst>
                <a:path w="6" h="308">
                  <a:moveTo>
                    <a:pt x="6" y="4"/>
                  </a:moveTo>
                  <a:cubicBezTo>
                    <a:pt x="6" y="2"/>
                    <a:pt x="4" y="0"/>
                    <a:pt x="3" y="0"/>
                  </a:cubicBezTo>
                  <a:cubicBezTo>
                    <a:pt x="1" y="0"/>
                    <a:pt x="0" y="2"/>
                    <a:pt x="0" y="4"/>
                  </a:cubicBezTo>
                  <a:cubicBezTo>
                    <a:pt x="0" y="308"/>
                    <a:pt x="0" y="308"/>
                    <a:pt x="0" y="308"/>
                  </a:cubicBezTo>
                  <a:cubicBezTo>
                    <a:pt x="6" y="308"/>
                    <a:pt x="6" y="308"/>
                    <a:pt x="6" y="308"/>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13" name="Freeform 12"/>
            <p:cNvSpPr>
              <a:spLocks/>
            </p:cNvSpPr>
            <p:nvPr/>
          </p:nvSpPr>
          <p:spPr bwMode="auto">
            <a:xfrm>
              <a:off x="2611967" y="7485063"/>
              <a:ext cx="29633" cy="1096962"/>
            </a:xfrm>
            <a:custGeom>
              <a:avLst/>
              <a:gdLst>
                <a:gd name="T0" fmla="*/ 5 w 5"/>
                <a:gd name="T1" fmla="*/ 3 h 178"/>
                <a:gd name="T2" fmla="*/ 2 w 5"/>
                <a:gd name="T3" fmla="*/ 0 h 178"/>
                <a:gd name="T4" fmla="*/ 0 w 5"/>
                <a:gd name="T5" fmla="*/ 3 h 178"/>
                <a:gd name="T6" fmla="*/ 0 w 5"/>
                <a:gd name="T7" fmla="*/ 178 h 178"/>
                <a:gd name="T8" fmla="*/ 5 w 5"/>
                <a:gd name="T9" fmla="*/ 178 h 178"/>
                <a:gd name="T10" fmla="*/ 5 w 5"/>
                <a:gd name="T11" fmla="*/ 3 h 178"/>
              </a:gdLst>
              <a:ahLst/>
              <a:cxnLst>
                <a:cxn ang="0">
                  <a:pos x="T0" y="T1"/>
                </a:cxn>
                <a:cxn ang="0">
                  <a:pos x="T2" y="T3"/>
                </a:cxn>
                <a:cxn ang="0">
                  <a:pos x="T4" y="T5"/>
                </a:cxn>
                <a:cxn ang="0">
                  <a:pos x="T6" y="T7"/>
                </a:cxn>
                <a:cxn ang="0">
                  <a:pos x="T8" y="T9"/>
                </a:cxn>
                <a:cxn ang="0">
                  <a:pos x="T10" y="T11"/>
                </a:cxn>
              </a:cxnLst>
              <a:rect l="0" t="0" r="r" b="b"/>
              <a:pathLst>
                <a:path w="5" h="178">
                  <a:moveTo>
                    <a:pt x="5" y="3"/>
                  </a:moveTo>
                  <a:cubicBezTo>
                    <a:pt x="5" y="2"/>
                    <a:pt x="4" y="0"/>
                    <a:pt x="2" y="0"/>
                  </a:cubicBezTo>
                  <a:cubicBezTo>
                    <a:pt x="1" y="0"/>
                    <a:pt x="0" y="2"/>
                    <a:pt x="0" y="3"/>
                  </a:cubicBezTo>
                  <a:cubicBezTo>
                    <a:pt x="0" y="178"/>
                    <a:pt x="0" y="178"/>
                    <a:pt x="0" y="178"/>
                  </a:cubicBezTo>
                  <a:cubicBezTo>
                    <a:pt x="5" y="178"/>
                    <a:pt x="5" y="178"/>
                    <a:pt x="5" y="178"/>
                  </a:cubicBezTo>
                  <a:lnTo>
                    <a:pt x="5" y="3"/>
                  </a:lnTo>
                  <a:close/>
                </a:path>
              </a:pathLst>
            </a:custGeom>
            <a:solidFill>
              <a:srgbClr val="359A00"/>
            </a:solidFill>
            <a:ln>
              <a:noFill/>
            </a:ln>
          </p:spPr>
          <p:txBody>
            <a:bodyPr lIns="68580" tIns="34290" rIns="68580" bIns="34290"/>
            <a:lstStyle/>
            <a:p>
              <a:pPr>
                <a:defRPr/>
              </a:pPr>
              <a:endParaRPr lang="zh-CN" altLang="en-US" sz="1350"/>
            </a:p>
          </p:txBody>
        </p:sp>
        <p:sp>
          <p:nvSpPr>
            <p:cNvPr id="14" name="Freeform 13"/>
            <p:cNvSpPr>
              <a:spLocks/>
            </p:cNvSpPr>
            <p:nvPr/>
          </p:nvSpPr>
          <p:spPr bwMode="auto">
            <a:xfrm>
              <a:off x="836085" y="6819900"/>
              <a:ext cx="1159933" cy="1077913"/>
            </a:xfrm>
            <a:custGeom>
              <a:avLst/>
              <a:gdLst>
                <a:gd name="T0" fmla="*/ 85 w 188"/>
                <a:gd name="T1" fmla="*/ 70 h 175"/>
                <a:gd name="T2" fmla="*/ 79 w 188"/>
                <a:gd name="T3" fmla="*/ 5 h 175"/>
                <a:gd name="T4" fmla="*/ 98 w 188"/>
                <a:gd name="T5" fmla="*/ 65 h 175"/>
                <a:gd name="T6" fmla="*/ 149 w 188"/>
                <a:gd name="T7" fmla="*/ 44 h 175"/>
                <a:gd name="T8" fmla="*/ 117 w 188"/>
                <a:gd name="T9" fmla="*/ 81 h 175"/>
                <a:gd name="T10" fmla="*/ 178 w 188"/>
                <a:gd name="T11" fmla="*/ 99 h 175"/>
                <a:gd name="T12" fmla="*/ 113 w 188"/>
                <a:gd name="T13" fmla="*/ 100 h 175"/>
                <a:gd name="T14" fmla="*/ 139 w 188"/>
                <a:gd name="T15" fmla="*/ 151 h 175"/>
                <a:gd name="T16" fmla="*/ 98 w 188"/>
                <a:gd name="T17" fmla="*/ 115 h 175"/>
                <a:gd name="T18" fmla="*/ 90 w 188"/>
                <a:gd name="T19" fmla="*/ 171 h 175"/>
                <a:gd name="T20" fmla="*/ 73 w 188"/>
                <a:gd name="T21" fmla="*/ 120 h 175"/>
                <a:gd name="T22" fmla="*/ 19 w 188"/>
                <a:gd name="T23" fmla="*/ 131 h 175"/>
                <a:gd name="T24" fmla="*/ 59 w 188"/>
                <a:gd name="T25" fmla="*/ 104 h 175"/>
                <a:gd name="T26" fmla="*/ 11 w 188"/>
                <a:gd name="T27" fmla="*/ 67 h 175"/>
                <a:gd name="T28" fmla="*/ 70 w 188"/>
                <a:gd name="T29" fmla="*/ 7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175">
                  <a:moveTo>
                    <a:pt x="85" y="70"/>
                  </a:moveTo>
                  <a:cubicBezTo>
                    <a:pt x="59" y="74"/>
                    <a:pt x="51" y="9"/>
                    <a:pt x="79" y="5"/>
                  </a:cubicBezTo>
                  <a:cubicBezTo>
                    <a:pt x="111" y="0"/>
                    <a:pt x="102" y="49"/>
                    <a:pt x="98" y="65"/>
                  </a:cubicBezTo>
                  <a:cubicBezTo>
                    <a:pt x="106" y="52"/>
                    <a:pt x="139" y="15"/>
                    <a:pt x="149" y="44"/>
                  </a:cubicBezTo>
                  <a:cubicBezTo>
                    <a:pt x="156" y="63"/>
                    <a:pt x="128" y="72"/>
                    <a:pt x="117" y="81"/>
                  </a:cubicBezTo>
                  <a:cubicBezTo>
                    <a:pt x="131" y="67"/>
                    <a:pt x="188" y="74"/>
                    <a:pt x="178" y="99"/>
                  </a:cubicBezTo>
                  <a:cubicBezTo>
                    <a:pt x="169" y="119"/>
                    <a:pt x="127" y="105"/>
                    <a:pt x="113" y="100"/>
                  </a:cubicBezTo>
                  <a:cubicBezTo>
                    <a:pt x="129" y="109"/>
                    <a:pt x="171" y="135"/>
                    <a:pt x="139" y="151"/>
                  </a:cubicBezTo>
                  <a:cubicBezTo>
                    <a:pt x="113" y="165"/>
                    <a:pt x="105" y="132"/>
                    <a:pt x="98" y="115"/>
                  </a:cubicBezTo>
                  <a:cubicBezTo>
                    <a:pt x="102" y="131"/>
                    <a:pt x="114" y="166"/>
                    <a:pt x="90" y="171"/>
                  </a:cubicBezTo>
                  <a:cubicBezTo>
                    <a:pt x="66" y="175"/>
                    <a:pt x="57" y="134"/>
                    <a:pt x="73" y="120"/>
                  </a:cubicBezTo>
                  <a:cubicBezTo>
                    <a:pt x="64" y="130"/>
                    <a:pt x="30" y="151"/>
                    <a:pt x="19" y="131"/>
                  </a:cubicBezTo>
                  <a:cubicBezTo>
                    <a:pt x="7" y="108"/>
                    <a:pt x="49" y="108"/>
                    <a:pt x="59" y="104"/>
                  </a:cubicBezTo>
                  <a:cubicBezTo>
                    <a:pt x="44" y="106"/>
                    <a:pt x="0" y="88"/>
                    <a:pt x="11" y="67"/>
                  </a:cubicBezTo>
                  <a:cubicBezTo>
                    <a:pt x="21" y="46"/>
                    <a:pt x="66" y="70"/>
                    <a:pt x="70" y="77"/>
                  </a:cubicBezTo>
                </a:path>
              </a:pathLst>
            </a:custGeom>
            <a:solidFill>
              <a:srgbClr val="FFFFFF"/>
            </a:solidFill>
            <a:ln>
              <a:noFill/>
            </a:ln>
          </p:spPr>
          <p:txBody>
            <a:bodyPr lIns="68580" tIns="34290" rIns="68580" bIns="34290"/>
            <a:lstStyle/>
            <a:p>
              <a:pPr>
                <a:defRPr/>
              </a:pPr>
              <a:endParaRPr lang="zh-CN" altLang="en-US" sz="1350"/>
            </a:p>
          </p:txBody>
        </p:sp>
        <p:sp>
          <p:nvSpPr>
            <p:cNvPr id="15" name="Oval 14"/>
            <p:cNvSpPr>
              <a:spLocks noChangeArrowheads="1"/>
            </p:cNvSpPr>
            <p:nvPr/>
          </p:nvSpPr>
          <p:spPr bwMode="auto">
            <a:xfrm>
              <a:off x="1157818" y="7164388"/>
              <a:ext cx="480483" cy="474662"/>
            </a:xfrm>
            <a:prstGeom prst="ellipse">
              <a:avLst/>
            </a:prstGeom>
            <a:solidFill>
              <a:srgbClr val="440000"/>
            </a:solidFill>
            <a:ln>
              <a:noFill/>
            </a:ln>
          </p:spPr>
          <p:txBody>
            <a:bodyPr lIns="68580" tIns="34290" rIns="68580" bIns="34290"/>
            <a:lstStyle/>
            <a:p>
              <a:pPr>
                <a:defRPr/>
              </a:pPr>
              <a:endParaRPr lang="zh-CN" altLang="en-US" sz="1350"/>
            </a:p>
          </p:txBody>
        </p:sp>
        <p:sp>
          <p:nvSpPr>
            <p:cNvPr id="16" name="Oval 15"/>
            <p:cNvSpPr>
              <a:spLocks noChangeArrowheads="1"/>
            </p:cNvSpPr>
            <p:nvPr/>
          </p:nvSpPr>
          <p:spPr bwMode="auto">
            <a:xfrm>
              <a:off x="1231901" y="7288213"/>
              <a:ext cx="16933" cy="11112"/>
            </a:xfrm>
            <a:prstGeom prst="ellipse">
              <a:avLst/>
            </a:prstGeom>
            <a:solidFill>
              <a:srgbClr val="FFFFFF"/>
            </a:solidFill>
            <a:ln>
              <a:noFill/>
            </a:ln>
          </p:spPr>
          <p:txBody>
            <a:bodyPr lIns="68580" tIns="34290" rIns="68580" bIns="34290"/>
            <a:lstStyle/>
            <a:p>
              <a:pPr>
                <a:defRPr/>
              </a:pPr>
              <a:endParaRPr lang="zh-CN" altLang="en-US" sz="1350"/>
            </a:p>
          </p:txBody>
        </p:sp>
        <p:sp>
          <p:nvSpPr>
            <p:cNvPr id="17" name="Oval 16"/>
            <p:cNvSpPr>
              <a:spLocks noChangeArrowheads="1"/>
            </p:cNvSpPr>
            <p:nvPr/>
          </p:nvSpPr>
          <p:spPr bwMode="auto">
            <a:xfrm>
              <a:off x="1416051" y="7245350"/>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18" name="Oval 17"/>
            <p:cNvSpPr>
              <a:spLocks noChangeArrowheads="1"/>
            </p:cNvSpPr>
            <p:nvPr/>
          </p:nvSpPr>
          <p:spPr bwMode="auto">
            <a:xfrm>
              <a:off x="1373718" y="7331075"/>
              <a:ext cx="19049"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9" name="Oval 18"/>
            <p:cNvSpPr>
              <a:spLocks noChangeArrowheads="1"/>
            </p:cNvSpPr>
            <p:nvPr/>
          </p:nvSpPr>
          <p:spPr bwMode="auto">
            <a:xfrm>
              <a:off x="1557867" y="7331075"/>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20" name="Oval 19"/>
            <p:cNvSpPr>
              <a:spLocks noChangeArrowheads="1"/>
            </p:cNvSpPr>
            <p:nvPr/>
          </p:nvSpPr>
          <p:spPr bwMode="auto">
            <a:xfrm>
              <a:off x="1500718" y="7459663"/>
              <a:ext cx="19049"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21" name="Oval 20"/>
            <p:cNvSpPr>
              <a:spLocks noChangeArrowheads="1"/>
            </p:cNvSpPr>
            <p:nvPr/>
          </p:nvSpPr>
          <p:spPr bwMode="auto">
            <a:xfrm>
              <a:off x="1255185" y="7429500"/>
              <a:ext cx="190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22" name="Oval 21"/>
            <p:cNvSpPr>
              <a:spLocks noChangeArrowheads="1"/>
            </p:cNvSpPr>
            <p:nvPr/>
          </p:nvSpPr>
          <p:spPr bwMode="auto">
            <a:xfrm>
              <a:off x="1422401" y="7454900"/>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23" name="Oval 22"/>
            <p:cNvSpPr>
              <a:spLocks noChangeArrowheads="1"/>
            </p:cNvSpPr>
            <p:nvPr/>
          </p:nvSpPr>
          <p:spPr bwMode="auto">
            <a:xfrm>
              <a:off x="1392767" y="7559675"/>
              <a:ext cx="10584"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24" name="Freeform 23"/>
            <p:cNvSpPr>
              <a:spLocks/>
            </p:cNvSpPr>
            <p:nvPr/>
          </p:nvSpPr>
          <p:spPr bwMode="auto">
            <a:xfrm>
              <a:off x="300567" y="6456363"/>
              <a:ext cx="721784" cy="671512"/>
            </a:xfrm>
            <a:custGeom>
              <a:avLst/>
              <a:gdLst>
                <a:gd name="T0" fmla="*/ 52 w 117"/>
                <a:gd name="T1" fmla="*/ 43 h 109"/>
                <a:gd name="T2" fmla="*/ 49 w 117"/>
                <a:gd name="T3" fmla="*/ 2 h 109"/>
                <a:gd name="T4" fmla="*/ 61 w 117"/>
                <a:gd name="T5" fmla="*/ 40 h 109"/>
                <a:gd name="T6" fmla="*/ 93 w 117"/>
                <a:gd name="T7" fmla="*/ 27 h 109"/>
                <a:gd name="T8" fmla="*/ 73 w 117"/>
                <a:gd name="T9" fmla="*/ 50 h 109"/>
                <a:gd name="T10" fmla="*/ 110 w 117"/>
                <a:gd name="T11" fmla="*/ 61 h 109"/>
                <a:gd name="T12" fmla="*/ 70 w 117"/>
                <a:gd name="T13" fmla="*/ 62 h 109"/>
                <a:gd name="T14" fmla="*/ 86 w 117"/>
                <a:gd name="T15" fmla="*/ 94 h 109"/>
                <a:gd name="T16" fmla="*/ 60 w 117"/>
                <a:gd name="T17" fmla="*/ 71 h 109"/>
                <a:gd name="T18" fmla="*/ 56 w 117"/>
                <a:gd name="T19" fmla="*/ 106 h 109"/>
                <a:gd name="T20" fmla="*/ 45 w 117"/>
                <a:gd name="T21" fmla="*/ 74 h 109"/>
                <a:gd name="T22" fmla="*/ 11 w 117"/>
                <a:gd name="T23" fmla="*/ 81 h 109"/>
                <a:gd name="T24" fmla="*/ 37 w 117"/>
                <a:gd name="T25" fmla="*/ 64 h 109"/>
                <a:gd name="T26" fmla="*/ 6 w 117"/>
                <a:gd name="T27" fmla="*/ 41 h 109"/>
                <a:gd name="T28" fmla="*/ 43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2" y="43"/>
                  </a:moveTo>
                  <a:cubicBezTo>
                    <a:pt x="36" y="45"/>
                    <a:pt x="31" y="5"/>
                    <a:pt x="49" y="2"/>
                  </a:cubicBezTo>
                  <a:cubicBezTo>
                    <a:pt x="69" y="0"/>
                    <a:pt x="63" y="30"/>
                    <a:pt x="61" y="40"/>
                  </a:cubicBezTo>
                  <a:cubicBezTo>
                    <a:pt x="66" y="32"/>
                    <a:pt x="86" y="9"/>
                    <a:pt x="93" y="27"/>
                  </a:cubicBezTo>
                  <a:cubicBezTo>
                    <a:pt x="97" y="38"/>
                    <a:pt x="79" y="44"/>
                    <a:pt x="73" y="50"/>
                  </a:cubicBezTo>
                  <a:cubicBezTo>
                    <a:pt x="81" y="41"/>
                    <a:pt x="117" y="46"/>
                    <a:pt x="110" y="61"/>
                  </a:cubicBezTo>
                  <a:cubicBezTo>
                    <a:pt x="105" y="73"/>
                    <a:pt x="79" y="65"/>
                    <a:pt x="70" y="62"/>
                  </a:cubicBezTo>
                  <a:cubicBezTo>
                    <a:pt x="80" y="67"/>
                    <a:pt x="106" y="83"/>
                    <a:pt x="86" y="94"/>
                  </a:cubicBezTo>
                  <a:cubicBezTo>
                    <a:pt x="70" y="102"/>
                    <a:pt x="65" y="81"/>
                    <a:pt x="60" y="71"/>
                  </a:cubicBezTo>
                  <a:cubicBezTo>
                    <a:pt x="63" y="81"/>
                    <a:pt x="71" y="103"/>
                    <a:pt x="56" y="106"/>
                  </a:cubicBezTo>
                  <a:cubicBezTo>
                    <a:pt x="41" y="109"/>
                    <a:pt x="35" y="83"/>
                    <a:pt x="45" y="74"/>
                  </a:cubicBezTo>
                  <a:cubicBezTo>
                    <a:pt x="39" y="81"/>
                    <a:pt x="18" y="93"/>
                    <a:pt x="11" y="81"/>
                  </a:cubicBezTo>
                  <a:cubicBezTo>
                    <a:pt x="4" y="67"/>
                    <a:pt x="30" y="66"/>
                    <a:pt x="37" y="64"/>
                  </a:cubicBezTo>
                  <a:cubicBezTo>
                    <a:pt x="27" y="65"/>
                    <a:pt x="0" y="54"/>
                    <a:pt x="6" y="41"/>
                  </a:cubicBezTo>
                  <a:cubicBezTo>
                    <a:pt x="13" y="28"/>
                    <a:pt x="40" y="43"/>
                    <a:pt x="43" y="48"/>
                  </a:cubicBezTo>
                </a:path>
              </a:pathLst>
            </a:custGeom>
            <a:solidFill>
              <a:srgbClr val="FFFFFF"/>
            </a:solidFill>
            <a:ln>
              <a:noFill/>
            </a:ln>
          </p:spPr>
          <p:txBody>
            <a:bodyPr lIns="68580" tIns="34290" rIns="68580" bIns="34290"/>
            <a:lstStyle/>
            <a:p>
              <a:pPr>
                <a:defRPr/>
              </a:pPr>
              <a:endParaRPr lang="zh-CN" altLang="en-US" sz="1350"/>
            </a:p>
          </p:txBody>
        </p:sp>
        <p:sp>
          <p:nvSpPr>
            <p:cNvPr id="25" name="Oval 24"/>
            <p:cNvSpPr>
              <a:spLocks noChangeArrowheads="1"/>
            </p:cNvSpPr>
            <p:nvPr/>
          </p:nvSpPr>
          <p:spPr bwMode="auto">
            <a:xfrm>
              <a:off x="497418" y="6665913"/>
              <a:ext cx="296333" cy="295275"/>
            </a:xfrm>
            <a:prstGeom prst="ellipse">
              <a:avLst/>
            </a:prstGeom>
            <a:solidFill>
              <a:srgbClr val="440000"/>
            </a:solidFill>
            <a:ln>
              <a:noFill/>
            </a:ln>
          </p:spPr>
          <p:txBody>
            <a:bodyPr lIns="68580" tIns="34290" rIns="68580" bIns="34290"/>
            <a:lstStyle/>
            <a:p>
              <a:pPr>
                <a:defRPr/>
              </a:pPr>
              <a:endParaRPr lang="zh-CN" altLang="en-US" sz="1350"/>
            </a:p>
          </p:txBody>
        </p:sp>
        <p:sp>
          <p:nvSpPr>
            <p:cNvPr id="26" name="Oval 25"/>
            <p:cNvSpPr>
              <a:spLocks noChangeArrowheads="1"/>
            </p:cNvSpPr>
            <p:nvPr/>
          </p:nvSpPr>
          <p:spPr bwMode="auto">
            <a:xfrm>
              <a:off x="548218" y="6745288"/>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27" name="Oval 26"/>
            <p:cNvSpPr>
              <a:spLocks noChangeArrowheads="1"/>
            </p:cNvSpPr>
            <p:nvPr/>
          </p:nvSpPr>
          <p:spPr bwMode="auto">
            <a:xfrm>
              <a:off x="658285" y="6715125"/>
              <a:ext cx="6349"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28" name="Oval 27"/>
            <p:cNvSpPr>
              <a:spLocks noChangeArrowheads="1"/>
            </p:cNvSpPr>
            <p:nvPr/>
          </p:nvSpPr>
          <p:spPr bwMode="auto">
            <a:xfrm>
              <a:off x="632885" y="6770688"/>
              <a:ext cx="6349" cy="11112"/>
            </a:xfrm>
            <a:prstGeom prst="ellipse">
              <a:avLst/>
            </a:prstGeom>
            <a:solidFill>
              <a:srgbClr val="FFFFFF"/>
            </a:solidFill>
            <a:ln>
              <a:noFill/>
            </a:ln>
          </p:spPr>
          <p:txBody>
            <a:bodyPr lIns="68580" tIns="34290" rIns="68580" bIns="34290"/>
            <a:lstStyle/>
            <a:p>
              <a:pPr>
                <a:defRPr/>
              </a:pPr>
              <a:endParaRPr lang="zh-CN" altLang="en-US" sz="1350"/>
            </a:p>
          </p:txBody>
        </p:sp>
        <p:sp>
          <p:nvSpPr>
            <p:cNvPr id="29" name="Oval 28"/>
            <p:cNvSpPr>
              <a:spLocks noChangeArrowheads="1"/>
            </p:cNvSpPr>
            <p:nvPr/>
          </p:nvSpPr>
          <p:spPr bwMode="auto">
            <a:xfrm>
              <a:off x="745067" y="6770688"/>
              <a:ext cx="12700" cy="4762"/>
            </a:xfrm>
            <a:prstGeom prst="ellipse">
              <a:avLst/>
            </a:prstGeom>
            <a:solidFill>
              <a:srgbClr val="FFFFFF"/>
            </a:solidFill>
            <a:ln>
              <a:noFill/>
            </a:ln>
          </p:spPr>
          <p:txBody>
            <a:bodyPr lIns="68580" tIns="34290" rIns="68580" bIns="34290"/>
            <a:lstStyle/>
            <a:p>
              <a:pPr>
                <a:defRPr/>
              </a:pPr>
              <a:endParaRPr lang="zh-CN" altLang="en-US" sz="1350"/>
            </a:p>
          </p:txBody>
        </p:sp>
        <p:sp>
          <p:nvSpPr>
            <p:cNvPr id="30" name="Oval 29"/>
            <p:cNvSpPr>
              <a:spLocks noChangeArrowheads="1"/>
            </p:cNvSpPr>
            <p:nvPr/>
          </p:nvSpPr>
          <p:spPr bwMode="auto">
            <a:xfrm>
              <a:off x="713318" y="6850063"/>
              <a:ext cx="63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31" name="Oval 30"/>
            <p:cNvSpPr>
              <a:spLocks noChangeArrowheads="1"/>
            </p:cNvSpPr>
            <p:nvPr/>
          </p:nvSpPr>
          <p:spPr bwMode="auto">
            <a:xfrm>
              <a:off x="560918" y="6831013"/>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2" name="Oval 31"/>
            <p:cNvSpPr>
              <a:spLocks noChangeArrowheads="1"/>
            </p:cNvSpPr>
            <p:nvPr/>
          </p:nvSpPr>
          <p:spPr bwMode="auto">
            <a:xfrm>
              <a:off x="664634" y="6843713"/>
              <a:ext cx="6351"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33" name="Oval 32"/>
            <p:cNvSpPr>
              <a:spLocks noChangeArrowheads="1"/>
            </p:cNvSpPr>
            <p:nvPr/>
          </p:nvSpPr>
          <p:spPr bwMode="auto">
            <a:xfrm>
              <a:off x="645585" y="691197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4" name="Freeform 33"/>
            <p:cNvSpPr>
              <a:spLocks/>
            </p:cNvSpPr>
            <p:nvPr/>
          </p:nvSpPr>
          <p:spPr bwMode="auto">
            <a:xfrm>
              <a:off x="2277534" y="7108825"/>
              <a:ext cx="721784" cy="671513"/>
            </a:xfrm>
            <a:custGeom>
              <a:avLst/>
              <a:gdLst>
                <a:gd name="T0" fmla="*/ 53 w 117"/>
                <a:gd name="T1" fmla="*/ 43 h 109"/>
                <a:gd name="T2" fmla="*/ 50 w 117"/>
                <a:gd name="T3" fmla="*/ 3 h 109"/>
                <a:gd name="T4" fmla="*/ 61 w 117"/>
                <a:gd name="T5" fmla="*/ 40 h 109"/>
                <a:gd name="T6" fmla="*/ 93 w 117"/>
                <a:gd name="T7" fmla="*/ 27 h 109"/>
                <a:gd name="T8" fmla="*/ 73 w 117"/>
                <a:gd name="T9" fmla="*/ 50 h 109"/>
                <a:gd name="T10" fmla="*/ 111 w 117"/>
                <a:gd name="T11" fmla="*/ 61 h 109"/>
                <a:gd name="T12" fmla="*/ 71 w 117"/>
                <a:gd name="T13" fmla="*/ 62 h 109"/>
                <a:gd name="T14" fmla="*/ 87 w 117"/>
                <a:gd name="T15" fmla="*/ 94 h 109"/>
                <a:gd name="T16" fmla="*/ 61 w 117"/>
                <a:gd name="T17" fmla="*/ 71 h 109"/>
                <a:gd name="T18" fmla="*/ 56 w 117"/>
                <a:gd name="T19" fmla="*/ 106 h 109"/>
                <a:gd name="T20" fmla="*/ 46 w 117"/>
                <a:gd name="T21" fmla="*/ 74 h 109"/>
                <a:gd name="T22" fmla="*/ 12 w 117"/>
                <a:gd name="T23" fmla="*/ 81 h 109"/>
                <a:gd name="T24" fmla="*/ 37 w 117"/>
                <a:gd name="T25" fmla="*/ 64 h 109"/>
                <a:gd name="T26" fmla="*/ 7 w 117"/>
                <a:gd name="T27" fmla="*/ 41 h 109"/>
                <a:gd name="T28" fmla="*/ 44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3" y="43"/>
                  </a:moveTo>
                  <a:cubicBezTo>
                    <a:pt x="37" y="46"/>
                    <a:pt x="32" y="5"/>
                    <a:pt x="50" y="3"/>
                  </a:cubicBezTo>
                  <a:cubicBezTo>
                    <a:pt x="69" y="0"/>
                    <a:pt x="64" y="30"/>
                    <a:pt x="61" y="40"/>
                  </a:cubicBezTo>
                  <a:cubicBezTo>
                    <a:pt x="66" y="32"/>
                    <a:pt x="87" y="9"/>
                    <a:pt x="93" y="27"/>
                  </a:cubicBezTo>
                  <a:cubicBezTo>
                    <a:pt x="97" y="39"/>
                    <a:pt x="80" y="44"/>
                    <a:pt x="73" y="50"/>
                  </a:cubicBezTo>
                  <a:cubicBezTo>
                    <a:pt x="82" y="41"/>
                    <a:pt x="117" y="46"/>
                    <a:pt x="111" y="61"/>
                  </a:cubicBezTo>
                  <a:cubicBezTo>
                    <a:pt x="105" y="74"/>
                    <a:pt x="79" y="65"/>
                    <a:pt x="71" y="62"/>
                  </a:cubicBezTo>
                  <a:cubicBezTo>
                    <a:pt x="80" y="67"/>
                    <a:pt x="107" y="84"/>
                    <a:pt x="87" y="94"/>
                  </a:cubicBezTo>
                  <a:cubicBezTo>
                    <a:pt x="70" y="102"/>
                    <a:pt x="66" y="82"/>
                    <a:pt x="61" y="71"/>
                  </a:cubicBezTo>
                  <a:cubicBezTo>
                    <a:pt x="64" y="81"/>
                    <a:pt x="71" y="103"/>
                    <a:pt x="56" y="106"/>
                  </a:cubicBezTo>
                  <a:cubicBezTo>
                    <a:pt x="41" y="109"/>
                    <a:pt x="35" y="83"/>
                    <a:pt x="46" y="74"/>
                  </a:cubicBezTo>
                  <a:cubicBezTo>
                    <a:pt x="40" y="81"/>
                    <a:pt x="18" y="94"/>
                    <a:pt x="12" y="81"/>
                  </a:cubicBezTo>
                  <a:cubicBezTo>
                    <a:pt x="4" y="67"/>
                    <a:pt x="30" y="67"/>
                    <a:pt x="37" y="64"/>
                  </a:cubicBezTo>
                  <a:cubicBezTo>
                    <a:pt x="28" y="66"/>
                    <a:pt x="0" y="55"/>
                    <a:pt x="7" y="41"/>
                  </a:cubicBezTo>
                  <a:cubicBezTo>
                    <a:pt x="13" y="28"/>
                    <a:pt x="41" y="43"/>
                    <a:pt x="44" y="48"/>
                  </a:cubicBezTo>
                </a:path>
              </a:pathLst>
            </a:custGeom>
            <a:solidFill>
              <a:srgbClr val="FFFFFF"/>
            </a:solidFill>
            <a:ln>
              <a:noFill/>
            </a:ln>
          </p:spPr>
          <p:txBody>
            <a:bodyPr lIns="68580" tIns="34290" rIns="68580" bIns="34290"/>
            <a:lstStyle/>
            <a:p>
              <a:pPr>
                <a:defRPr/>
              </a:pPr>
              <a:endParaRPr lang="zh-CN" altLang="en-US" sz="1350"/>
            </a:p>
          </p:txBody>
        </p:sp>
        <p:sp>
          <p:nvSpPr>
            <p:cNvPr id="35" name="Oval 34"/>
            <p:cNvSpPr>
              <a:spLocks noChangeArrowheads="1"/>
            </p:cNvSpPr>
            <p:nvPr/>
          </p:nvSpPr>
          <p:spPr bwMode="auto">
            <a:xfrm>
              <a:off x="2480734" y="7324725"/>
              <a:ext cx="296333" cy="295275"/>
            </a:xfrm>
            <a:prstGeom prst="ellipse">
              <a:avLst/>
            </a:prstGeom>
            <a:solidFill>
              <a:srgbClr val="440000"/>
            </a:solidFill>
            <a:ln>
              <a:noFill/>
            </a:ln>
          </p:spPr>
          <p:txBody>
            <a:bodyPr lIns="68580" tIns="34290" rIns="68580" bIns="34290"/>
            <a:lstStyle/>
            <a:p>
              <a:pPr>
                <a:defRPr/>
              </a:pPr>
              <a:endParaRPr lang="zh-CN" altLang="en-US" sz="1350"/>
            </a:p>
          </p:txBody>
        </p:sp>
        <p:sp>
          <p:nvSpPr>
            <p:cNvPr id="36" name="Oval 35"/>
            <p:cNvSpPr>
              <a:spLocks noChangeArrowheads="1"/>
            </p:cNvSpPr>
            <p:nvPr/>
          </p:nvSpPr>
          <p:spPr bwMode="auto">
            <a:xfrm>
              <a:off x="2523067" y="7399338"/>
              <a:ext cx="12700" cy="4762"/>
            </a:xfrm>
            <a:prstGeom prst="ellipse">
              <a:avLst/>
            </a:prstGeom>
            <a:solidFill>
              <a:srgbClr val="FFFFFF"/>
            </a:solidFill>
            <a:ln>
              <a:noFill/>
            </a:ln>
          </p:spPr>
          <p:txBody>
            <a:bodyPr lIns="68580" tIns="34290" rIns="68580" bIns="34290"/>
            <a:lstStyle/>
            <a:p>
              <a:pPr>
                <a:defRPr/>
              </a:pPr>
              <a:endParaRPr lang="zh-CN" altLang="en-US" sz="1350"/>
            </a:p>
          </p:txBody>
        </p:sp>
        <p:sp>
          <p:nvSpPr>
            <p:cNvPr id="37" name="Oval 36"/>
            <p:cNvSpPr>
              <a:spLocks noChangeArrowheads="1"/>
            </p:cNvSpPr>
            <p:nvPr/>
          </p:nvSpPr>
          <p:spPr bwMode="auto">
            <a:xfrm>
              <a:off x="2641601" y="7373938"/>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8" name="Oval 37"/>
            <p:cNvSpPr>
              <a:spLocks noChangeArrowheads="1"/>
            </p:cNvSpPr>
            <p:nvPr/>
          </p:nvSpPr>
          <p:spPr bwMode="auto">
            <a:xfrm>
              <a:off x="2611967" y="7429500"/>
              <a:ext cx="10584"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9" name="Oval 38"/>
            <p:cNvSpPr>
              <a:spLocks noChangeArrowheads="1"/>
            </p:cNvSpPr>
            <p:nvPr/>
          </p:nvSpPr>
          <p:spPr bwMode="auto">
            <a:xfrm>
              <a:off x="2726267" y="7423150"/>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0" name="Oval 39"/>
            <p:cNvSpPr>
              <a:spLocks noChangeArrowheads="1"/>
            </p:cNvSpPr>
            <p:nvPr/>
          </p:nvSpPr>
          <p:spPr bwMode="auto">
            <a:xfrm>
              <a:off x="2696634" y="7508875"/>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1" name="Oval 40"/>
            <p:cNvSpPr>
              <a:spLocks noChangeArrowheads="1"/>
            </p:cNvSpPr>
            <p:nvPr/>
          </p:nvSpPr>
          <p:spPr bwMode="auto">
            <a:xfrm>
              <a:off x="2542118" y="7485063"/>
              <a:ext cx="63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42" name="Oval 41"/>
            <p:cNvSpPr>
              <a:spLocks noChangeArrowheads="1"/>
            </p:cNvSpPr>
            <p:nvPr/>
          </p:nvSpPr>
          <p:spPr bwMode="auto">
            <a:xfrm>
              <a:off x="2641601" y="7504113"/>
              <a:ext cx="12700" cy="4762"/>
            </a:xfrm>
            <a:prstGeom prst="ellipse">
              <a:avLst/>
            </a:prstGeom>
            <a:solidFill>
              <a:srgbClr val="FFFFFF"/>
            </a:solidFill>
            <a:ln>
              <a:noFill/>
            </a:ln>
          </p:spPr>
          <p:txBody>
            <a:bodyPr lIns="68580" tIns="34290" rIns="68580" bIns="34290"/>
            <a:lstStyle/>
            <a:p>
              <a:pPr>
                <a:defRPr/>
              </a:pPr>
              <a:endParaRPr lang="zh-CN" altLang="en-US" sz="1350"/>
            </a:p>
          </p:txBody>
        </p:sp>
        <p:sp>
          <p:nvSpPr>
            <p:cNvPr id="43" name="Oval 42"/>
            <p:cNvSpPr>
              <a:spLocks noChangeArrowheads="1"/>
            </p:cNvSpPr>
            <p:nvPr/>
          </p:nvSpPr>
          <p:spPr bwMode="auto">
            <a:xfrm>
              <a:off x="2622551" y="7564438"/>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44" name="Freeform 43"/>
            <p:cNvSpPr>
              <a:spLocks/>
            </p:cNvSpPr>
            <p:nvPr/>
          </p:nvSpPr>
          <p:spPr bwMode="auto">
            <a:xfrm>
              <a:off x="2129367" y="6516688"/>
              <a:ext cx="499533" cy="468312"/>
            </a:xfrm>
            <a:custGeom>
              <a:avLst/>
              <a:gdLst>
                <a:gd name="T0" fmla="*/ 36 w 81"/>
                <a:gd name="T1" fmla="*/ 30 h 76"/>
                <a:gd name="T2" fmla="*/ 34 w 81"/>
                <a:gd name="T3" fmla="*/ 2 h 76"/>
                <a:gd name="T4" fmla="*/ 42 w 81"/>
                <a:gd name="T5" fmla="*/ 28 h 76"/>
                <a:gd name="T6" fmla="*/ 65 w 81"/>
                <a:gd name="T7" fmla="*/ 19 h 76"/>
                <a:gd name="T8" fmla="*/ 50 w 81"/>
                <a:gd name="T9" fmla="*/ 35 h 76"/>
                <a:gd name="T10" fmla="*/ 77 w 81"/>
                <a:gd name="T11" fmla="*/ 42 h 76"/>
                <a:gd name="T12" fmla="*/ 49 w 81"/>
                <a:gd name="T13" fmla="*/ 43 h 76"/>
                <a:gd name="T14" fmla="*/ 60 w 81"/>
                <a:gd name="T15" fmla="*/ 65 h 76"/>
                <a:gd name="T16" fmla="*/ 42 w 81"/>
                <a:gd name="T17" fmla="*/ 50 h 76"/>
                <a:gd name="T18" fmla="*/ 39 w 81"/>
                <a:gd name="T19" fmla="*/ 74 h 76"/>
                <a:gd name="T20" fmla="*/ 31 w 81"/>
                <a:gd name="T21" fmla="*/ 52 h 76"/>
                <a:gd name="T22" fmla="*/ 8 w 81"/>
                <a:gd name="T23" fmla="*/ 56 h 76"/>
                <a:gd name="T24" fmla="*/ 25 w 81"/>
                <a:gd name="T25" fmla="*/ 45 h 76"/>
                <a:gd name="T26" fmla="*/ 4 w 81"/>
                <a:gd name="T27" fmla="*/ 29 h 76"/>
                <a:gd name="T28" fmla="*/ 30 w 81"/>
                <a:gd name="T29" fmla="*/ 3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76">
                  <a:moveTo>
                    <a:pt x="36" y="30"/>
                  </a:moveTo>
                  <a:cubicBezTo>
                    <a:pt x="25" y="32"/>
                    <a:pt x="21" y="4"/>
                    <a:pt x="34" y="2"/>
                  </a:cubicBezTo>
                  <a:cubicBezTo>
                    <a:pt x="48" y="0"/>
                    <a:pt x="44" y="21"/>
                    <a:pt x="42" y="28"/>
                  </a:cubicBezTo>
                  <a:cubicBezTo>
                    <a:pt x="46" y="22"/>
                    <a:pt x="60" y="6"/>
                    <a:pt x="65" y="19"/>
                  </a:cubicBezTo>
                  <a:cubicBezTo>
                    <a:pt x="67" y="27"/>
                    <a:pt x="55" y="31"/>
                    <a:pt x="50" y="35"/>
                  </a:cubicBezTo>
                  <a:cubicBezTo>
                    <a:pt x="56" y="29"/>
                    <a:pt x="81" y="32"/>
                    <a:pt x="77" y="42"/>
                  </a:cubicBezTo>
                  <a:cubicBezTo>
                    <a:pt x="73" y="51"/>
                    <a:pt x="55" y="45"/>
                    <a:pt x="49" y="43"/>
                  </a:cubicBezTo>
                  <a:cubicBezTo>
                    <a:pt x="56" y="47"/>
                    <a:pt x="74" y="58"/>
                    <a:pt x="60" y="65"/>
                  </a:cubicBezTo>
                  <a:cubicBezTo>
                    <a:pt x="48" y="71"/>
                    <a:pt x="45" y="57"/>
                    <a:pt x="42" y="50"/>
                  </a:cubicBezTo>
                  <a:cubicBezTo>
                    <a:pt x="44" y="57"/>
                    <a:pt x="49" y="72"/>
                    <a:pt x="39" y="74"/>
                  </a:cubicBezTo>
                  <a:cubicBezTo>
                    <a:pt x="28" y="76"/>
                    <a:pt x="24" y="58"/>
                    <a:pt x="31" y="52"/>
                  </a:cubicBezTo>
                  <a:cubicBezTo>
                    <a:pt x="27" y="56"/>
                    <a:pt x="12" y="65"/>
                    <a:pt x="8" y="56"/>
                  </a:cubicBezTo>
                  <a:cubicBezTo>
                    <a:pt x="2" y="47"/>
                    <a:pt x="21" y="46"/>
                    <a:pt x="25" y="45"/>
                  </a:cubicBezTo>
                  <a:cubicBezTo>
                    <a:pt x="19" y="46"/>
                    <a:pt x="0" y="38"/>
                    <a:pt x="4" y="29"/>
                  </a:cubicBezTo>
                  <a:cubicBezTo>
                    <a:pt x="9" y="20"/>
                    <a:pt x="28" y="30"/>
                    <a:pt x="30" y="33"/>
                  </a:cubicBezTo>
                </a:path>
              </a:pathLst>
            </a:custGeom>
            <a:solidFill>
              <a:srgbClr val="FFFFFF"/>
            </a:solidFill>
            <a:ln>
              <a:noFill/>
            </a:ln>
          </p:spPr>
          <p:txBody>
            <a:bodyPr lIns="68580" tIns="34290" rIns="68580" bIns="34290"/>
            <a:lstStyle/>
            <a:p>
              <a:pPr>
                <a:defRPr/>
              </a:pPr>
              <a:endParaRPr lang="zh-CN" altLang="en-US" sz="1350"/>
            </a:p>
          </p:txBody>
        </p:sp>
        <p:sp>
          <p:nvSpPr>
            <p:cNvPr id="45" name="Oval 44"/>
            <p:cNvSpPr>
              <a:spLocks noChangeArrowheads="1"/>
            </p:cNvSpPr>
            <p:nvPr/>
          </p:nvSpPr>
          <p:spPr bwMode="auto">
            <a:xfrm>
              <a:off x="2264834" y="6665913"/>
              <a:ext cx="209551" cy="209550"/>
            </a:xfrm>
            <a:prstGeom prst="ellipse">
              <a:avLst/>
            </a:prstGeom>
            <a:solidFill>
              <a:srgbClr val="440000"/>
            </a:solidFill>
            <a:ln>
              <a:noFill/>
            </a:ln>
          </p:spPr>
          <p:txBody>
            <a:bodyPr lIns="68580" tIns="34290" rIns="68580" bIns="34290"/>
            <a:lstStyle/>
            <a:p>
              <a:pPr>
                <a:defRPr/>
              </a:pPr>
              <a:endParaRPr lang="zh-CN" altLang="en-US" sz="1350"/>
            </a:p>
          </p:txBody>
        </p:sp>
        <p:sp>
          <p:nvSpPr>
            <p:cNvPr id="46" name="Oval 45"/>
            <p:cNvSpPr>
              <a:spLocks noChangeArrowheads="1"/>
            </p:cNvSpPr>
            <p:nvPr/>
          </p:nvSpPr>
          <p:spPr bwMode="auto">
            <a:xfrm>
              <a:off x="2302934" y="6719888"/>
              <a:ext cx="2117"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7" name="Oval 46"/>
            <p:cNvSpPr>
              <a:spLocks noChangeArrowheads="1"/>
            </p:cNvSpPr>
            <p:nvPr/>
          </p:nvSpPr>
          <p:spPr bwMode="auto">
            <a:xfrm>
              <a:off x="2377018" y="670242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8" name="Oval 47"/>
            <p:cNvSpPr>
              <a:spLocks noChangeArrowheads="1"/>
            </p:cNvSpPr>
            <p:nvPr/>
          </p:nvSpPr>
          <p:spPr bwMode="auto">
            <a:xfrm>
              <a:off x="2357967" y="6738938"/>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9" name="Oval 48"/>
            <p:cNvSpPr>
              <a:spLocks noChangeArrowheads="1"/>
            </p:cNvSpPr>
            <p:nvPr/>
          </p:nvSpPr>
          <p:spPr bwMode="auto">
            <a:xfrm>
              <a:off x="2438401" y="6732588"/>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0" name="Oval 49"/>
            <p:cNvSpPr>
              <a:spLocks noChangeArrowheads="1"/>
            </p:cNvSpPr>
            <p:nvPr/>
          </p:nvSpPr>
          <p:spPr bwMode="auto">
            <a:xfrm>
              <a:off x="2419351" y="679450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1" name="Oval 50"/>
            <p:cNvSpPr>
              <a:spLocks noChangeArrowheads="1"/>
            </p:cNvSpPr>
            <p:nvPr/>
          </p:nvSpPr>
          <p:spPr bwMode="auto">
            <a:xfrm>
              <a:off x="2307167" y="6781800"/>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2" name="Oval 51"/>
            <p:cNvSpPr>
              <a:spLocks noChangeArrowheads="1"/>
            </p:cNvSpPr>
            <p:nvPr/>
          </p:nvSpPr>
          <p:spPr bwMode="auto">
            <a:xfrm>
              <a:off x="2383367" y="6788150"/>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3" name="Oval 52"/>
            <p:cNvSpPr>
              <a:spLocks noChangeArrowheads="1"/>
            </p:cNvSpPr>
            <p:nvPr/>
          </p:nvSpPr>
          <p:spPr bwMode="auto">
            <a:xfrm>
              <a:off x="2370667" y="6837363"/>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4" name="Freeform 53"/>
            <p:cNvSpPr>
              <a:spLocks/>
            </p:cNvSpPr>
            <p:nvPr/>
          </p:nvSpPr>
          <p:spPr bwMode="auto">
            <a:xfrm>
              <a:off x="1297518" y="6061075"/>
              <a:ext cx="692149" cy="647700"/>
            </a:xfrm>
            <a:custGeom>
              <a:avLst/>
              <a:gdLst>
                <a:gd name="T0" fmla="*/ 50 w 112"/>
                <a:gd name="T1" fmla="*/ 42 h 105"/>
                <a:gd name="T2" fmla="*/ 47 w 112"/>
                <a:gd name="T3" fmla="*/ 2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8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2"/>
                  </a:cubicBezTo>
                  <a:cubicBezTo>
                    <a:pt x="66" y="0"/>
                    <a:pt x="60" y="29"/>
                    <a:pt x="58" y="38"/>
                  </a:cubicBezTo>
                  <a:cubicBezTo>
                    <a:pt x="63" y="31"/>
                    <a:pt x="83" y="8"/>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8"/>
                    <a:pt x="58" y="68"/>
                  </a:cubicBezTo>
                  <a:cubicBezTo>
                    <a:pt x="60" y="78"/>
                    <a:pt x="68" y="99"/>
                    <a:pt x="53" y="102"/>
                  </a:cubicBezTo>
                  <a:cubicBezTo>
                    <a:pt x="39" y="105"/>
                    <a:pt x="33" y="80"/>
                    <a:pt x="43" y="71"/>
                  </a:cubicBezTo>
                  <a:cubicBezTo>
                    <a:pt x="38" y="78"/>
                    <a:pt x="17" y="90"/>
                    <a:pt x="11" y="78"/>
                  </a:cubicBezTo>
                  <a:cubicBezTo>
                    <a:pt x="3" y="64"/>
                    <a:pt x="29" y="64"/>
                    <a:pt x="35" y="62"/>
                  </a:cubicBezTo>
                  <a:cubicBezTo>
                    <a:pt x="26" y="63"/>
                    <a:pt x="0" y="52"/>
                    <a:pt x="6" y="40"/>
                  </a:cubicBezTo>
                  <a:cubicBezTo>
                    <a:pt x="12" y="27"/>
                    <a:pt x="39" y="41"/>
                    <a:pt x="42" y="46"/>
                  </a:cubicBezTo>
                </a:path>
              </a:pathLst>
            </a:custGeom>
            <a:solidFill>
              <a:srgbClr val="FFFFFF"/>
            </a:solidFill>
            <a:ln>
              <a:noFill/>
            </a:ln>
          </p:spPr>
          <p:txBody>
            <a:bodyPr lIns="68580" tIns="34290" rIns="68580" bIns="34290"/>
            <a:lstStyle/>
            <a:p>
              <a:pPr>
                <a:defRPr/>
              </a:pPr>
              <a:endParaRPr lang="zh-CN" altLang="en-US" sz="1350"/>
            </a:p>
          </p:txBody>
        </p:sp>
        <p:sp>
          <p:nvSpPr>
            <p:cNvPr id="55" name="Oval 54"/>
            <p:cNvSpPr>
              <a:spLocks noChangeArrowheads="1"/>
            </p:cNvSpPr>
            <p:nvPr/>
          </p:nvSpPr>
          <p:spPr bwMode="auto">
            <a:xfrm>
              <a:off x="1490134" y="6264275"/>
              <a:ext cx="283633" cy="284163"/>
            </a:xfrm>
            <a:prstGeom prst="ellipse">
              <a:avLst/>
            </a:prstGeom>
            <a:solidFill>
              <a:srgbClr val="440000"/>
            </a:solidFill>
            <a:ln>
              <a:noFill/>
            </a:ln>
          </p:spPr>
          <p:txBody>
            <a:bodyPr lIns="68580" tIns="34290" rIns="68580" bIns="34290"/>
            <a:lstStyle/>
            <a:p>
              <a:pPr>
                <a:defRPr/>
              </a:pPr>
              <a:endParaRPr lang="zh-CN" altLang="en-US" sz="1350"/>
            </a:p>
          </p:txBody>
        </p:sp>
        <p:sp>
          <p:nvSpPr>
            <p:cNvPr id="56" name="Oval 55"/>
            <p:cNvSpPr>
              <a:spLocks noChangeArrowheads="1"/>
            </p:cNvSpPr>
            <p:nvPr/>
          </p:nvSpPr>
          <p:spPr bwMode="auto">
            <a:xfrm>
              <a:off x="1532467" y="6338888"/>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7" name="Oval 56"/>
            <p:cNvSpPr>
              <a:spLocks noChangeArrowheads="1"/>
            </p:cNvSpPr>
            <p:nvPr/>
          </p:nvSpPr>
          <p:spPr bwMode="auto">
            <a:xfrm>
              <a:off x="1644651" y="6313488"/>
              <a:ext cx="4233"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8" name="Oval 57"/>
            <p:cNvSpPr>
              <a:spLocks noChangeArrowheads="1"/>
            </p:cNvSpPr>
            <p:nvPr/>
          </p:nvSpPr>
          <p:spPr bwMode="auto">
            <a:xfrm>
              <a:off x="1619251" y="6362700"/>
              <a:ext cx="63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59" name="Oval 58"/>
            <p:cNvSpPr>
              <a:spLocks noChangeArrowheads="1"/>
            </p:cNvSpPr>
            <p:nvPr/>
          </p:nvSpPr>
          <p:spPr bwMode="auto">
            <a:xfrm>
              <a:off x="1722967" y="6362700"/>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60" name="Oval 59"/>
            <p:cNvSpPr>
              <a:spLocks noChangeArrowheads="1"/>
            </p:cNvSpPr>
            <p:nvPr/>
          </p:nvSpPr>
          <p:spPr bwMode="auto">
            <a:xfrm>
              <a:off x="1693334" y="6443663"/>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61" name="Oval 60"/>
            <p:cNvSpPr>
              <a:spLocks noChangeArrowheads="1"/>
            </p:cNvSpPr>
            <p:nvPr/>
          </p:nvSpPr>
          <p:spPr bwMode="auto">
            <a:xfrm>
              <a:off x="1545167" y="6424613"/>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62" name="Oval 61"/>
            <p:cNvSpPr>
              <a:spLocks noChangeArrowheads="1"/>
            </p:cNvSpPr>
            <p:nvPr/>
          </p:nvSpPr>
          <p:spPr bwMode="auto">
            <a:xfrm>
              <a:off x="1644651" y="6437313"/>
              <a:ext cx="10583" cy="6350"/>
            </a:xfrm>
            <a:prstGeom prst="ellipse">
              <a:avLst/>
            </a:prstGeom>
            <a:solidFill>
              <a:srgbClr val="FFFFFF"/>
            </a:solidFill>
            <a:ln>
              <a:noFill/>
            </a:ln>
          </p:spPr>
          <p:txBody>
            <a:bodyPr lIns="68580" tIns="34290" rIns="68580" bIns="34290"/>
            <a:lstStyle/>
            <a:p>
              <a:pPr>
                <a:defRPr/>
              </a:pPr>
              <a:endParaRPr lang="zh-CN" altLang="en-US" sz="1350"/>
            </a:p>
          </p:txBody>
        </p:sp>
        <p:sp>
          <p:nvSpPr>
            <p:cNvPr id="63" name="Oval 62"/>
            <p:cNvSpPr>
              <a:spLocks noChangeArrowheads="1"/>
            </p:cNvSpPr>
            <p:nvPr/>
          </p:nvSpPr>
          <p:spPr bwMode="auto">
            <a:xfrm>
              <a:off x="1625601" y="6499225"/>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64" name="Freeform 63"/>
            <p:cNvSpPr>
              <a:spLocks/>
            </p:cNvSpPr>
            <p:nvPr/>
          </p:nvSpPr>
          <p:spPr bwMode="auto">
            <a:xfrm>
              <a:off x="929218" y="7910513"/>
              <a:ext cx="457200" cy="393700"/>
            </a:xfrm>
            <a:custGeom>
              <a:avLst/>
              <a:gdLst>
                <a:gd name="T0" fmla="*/ 0 w 74"/>
                <a:gd name="T1" fmla="*/ 7 h 64"/>
                <a:gd name="T2" fmla="*/ 74 w 74"/>
                <a:gd name="T3" fmla="*/ 64 h 64"/>
                <a:gd name="T4" fmla="*/ 0 w 74"/>
                <a:gd name="T5" fmla="*/ 7 h 64"/>
              </a:gdLst>
              <a:ahLst/>
              <a:cxnLst>
                <a:cxn ang="0">
                  <a:pos x="T0" y="T1"/>
                </a:cxn>
                <a:cxn ang="0">
                  <a:pos x="T2" y="T3"/>
                </a:cxn>
                <a:cxn ang="0">
                  <a:pos x="T4" y="T5"/>
                </a:cxn>
              </a:cxnLst>
              <a:rect l="0" t="0" r="r" b="b"/>
              <a:pathLst>
                <a:path w="74" h="64">
                  <a:moveTo>
                    <a:pt x="0" y="7"/>
                  </a:moveTo>
                  <a:cubicBezTo>
                    <a:pt x="74" y="64"/>
                    <a:pt x="74" y="64"/>
                    <a:pt x="74" y="64"/>
                  </a:cubicBezTo>
                  <a:cubicBezTo>
                    <a:pt x="73" y="57"/>
                    <a:pt x="58" y="0"/>
                    <a:pt x="0" y="7"/>
                  </a:cubicBezTo>
                  <a:close/>
                </a:path>
              </a:pathLst>
            </a:custGeom>
            <a:solidFill>
              <a:srgbClr val="2BA400"/>
            </a:solidFill>
            <a:ln>
              <a:noFill/>
            </a:ln>
          </p:spPr>
          <p:txBody>
            <a:bodyPr lIns="68580" tIns="34290" rIns="68580" bIns="34290"/>
            <a:lstStyle/>
            <a:p>
              <a:pPr>
                <a:defRPr/>
              </a:pPr>
              <a:endParaRPr lang="zh-CN" altLang="en-US" sz="1350"/>
            </a:p>
          </p:txBody>
        </p:sp>
        <p:sp>
          <p:nvSpPr>
            <p:cNvPr id="65" name="Freeform 64"/>
            <p:cNvSpPr>
              <a:spLocks/>
            </p:cNvSpPr>
            <p:nvPr/>
          </p:nvSpPr>
          <p:spPr bwMode="auto">
            <a:xfrm>
              <a:off x="903818" y="7953375"/>
              <a:ext cx="482600" cy="431800"/>
            </a:xfrm>
            <a:custGeom>
              <a:avLst/>
              <a:gdLst>
                <a:gd name="T0" fmla="*/ 4 w 78"/>
                <a:gd name="T1" fmla="*/ 0 h 70"/>
                <a:gd name="T2" fmla="*/ 0 w 78"/>
                <a:gd name="T3" fmla="*/ 1 h 70"/>
                <a:gd name="T4" fmla="*/ 78 w 78"/>
                <a:gd name="T5" fmla="*/ 58 h 70"/>
                <a:gd name="T6" fmla="*/ 78 w 78"/>
                <a:gd name="T7" fmla="*/ 57 h 70"/>
                <a:gd name="T8" fmla="*/ 4 w 78"/>
                <a:gd name="T9" fmla="*/ 0 h 70"/>
              </a:gdLst>
              <a:ahLst/>
              <a:cxnLst>
                <a:cxn ang="0">
                  <a:pos x="T0" y="T1"/>
                </a:cxn>
                <a:cxn ang="0">
                  <a:pos x="T2" y="T3"/>
                </a:cxn>
                <a:cxn ang="0">
                  <a:pos x="T4" y="T5"/>
                </a:cxn>
                <a:cxn ang="0">
                  <a:pos x="T6" y="T7"/>
                </a:cxn>
                <a:cxn ang="0">
                  <a:pos x="T8" y="T9"/>
                </a:cxn>
              </a:cxnLst>
              <a:rect l="0" t="0" r="r" b="b"/>
              <a:pathLst>
                <a:path w="78" h="70">
                  <a:moveTo>
                    <a:pt x="4" y="0"/>
                  </a:moveTo>
                  <a:cubicBezTo>
                    <a:pt x="3" y="1"/>
                    <a:pt x="1" y="1"/>
                    <a:pt x="0" y="1"/>
                  </a:cubicBezTo>
                  <a:cubicBezTo>
                    <a:pt x="0" y="1"/>
                    <a:pt x="16" y="70"/>
                    <a:pt x="78" y="58"/>
                  </a:cubicBezTo>
                  <a:cubicBezTo>
                    <a:pt x="78" y="58"/>
                    <a:pt x="78" y="57"/>
                    <a:pt x="78" y="57"/>
                  </a:cubicBezTo>
                  <a:lnTo>
                    <a:pt x="4" y="0"/>
                  </a:lnTo>
                  <a:close/>
                </a:path>
              </a:pathLst>
            </a:custGeom>
            <a:solidFill>
              <a:srgbClr val="236000"/>
            </a:solidFill>
            <a:ln>
              <a:noFill/>
            </a:ln>
          </p:spPr>
          <p:txBody>
            <a:bodyPr lIns="68580" tIns="34290" rIns="68580" bIns="34290"/>
            <a:lstStyle/>
            <a:p>
              <a:pPr>
                <a:defRPr/>
              </a:pPr>
              <a:endParaRPr lang="zh-CN" altLang="en-US" sz="1350"/>
            </a:p>
          </p:txBody>
        </p:sp>
        <p:sp>
          <p:nvSpPr>
            <p:cNvPr id="66" name="Freeform 65"/>
            <p:cNvSpPr>
              <a:spLocks/>
            </p:cNvSpPr>
            <p:nvPr/>
          </p:nvSpPr>
          <p:spPr bwMode="auto">
            <a:xfrm>
              <a:off x="154518" y="7183438"/>
              <a:ext cx="455083" cy="393700"/>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3" y="57"/>
                    <a:pt x="58" y="0"/>
                    <a:pt x="0" y="8"/>
                  </a:cubicBezTo>
                  <a:close/>
                </a:path>
              </a:pathLst>
            </a:custGeom>
            <a:solidFill>
              <a:srgbClr val="2BA400"/>
            </a:solidFill>
            <a:ln>
              <a:noFill/>
            </a:ln>
          </p:spPr>
          <p:txBody>
            <a:bodyPr lIns="68580" tIns="34290" rIns="68580" bIns="34290"/>
            <a:lstStyle/>
            <a:p>
              <a:pPr>
                <a:defRPr/>
              </a:pPr>
              <a:endParaRPr lang="zh-CN" altLang="en-US" sz="1350"/>
            </a:p>
          </p:txBody>
        </p:sp>
        <p:sp>
          <p:nvSpPr>
            <p:cNvPr id="67" name="Freeform 66"/>
            <p:cNvSpPr>
              <a:spLocks/>
            </p:cNvSpPr>
            <p:nvPr/>
          </p:nvSpPr>
          <p:spPr bwMode="auto">
            <a:xfrm>
              <a:off x="129118" y="7232650"/>
              <a:ext cx="486833" cy="425450"/>
            </a:xfrm>
            <a:custGeom>
              <a:avLst/>
              <a:gdLst>
                <a:gd name="T0" fmla="*/ 4 w 79"/>
                <a:gd name="T1" fmla="*/ 0 h 69"/>
                <a:gd name="T2" fmla="*/ 0 w 79"/>
                <a:gd name="T3" fmla="*/ 1 h 69"/>
                <a:gd name="T4" fmla="*/ 79 w 79"/>
                <a:gd name="T5" fmla="*/ 57 h 69"/>
                <a:gd name="T6" fmla="*/ 78 w 79"/>
                <a:gd name="T7" fmla="*/ 56 h 69"/>
                <a:gd name="T8" fmla="*/ 4 w 79"/>
                <a:gd name="T9" fmla="*/ 0 h 69"/>
              </a:gdLst>
              <a:ahLst/>
              <a:cxnLst>
                <a:cxn ang="0">
                  <a:pos x="T0" y="T1"/>
                </a:cxn>
                <a:cxn ang="0">
                  <a:pos x="T2" y="T3"/>
                </a:cxn>
                <a:cxn ang="0">
                  <a:pos x="T4" y="T5"/>
                </a:cxn>
                <a:cxn ang="0">
                  <a:pos x="T6" y="T7"/>
                </a:cxn>
                <a:cxn ang="0">
                  <a:pos x="T8" y="T9"/>
                </a:cxn>
              </a:cxnLst>
              <a:rect l="0" t="0" r="r" b="b"/>
              <a:pathLst>
                <a:path w="79" h="69">
                  <a:moveTo>
                    <a:pt x="4" y="0"/>
                  </a:moveTo>
                  <a:cubicBezTo>
                    <a:pt x="3" y="0"/>
                    <a:pt x="2" y="0"/>
                    <a:pt x="0" y="1"/>
                  </a:cubicBezTo>
                  <a:cubicBezTo>
                    <a:pt x="0" y="1"/>
                    <a:pt x="16" y="69"/>
                    <a:pt x="79" y="57"/>
                  </a:cubicBezTo>
                  <a:cubicBezTo>
                    <a:pt x="79" y="57"/>
                    <a:pt x="79" y="57"/>
                    <a:pt x="78" y="56"/>
                  </a:cubicBezTo>
                  <a:lnTo>
                    <a:pt x="4" y="0"/>
                  </a:lnTo>
                  <a:close/>
                </a:path>
              </a:pathLst>
            </a:custGeom>
            <a:solidFill>
              <a:srgbClr val="236000"/>
            </a:solidFill>
            <a:ln>
              <a:noFill/>
            </a:ln>
          </p:spPr>
          <p:txBody>
            <a:bodyPr lIns="68580" tIns="34290" rIns="68580" bIns="34290"/>
            <a:lstStyle/>
            <a:p>
              <a:pPr>
                <a:defRPr/>
              </a:pPr>
              <a:endParaRPr lang="zh-CN" altLang="en-US" sz="1350"/>
            </a:p>
          </p:txBody>
        </p:sp>
        <p:sp>
          <p:nvSpPr>
            <p:cNvPr id="68" name="Freeform 67"/>
            <p:cNvSpPr>
              <a:spLocks/>
            </p:cNvSpPr>
            <p:nvPr/>
          </p:nvSpPr>
          <p:spPr bwMode="auto">
            <a:xfrm>
              <a:off x="1883834" y="7239000"/>
              <a:ext cx="463551" cy="393700"/>
            </a:xfrm>
            <a:custGeom>
              <a:avLst/>
              <a:gdLst>
                <a:gd name="T0" fmla="*/ 0 w 75"/>
                <a:gd name="T1" fmla="*/ 7 h 64"/>
                <a:gd name="T2" fmla="*/ 75 w 75"/>
                <a:gd name="T3" fmla="*/ 64 h 64"/>
                <a:gd name="T4" fmla="*/ 0 w 75"/>
                <a:gd name="T5" fmla="*/ 7 h 64"/>
              </a:gdLst>
              <a:ahLst/>
              <a:cxnLst>
                <a:cxn ang="0">
                  <a:pos x="T0" y="T1"/>
                </a:cxn>
                <a:cxn ang="0">
                  <a:pos x="T2" y="T3"/>
                </a:cxn>
                <a:cxn ang="0">
                  <a:pos x="T4" y="T5"/>
                </a:cxn>
              </a:cxnLst>
              <a:rect l="0" t="0" r="r" b="b"/>
              <a:pathLst>
                <a:path w="75" h="64">
                  <a:moveTo>
                    <a:pt x="0" y="7"/>
                  </a:moveTo>
                  <a:cubicBezTo>
                    <a:pt x="75" y="64"/>
                    <a:pt x="75" y="64"/>
                    <a:pt x="75" y="64"/>
                  </a:cubicBezTo>
                  <a:cubicBezTo>
                    <a:pt x="73" y="57"/>
                    <a:pt x="58" y="0"/>
                    <a:pt x="0" y="7"/>
                  </a:cubicBezTo>
                  <a:close/>
                </a:path>
              </a:pathLst>
            </a:custGeom>
            <a:solidFill>
              <a:srgbClr val="2BA400"/>
            </a:solidFill>
            <a:ln>
              <a:noFill/>
            </a:ln>
          </p:spPr>
          <p:txBody>
            <a:bodyPr lIns="68580" tIns="34290" rIns="68580" bIns="34290"/>
            <a:lstStyle/>
            <a:p>
              <a:pPr>
                <a:defRPr/>
              </a:pPr>
              <a:endParaRPr lang="zh-CN" altLang="en-US" sz="1350"/>
            </a:p>
          </p:txBody>
        </p:sp>
        <p:sp>
          <p:nvSpPr>
            <p:cNvPr id="69" name="Freeform 68"/>
            <p:cNvSpPr>
              <a:spLocks/>
            </p:cNvSpPr>
            <p:nvPr/>
          </p:nvSpPr>
          <p:spPr bwMode="auto">
            <a:xfrm>
              <a:off x="1864785" y="7281863"/>
              <a:ext cx="482600" cy="431800"/>
            </a:xfrm>
            <a:custGeom>
              <a:avLst/>
              <a:gdLst>
                <a:gd name="T0" fmla="*/ 3 w 78"/>
                <a:gd name="T1" fmla="*/ 0 h 70"/>
                <a:gd name="T2" fmla="*/ 0 w 78"/>
                <a:gd name="T3" fmla="*/ 1 h 70"/>
                <a:gd name="T4" fmla="*/ 78 w 78"/>
                <a:gd name="T5" fmla="*/ 57 h 70"/>
                <a:gd name="T6" fmla="*/ 78 w 78"/>
                <a:gd name="T7" fmla="*/ 57 h 70"/>
                <a:gd name="T8" fmla="*/ 3 w 78"/>
                <a:gd name="T9" fmla="*/ 0 h 70"/>
              </a:gdLst>
              <a:ahLst/>
              <a:cxnLst>
                <a:cxn ang="0">
                  <a:pos x="T0" y="T1"/>
                </a:cxn>
                <a:cxn ang="0">
                  <a:pos x="T2" y="T3"/>
                </a:cxn>
                <a:cxn ang="0">
                  <a:pos x="T4" y="T5"/>
                </a:cxn>
                <a:cxn ang="0">
                  <a:pos x="T6" y="T7"/>
                </a:cxn>
                <a:cxn ang="0">
                  <a:pos x="T8" y="T9"/>
                </a:cxn>
              </a:cxnLst>
              <a:rect l="0" t="0" r="r" b="b"/>
              <a:pathLst>
                <a:path w="78" h="70">
                  <a:moveTo>
                    <a:pt x="3" y="0"/>
                  </a:moveTo>
                  <a:cubicBezTo>
                    <a:pt x="2" y="0"/>
                    <a:pt x="1" y="0"/>
                    <a:pt x="0" y="1"/>
                  </a:cubicBezTo>
                  <a:cubicBezTo>
                    <a:pt x="0" y="1"/>
                    <a:pt x="15" y="70"/>
                    <a:pt x="78" y="57"/>
                  </a:cubicBezTo>
                  <a:cubicBezTo>
                    <a:pt x="78" y="57"/>
                    <a:pt x="78" y="57"/>
                    <a:pt x="78" y="57"/>
                  </a:cubicBezTo>
                  <a:lnTo>
                    <a:pt x="3" y="0"/>
                  </a:lnTo>
                  <a:close/>
                </a:path>
              </a:pathLst>
            </a:custGeom>
            <a:solidFill>
              <a:srgbClr val="236000"/>
            </a:solidFill>
            <a:ln>
              <a:noFill/>
            </a:ln>
          </p:spPr>
          <p:txBody>
            <a:bodyPr lIns="68580" tIns="34290" rIns="68580" bIns="34290"/>
            <a:lstStyle/>
            <a:p>
              <a:pPr>
                <a:defRPr/>
              </a:pPr>
              <a:endParaRPr lang="zh-CN" altLang="en-US" sz="1350"/>
            </a:p>
          </p:txBody>
        </p:sp>
        <p:sp>
          <p:nvSpPr>
            <p:cNvPr id="70" name="Freeform 69"/>
            <p:cNvSpPr>
              <a:spLocks/>
            </p:cNvSpPr>
            <p:nvPr/>
          </p:nvSpPr>
          <p:spPr bwMode="auto">
            <a:xfrm>
              <a:off x="645585" y="7423150"/>
              <a:ext cx="406400" cy="406400"/>
            </a:xfrm>
            <a:custGeom>
              <a:avLst/>
              <a:gdLst>
                <a:gd name="T0" fmla="*/ 66 w 66"/>
                <a:gd name="T1" fmla="*/ 0 h 66"/>
                <a:gd name="T2" fmla="*/ 0 w 66"/>
                <a:gd name="T3" fmla="*/ 66 h 66"/>
                <a:gd name="T4" fmla="*/ 66 w 66"/>
                <a:gd name="T5" fmla="*/ 0 h 66"/>
              </a:gdLst>
              <a:ahLst/>
              <a:cxnLst>
                <a:cxn ang="0">
                  <a:pos x="T0" y="T1"/>
                </a:cxn>
                <a:cxn ang="0">
                  <a:pos x="T2" y="T3"/>
                </a:cxn>
                <a:cxn ang="0">
                  <a:pos x="T4" y="T5"/>
                </a:cxn>
              </a:cxnLst>
              <a:rect l="0" t="0" r="r" b="b"/>
              <a:pathLst>
                <a:path w="66" h="66">
                  <a:moveTo>
                    <a:pt x="66" y="0"/>
                  </a:moveTo>
                  <a:cubicBezTo>
                    <a:pt x="0" y="66"/>
                    <a:pt x="0" y="66"/>
                    <a:pt x="0" y="66"/>
                  </a:cubicBezTo>
                  <a:cubicBezTo>
                    <a:pt x="1" y="59"/>
                    <a:pt x="7" y="0"/>
                    <a:pt x="66" y="0"/>
                  </a:cubicBezTo>
                  <a:close/>
                </a:path>
              </a:pathLst>
            </a:custGeom>
            <a:solidFill>
              <a:srgbClr val="2BA400"/>
            </a:solidFill>
            <a:ln>
              <a:noFill/>
            </a:ln>
          </p:spPr>
          <p:txBody>
            <a:bodyPr lIns="68580" tIns="34290" rIns="68580" bIns="34290"/>
            <a:lstStyle/>
            <a:p>
              <a:pPr>
                <a:defRPr/>
              </a:pPr>
              <a:endParaRPr lang="zh-CN" altLang="en-US" sz="1350"/>
            </a:p>
          </p:txBody>
        </p:sp>
        <p:sp>
          <p:nvSpPr>
            <p:cNvPr id="71" name="Freeform 70"/>
            <p:cNvSpPr>
              <a:spLocks/>
            </p:cNvSpPr>
            <p:nvPr/>
          </p:nvSpPr>
          <p:spPr bwMode="auto">
            <a:xfrm>
              <a:off x="645585" y="7423150"/>
              <a:ext cx="425449" cy="431800"/>
            </a:xfrm>
            <a:custGeom>
              <a:avLst/>
              <a:gdLst>
                <a:gd name="T0" fmla="*/ 66 w 69"/>
                <a:gd name="T1" fmla="*/ 0 h 70"/>
                <a:gd name="T2" fmla="*/ 69 w 69"/>
                <a:gd name="T3" fmla="*/ 0 h 70"/>
                <a:gd name="T4" fmla="*/ 0 w 69"/>
                <a:gd name="T5" fmla="*/ 67 h 70"/>
                <a:gd name="T6" fmla="*/ 0 w 69"/>
                <a:gd name="T7" fmla="*/ 66 h 70"/>
                <a:gd name="T8" fmla="*/ 66 w 69"/>
                <a:gd name="T9" fmla="*/ 0 h 70"/>
              </a:gdLst>
              <a:ahLst/>
              <a:cxnLst>
                <a:cxn ang="0">
                  <a:pos x="T0" y="T1"/>
                </a:cxn>
                <a:cxn ang="0">
                  <a:pos x="T2" y="T3"/>
                </a:cxn>
                <a:cxn ang="0">
                  <a:pos x="T4" y="T5"/>
                </a:cxn>
                <a:cxn ang="0">
                  <a:pos x="T6" y="T7"/>
                </a:cxn>
                <a:cxn ang="0">
                  <a:pos x="T8" y="T9"/>
                </a:cxn>
              </a:cxnLst>
              <a:rect l="0" t="0" r="r" b="b"/>
              <a:pathLst>
                <a:path w="69" h="70">
                  <a:moveTo>
                    <a:pt x="66" y="0"/>
                  </a:moveTo>
                  <a:cubicBezTo>
                    <a:pt x="67" y="0"/>
                    <a:pt x="68" y="0"/>
                    <a:pt x="69" y="0"/>
                  </a:cubicBezTo>
                  <a:cubicBezTo>
                    <a:pt x="69" y="0"/>
                    <a:pt x="64" y="70"/>
                    <a:pt x="0" y="67"/>
                  </a:cubicBezTo>
                  <a:cubicBezTo>
                    <a:pt x="0" y="67"/>
                    <a:pt x="0" y="67"/>
                    <a:pt x="0" y="66"/>
                  </a:cubicBezTo>
                  <a:lnTo>
                    <a:pt x="66" y="0"/>
                  </a:lnTo>
                  <a:close/>
                </a:path>
              </a:pathLst>
            </a:custGeom>
            <a:solidFill>
              <a:srgbClr val="236000"/>
            </a:solidFill>
            <a:ln>
              <a:noFill/>
            </a:ln>
          </p:spPr>
          <p:txBody>
            <a:bodyPr lIns="68580" tIns="34290" rIns="68580" bIns="34290"/>
            <a:lstStyle/>
            <a:p>
              <a:pPr>
                <a:defRPr/>
              </a:pPr>
              <a:endParaRPr lang="zh-CN" altLang="en-US" sz="1350"/>
            </a:p>
          </p:txBody>
        </p:sp>
        <p:sp>
          <p:nvSpPr>
            <p:cNvPr id="72" name="Freeform 71"/>
            <p:cNvSpPr>
              <a:spLocks/>
            </p:cNvSpPr>
            <p:nvPr/>
          </p:nvSpPr>
          <p:spPr bwMode="auto">
            <a:xfrm>
              <a:off x="1722967" y="6627813"/>
              <a:ext cx="406400" cy="412750"/>
            </a:xfrm>
            <a:custGeom>
              <a:avLst/>
              <a:gdLst>
                <a:gd name="T0" fmla="*/ 66 w 66"/>
                <a:gd name="T1" fmla="*/ 0 h 67"/>
                <a:gd name="T2" fmla="*/ 0 w 66"/>
                <a:gd name="T3" fmla="*/ 67 h 67"/>
                <a:gd name="T4" fmla="*/ 66 w 66"/>
                <a:gd name="T5" fmla="*/ 0 h 67"/>
              </a:gdLst>
              <a:ahLst/>
              <a:cxnLst>
                <a:cxn ang="0">
                  <a:pos x="T0" y="T1"/>
                </a:cxn>
                <a:cxn ang="0">
                  <a:pos x="T2" y="T3"/>
                </a:cxn>
                <a:cxn ang="0">
                  <a:pos x="T4" y="T5"/>
                </a:cxn>
              </a:cxnLst>
              <a:rect l="0" t="0" r="r" b="b"/>
              <a:pathLst>
                <a:path w="66" h="67">
                  <a:moveTo>
                    <a:pt x="66" y="0"/>
                  </a:moveTo>
                  <a:cubicBezTo>
                    <a:pt x="0" y="67"/>
                    <a:pt x="0" y="67"/>
                    <a:pt x="0" y="67"/>
                  </a:cubicBezTo>
                  <a:cubicBezTo>
                    <a:pt x="0" y="60"/>
                    <a:pt x="7" y="1"/>
                    <a:pt x="66" y="0"/>
                  </a:cubicBezTo>
                  <a:close/>
                </a:path>
              </a:pathLst>
            </a:custGeom>
            <a:solidFill>
              <a:srgbClr val="2BA400"/>
            </a:solidFill>
            <a:ln>
              <a:noFill/>
            </a:ln>
          </p:spPr>
          <p:txBody>
            <a:bodyPr lIns="68580" tIns="34290" rIns="68580" bIns="34290"/>
            <a:lstStyle/>
            <a:p>
              <a:pPr>
                <a:defRPr/>
              </a:pPr>
              <a:endParaRPr lang="zh-CN" altLang="en-US" sz="1350"/>
            </a:p>
          </p:txBody>
        </p:sp>
        <p:sp>
          <p:nvSpPr>
            <p:cNvPr id="73" name="Freeform 72"/>
            <p:cNvSpPr>
              <a:spLocks/>
            </p:cNvSpPr>
            <p:nvPr/>
          </p:nvSpPr>
          <p:spPr bwMode="auto">
            <a:xfrm>
              <a:off x="1722967" y="6627813"/>
              <a:ext cx="425451" cy="438150"/>
            </a:xfrm>
            <a:custGeom>
              <a:avLst/>
              <a:gdLst>
                <a:gd name="T0" fmla="*/ 66 w 69"/>
                <a:gd name="T1" fmla="*/ 0 h 71"/>
                <a:gd name="T2" fmla="*/ 69 w 69"/>
                <a:gd name="T3" fmla="*/ 0 h 71"/>
                <a:gd name="T4" fmla="*/ 0 w 69"/>
                <a:gd name="T5" fmla="*/ 67 h 71"/>
                <a:gd name="T6" fmla="*/ 0 w 69"/>
                <a:gd name="T7" fmla="*/ 67 h 71"/>
                <a:gd name="T8" fmla="*/ 66 w 69"/>
                <a:gd name="T9" fmla="*/ 0 h 71"/>
              </a:gdLst>
              <a:ahLst/>
              <a:cxnLst>
                <a:cxn ang="0">
                  <a:pos x="T0" y="T1"/>
                </a:cxn>
                <a:cxn ang="0">
                  <a:pos x="T2" y="T3"/>
                </a:cxn>
                <a:cxn ang="0">
                  <a:pos x="T4" y="T5"/>
                </a:cxn>
                <a:cxn ang="0">
                  <a:pos x="T6" y="T7"/>
                </a:cxn>
                <a:cxn ang="0">
                  <a:pos x="T8" y="T9"/>
                </a:cxn>
              </a:cxnLst>
              <a:rect l="0" t="0" r="r" b="b"/>
              <a:pathLst>
                <a:path w="69" h="71">
                  <a:moveTo>
                    <a:pt x="66" y="0"/>
                  </a:moveTo>
                  <a:cubicBezTo>
                    <a:pt x="67" y="0"/>
                    <a:pt x="68" y="0"/>
                    <a:pt x="69" y="0"/>
                  </a:cubicBezTo>
                  <a:cubicBezTo>
                    <a:pt x="69" y="0"/>
                    <a:pt x="64" y="71"/>
                    <a:pt x="0" y="67"/>
                  </a:cubicBezTo>
                  <a:cubicBezTo>
                    <a:pt x="0" y="67"/>
                    <a:pt x="0" y="67"/>
                    <a:pt x="0" y="67"/>
                  </a:cubicBezTo>
                  <a:lnTo>
                    <a:pt x="66" y="0"/>
                  </a:lnTo>
                  <a:close/>
                </a:path>
              </a:pathLst>
            </a:custGeom>
            <a:solidFill>
              <a:srgbClr val="236000"/>
            </a:solidFill>
            <a:ln>
              <a:noFill/>
            </a:ln>
          </p:spPr>
          <p:txBody>
            <a:bodyPr lIns="68580" tIns="34290" rIns="68580" bIns="34290"/>
            <a:lstStyle/>
            <a:p>
              <a:pPr>
                <a:defRPr/>
              </a:pPr>
              <a:endParaRPr lang="zh-CN" altLang="en-US" sz="1350"/>
            </a:p>
          </p:txBody>
        </p:sp>
        <p:sp>
          <p:nvSpPr>
            <p:cNvPr id="74" name="Freeform 73"/>
            <p:cNvSpPr>
              <a:spLocks/>
            </p:cNvSpPr>
            <p:nvPr/>
          </p:nvSpPr>
          <p:spPr bwMode="auto">
            <a:xfrm>
              <a:off x="2635251" y="7664450"/>
              <a:ext cx="522816" cy="528638"/>
            </a:xfrm>
            <a:custGeom>
              <a:avLst/>
              <a:gdLst>
                <a:gd name="T0" fmla="*/ 85 w 85"/>
                <a:gd name="T1" fmla="*/ 0 h 86"/>
                <a:gd name="T2" fmla="*/ 0 w 85"/>
                <a:gd name="T3" fmla="*/ 86 h 86"/>
                <a:gd name="T4" fmla="*/ 85 w 85"/>
                <a:gd name="T5" fmla="*/ 0 h 86"/>
              </a:gdLst>
              <a:ahLst/>
              <a:cxnLst>
                <a:cxn ang="0">
                  <a:pos x="T0" y="T1"/>
                </a:cxn>
                <a:cxn ang="0">
                  <a:pos x="T2" y="T3"/>
                </a:cxn>
                <a:cxn ang="0">
                  <a:pos x="T4" y="T5"/>
                </a:cxn>
              </a:cxnLst>
              <a:rect l="0" t="0" r="r" b="b"/>
              <a:pathLst>
                <a:path w="85" h="86">
                  <a:moveTo>
                    <a:pt x="85" y="0"/>
                  </a:moveTo>
                  <a:cubicBezTo>
                    <a:pt x="0" y="86"/>
                    <a:pt x="0" y="86"/>
                    <a:pt x="0" y="86"/>
                  </a:cubicBezTo>
                  <a:cubicBezTo>
                    <a:pt x="1" y="76"/>
                    <a:pt x="10" y="1"/>
                    <a:pt x="85" y="0"/>
                  </a:cubicBezTo>
                  <a:close/>
                </a:path>
              </a:pathLst>
            </a:custGeom>
            <a:solidFill>
              <a:srgbClr val="2BA400"/>
            </a:solidFill>
            <a:ln>
              <a:noFill/>
            </a:ln>
          </p:spPr>
          <p:txBody>
            <a:bodyPr lIns="68580" tIns="34290" rIns="68580" bIns="34290"/>
            <a:lstStyle/>
            <a:p>
              <a:pPr>
                <a:defRPr/>
              </a:pPr>
              <a:endParaRPr lang="zh-CN" altLang="en-US" sz="1350"/>
            </a:p>
          </p:txBody>
        </p:sp>
        <p:sp>
          <p:nvSpPr>
            <p:cNvPr id="75" name="Freeform 74"/>
            <p:cNvSpPr>
              <a:spLocks/>
            </p:cNvSpPr>
            <p:nvPr/>
          </p:nvSpPr>
          <p:spPr bwMode="auto">
            <a:xfrm>
              <a:off x="2635251" y="7664450"/>
              <a:ext cx="554567" cy="560388"/>
            </a:xfrm>
            <a:custGeom>
              <a:avLst/>
              <a:gdLst>
                <a:gd name="T0" fmla="*/ 85 w 90"/>
                <a:gd name="T1" fmla="*/ 0 h 91"/>
                <a:gd name="T2" fmla="*/ 90 w 90"/>
                <a:gd name="T3" fmla="*/ 0 h 91"/>
                <a:gd name="T4" fmla="*/ 0 w 90"/>
                <a:gd name="T5" fmla="*/ 86 h 91"/>
                <a:gd name="T6" fmla="*/ 0 w 90"/>
                <a:gd name="T7" fmla="*/ 86 h 91"/>
                <a:gd name="T8" fmla="*/ 85 w 90"/>
                <a:gd name="T9" fmla="*/ 0 h 91"/>
              </a:gdLst>
              <a:ahLst/>
              <a:cxnLst>
                <a:cxn ang="0">
                  <a:pos x="T0" y="T1"/>
                </a:cxn>
                <a:cxn ang="0">
                  <a:pos x="T2" y="T3"/>
                </a:cxn>
                <a:cxn ang="0">
                  <a:pos x="T4" y="T5"/>
                </a:cxn>
                <a:cxn ang="0">
                  <a:pos x="T6" y="T7"/>
                </a:cxn>
                <a:cxn ang="0">
                  <a:pos x="T8" y="T9"/>
                </a:cxn>
              </a:cxnLst>
              <a:rect l="0" t="0" r="r" b="b"/>
              <a:pathLst>
                <a:path w="90" h="91">
                  <a:moveTo>
                    <a:pt x="85" y="0"/>
                  </a:moveTo>
                  <a:cubicBezTo>
                    <a:pt x="86" y="0"/>
                    <a:pt x="88" y="0"/>
                    <a:pt x="90" y="0"/>
                  </a:cubicBezTo>
                  <a:cubicBezTo>
                    <a:pt x="90" y="0"/>
                    <a:pt x="82" y="91"/>
                    <a:pt x="0" y="86"/>
                  </a:cubicBezTo>
                  <a:cubicBezTo>
                    <a:pt x="0" y="86"/>
                    <a:pt x="0" y="86"/>
                    <a:pt x="0" y="86"/>
                  </a:cubicBezTo>
                  <a:lnTo>
                    <a:pt x="85" y="0"/>
                  </a:lnTo>
                  <a:close/>
                </a:path>
              </a:pathLst>
            </a:custGeom>
            <a:solidFill>
              <a:srgbClr val="236000"/>
            </a:solidFill>
            <a:ln>
              <a:noFill/>
            </a:ln>
          </p:spPr>
          <p:txBody>
            <a:bodyPr lIns="68580" tIns="34290" rIns="68580" bIns="34290"/>
            <a:lstStyle/>
            <a:p>
              <a:pPr>
                <a:defRPr/>
              </a:pPr>
              <a:endParaRPr lang="zh-CN" altLang="en-US" sz="1350"/>
            </a:p>
          </p:txBody>
        </p:sp>
        <p:sp>
          <p:nvSpPr>
            <p:cNvPr id="76" name="Freeform 75"/>
            <p:cNvSpPr>
              <a:spLocks/>
            </p:cNvSpPr>
            <p:nvPr/>
          </p:nvSpPr>
          <p:spPr bwMode="auto">
            <a:xfrm>
              <a:off x="10972800" y="7404100"/>
              <a:ext cx="29633" cy="1177925"/>
            </a:xfrm>
            <a:custGeom>
              <a:avLst/>
              <a:gdLst>
                <a:gd name="T0" fmla="*/ 5 w 5"/>
                <a:gd name="T1" fmla="*/ 5 h 191"/>
                <a:gd name="T2" fmla="*/ 2 w 5"/>
                <a:gd name="T3" fmla="*/ 0 h 191"/>
                <a:gd name="T4" fmla="*/ 0 w 5"/>
                <a:gd name="T5" fmla="*/ 5 h 191"/>
                <a:gd name="T6" fmla="*/ 0 w 5"/>
                <a:gd name="T7" fmla="*/ 191 h 191"/>
                <a:gd name="T8" fmla="*/ 5 w 5"/>
                <a:gd name="T9" fmla="*/ 191 h 191"/>
                <a:gd name="T10" fmla="*/ 5 w 5"/>
                <a:gd name="T11" fmla="*/ 5 h 191"/>
              </a:gdLst>
              <a:ahLst/>
              <a:cxnLst>
                <a:cxn ang="0">
                  <a:pos x="T0" y="T1"/>
                </a:cxn>
                <a:cxn ang="0">
                  <a:pos x="T2" y="T3"/>
                </a:cxn>
                <a:cxn ang="0">
                  <a:pos x="T4" y="T5"/>
                </a:cxn>
                <a:cxn ang="0">
                  <a:pos x="T6" y="T7"/>
                </a:cxn>
                <a:cxn ang="0">
                  <a:pos x="T8" y="T9"/>
                </a:cxn>
                <a:cxn ang="0">
                  <a:pos x="T10" y="T11"/>
                </a:cxn>
              </a:cxnLst>
              <a:rect l="0" t="0" r="r" b="b"/>
              <a:pathLst>
                <a:path w="5" h="191">
                  <a:moveTo>
                    <a:pt x="5" y="5"/>
                  </a:moveTo>
                  <a:cubicBezTo>
                    <a:pt x="5" y="2"/>
                    <a:pt x="4" y="0"/>
                    <a:pt x="2" y="0"/>
                  </a:cubicBezTo>
                  <a:cubicBezTo>
                    <a:pt x="1" y="0"/>
                    <a:pt x="0" y="2"/>
                    <a:pt x="0" y="5"/>
                  </a:cubicBezTo>
                  <a:cubicBezTo>
                    <a:pt x="0" y="191"/>
                    <a:pt x="0" y="191"/>
                    <a:pt x="0" y="191"/>
                  </a:cubicBezTo>
                  <a:cubicBezTo>
                    <a:pt x="5" y="191"/>
                    <a:pt x="5" y="191"/>
                    <a:pt x="5" y="191"/>
                  </a:cubicBezTo>
                  <a:lnTo>
                    <a:pt x="5" y="5"/>
                  </a:lnTo>
                  <a:close/>
                </a:path>
              </a:pathLst>
            </a:custGeom>
            <a:solidFill>
              <a:srgbClr val="359A00"/>
            </a:solidFill>
            <a:ln>
              <a:noFill/>
            </a:ln>
          </p:spPr>
          <p:txBody>
            <a:bodyPr lIns="68580" tIns="34290" rIns="68580" bIns="34290"/>
            <a:lstStyle/>
            <a:p>
              <a:pPr>
                <a:defRPr/>
              </a:pPr>
              <a:endParaRPr lang="zh-CN" altLang="en-US" sz="1350"/>
            </a:p>
          </p:txBody>
        </p:sp>
        <p:sp>
          <p:nvSpPr>
            <p:cNvPr id="77" name="Freeform 76"/>
            <p:cNvSpPr>
              <a:spLocks/>
            </p:cNvSpPr>
            <p:nvPr/>
          </p:nvSpPr>
          <p:spPr bwMode="auto">
            <a:xfrm>
              <a:off x="11857567" y="7521575"/>
              <a:ext cx="38100" cy="1060450"/>
            </a:xfrm>
            <a:custGeom>
              <a:avLst/>
              <a:gdLst>
                <a:gd name="T0" fmla="*/ 6 w 6"/>
                <a:gd name="T1" fmla="*/ 4 h 172"/>
                <a:gd name="T2" fmla="*/ 3 w 6"/>
                <a:gd name="T3" fmla="*/ 0 h 172"/>
                <a:gd name="T4" fmla="*/ 0 w 6"/>
                <a:gd name="T5" fmla="*/ 4 h 172"/>
                <a:gd name="T6" fmla="*/ 0 w 6"/>
                <a:gd name="T7" fmla="*/ 172 h 172"/>
                <a:gd name="T8" fmla="*/ 6 w 6"/>
                <a:gd name="T9" fmla="*/ 172 h 172"/>
                <a:gd name="T10" fmla="*/ 6 w 6"/>
                <a:gd name="T11" fmla="*/ 4 h 172"/>
              </a:gdLst>
              <a:ahLst/>
              <a:cxnLst>
                <a:cxn ang="0">
                  <a:pos x="T0" y="T1"/>
                </a:cxn>
                <a:cxn ang="0">
                  <a:pos x="T2" y="T3"/>
                </a:cxn>
                <a:cxn ang="0">
                  <a:pos x="T4" y="T5"/>
                </a:cxn>
                <a:cxn ang="0">
                  <a:pos x="T6" y="T7"/>
                </a:cxn>
                <a:cxn ang="0">
                  <a:pos x="T8" y="T9"/>
                </a:cxn>
                <a:cxn ang="0">
                  <a:pos x="T10" y="T11"/>
                </a:cxn>
              </a:cxnLst>
              <a:rect l="0" t="0" r="r" b="b"/>
              <a:pathLst>
                <a:path w="6" h="172">
                  <a:moveTo>
                    <a:pt x="6" y="4"/>
                  </a:moveTo>
                  <a:cubicBezTo>
                    <a:pt x="6" y="2"/>
                    <a:pt x="5" y="0"/>
                    <a:pt x="3" y="0"/>
                  </a:cubicBezTo>
                  <a:cubicBezTo>
                    <a:pt x="2" y="0"/>
                    <a:pt x="0" y="2"/>
                    <a:pt x="0" y="4"/>
                  </a:cubicBezTo>
                  <a:cubicBezTo>
                    <a:pt x="0" y="172"/>
                    <a:pt x="0" y="172"/>
                    <a:pt x="0" y="172"/>
                  </a:cubicBezTo>
                  <a:cubicBezTo>
                    <a:pt x="6" y="172"/>
                    <a:pt x="6" y="172"/>
                    <a:pt x="6" y="172"/>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78" name="Freeform 77"/>
            <p:cNvSpPr>
              <a:spLocks/>
            </p:cNvSpPr>
            <p:nvPr/>
          </p:nvSpPr>
          <p:spPr bwMode="auto">
            <a:xfrm>
              <a:off x="10041467" y="7472363"/>
              <a:ext cx="38100" cy="1109662"/>
            </a:xfrm>
            <a:custGeom>
              <a:avLst/>
              <a:gdLst>
                <a:gd name="T0" fmla="*/ 6 w 6"/>
                <a:gd name="T1" fmla="*/ 4 h 180"/>
                <a:gd name="T2" fmla="*/ 3 w 6"/>
                <a:gd name="T3" fmla="*/ 0 h 180"/>
                <a:gd name="T4" fmla="*/ 0 w 6"/>
                <a:gd name="T5" fmla="*/ 4 h 180"/>
                <a:gd name="T6" fmla="*/ 0 w 6"/>
                <a:gd name="T7" fmla="*/ 180 h 180"/>
                <a:gd name="T8" fmla="*/ 6 w 6"/>
                <a:gd name="T9" fmla="*/ 180 h 180"/>
                <a:gd name="T10" fmla="*/ 6 w 6"/>
                <a:gd name="T11" fmla="*/ 4 h 180"/>
              </a:gdLst>
              <a:ahLst/>
              <a:cxnLst>
                <a:cxn ang="0">
                  <a:pos x="T0" y="T1"/>
                </a:cxn>
                <a:cxn ang="0">
                  <a:pos x="T2" y="T3"/>
                </a:cxn>
                <a:cxn ang="0">
                  <a:pos x="T4" y="T5"/>
                </a:cxn>
                <a:cxn ang="0">
                  <a:pos x="T6" y="T7"/>
                </a:cxn>
                <a:cxn ang="0">
                  <a:pos x="T8" y="T9"/>
                </a:cxn>
                <a:cxn ang="0">
                  <a:pos x="T10" y="T11"/>
                </a:cxn>
              </a:cxnLst>
              <a:rect l="0" t="0" r="r" b="b"/>
              <a:pathLst>
                <a:path w="6" h="180">
                  <a:moveTo>
                    <a:pt x="6" y="4"/>
                  </a:moveTo>
                  <a:cubicBezTo>
                    <a:pt x="6" y="2"/>
                    <a:pt x="5" y="0"/>
                    <a:pt x="3" y="0"/>
                  </a:cubicBezTo>
                  <a:cubicBezTo>
                    <a:pt x="2" y="0"/>
                    <a:pt x="0" y="2"/>
                    <a:pt x="0" y="4"/>
                  </a:cubicBezTo>
                  <a:cubicBezTo>
                    <a:pt x="0" y="180"/>
                    <a:pt x="0" y="180"/>
                    <a:pt x="0" y="180"/>
                  </a:cubicBezTo>
                  <a:cubicBezTo>
                    <a:pt x="6" y="180"/>
                    <a:pt x="6" y="180"/>
                    <a:pt x="6" y="180"/>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79" name="Freeform 78"/>
            <p:cNvSpPr>
              <a:spLocks/>
            </p:cNvSpPr>
            <p:nvPr/>
          </p:nvSpPr>
          <p:spPr bwMode="auto">
            <a:xfrm>
              <a:off x="11605684" y="6899275"/>
              <a:ext cx="38100" cy="1682750"/>
            </a:xfrm>
            <a:custGeom>
              <a:avLst/>
              <a:gdLst>
                <a:gd name="T0" fmla="*/ 6 w 6"/>
                <a:gd name="T1" fmla="*/ 4 h 273"/>
                <a:gd name="T2" fmla="*/ 3 w 6"/>
                <a:gd name="T3" fmla="*/ 0 h 273"/>
                <a:gd name="T4" fmla="*/ 0 w 6"/>
                <a:gd name="T5" fmla="*/ 4 h 273"/>
                <a:gd name="T6" fmla="*/ 0 w 6"/>
                <a:gd name="T7" fmla="*/ 273 h 273"/>
                <a:gd name="T8" fmla="*/ 6 w 6"/>
                <a:gd name="T9" fmla="*/ 273 h 273"/>
                <a:gd name="T10" fmla="*/ 6 w 6"/>
                <a:gd name="T11" fmla="*/ 4 h 273"/>
              </a:gdLst>
              <a:ahLst/>
              <a:cxnLst>
                <a:cxn ang="0">
                  <a:pos x="T0" y="T1"/>
                </a:cxn>
                <a:cxn ang="0">
                  <a:pos x="T2" y="T3"/>
                </a:cxn>
                <a:cxn ang="0">
                  <a:pos x="T4" y="T5"/>
                </a:cxn>
                <a:cxn ang="0">
                  <a:pos x="T6" y="T7"/>
                </a:cxn>
                <a:cxn ang="0">
                  <a:pos x="T8" y="T9"/>
                </a:cxn>
                <a:cxn ang="0">
                  <a:pos x="T10" y="T11"/>
                </a:cxn>
              </a:cxnLst>
              <a:rect l="0" t="0" r="r" b="b"/>
              <a:pathLst>
                <a:path w="6" h="273">
                  <a:moveTo>
                    <a:pt x="6" y="4"/>
                  </a:moveTo>
                  <a:cubicBezTo>
                    <a:pt x="6" y="2"/>
                    <a:pt x="5" y="0"/>
                    <a:pt x="3" y="0"/>
                  </a:cubicBezTo>
                  <a:cubicBezTo>
                    <a:pt x="2" y="0"/>
                    <a:pt x="0" y="2"/>
                    <a:pt x="0" y="4"/>
                  </a:cubicBezTo>
                  <a:cubicBezTo>
                    <a:pt x="0" y="273"/>
                    <a:pt x="0" y="273"/>
                    <a:pt x="0" y="273"/>
                  </a:cubicBezTo>
                  <a:cubicBezTo>
                    <a:pt x="6" y="273"/>
                    <a:pt x="6" y="273"/>
                    <a:pt x="6" y="273"/>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80" name="Freeform 79"/>
            <p:cNvSpPr>
              <a:spLocks/>
            </p:cNvSpPr>
            <p:nvPr/>
          </p:nvSpPr>
          <p:spPr bwMode="auto">
            <a:xfrm>
              <a:off x="11273367" y="6486525"/>
              <a:ext cx="715433" cy="671513"/>
            </a:xfrm>
            <a:custGeom>
              <a:avLst/>
              <a:gdLst>
                <a:gd name="T0" fmla="*/ 52 w 116"/>
                <a:gd name="T1" fmla="*/ 44 h 109"/>
                <a:gd name="T2" fmla="*/ 49 w 116"/>
                <a:gd name="T3" fmla="*/ 3 h 109"/>
                <a:gd name="T4" fmla="*/ 61 w 116"/>
                <a:gd name="T5" fmla="*/ 40 h 109"/>
                <a:gd name="T6" fmla="*/ 92 w 116"/>
                <a:gd name="T7" fmla="*/ 27 h 109"/>
                <a:gd name="T8" fmla="*/ 72 w 116"/>
                <a:gd name="T9" fmla="*/ 50 h 109"/>
                <a:gd name="T10" fmla="*/ 110 w 116"/>
                <a:gd name="T11" fmla="*/ 61 h 109"/>
                <a:gd name="T12" fmla="*/ 70 w 116"/>
                <a:gd name="T13" fmla="*/ 62 h 109"/>
                <a:gd name="T14" fmla="*/ 86 w 116"/>
                <a:gd name="T15" fmla="*/ 94 h 109"/>
                <a:gd name="T16" fmla="*/ 60 w 116"/>
                <a:gd name="T17" fmla="*/ 71 h 109"/>
                <a:gd name="T18" fmla="*/ 55 w 116"/>
                <a:gd name="T19" fmla="*/ 106 h 109"/>
                <a:gd name="T20" fmla="*/ 45 w 116"/>
                <a:gd name="T21" fmla="*/ 74 h 109"/>
                <a:gd name="T22" fmla="*/ 11 w 116"/>
                <a:gd name="T23" fmla="*/ 81 h 109"/>
                <a:gd name="T24" fmla="*/ 36 w 116"/>
                <a:gd name="T25" fmla="*/ 65 h 109"/>
                <a:gd name="T26" fmla="*/ 6 w 116"/>
                <a:gd name="T27" fmla="*/ 42 h 109"/>
                <a:gd name="T28" fmla="*/ 43 w 116"/>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09">
                  <a:moveTo>
                    <a:pt x="52" y="44"/>
                  </a:moveTo>
                  <a:cubicBezTo>
                    <a:pt x="36" y="46"/>
                    <a:pt x="31" y="6"/>
                    <a:pt x="49" y="3"/>
                  </a:cubicBezTo>
                  <a:cubicBezTo>
                    <a:pt x="68" y="0"/>
                    <a:pt x="63" y="30"/>
                    <a:pt x="61" y="40"/>
                  </a:cubicBezTo>
                  <a:cubicBezTo>
                    <a:pt x="65" y="32"/>
                    <a:pt x="86" y="9"/>
                    <a:pt x="92" y="27"/>
                  </a:cubicBezTo>
                  <a:cubicBezTo>
                    <a:pt x="96" y="39"/>
                    <a:pt x="79" y="45"/>
                    <a:pt x="72" y="50"/>
                  </a:cubicBezTo>
                  <a:cubicBezTo>
                    <a:pt x="81" y="42"/>
                    <a:pt x="116" y="46"/>
                    <a:pt x="110" y="61"/>
                  </a:cubicBezTo>
                  <a:cubicBezTo>
                    <a:pt x="105" y="74"/>
                    <a:pt x="78" y="65"/>
                    <a:pt x="70" y="62"/>
                  </a:cubicBezTo>
                  <a:cubicBezTo>
                    <a:pt x="80" y="68"/>
                    <a:pt x="106" y="84"/>
                    <a:pt x="86" y="94"/>
                  </a:cubicBezTo>
                  <a:cubicBezTo>
                    <a:pt x="69" y="103"/>
                    <a:pt x="65" y="82"/>
                    <a:pt x="60" y="71"/>
                  </a:cubicBezTo>
                  <a:cubicBezTo>
                    <a:pt x="63" y="82"/>
                    <a:pt x="70" y="103"/>
                    <a:pt x="55" y="106"/>
                  </a:cubicBezTo>
                  <a:cubicBezTo>
                    <a:pt x="41" y="109"/>
                    <a:pt x="35" y="83"/>
                    <a:pt x="45" y="74"/>
                  </a:cubicBezTo>
                  <a:cubicBezTo>
                    <a:pt x="39" y="81"/>
                    <a:pt x="18" y="94"/>
                    <a:pt x="11" y="81"/>
                  </a:cubicBezTo>
                  <a:cubicBezTo>
                    <a:pt x="3" y="67"/>
                    <a:pt x="30" y="67"/>
                    <a:pt x="36" y="65"/>
                  </a:cubicBezTo>
                  <a:cubicBezTo>
                    <a:pt x="27" y="66"/>
                    <a:pt x="0" y="55"/>
                    <a:pt x="6" y="42"/>
                  </a:cubicBezTo>
                  <a:cubicBezTo>
                    <a:pt x="13" y="29"/>
                    <a:pt x="40" y="43"/>
                    <a:pt x="43" y="48"/>
                  </a:cubicBezTo>
                </a:path>
              </a:pathLst>
            </a:custGeom>
            <a:solidFill>
              <a:srgbClr val="FFFFFF"/>
            </a:solidFill>
            <a:ln>
              <a:noFill/>
            </a:ln>
          </p:spPr>
          <p:txBody>
            <a:bodyPr lIns="68580" tIns="34290" rIns="68580" bIns="34290"/>
            <a:lstStyle/>
            <a:p>
              <a:pPr>
                <a:defRPr/>
              </a:pPr>
              <a:endParaRPr lang="zh-CN" altLang="en-US" sz="1350"/>
            </a:p>
          </p:txBody>
        </p:sp>
        <p:sp>
          <p:nvSpPr>
            <p:cNvPr id="81" name="Oval 80"/>
            <p:cNvSpPr>
              <a:spLocks noChangeArrowheads="1"/>
            </p:cNvSpPr>
            <p:nvPr/>
          </p:nvSpPr>
          <p:spPr bwMode="auto">
            <a:xfrm>
              <a:off x="11470218" y="6702425"/>
              <a:ext cx="296333" cy="295275"/>
            </a:xfrm>
            <a:prstGeom prst="ellipse">
              <a:avLst/>
            </a:prstGeom>
            <a:solidFill>
              <a:srgbClr val="440000"/>
            </a:solidFill>
            <a:ln>
              <a:noFill/>
            </a:ln>
          </p:spPr>
          <p:txBody>
            <a:bodyPr lIns="68580" tIns="34290" rIns="68580" bIns="34290"/>
            <a:lstStyle/>
            <a:p>
              <a:pPr>
                <a:defRPr/>
              </a:pPr>
              <a:endParaRPr lang="zh-CN" altLang="en-US" sz="1350"/>
            </a:p>
          </p:txBody>
        </p:sp>
        <p:sp>
          <p:nvSpPr>
            <p:cNvPr id="82" name="Oval 81"/>
            <p:cNvSpPr>
              <a:spLocks noChangeArrowheads="1"/>
            </p:cNvSpPr>
            <p:nvPr/>
          </p:nvSpPr>
          <p:spPr bwMode="auto">
            <a:xfrm>
              <a:off x="11514667" y="6775450"/>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3" name="Oval 82"/>
            <p:cNvSpPr>
              <a:spLocks noChangeArrowheads="1"/>
            </p:cNvSpPr>
            <p:nvPr/>
          </p:nvSpPr>
          <p:spPr bwMode="auto">
            <a:xfrm>
              <a:off x="11631084" y="6751638"/>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4" name="Oval 83"/>
            <p:cNvSpPr>
              <a:spLocks noChangeArrowheads="1"/>
            </p:cNvSpPr>
            <p:nvPr/>
          </p:nvSpPr>
          <p:spPr bwMode="auto">
            <a:xfrm>
              <a:off x="11605684" y="680720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5" name="Oval 84"/>
            <p:cNvSpPr>
              <a:spLocks noChangeArrowheads="1"/>
            </p:cNvSpPr>
            <p:nvPr/>
          </p:nvSpPr>
          <p:spPr bwMode="auto">
            <a:xfrm>
              <a:off x="11717867" y="6800850"/>
              <a:ext cx="6351"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86" name="Oval 85"/>
            <p:cNvSpPr>
              <a:spLocks noChangeArrowheads="1"/>
            </p:cNvSpPr>
            <p:nvPr/>
          </p:nvSpPr>
          <p:spPr bwMode="auto">
            <a:xfrm>
              <a:off x="11686118" y="688657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7" name="Oval 86"/>
            <p:cNvSpPr>
              <a:spLocks noChangeArrowheads="1"/>
            </p:cNvSpPr>
            <p:nvPr/>
          </p:nvSpPr>
          <p:spPr bwMode="auto">
            <a:xfrm>
              <a:off x="11533718" y="6862763"/>
              <a:ext cx="63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88" name="Oval 87"/>
            <p:cNvSpPr>
              <a:spLocks noChangeArrowheads="1"/>
            </p:cNvSpPr>
            <p:nvPr/>
          </p:nvSpPr>
          <p:spPr bwMode="auto">
            <a:xfrm>
              <a:off x="11631084" y="6880225"/>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9" name="Oval 88"/>
            <p:cNvSpPr>
              <a:spLocks noChangeArrowheads="1"/>
            </p:cNvSpPr>
            <p:nvPr/>
          </p:nvSpPr>
          <p:spPr bwMode="auto">
            <a:xfrm>
              <a:off x="11612034" y="6948488"/>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0" name="Freeform 89"/>
            <p:cNvSpPr>
              <a:spLocks/>
            </p:cNvSpPr>
            <p:nvPr/>
          </p:nvSpPr>
          <p:spPr bwMode="auto">
            <a:xfrm>
              <a:off x="11982451" y="7435850"/>
              <a:ext cx="12700" cy="1270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1"/>
                    <a:pt x="1" y="1"/>
                    <a:pt x="0" y="2"/>
                  </a:cubicBezTo>
                  <a:cubicBezTo>
                    <a:pt x="1" y="2"/>
                    <a:pt x="1" y="1"/>
                    <a:pt x="2" y="0"/>
                  </a:cubicBezTo>
                  <a:close/>
                </a:path>
              </a:pathLst>
            </a:custGeom>
            <a:solidFill>
              <a:srgbClr val="FFFFFF"/>
            </a:solidFill>
            <a:ln>
              <a:noFill/>
            </a:ln>
          </p:spPr>
          <p:txBody>
            <a:bodyPr lIns="68580" tIns="34290" rIns="68580" bIns="34290"/>
            <a:lstStyle/>
            <a:p>
              <a:pPr>
                <a:defRPr/>
              </a:pPr>
              <a:endParaRPr lang="zh-CN" altLang="en-US" sz="1350"/>
            </a:p>
          </p:txBody>
        </p:sp>
        <p:sp>
          <p:nvSpPr>
            <p:cNvPr id="91" name="Freeform 90"/>
            <p:cNvSpPr>
              <a:spLocks/>
            </p:cNvSpPr>
            <p:nvPr/>
          </p:nvSpPr>
          <p:spPr bwMode="auto">
            <a:xfrm>
              <a:off x="11552767" y="7151688"/>
              <a:ext cx="645584" cy="641350"/>
            </a:xfrm>
            <a:custGeom>
              <a:avLst/>
              <a:gdLst>
                <a:gd name="T0" fmla="*/ 72 w 105"/>
                <a:gd name="T1" fmla="*/ 46 h 104"/>
                <a:gd name="T2" fmla="*/ 70 w 105"/>
                <a:gd name="T3" fmla="*/ 48 h 104"/>
                <a:gd name="T4" fmla="*/ 72 w 105"/>
                <a:gd name="T5" fmla="*/ 46 h 104"/>
                <a:gd name="T6" fmla="*/ 90 w 105"/>
                <a:gd name="T7" fmla="*/ 26 h 104"/>
                <a:gd name="T8" fmla="*/ 59 w 105"/>
                <a:gd name="T9" fmla="*/ 38 h 104"/>
                <a:gd name="T10" fmla="*/ 48 w 105"/>
                <a:gd name="T11" fmla="*/ 2 h 104"/>
                <a:gd name="T12" fmla="*/ 51 w 105"/>
                <a:gd name="T13" fmla="*/ 42 h 104"/>
                <a:gd name="T14" fmla="*/ 42 w 105"/>
                <a:gd name="T15" fmla="*/ 46 h 104"/>
                <a:gd name="T16" fmla="*/ 7 w 105"/>
                <a:gd name="T17" fmla="*/ 40 h 104"/>
                <a:gd name="T18" fmla="*/ 36 w 105"/>
                <a:gd name="T19" fmla="*/ 62 h 104"/>
                <a:gd name="T20" fmla="*/ 11 w 105"/>
                <a:gd name="T21" fmla="*/ 78 h 104"/>
                <a:gd name="T22" fmla="*/ 44 w 105"/>
                <a:gd name="T23" fmla="*/ 71 h 104"/>
                <a:gd name="T24" fmla="*/ 54 w 105"/>
                <a:gd name="T25" fmla="*/ 102 h 104"/>
                <a:gd name="T26" fmla="*/ 59 w 105"/>
                <a:gd name="T27" fmla="*/ 68 h 104"/>
                <a:gd name="T28" fmla="*/ 83 w 105"/>
                <a:gd name="T29" fmla="*/ 90 h 104"/>
                <a:gd name="T30" fmla="*/ 68 w 105"/>
                <a:gd name="T31" fmla="*/ 59 h 104"/>
                <a:gd name="T32" fmla="*/ 105 w 105"/>
                <a:gd name="T33" fmla="*/ 61 h 104"/>
                <a:gd name="T34" fmla="*/ 105 w 105"/>
                <a:gd name="T35" fmla="*/ 50 h 104"/>
                <a:gd name="T36" fmla="*/ 72 w 105"/>
                <a:gd name="T37" fmla="*/ 4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104">
                  <a:moveTo>
                    <a:pt x="72" y="46"/>
                  </a:moveTo>
                  <a:cubicBezTo>
                    <a:pt x="71" y="47"/>
                    <a:pt x="71" y="48"/>
                    <a:pt x="70" y="48"/>
                  </a:cubicBezTo>
                  <a:cubicBezTo>
                    <a:pt x="71" y="47"/>
                    <a:pt x="71" y="47"/>
                    <a:pt x="72" y="46"/>
                  </a:cubicBezTo>
                  <a:cubicBezTo>
                    <a:pt x="79" y="41"/>
                    <a:pt x="93" y="36"/>
                    <a:pt x="90" y="26"/>
                  </a:cubicBezTo>
                  <a:cubicBezTo>
                    <a:pt x="84" y="8"/>
                    <a:pt x="63" y="30"/>
                    <a:pt x="59" y="38"/>
                  </a:cubicBezTo>
                  <a:cubicBezTo>
                    <a:pt x="61" y="29"/>
                    <a:pt x="66" y="0"/>
                    <a:pt x="48" y="2"/>
                  </a:cubicBezTo>
                  <a:cubicBezTo>
                    <a:pt x="30" y="5"/>
                    <a:pt x="35" y="44"/>
                    <a:pt x="51" y="42"/>
                  </a:cubicBezTo>
                  <a:cubicBezTo>
                    <a:pt x="42" y="46"/>
                    <a:pt x="42" y="46"/>
                    <a:pt x="42" y="46"/>
                  </a:cubicBezTo>
                  <a:cubicBezTo>
                    <a:pt x="39" y="41"/>
                    <a:pt x="13" y="27"/>
                    <a:pt x="7" y="40"/>
                  </a:cubicBezTo>
                  <a:cubicBezTo>
                    <a:pt x="0" y="52"/>
                    <a:pt x="27" y="63"/>
                    <a:pt x="36" y="62"/>
                  </a:cubicBezTo>
                  <a:cubicBezTo>
                    <a:pt x="29" y="64"/>
                    <a:pt x="4" y="64"/>
                    <a:pt x="11" y="78"/>
                  </a:cubicBezTo>
                  <a:cubicBezTo>
                    <a:pt x="18" y="90"/>
                    <a:pt x="38" y="78"/>
                    <a:pt x="44" y="71"/>
                  </a:cubicBezTo>
                  <a:cubicBezTo>
                    <a:pt x="34" y="79"/>
                    <a:pt x="40" y="104"/>
                    <a:pt x="54" y="102"/>
                  </a:cubicBezTo>
                  <a:cubicBezTo>
                    <a:pt x="68" y="99"/>
                    <a:pt x="61" y="78"/>
                    <a:pt x="59" y="68"/>
                  </a:cubicBezTo>
                  <a:cubicBezTo>
                    <a:pt x="63" y="78"/>
                    <a:pt x="67" y="98"/>
                    <a:pt x="83" y="90"/>
                  </a:cubicBezTo>
                  <a:cubicBezTo>
                    <a:pt x="103" y="80"/>
                    <a:pt x="77" y="65"/>
                    <a:pt x="68" y="59"/>
                  </a:cubicBezTo>
                  <a:cubicBezTo>
                    <a:pt x="75" y="62"/>
                    <a:pt x="97" y="69"/>
                    <a:pt x="105" y="61"/>
                  </a:cubicBezTo>
                  <a:cubicBezTo>
                    <a:pt x="105" y="50"/>
                    <a:pt x="105" y="50"/>
                    <a:pt x="105" y="50"/>
                  </a:cubicBezTo>
                  <a:cubicBezTo>
                    <a:pt x="98" y="43"/>
                    <a:pt x="80" y="42"/>
                    <a:pt x="72" y="46"/>
                  </a:cubicBezTo>
                  <a:close/>
                </a:path>
              </a:pathLst>
            </a:custGeom>
            <a:solidFill>
              <a:srgbClr val="FFFFFF"/>
            </a:solidFill>
            <a:ln>
              <a:noFill/>
            </a:ln>
          </p:spPr>
          <p:txBody>
            <a:bodyPr lIns="68580" tIns="34290" rIns="68580" bIns="34290"/>
            <a:lstStyle/>
            <a:p>
              <a:pPr>
                <a:defRPr/>
              </a:pPr>
              <a:endParaRPr lang="zh-CN" altLang="en-US" sz="1350"/>
            </a:p>
          </p:txBody>
        </p:sp>
        <p:sp>
          <p:nvSpPr>
            <p:cNvPr id="92" name="Oval 91"/>
            <p:cNvSpPr>
              <a:spLocks noChangeArrowheads="1"/>
            </p:cNvSpPr>
            <p:nvPr/>
          </p:nvSpPr>
          <p:spPr bwMode="auto">
            <a:xfrm>
              <a:off x="11743267" y="7354888"/>
              <a:ext cx="287867" cy="284162"/>
            </a:xfrm>
            <a:prstGeom prst="ellipse">
              <a:avLst/>
            </a:prstGeom>
            <a:solidFill>
              <a:srgbClr val="440000"/>
            </a:solidFill>
            <a:ln>
              <a:noFill/>
            </a:ln>
          </p:spPr>
          <p:txBody>
            <a:bodyPr lIns="68580" tIns="34290" rIns="68580" bIns="34290"/>
            <a:lstStyle/>
            <a:p>
              <a:pPr>
                <a:defRPr/>
              </a:pPr>
              <a:endParaRPr lang="zh-CN" altLang="en-US" sz="1350"/>
            </a:p>
          </p:txBody>
        </p:sp>
        <p:sp>
          <p:nvSpPr>
            <p:cNvPr id="93" name="Oval 92"/>
            <p:cNvSpPr>
              <a:spLocks noChangeArrowheads="1"/>
            </p:cNvSpPr>
            <p:nvPr/>
          </p:nvSpPr>
          <p:spPr bwMode="auto">
            <a:xfrm>
              <a:off x="11791951" y="742950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4" name="Oval 93"/>
            <p:cNvSpPr>
              <a:spLocks noChangeArrowheads="1"/>
            </p:cNvSpPr>
            <p:nvPr/>
          </p:nvSpPr>
          <p:spPr bwMode="auto">
            <a:xfrm>
              <a:off x="11895667" y="7404100"/>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5" name="Oval 94"/>
            <p:cNvSpPr>
              <a:spLocks noChangeArrowheads="1"/>
            </p:cNvSpPr>
            <p:nvPr/>
          </p:nvSpPr>
          <p:spPr bwMode="auto">
            <a:xfrm>
              <a:off x="11870267" y="7454900"/>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96" name="Oval 95"/>
            <p:cNvSpPr>
              <a:spLocks noChangeArrowheads="1"/>
            </p:cNvSpPr>
            <p:nvPr/>
          </p:nvSpPr>
          <p:spPr bwMode="auto">
            <a:xfrm>
              <a:off x="11982451" y="7454900"/>
              <a:ext cx="6349" cy="4763"/>
            </a:xfrm>
            <a:prstGeom prst="ellipse">
              <a:avLst/>
            </a:prstGeom>
            <a:solidFill>
              <a:srgbClr val="FFFFFF"/>
            </a:solidFill>
            <a:ln>
              <a:noFill/>
            </a:ln>
          </p:spPr>
          <p:txBody>
            <a:bodyPr lIns="68580" tIns="34290" rIns="68580" bIns="34290"/>
            <a:lstStyle/>
            <a:p>
              <a:pPr>
                <a:defRPr/>
              </a:pPr>
              <a:endParaRPr lang="zh-CN" altLang="en-US" sz="1350"/>
            </a:p>
          </p:txBody>
        </p:sp>
        <p:sp>
          <p:nvSpPr>
            <p:cNvPr id="97" name="Oval 96"/>
            <p:cNvSpPr>
              <a:spLocks noChangeArrowheads="1"/>
            </p:cNvSpPr>
            <p:nvPr/>
          </p:nvSpPr>
          <p:spPr bwMode="auto">
            <a:xfrm>
              <a:off x="11952818" y="753427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8" name="Oval 97"/>
            <p:cNvSpPr>
              <a:spLocks noChangeArrowheads="1"/>
            </p:cNvSpPr>
            <p:nvPr/>
          </p:nvSpPr>
          <p:spPr bwMode="auto">
            <a:xfrm>
              <a:off x="11804651" y="7515225"/>
              <a:ext cx="4233"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9" name="Oval 98"/>
            <p:cNvSpPr>
              <a:spLocks noChangeArrowheads="1"/>
            </p:cNvSpPr>
            <p:nvPr/>
          </p:nvSpPr>
          <p:spPr bwMode="auto">
            <a:xfrm>
              <a:off x="11902018" y="752792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0" name="Oval 99"/>
            <p:cNvSpPr>
              <a:spLocks noChangeArrowheads="1"/>
            </p:cNvSpPr>
            <p:nvPr/>
          </p:nvSpPr>
          <p:spPr bwMode="auto">
            <a:xfrm>
              <a:off x="11882967" y="7589838"/>
              <a:ext cx="6351"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01" name="Freeform 100"/>
            <p:cNvSpPr>
              <a:spLocks/>
            </p:cNvSpPr>
            <p:nvPr/>
          </p:nvSpPr>
          <p:spPr bwMode="auto">
            <a:xfrm>
              <a:off x="9673167" y="7127875"/>
              <a:ext cx="690033" cy="646113"/>
            </a:xfrm>
            <a:custGeom>
              <a:avLst/>
              <a:gdLst>
                <a:gd name="T0" fmla="*/ 50 w 112"/>
                <a:gd name="T1" fmla="*/ 42 h 105"/>
                <a:gd name="T2" fmla="*/ 47 w 112"/>
                <a:gd name="T3" fmla="*/ 3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9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3"/>
                  </a:cubicBezTo>
                  <a:cubicBezTo>
                    <a:pt x="66" y="0"/>
                    <a:pt x="60" y="29"/>
                    <a:pt x="58" y="38"/>
                  </a:cubicBezTo>
                  <a:cubicBezTo>
                    <a:pt x="63" y="31"/>
                    <a:pt x="83" y="9"/>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9"/>
                    <a:pt x="58" y="69"/>
                  </a:cubicBezTo>
                  <a:cubicBezTo>
                    <a:pt x="61" y="78"/>
                    <a:pt x="68" y="99"/>
                    <a:pt x="53" y="102"/>
                  </a:cubicBezTo>
                  <a:cubicBezTo>
                    <a:pt x="39" y="105"/>
                    <a:pt x="33" y="80"/>
                    <a:pt x="43" y="71"/>
                  </a:cubicBezTo>
                  <a:cubicBezTo>
                    <a:pt x="38" y="78"/>
                    <a:pt x="17" y="90"/>
                    <a:pt x="11" y="78"/>
                  </a:cubicBezTo>
                  <a:cubicBezTo>
                    <a:pt x="3" y="65"/>
                    <a:pt x="29" y="64"/>
                    <a:pt x="35" y="62"/>
                  </a:cubicBezTo>
                  <a:cubicBezTo>
                    <a:pt x="26" y="63"/>
                    <a:pt x="0" y="53"/>
                    <a:pt x="6" y="40"/>
                  </a:cubicBezTo>
                  <a:cubicBezTo>
                    <a:pt x="12" y="27"/>
                    <a:pt x="39" y="42"/>
                    <a:pt x="42" y="46"/>
                  </a:cubicBezTo>
                </a:path>
              </a:pathLst>
            </a:custGeom>
            <a:solidFill>
              <a:srgbClr val="FFFFFF"/>
            </a:solidFill>
            <a:ln>
              <a:noFill/>
            </a:ln>
          </p:spPr>
          <p:txBody>
            <a:bodyPr lIns="68580" tIns="34290" rIns="68580" bIns="34290"/>
            <a:lstStyle/>
            <a:p>
              <a:pPr>
                <a:defRPr/>
              </a:pPr>
              <a:endParaRPr lang="zh-CN" altLang="en-US" sz="1350"/>
            </a:p>
          </p:txBody>
        </p:sp>
        <p:sp>
          <p:nvSpPr>
            <p:cNvPr id="102" name="Oval 101"/>
            <p:cNvSpPr>
              <a:spLocks noChangeArrowheads="1"/>
            </p:cNvSpPr>
            <p:nvPr/>
          </p:nvSpPr>
          <p:spPr bwMode="auto">
            <a:xfrm>
              <a:off x="9863667" y="7331075"/>
              <a:ext cx="283633" cy="282575"/>
            </a:xfrm>
            <a:prstGeom prst="ellipse">
              <a:avLst/>
            </a:prstGeom>
            <a:solidFill>
              <a:srgbClr val="440000"/>
            </a:solidFill>
            <a:ln>
              <a:noFill/>
            </a:ln>
          </p:spPr>
          <p:txBody>
            <a:bodyPr lIns="68580" tIns="34290" rIns="68580" bIns="34290"/>
            <a:lstStyle/>
            <a:p>
              <a:pPr>
                <a:defRPr/>
              </a:pPr>
              <a:endParaRPr lang="zh-CN" altLang="en-US" sz="1350"/>
            </a:p>
          </p:txBody>
        </p:sp>
        <p:sp>
          <p:nvSpPr>
            <p:cNvPr id="103" name="Oval 102"/>
            <p:cNvSpPr>
              <a:spLocks noChangeArrowheads="1"/>
            </p:cNvSpPr>
            <p:nvPr/>
          </p:nvSpPr>
          <p:spPr bwMode="auto">
            <a:xfrm>
              <a:off x="9908118" y="740410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4" name="Oval 103"/>
            <p:cNvSpPr>
              <a:spLocks noChangeArrowheads="1"/>
            </p:cNvSpPr>
            <p:nvPr/>
          </p:nvSpPr>
          <p:spPr bwMode="auto">
            <a:xfrm>
              <a:off x="10018184" y="7380288"/>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5" name="Oval 104"/>
            <p:cNvSpPr>
              <a:spLocks noChangeArrowheads="1"/>
            </p:cNvSpPr>
            <p:nvPr/>
          </p:nvSpPr>
          <p:spPr bwMode="auto">
            <a:xfrm>
              <a:off x="9992784" y="743585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6" name="Oval 105"/>
            <p:cNvSpPr>
              <a:spLocks noChangeArrowheads="1"/>
            </p:cNvSpPr>
            <p:nvPr/>
          </p:nvSpPr>
          <p:spPr bwMode="auto">
            <a:xfrm>
              <a:off x="10104967" y="7429500"/>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7" name="Oval 106"/>
            <p:cNvSpPr>
              <a:spLocks noChangeArrowheads="1"/>
            </p:cNvSpPr>
            <p:nvPr/>
          </p:nvSpPr>
          <p:spPr bwMode="auto">
            <a:xfrm>
              <a:off x="10066867" y="7508875"/>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08" name="Oval 107"/>
            <p:cNvSpPr>
              <a:spLocks noChangeArrowheads="1"/>
            </p:cNvSpPr>
            <p:nvPr/>
          </p:nvSpPr>
          <p:spPr bwMode="auto">
            <a:xfrm>
              <a:off x="9920818" y="7491413"/>
              <a:ext cx="10583"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9" name="Oval 108"/>
            <p:cNvSpPr>
              <a:spLocks noChangeArrowheads="1"/>
            </p:cNvSpPr>
            <p:nvPr/>
          </p:nvSpPr>
          <p:spPr bwMode="auto">
            <a:xfrm>
              <a:off x="10018184" y="7504113"/>
              <a:ext cx="12700" cy="4762"/>
            </a:xfrm>
            <a:prstGeom prst="ellipse">
              <a:avLst/>
            </a:prstGeom>
            <a:solidFill>
              <a:srgbClr val="FFFFFF"/>
            </a:solidFill>
            <a:ln>
              <a:noFill/>
            </a:ln>
          </p:spPr>
          <p:txBody>
            <a:bodyPr lIns="68580" tIns="34290" rIns="68580" bIns="34290"/>
            <a:lstStyle/>
            <a:p>
              <a:pPr>
                <a:defRPr/>
              </a:pPr>
              <a:endParaRPr lang="zh-CN" altLang="en-US" sz="1350"/>
            </a:p>
          </p:txBody>
        </p:sp>
        <p:sp>
          <p:nvSpPr>
            <p:cNvPr id="110" name="Oval 109"/>
            <p:cNvSpPr>
              <a:spLocks noChangeArrowheads="1"/>
            </p:cNvSpPr>
            <p:nvPr/>
          </p:nvSpPr>
          <p:spPr bwMode="auto">
            <a:xfrm>
              <a:off x="9999134" y="7564438"/>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11" name="Freeform 110"/>
            <p:cNvSpPr>
              <a:spLocks/>
            </p:cNvSpPr>
            <p:nvPr/>
          </p:nvSpPr>
          <p:spPr bwMode="auto">
            <a:xfrm>
              <a:off x="9592734" y="7639050"/>
              <a:ext cx="457200" cy="395288"/>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2" y="57"/>
                    <a:pt x="58" y="0"/>
                    <a:pt x="0" y="8"/>
                  </a:cubicBezTo>
                  <a:close/>
                </a:path>
              </a:pathLst>
            </a:custGeom>
            <a:solidFill>
              <a:srgbClr val="2BA400"/>
            </a:solidFill>
            <a:ln>
              <a:noFill/>
            </a:ln>
          </p:spPr>
          <p:txBody>
            <a:bodyPr lIns="68580" tIns="34290" rIns="68580" bIns="34290"/>
            <a:lstStyle/>
            <a:p>
              <a:pPr>
                <a:defRPr/>
              </a:pPr>
              <a:endParaRPr lang="zh-CN" altLang="en-US" sz="1350"/>
            </a:p>
          </p:txBody>
        </p:sp>
        <p:sp>
          <p:nvSpPr>
            <p:cNvPr id="112" name="Freeform 111"/>
            <p:cNvSpPr>
              <a:spLocks/>
            </p:cNvSpPr>
            <p:nvPr/>
          </p:nvSpPr>
          <p:spPr bwMode="auto">
            <a:xfrm>
              <a:off x="9569451" y="7688263"/>
              <a:ext cx="478367" cy="425450"/>
            </a:xfrm>
            <a:custGeom>
              <a:avLst/>
              <a:gdLst>
                <a:gd name="T0" fmla="*/ 4 w 78"/>
                <a:gd name="T1" fmla="*/ 0 h 69"/>
                <a:gd name="T2" fmla="*/ 0 w 78"/>
                <a:gd name="T3" fmla="*/ 0 h 69"/>
                <a:gd name="T4" fmla="*/ 78 w 78"/>
                <a:gd name="T5" fmla="*/ 57 h 69"/>
                <a:gd name="T6" fmla="*/ 78 w 78"/>
                <a:gd name="T7" fmla="*/ 56 h 69"/>
                <a:gd name="T8" fmla="*/ 4 w 78"/>
                <a:gd name="T9" fmla="*/ 0 h 69"/>
              </a:gdLst>
              <a:ahLst/>
              <a:cxnLst>
                <a:cxn ang="0">
                  <a:pos x="T0" y="T1"/>
                </a:cxn>
                <a:cxn ang="0">
                  <a:pos x="T2" y="T3"/>
                </a:cxn>
                <a:cxn ang="0">
                  <a:pos x="T4" y="T5"/>
                </a:cxn>
                <a:cxn ang="0">
                  <a:pos x="T6" y="T7"/>
                </a:cxn>
                <a:cxn ang="0">
                  <a:pos x="T8" y="T9"/>
                </a:cxn>
              </a:cxnLst>
              <a:rect l="0" t="0" r="r" b="b"/>
              <a:pathLst>
                <a:path w="78" h="69">
                  <a:moveTo>
                    <a:pt x="4" y="0"/>
                  </a:moveTo>
                  <a:cubicBezTo>
                    <a:pt x="2" y="0"/>
                    <a:pt x="1" y="0"/>
                    <a:pt x="0" y="0"/>
                  </a:cubicBezTo>
                  <a:cubicBezTo>
                    <a:pt x="0" y="0"/>
                    <a:pt x="15" y="69"/>
                    <a:pt x="78" y="57"/>
                  </a:cubicBezTo>
                  <a:cubicBezTo>
                    <a:pt x="78" y="57"/>
                    <a:pt x="78" y="57"/>
                    <a:pt x="78" y="56"/>
                  </a:cubicBezTo>
                  <a:lnTo>
                    <a:pt x="4" y="0"/>
                  </a:lnTo>
                  <a:close/>
                </a:path>
              </a:pathLst>
            </a:custGeom>
            <a:solidFill>
              <a:srgbClr val="236000"/>
            </a:solidFill>
            <a:ln>
              <a:noFill/>
            </a:ln>
          </p:spPr>
          <p:txBody>
            <a:bodyPr lIns="68580" tIns="34290" rIns="68580" bIns="34290"/>
            <a:lstStyle/>
            <a:p>
              <a:pPr>
                <a:defRPr/>
              </a:pPr>
              <a:endParaRPr lang="zh-CN" altLang="en-US" sz="1350"/>
            </a:p>
          </p:txBody>
        </p:sp>
        <p:sp>
          <p:nvSpPr>
            <p:cNvPr id="113" name="Freeform 112"/>
            <p:cNvSpPr>
              <a:spLocks/>
            </p:cNvSpPr>
            <p:nvPr/>
          </p:nvSpPr>
          <p:spPr bwMode="auto">
            <a:xfrm>
              <a:off x="11108267" y="7540625"/>
              <a:ext cx="486833" cy="419100"/>
            </a:xfrm>
            <a:custGeom>
              <a:avLst/>
              <a:gdLst>
                <a:gd name="T0" fmla="*/ 0 w 79"/>
                <a:gd name="T1" fmla="*/ 8 h 68"/>
                <a:gd name="T2" fmla="*/ 79 w 79"/>
                <a:gd name="T3" fmla="*/ 68 h 68"/>
                <a:gd name="T4" fmla="*/ 0 w 79"/>
                <a:gd name="T5" fmla="*/ 8 h 68"/>
              </a:gdLst>
              <a:ahLst/>
              <a:cxnLst>
                <a:cxn ang="0">
                  <a:pos x="T0" y="T1"/>
                </a:cxn>
                <a:cxn ang="0">
                  <a:pos x="T2" y="T3"/>
                </a:cxn>
                <a:cxn ang="0">
                  <a:pos x="T4" y="T5"/>
                </a:cxn>
              </a:cxnLst>
              <a:rect l="0" t="0" r="r" b="b"/>
              <a:pathLst>
                <a:path w="79" h="68">
                  <a:moveTo>
                    <a:pt x="0" y="8"/>
                  </a:moveTo>
                  <a:cubicBezTo>
                    <a:pt x="79" y="68"/>
                    <a:pt x="79" y="68"/>
                    <a:pt x="79" y="68"/>
                  </a:cubicBezTo>
                  <a:cubicBezTo>
                    <a:pt x="78" y="61"/>
                    <a:pt x="62" y="0"/>
                    <a:pt x="0" y="8"/>
                  </a:cubicBezTo>
                  <a:close/>
                </a:path>
              </a:pathLst>
            </a:custGeom>
            <a:solidFill>
              <a:srgbClr val="2BA400"/>
            </a:solidFill>
            <a:ln>
              <a:noFill/>
            </a:ln>
          </p:spPr>
          <p:txBody>
            <a:bodyPr lIns="68580" tIns="34290" rIns="68580" bIns="34290"/>
            <a:lstStyle/>
            <a:p>
              <a:pPr>
                <a:defRPr/>
              </a:pPr>
              <a:endParaRPr lang="zh-CN" altLang="en-US" sz="1350"/>
            </a:p>
          </p:txBody>
        </p:sp>
        <p:sp>
          <p:nvSpPr>
            <p:cNvPr id="114" name="Freeform 113"/>
            <p:cNvSpPr>
              <a:spLocks/>
            </p:cNvSpPr>
            <p:nvPr/>
          </p:nvSpPr>
          <p:spPr bwMode="auto">
            <a:xfrm>
              <a:off x="11082867" y="7589838"/>
              <a:ext cx="518584" cy="455612"/>
            </a:xfrm>
            <a:custGeom>
              <a:avLst/>
              <a:gdLst>
                <a:gd name="T0" fmla="*/ 4 w 84"/>
                <a:gd name="T1" fmla="*/ 0 h 74"/>
                <a:gd name="T2" fmla="*/ 0 w 84"/>
                <a:gd name="T3" fmla="*/ 1 h 74"/>
                <a:gd name="T4" fmla="*/ 84 w 84"/>
                <a:gd name="T5" fmla="*/ 61 h 74"/>
                <a:gd name="T6" fmla="*/ 83 w 84"/>
                <a:gd name="T7" fmla="*/ 60 h 74"/>
                <a:gd name="T8" fmla="*/ 4 w 84"/>
                <a:gd name="T9" fmla="*/ 0 h 74"/>
              </a:gdLst>
              <a:ahLst/>
              <a:cxnLst>
                <a:cxn ang="0">
                  <a:pos x="T0" y="T1"/>
                </a:cxn>
                <a:cxn ang="0">
                  <a:pos x="T2" y="T3"/>
                </a:cxn>
                <a:cxn ang="0">
                  <a:pos x="T4" y="T5"/>
                </a:cxn>
                <a:cxn ang="0">
                  <a:pos x="T6" y="T7"/>
                </a:cxn>
                <a:cxn ang="0">
                  <a:pos x="T8" y="T9"/>
                </a:cxn>
              </a:cxnLst>
              <a:rect l="0" t="0" r="r" b="b"/>
              <a:pathLst>
                <a:path w="84" h="74">
                  <a:moveTo>
                    <a:pt x="4" y="0"/>
                  </a:moveTo>
                  <a:cubicBezTo>
                    <a:pt x="3" y="0"/>
                    <a:pt x="1" y="0"/>
                    <a:pt x="0" y="1"/>
                  </a:cubicBezTo>
                  <a:cubicBezTo>
                    <a:pt x="0" y="1"/>
                    <a:pt x="16" y="74"/>
                    <a:pt x="84" y="61"/>
                  </a:cubicBezTo>
                  <a:cubicBezTo>
                    <a:pt x="84" y="61"/>
                    <a:pt x="84" y="61"/>
                    <a:pt x="83" y="60"/>
                  </a:cubicBezTo>
                  <a:lnTo>
                    <a:pt x="4" y="0"/>
                  </a:lnTo>
                  <a:close/>
                </a:path>
              </a:pathLst>
            </a:custGeom>
            <a:solidFill>
              <a:srgbClr val="236000"/>
            </a:solidFill>
            <a:ln>
              <a:noFill/>
            </a:ln>
          </p:spPr>
          <p:txBody>
            <a:bodyPr lIns="68580" tIns="34290" rIns="68580" bIns="34290"/>
            <a:lstStyle/>
            <a:p>
              <a:pPr>
                <a:defRPr/>
              </a:pPr>
              <a:endParaRPr lang="zh-CN" altLang="en-US" sz="1350"/>
            </a:p>
          </p:txBody>
        </p:sp>
        <p:sp>
          <p:nvSpPr>
            <p:cNvPr id="115" name="Freeform 114"/>
            <p:cNvSpPr>
              <a:spLocks/>
            </p:cNvSpPr>
            <p:nvPr/>
          </p:nvSpPr>
          <p:spPr bwMode="auto">
            <a:xfrm>
              <a:off x="12056534" y="7700963"/>
              <a:ext cx="141817" cy="357187"/>
            </a:xfrm>
            <a:custGeom>
              <a:avLst/>
              <a:gdLst>
                <a:gd name="T0" fmla="*/ 0 w 23"/>
                <a:gd name="T1" fmla="*/ 58 h 58"/>
                <a:gd name="T2" fmla="*/ 23 w 23"/>
                <a:gd name="T3" fmla="*/ 35 h 58"/>
                <a:gd name="T4" fmla="*/ 23 w 23"/>
                <a:gd name="T5" fmla="*/ 0 h 58"/>
                <a:gd name="T6" fmla="*/ 0 w 23"/>
                <a:gd name="T7" fmla="*/ 58 h 58"/>
              </a:gdLst>
              <a:ahLst/>
              <a:cxnLst>
                <a:cxn ang="0">
                  <a:pos x="T0" y="T1"/>
                </a:cxn>
                <a:cxn ang="0">
                  <a:pos x="T2" y="T3"/>
                </a:cxn>
                <a:cxn ang="0">
                  <a:pos x="T4" y="T5"/>
                </a:cxn>
                <a:cxn ang="0">
                  <a:pos x="T6" y="T7"/>
                </a:cxn>
              </a:cxnLst>
              <a:rect l="0" t="0" r="r" b="b"/>
              <a:pathLst>
                <a:path w="23" h="58">
                  <a:moveTo>
                    <a:pt x="0" y="58"/>
                  </a:moveTo>
                  <a:cubicBezTo>
                    <a:pt x="23" y="35"/>
                    <a:pt x="23" y="35"/>
                    <a:pt x="23" y="35"/>
                  </a:cubicBezTo>
                  <a:cubicBezTo>
                    <a:pt x="23" y="0"/>
                    <a:pt x="23" y="0"/>
                    <a:pt x="23" y="0"/>
                  </a:cubicBezTo>
                  <a:cubicBezTo>
                    <a:pt x="4" y="23"/>
                    <a:pt x="1" y="52"/>
                    <a:pt x="0" y="58"/>
                  </a:cubicBezTo>
                  <a:close/>
                </a:path>
              </a:pathLst>
            </a:custGeom>
            <a:solidFill>
              <a:srgbClr val="2BA400"/>
            </a:solidFill>
            <a:ln>
              <a:noFill/>
            </a:ln>
          </p:spPr>
          <p:txBody>
            <a:bodyPr lIns="68580" tIns="34290" rIns="68580" bIns="34290"/>
            <a:lstStyle/>
            <a:p>
              <a:pPr>
                <a:defRPr/>
              </a:pPr>
              <a:endParaRPr lang="zh-CN" altLang="en-US" sz="1350"/>
            </a:p>
          </p:txBody>
        </p:sp>
        <p:sp>
          <p:nvSpPr>
            <p:cNvPr id="116" name="Freeform 115"/>
            <p:cNvSpPr>
              <a:spLocks/>
            </p:cNvSpPr>
            <p:nvPr/>
          </p:nvSpPr>
          <p:spPr bwMode="auto">
            <a:xfrm>
              <a:off x="12056534" y="7916863"/>
              <a:ext cx="141817" cy="147637"/>
            </a:xfrm>
            <a:custGeom>
              <a:avLst/>
              <a:gdLst>
                <a:gd name="T0" fmla="*/ 0 w 23"/>
                <a:gd name="T1" fmla="*/ 23 h 24"/>
                <a:gd name="T2" fmla="*/ 0 w 23"/>
                <a:gd name="T3" fmla="*/ 24 h 24"/>
                <a:gd name="T4" fmla="*/ 23 w 23"/>
                <a:gd name="T5" fmla="*/ 22 h 24"/>
                <a:gd name="T6" fmla="*/ 23 w 23"/>
                <a:gd name="T7" fmla="*/ 0 h 24"/>
                <a:gd name="T8" fmla="*/ 0 w 23"/>
                <a:gd name="T9" fmla="*/ 23 h 24"/>
              </a:gdLst>
              <a:ahLst/>
              <a:cxnLst>
                <a:cxn ang="0">
                  <a:pos x="T0" y="T1"/>
                </a:cxn>
                <a:cxn ang="0">
                  <a:pos x="T2" y="T3"/>
                </a:cxn>
                <a:cxn ang="0">
                  <a:pos x="T4" y="T5"/>
                </a:cxn>
                <a:cxn ang="0">
                  <a:pos x="T6" y="T7"/>
                </a:cxn>
                <a:cxn ang="0">
                  <a:pos x="T8" y="T9"/>
                </a:cxn>
              </a:cxnLst>
              <a:rect l="0" t="0" r="r" b="b"/>
              <a:pathLst>
                <a:path w="23" h="24">
                  <a:moveTo>
                    <a:pt x="0" y="23"/>
                  </a:moveTo>
                  <a:cubicBezTo>
                    <a:pt x="0" y="23"/>
                    <a:pt x="0" y="24"/>
                    <a:pt x="0" y="24"/>
                  </a:cubicBezTo>
                  <a:cubicBezTo>
                    <a:pt x="8" y="24"/>
                    <a:pt x="16" y="24"/>
                    <a:pt x="23" y="22"/>
                  </a:cubicBezTo>
                  <a:cubicBezTo>
                    <a:pt x="23" y="0"/>
                    <a:pt x="23" y="0"/>
                    <a:pt x="23" y="0"/>
                  </a:cubicBezTo>
                  <a:lnTo>
                    <a:pt x="0" y="23"/>
                  </a:lnTo>
                  <a:close/>
                </a:path>
              </a:pathLst>
            </a:custGeom>
            <a:solidFill>
              <a:srgbClr val="236000"/>
            </a:solidFill>
            <a:ln>
              <a:noFill/>
            </a:ln>
          </p:spPr>
          <p:txBody>
            <a:bodyPr lIns="68580" tIns="34290" rIns="68580" bIns="34290"/>
            <a:lstStyle/>
            <a:p>
              <a:pPr>
                <a:defRPr/>
              </a:pPr>
              <a:endParaRPr lang="zh-CN" altLang="en-US" sz="1350"/>
            </a:p>
          </p:txBody>
        </p:sp>
        <p:sp>
          <p:nvSpPr>
            <p:cNvPr id="117" name="Freeform 116"/>
            <p:cNvSpPr>
              <a:spLocks/>
            </p:cNvSpPr>
            <p:nvPr/>
          </p:nvSpPr>
          <p:spPr bwMode="auto">
            <a:xfrm>
              <a:off x="11034184" y="8051800"/>
              <a:ext cx="518583" cy="523875"/>
            </a:xfrm>
            <a:custGeom>
              <a:avLst/>
              <a:gdLst>
                <a:gd name="T0" fmla="*/ 84 w 84"/>
                <a:gd name="T1" fmla="*/ 0 h 85"/>
                <a:gd name="T2" fmla="*/ 0 w 84"/>
                <a:gd name="T3" fmla="*/ 85 h 85"/>
                <a:gd name="T4" fmla="*/ 84 w 84"/>
                <a:gd name="T5" fmla="*/ 0 h 85"/>
              </a:gdLst>
              <a:ahLst/>
              <a:cxnLst>
                <a:cxn ang="0">
                  <a:pos x="T0" y="T1"/>
                </a:cxn>
                <a:cxn ang="0">
                  <a:pos x="T2" y="T3"/>
                </a:cxn>
                <a:cxn ang="0">
                  <a:pos x="T4" y="T5"/>
                </a:cxn>
              </a:cxnLst>
              <a:rect l="0" t="0" r="r" b="b"/>
              <a:pathLst>
                <a:path w="84" h="85">
                  <a:moveTo>
                    <a:pt x="84" y="0"/>
                  </a:moveTo>
                  <a:cubicBezTo>
                    <a:pt x="0" y="85"/>
                    <a:pt x="0" y="85"/>
                    <a:pt x="0" y="85"/>
                  </a:cubicBezTo>
                  <a:cubicBezTo>
                    <a:pt x="0" y="76"/>
                    <a:pt x="9" y="1"/>
                    <a:pt x="84" y="0"/>
                  </a:cubicBezTo>
                  <a:close/>
                </a:path>
              </a:pathLst>
            </a:custGeom>
            <a:solidFill>
              <a:srgbClr val="2BA400"/>
            </a:solidFill>
            <a:ln>
              <a:noFill/>
            </a:ln>
          </p:spPr>
          <p:txBody>
            <a:bodyPr lIns="68580" tIns="34290" rIns="68580" bIns="34290"/>
            <a:lstStyle/>
            <a:p>
              <a:pPr>
                <a:defRPr/>
              </a:pPr>
              <a:endParaRPr lang="zh-CN" altLang="en-US" sz="1350"/>
            </a:p>
          </p:txBody>
        </p:sp>
        <p:sp>
          <p:nvSpPr>
            <p:cNvPr id="118" name="Freeform 117"/>
            <p:cNvSpPr>
              <a:spLocks/>
            </p:cNvSpPr>
            <p:nvPr/>
          </p:nvSpPr>
          <p:spPr bwMode="auto">
            <a:xfrm>
              <a:off x="11034184" y="8051800"/>
              <a:ext cx="548216" cy="530225"/>
            </a:xfrm>
            <a:custGeom>
              <a:avLst/>
              <a:gdLst>
                <a:gd name="T0" fmla="*/ 89 w 89"/>
                <a:gd name="T1" fmla="*/ 0 h 86"/>
                <a:gd name="T2" fmla="*/ 84 w 89"/>
                <a:gd name="T3" fmla="*/ 0 h 86"/>
                <a:gd name="T4" fmla="*/ 0 w 89"/>
                <a:gd name="T5" fmla="*/ 85 h 86"/>
                <a:gd name="T6" fmla="*/ 0 w 89"/>
                <a:gd name="T7" fmla="*/ 86 h 86"/>
                <a:gd name="T8" fmla="*/ 16 w 89"/>
                <a:gd name="T9" fmla="*/ 86 h 86"/>
                <a:gd name="T10" fmla="*/ 89 w 89"/>
                <a:gd name="T11" fmla="*/ 0 h 86"/>
              </a:gdLst>
              <a:ahLst/>
              <a:cxnLst>
                <a:cxn ang="0">
                  <a:pos x="T0" y="T1"/>
                </a:cxn>
                <a:cxn ang="0">
                  <a:pos x="T2" y="T3"/>
                </a:cxn>
                <a:cxn ang="0">
                  <a:pos x="T4" y="T5"/>
                </a:cxn>
                <a:cxn ang="0">
                  <a:pos x="T6" y="T7"/>
                </a:cxn>
                <a:cxn ang="0">
                  <a:pos x="T8" y="T9"/>
                </a:cxn>
                <a:cxn ang="0">
                  <a:pos x="T10" y="T11"/>
                </a:cxn>
              </a:cxnLst>
              <a:rect l="0" t="0" r="r" b="b"/>
              <a:pathLst>
                <a:path w="89" h="86">
                  <a:moveTo>
                    <a:pt x="89" y="0"/>
                  </a:moveTo>
                  <a:cubicBezTo>
                    <a:pt x="87" y="0"/>
                    <a:pt x="86" y="0"/>
                    <a:pt x="84" y="0"/>
                  </a:cubicBezTo>
                  <a:cubicBezTo>
                    <a:pt x="0" y="85"/>
                    <a:pt x="0" y="85"/>
                    <a:pt x="0" y="85"/>
                  </a:cubicBezTo>
                  <a:cubicBezTo>
                    <a:pt x="0" y="86"/>
                    <a:pt x="0" y="86"/>
                    <a:pt x="0" y="86"/>
                  </a:cubicBezTo>
                  <a:cubicBezTo>
                    <a:pt x="16" y="86"/>
                    <a:pt x="16" y="86"/>
                    <a:pt x="16" y="86"/>
                  </a:cubicBezTo>
                  <a:cubicBezTo>
                    <a:pt x="83" y="78"/>
                    <a:pt x="89" y="0"/>
                    <a:pt x="89" y="0"/>
                  </a:cubicBezTo>
                  <a:close/>
                </a:path>
              </a:pathLst>
            </a:custGeom>
            <a:solidFill>
              <a:srgbClr val="236000"/>
            </a:solidFill>
            <a:ln>
              <a:noFill/>
            </a:ln>
          </p:spPr>
          <p:txBody>
            <a:bodyPr lIns="68580" tIns="34290" rIns="68580" bIns="34290"/>
            <a:lstStyle/>
            <a:p>
              <a:pPr>
                <a:defRPr/>
              </a:pPr>
              <a:endParaRPr lang="zh-CN" altLang="en-US" sz="1350"/>
            </a:p>
          </p:txBody>
        </p:sp>
        <p:sp>
          <p:nvSpPr>
            <p:cNvPr id="119" name="Freeform 118"/>
            <p:cNvSpPr>
              <a:spLocks/>
            </p:cNvSpPr>
            <p:nvPr/>
          </p:nvSpPr>
          <p:spPr bwMode="auto">
            <a:xfrm>
              <a:off x="11034184" y="8582025"/>
              <a:ext cx="99483" cy="6350"/>
            </a:xfrm>
            <a:custGeom>
              <a:avLst/>
              <a:gdLst>
                <a:gd name="T0" fmla="*/ 0 w 16"/>
                <a:gd name="T1" fmla="*/ 0 h 1"/>
                <a:gd name="T2" fmla="*/ 0 w 16"/>
                <a:gd name="T3" fmla="*/ 0 h 1"/>
                <a:gd name="T4" fmla="*/ 16 w 16"/>
                <a:gd name="T5" fmla="*/ 0 h 1"/>
                <a:gd name="T6" fmla="*/ 0 w 16"/>
                <a:gd name="T7" fmla="*/ 0 h 1"/>
              </a:gdLst>
              <a:ahLst/>
              <a:cxnLst>
                <a:cxn ang="0">
                  <a:pos x="T0" y="T1"/>
                </a:cxn>
                <a:cxn ang="0">
                  <a:pos x="T2" y="T3"/>
                </a:cxn>
                <a:cxn ang="0">
                  <a:pos x="T4" y="T5"/>
                </a:cxn>
                <a:cxn ang="0">
                  <a:pos x="T6" y="T7"/>
                </a:cxn>
              </a:cxnLst>
              <a:rect l="0" t="0" r="r" b="b"/>
              <a:pathLst>
                <a:path w="16" h="1">
                  <a:moveTo>
                    <a:pt x="0" y="0"/>
                  </a:moveTo>
                  <a:cubicBezTo>
                    <a:pt x="0" y="0"/>
                    <a:pt x="0" y="0"/>
                    <a:pt x="0" y="0"/>
                  </a:cubicBezTo>
                  <a:cubicBezTo>
                    <a:pt x="6" y="1"/>
                    <a:pt x="11" y="0"/>
                    <a:pt x="16" y="0"/>
                  </a:cubicBezTo>
                  <a:lnTo>
                    <a:pt x="0" y="0"/>
                  </a:lnTo>
                  <a:close/>
                </a:path>
              </a:pathLst>
            </a:custGeom>
            <a:solidFill>
              <a:srgbClr val="236000"/>
            </a:solidFill>
            <a:ln>
              <a:noFill/>
            </a:ln>
          </p:spPr>
          <p:txBody>
            <a:bodyPr lIns="68580" tIns="34290" rIns="68580" bIns="34290"/>
            <a:lstStyle/>
            <a:p>
              <a:pPr>
                <a:defRPr/>
              </a:pPr>
              <a:endParaRPr lang="zh-CN" altLang="en-US" sz="1350"/>
            </a:p>
          </p:txBody>
        </p:sp>
        <p:sp>
          <p:nvSpPr>
            <p:cNvPr id="120" name="Freeform 119"/>
            <p:cNvSpPr>
              <a:spLocks/>
            </p:cNvSpPr>
            <p:nvPr/>
          </p:nvSpPr>
          <p:spPr bwMode="auto">
            <a:xfrm>
              <a:off x="10124018" y="7983538"/>
              <a:ext cx="522816" cy="525462"/>
            </a:xfrm>
            <a:custGeom>
              <a:avLst/>
              <a:gdLst>
                <a:gd name="T0" fmla="*/ 85 w 85"/>
                <a:gd name="T1" fmla="*/ 0 h 85"/>
                <a:gd name="T2" fmla="*/ 0 w 85"/>
                <a:gd name="T3" fmla="*/ 85 h 85"/>
                <a:gd name="T4" fmla="*/ 85 w 85"/>
                <a:gd name="T5" fmla="*/ 0 h 85"/>
              </a:gdLst>
              <a:ahLst/>
              <a:cxnLst>
                <a:cxn ang="0">
                  <a:pos x="T0" y="T1"/>
                </a:cxn>
                <a:cxn ang="0">
                  <a:pos x="T2" y="T3"/>
                </a:cxn>
                <a:cxn ang="0">
                  <a:pos x="T4" y="T5"/>
                </a:cxn>
              </a:cxnLst>
              <a:rect l="0" t="0" r="r" b="b"/>
              <a:pathLst>
                <a:path w="85" h="85">
                  <a:moveTo>
                    <a:pt x="85" y="0"/>
                  </a:moveTo>
                  <a:cubicBezTo>
                    <a:pt x="0" y="85"/>
                    <a:pt x="0" y="85"/>
                    <a:pt x="0" y="85"/>
                  </a:cubicBezTo>
                  <a:cubicBezTo>
                    <a:pt x="1" y="76"/>
                    <a:pt x="10" y="1"/>
                    <a:pt x="85" y="0"/>
                  </a:cubicBezTo>
                  <a:close/>
                </a:path>
              </a:pathLst>
            </a:custGeom>
            <a:solidFill>
              <a:srgbClr val="2BA400"/>
            </a:solidFill>
            <a:ln>
              <a:noFill/>
            </a:ln>
          </p:spPr>
          <p:txBody>
            <a:bodyPr lIns="68580" tIns="34290" rIns="68580" bIns="34290"/>
            <a:lstStyle/>
            <a:p>
              <a:pPr>
                <a:defRPr/>
              </a:pPr>
              <a:endParaRPr lang="zh-CN" altLang="en-US" sz="1350"/>
            </a:p>
          </p:txBody>
        </p:sp>
        <p:sp>
          <p:nvSpPr>
            <p:cNvPr id="121" name="Freeform 120"/>
            <p:cNvSpPr>
              <a:spLocks/>
            </p:cNvSpPr>
            <p:nvPr/>
          </p:nvSpPr>
          <p:spPr bwMode="auto">
            <a:xfrm>
              <a:off x="10124018" y="7983538"/>
              <a:ext cx="548216" cy="561975"/>
            </a:xfrm>
            <a:custGeom>
              <a:avLst/>
              <a:gdLst>
                <a:gd name="T0" fmla="*/ 85 w 89"/>
                <a:gd name="T1" fmla="*/ 0 h 91"/>
                <a:gd name="T2" fmla="*/ 89 w 89"/>
                <a:gd name="T3" fmla="*/ 0 h 91"/>
                <a:gd name="T4" fmla="*/ 0 w 89"/>
                <a:gd name="T5" fmla="*/ 86 h 91"/>
                <a:gd name="T6" fmla="*/ 0 w 89"/>
                <a:gd name="T7" fmla="*/ 85 h 91"/>
                <a:gd name="T8" fmla="*/ 85 w 89"/>
                <a:gd name="T9" fmla="*/ 0 h 91"/>
              </a:gdLst>
              <a:ahLst/>
              <a:cxnLst>
                <a:cxn ang="0">
                  <a:pos x="T0" y="T1"/>
                </a:cxn>
                <a:cxn ang="0">
                  <a:pos x="T2" y="T3"/>
                </a:cxn>
                <a:cxn ang="0">
                  <a:pos x="T4" y="T5"/>
                </a:cxn>
                <a:cxn ang="0">
                  <a:pos x="T6" y="T7"/>
                </a:cxn>
                <a:cxn ang="0">
                  <a:pos x="T8" y="T9"/>
                </a:cxn>
              </a:cxnLst>
              <a:rect l="0" t="0" r="r" b="b"/>
              <a:pathLst>
                <a:path w="89" h="91">
                  <a:moveTo>
                    <a:pt x="85" y="0"/>
                  </a:moveTo>
                  <a:cubicBezTo>
                    <a:pt x="86" y="0"/>
                    <a:pt x="88" y="0"/>
                    <a:pt x="89" y="0"/>
                  </a:cubicBezTo>
                  <a:cubicBezTo>
                    <a:pt x="89" y="0"/>
                    <a:pt x="82" y="91"/>
                    <a:pt x="0" y="86"/>
                  </a:cubicBezTo>
                  <a:cubicBezTo>
                    <a:pt x="0" y="86"/>
                    <a:pt x="0" y="86"/>
                    <a:pt x="0" y="85"/>
                  </a:cubicBezTo>
                  <a:lnTo>
                    <a:pt x="85" y="0"/>
                  </a:lnTo>
                  <a:close/>
                </a:path>
              </a:pathLst>
            </a:custGeom>
            <a:solidFill>
              <a:srgbClr val="236000"/>
            </a:solidFill>
            <a:ln>
              <a:noFill/>
            </a:ln>
          </p:spPr>
          <p:txBody>
            <a:bodyPr lIns="68580" tIns="34290" rIns="68580" bIns="34290"/>
            <a:lstStyle/>
            <a:p>
              <a:pPr>
                <a:defRPr/>
              </a:pPr>
              <a:endParaRPr lang="zh-CN" altLang="en-US" sz="1350"/>
            </a:p>
          </p:txBody>
        </p:sp>
        <p:sp>
          <p:nvSpPr>
            <p:cNvPr id="122" name="Freeform 121"/>
            <p:cNvSpPr>
              <a:spLocks/>
            </p:cNvSpPr>
            <p:nvPr/>
          </p:nvSpPr>
          <p:spPr bwMode="auto">
            <a:xfrm>
              <a:off x="10392834" y="6813550"/>
              <a:ext cx="1153584" cy="1071563"/>
            </a:xfrm>
            <a:custGeom>
              <a:avLst/>
              <a:gdLst>
                <a:gd name="T0" fmla="*/ 84 w 187"/>
                <a:gd name="T1" fmla="*/ 69 h 174"/>
                <a:gd name="T2" fmla="*/ 79 w 187"/>
                <a:gd name="T3" fmla="*/ 4 h 174"/>
                <a:gd name="T4" fmla="*/ 98 w 187"/>
                <a:gd name="T5" fmla="*/ 64 h 174"/>
                <a:gd name="T6" fmla="*/ 148 w 187"/>
                <a:gd name="T7" fmla="*/ 43 h 174"/>
                <a:gd name="T8" fmla="*/ 116 w 187"/>
                <a:gd name="T9" fmla="*/ 80 h 174"/>
                <a:gd name="T10" fmla="*/ 176 w 187"/>
                <a:gd name="T11" fmla="*/ 97 h 174"/>
                <a:gd name="T12" fmla="*/ 113 w 187"/>
                <a:gd name="T13" fmla="*/ 99 h 174"/>
                <a:gd name="T14" fmla="*/ 138 w 187"/>
                <a:gd name="T15" fmla="*/ 149 h 174"/>
                <a:gd name="T16" fmla="*/ 97 w 187"/>
                <a:gd name="T17" fmla="*/ 114 h 174"/>
                <a:gd name="T18" fmla="*/ 89 w 187"/>
                <a:gd name="T19" fmla="*/ 169 h 174"/>
                <a:gd name="T20" fmla="*/ 73 w 187"/>
                <a:gd name="T21" fmla="*/ 118 h 174"/>
                <a:gd name="T22" fmla="*/ 19 w 187"/>
                <a:gd name="T23" fmla="*/ 129 h 174"/>
                <a:gd name="T24" fmla="*/ 59 w 187"/>
                <a:gd name="T25" fmla="*/ 102 h 174"/>
                <a:gd name="T26" fmla="*/ 11 w 187"/>
                <a:gd name="T27" fmla="*/ 66 h 174"/>
                <a:gd name="T28" fmla="*/ 70 w 187"/>
                <a:gd name="T29" fmla="*/ 7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4">
                  <a:moveTo>
                    <a:pt x="84" y="69"/>
                  </a:moveTo>
                  <a:cubicBezTo>
                    <a:pt x="58" y="73"/>
                    <a:pt x="50" y="9"/>
                    <a:pt x="79" y="4"/>
                  </a:cubicBezTo>
                  <a:cubicBezTo>
                    <a:pt x="110" y="0"/>
                    <a:pt x="101" y="48"/>
                    <a:pt x="98" y="64"/>
                  </a:cubicBezTo>
                  <a:cubicBezTo>
                    <a:pt x="105" y="51"/>
                    <a:pt x="138" y="14"/>
                    <a:pt x="148" y="43"/>
                  </a:cubicBezTo>
                  <a:cubicBezTo>
                    <a:pt x="155" y="62"/>
                    <a:pt x="127" y="71"/>
                    <a:pt x="116" y="80"/>
                  </a:cubicBezTo>
                  <a:cubicBezTo>
                    <a:pt x="130" y="66"/>
                    <a:pt x="187" y="73"/>
                    <a:pt x="176" y="97"/>
                  </a:cubicBezTo>
                  <a:cubicBezTo>
                    <a:pt x="168" y="118"/>
                    <a:pt x="126" y="104"/>
                    <a:pt x="113" y="99"/>
                  </a:cubicBezTo>
                  <a:cubicBezTo>
                    <a:pt x="128" y="108"/>
                    <a:pt x="170" y="133"/>
                    <a:pt x="138" y="149"/>
                  </a:cubicBezTo>
                  <a:cubicBezTo>
                    <a:pt x="112" y="163"/>
                    <a:pt x="104" y="130"/>
                    <a:pt x="97" y="114"/>
                  </a:cubicBezTo>
                  <a:cubicBezTo>
                    <a:pt x="101" y="130"/>
                    <a:pt x="113" y="164"/>
                    <a:pt x="89" y="169"/>
                  </a:cubicBezTo>
                  <a:cubicBezTo>
                    <a:pt x="66" y="174"/>
                    <a:pt x="56" y="132"/>
                    <a:pt x="73" y="118"/>
                  </a:cubicBezTo>
                  <a:cubicBezTo>
                    <a:pt x="63" y="129"/>
                    <a:pt x="29" y="149"/>
                    <a:pt x="19" y="129"/>
                  </a:cubicBezTo>
                  <a:cubicBezTo>
                    <a:pt x="7" y="107"/>
                    <a:pt x="48" y="106"/>
                    <a:pt x="59" y="102"/>
                  </a:cubicBezTo>
                  <a:cubicBezTo>
                    <a:pt x="44" y="105"/>
                    <a:pt x="0" y="87"/>
                    <a:pt x="11" y="66"/>
                  </a:cubicBezTo>
                  <a:cubicBezTo>
                    <a:pt x="21" y="45"/>
                    <a:pt x="65" y="69"/>
                    <a:pt x="70" y="76"/>
                  </a:cubicBezTo>
                </a:path>
              </a:pathLst>
            </a:custGeom>
            <a:solidFill>
              <a:srgbClr val="FFFFFF"/>
            </a:solidFill>
            <a:ln>
              <a:noFill/>
            </a:ln>
          </p:spPr>
          <p:txBody>
            <a:bodyPr lIns="68580" tIns="34290" rIns="68580" bIns="34290"/>
            <a:lstStyle/>
            <a:p>
              <a:pPr>
                <a:defRPr/>
              </a:pPr>
              <a:endParaRPr lang="zh-CN" altLang="en-US" sz="1350"/>
            </a:p>
          </p:txBody>
        </p:sp>
        <p:sp>
          <p:nvSpPr>
            <p:cNvPr id="123" name="Oval 122"/>
            <p:cNvSpPr>
              <a:spLocks noChangeArrowheads="1"/>
            </p:cNvSpPr>
            <p:nvPr/>
          </p:nvSpPr>
          <p:spPr bwMode="auto">
            <a:xfrm>
              <a:off x="10714567" y="7151688"/>
              <a:ext cx="474133" cy="474662"/>
            </a:xfrm>
            <a:prstGeom prst="ellipse">
              <a:avLst/>
            </a:prstGeom>
            <a:solidFill>
              <a:srgbClr val="440000"/>
            </a:solidFill>
            <a:ln>
              <a:noFill/>
            </a:ln>
          </p:spPr>
          <p:txBody>
            <a:bodyPr lIns="68580" tIns="34290" rIns="68580" bIns="34290"/>
            <a:lstStyle/>
            <a:p>
              <a:pPr>
                <a:defRPr/>
              </a:pPr>
              <a:endParaRPr lang="zh-CN" altLang="en-US" sz="1350"/>
            </a:p>
          </p:txBody>
        </p:sp>
        <p:sp>
          <p:nvSpPr>
            <p:cNvPr id="124" name="Oval 123"/>
            <p:cNvSpPr>
              <a:spLocks noChangeArrowheads="1"/>
            </p:cNvSpPr>
            <p:nvPr/>
          </p:nvSpPr>
          <p:spPr bwMode="auto">
            <a:xfrm>
              <a:off x="10788651" y="7275513"/>
              <a:ext cx="10583"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25" name="Oval 124"/>
            <p:cNvSpPr>
              <a:spLocks noChangeArrowheads="1"/>
            </p:cNvSpPr>
            <p:nvPr/>
          </p:nvSpPr>
          <p:spPr bwMode="auto">
            <a:xfrm>
              <a:off x="10966451" y="7232650"/>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26" name="Oval 125"/>
            <p:cNvSpPr>
              <a:spLocks noChangeArrowheads="1"/>
            </p:cNvSpPr>
            <p:nvPr/>
          </p:nvSpPr>
          <p:spPr bwMode="auto">
            <a:xfrm>
              <a:off x="10930467" y="7318375"/>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27" name="Oval 126"/>
            <p:cNvSpPr>
              <a:spLocks noChangeArrowheads="1"/>
            </p:cNvSpPr>
            <p:nvPr/>
          </p:nvSpPr>
          <p:spPr bwMode="auto">
            <a:xfrm>
              <a:off x="11108267" y="7312025"/>
              <a:ext cx="12700"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28" name="Oval 127"/>
            <p:cNvSpPr>
              <a:spLocks noChangeArrowheads="1"/>
            </p:cNvSpPr>
            <p:nvPr/>
          </p:nvSpPr>
          <p:spPr bwMode="auto">
            <a:xfrm>
              <a:off x="11057467" y="7448550"/>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129" name="Oval 128"/>
            <p:cNvSpPr>
              <a:spLocks noChangeArrowheads="1"/>
            </p:cNvSpPr>
            <p:nvPr/>
          </p:nvSpPr>
          <p:spPr bwMode="auto">
            <a:xfrm>
              <a:off x="10811934" y="7416800"/>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30" name="Oval 129"/>
            <p:cNvSpPr>
              <a:spLocks noChangeArrowheads="1"/>
            </p:cNvSpPr>
            <p:nvPr/>
          </p:nvSpPr>
          <p:spPr bwMode="auto">
            <a:xfrm>
              <a:off x="10972800" y="7435850"/>
              <a:ext cx="12700"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31" name="Oval 130"/>
            <p:cNvSpPr>
              <a:spLocks noChangeArrowheads="1"/>
            </p:cNvSpPr>
            <p:nvPr/>
          </p:nvSpPr>
          <p:spPr bwMode="auto">
            <a:xfrm>
              <a:off x="10943167" y="7540625"/>
              <a:ext cx="16933"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32" name="Rectangle 131"/>
            <p:cNvSpPr>
              <a:spLocks noChangeArrowheads="1"/>
            </p:cNvSpPr>
            <p:nvPr/>
          </p:nvSpPr>
          <p:spPr bwMode="auto">
            <a:xfrm>
              <a:off x="-6350" y="8175625"/>
              <a:ext cx="12204701" cy="184150"/>
            </a:xfrm>
            <a:prstGeom prst="rect">
              <a:avLst/>
            </a:prstGeom>
            <a:solidFill>
              <a:srgbClr val="FFFFFF"/>
            </a:solidFill>
            <a:ln>
              <a:noFill/>
            </a:ln>
          </p:spPr>
          <p:txBody>
            <a:bodyPr lIns="68580" tIns="34290" rIns="68580" bIns="34290"/>
            <a:lstStyle/>
            <a:p>
              <a:pPr>
                <a:defRPr/>
              </a:pPr>
              <a:endParaRPr lang="zh-CN" altLang="en-US" sz="1350"/>
            </a:p>
          </p:txBody>
        </p:sp>
        <p:sp>
          <p:nvSpPr>
            <p:cNvPr id="133" name="Freeform 132"/>
            <p:cNvSpPr>
              <a:spLocks/>
            </p:cNvSpPr>
            <p:nvPr/>
          </p:nvSpPr>
          <p:spPr bwMode="auto">
            <a:xfrm>
              <a:off x="281518"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4" name="Freeform 133"/>
            <p:cNvSpPr>
              <a:spLocks/>
            </p:cNvSpPr>
            <p:nvPr/>
          </p:nvSpPr>
          <p:spPr bwMode="auto">
            <a:xfrm>
              <a:off x="960967" y="7799388"/>
              <a:ext cx="190500" cy="782637"/>
            </a:xfrm>
            <a:custGeom>
              <a:avLst/>
              <a:gdLst>
                <a:gd name="T0" fmla="*/ 31 w 31"/>
                <a:gd name="T1" fmla="*/ 12 h 127"/>
                <a:gd name="T2" fmla="*/ 15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5"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p:spPr>
          <p:txBody>
            <a:bodyPr lIns="68580" tIns="34290" rIns="68580" bIns="34290"/>
            <a:lstStyle/>
            <a:p>
              <a:pPr>
                <a:defRPr/>
              </a:pPr>
              <a:endParaRPr lang="zh-CN" altLang="en-US" sz="1350"/>
            </a:p>
          </p:txBody>
        </p:sp>
        <p:sp>
          <p:nvSpPr>
            <p:cNvPr id="135" name="Freeform 134"/>
            <p:cNvSpPr>
              <a:spLocks/>
            </p:cNvSpPr>
            <p:nvPr/>
          </p:nvSpPr>
          <p:spPr bwMode="auto">
            <a:xfrm>
              <a:off x="1644651"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6" name="Freeform 135"/>
            <p:cNvSpPr>
              <a:spLocks/>
            </p:cNvSpPr>
            <p:nvPr/>
          </p:nvSpPr>
          <p:spPr bwMode="auto">
            <a:xfrm>
              <a:off x="2319867"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7" name="Freeform 136"/>
            <p:cNvSpPr>
              <a:spLocks/>
            </p:cNvSpPr>
            <p:nvPr/>
          </p:nvSpPr>
          <p:spPr bwMode="auto">
            <a:xfrm>
              <a:off x="2999318"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p:spPr>
          <p:txBody>
            <a:bodyPr lIns="68580" tIns="34290" rIns="68580" bIns="34290"/>
            <a:lstStyle/>
            <a:p>
              <a:pPr>
                <a:defRPr/>
              </a:pPr>
              <a:endParaRPr lang="zh-CN" altLang="en-US" sz="1350"/>
            </a:p>
          </p:txBody>
        </p:sp>
        <p:sp>
          <p:nvSpPr>
            <p:cNvPr id="138" name="Freeform 137"/>
            <p:cNvSpPr>
              <a:spLocks/>
            </p:cNvSpPr>
            <p:nvPr/>
          </p:nvSpPr>
          <p:spPr bwMode="auto">
            <a:xfrm>
              <a:off x="3680885"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9" name="Freeform 138"/>
            <p:cNvSpPr>
              <a:spLocks/>
            </p:cNvSpPr>
            <p:nvPr/>
          </p:nvSpPr>
          <p:spPr bwMode="auto">
            <a:xfrm>
              <a:off x="43582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0" name="Freeform 139"/>
            <p:cNvSpPr>
              <a:spLocks/>
            </p:cNvSpPr>
            <p:nvPr/>
          </p:nvSpPr>
          <p:spPr bwMode="auto">
            <a:xfrm>
              <a:off x="50440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1" name="Freeform 140"/>
            <p:cNvSpPr>
              <a:spLocks/>
            </p:cNvSpPr>
            <p:nvPr/>
          </p:nvSpPr>
          <p:spPr bwMode="auto">
            <a:xfrm>
              <a:off x="571923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2" name="Freeform 141"/>
            <p:cNvSpPr>
              <a:spLocks/>
            </p:cNvSpPr>
            <p:nvPr/>
          </p:nvSpPr>
          <p:spPr bwMode="auto">
            <a:xfrm>
              <a:off x="63965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3" name="Freeform 142"/>
            <p:cNvSpPr>
              <a:spLocks/>
            </p:cNvSpPr>
            <p:nvPr/>
          </p:nvSpPr>
          <p:spPr bwMode="auto">
            <a:xfrm>
              <a:off x="70823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4" name="Freeform 143"/>
            <p:cNvSpPr>
              <a:spLocks/>
            </p:cNvSpPr>
            <p:nvPr/>
          </p:nvSpPr>
          <p:spPr bwMode="auto">
            <a:xfrm>
              <a:off x="775758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5" name="Freeform 144"/>
            <p:cNvSpPr>
              <a:spLocks/>
            </p:cNvSpPr>
            <p:nvPr/>
          </p:nvSpPr>
          <p:spPr bwMode="auto">
            <a:xfrm>
              <a:off x="84349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6" name="Freeform 145"/>
            <p:cNvSpPr>
              <a:spLocks/>
            </p:cNvSpPr>
            <p:nvPr/>
          </p:nvSpPr>
          <p:spPr bwMode="auto">
            <a:xfrm>
              <a:off x="9118600"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7" name="Freeform 146"/>
            <p:cNvSpPr>
              <a:spLocks/>
            </p:cNvSpPr>
            <p:nvPr/>
          </p:nvSpPr>
          <p:spPr bwMode="auto">
            <a:xfrm>
              <a:off x="9795934"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8" name="Freeform 147"/>
            <p:cNvSpPr>
              <a:spLocks/>
            </p:cNvSpPr>
            <p:nvPr/>
          </p:nvSpPr>
          <p:spPr bwMode="auto">
            <a:xfrm>
              <a:off x="10473267"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p:spPr>
          <p:txBody>
            <a:bodyPr lIns="68580" tIns="34290" rIns="68580" bIns="34290"/>
            <a:lstStyle/>
            <a:p>
              <a:pPr>
                <a:defRPr/>
              </a:pPr>
              <a:endParaRPr lang="zh-CN" altLang="en-US" sz="1350"/>
            </a:p>
          </p:txBody>
        </p:sp>
        <p:sp>
          <p:nvSpPr>
            <p:cNvPr id="149" name="Freeform 148"/>
            <p:cNvSpPr>
              <a:spLocks/>
            </p:cNvSpPr>
            <p:nvPr/>
          </p:nvSpPr>
          <p:spPr bwMode="auto">
            <a:xfrm>
              <a:off x="11156951"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50" name="Freeform 149"/>
            <p:cNvSpPr>
              <a:spLocks/>
            </p:cNvSpPr>
            <p:nvPr/>
          </p:nvSpPr>
          <p:spPr bwMode="auto">
            <a:xfrm>
              <a:off x="11834284"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grpSp>
    </p:spTree>
    <p:extLst>
      <p:ext uri="{BB962C8B-B14F-4D97-AF65-F5344CB8AC3E}">
        <p14:creationId xmlns:p14="http://schemas.microsoft.com/office/powerpoint/2010/main" val="3557578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898</TotalTime>
  <Words>889</Words>
  <Application>Microsoft Office PowerPoint</Application>
  <PresentationFormat>Widescreen</PresentationFormat>
  <Paragraphs>149</Paragraphs>
  <Slides>48</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48</vt:i4>
      </vt:variant>
    </vt:vector>
  </HeadingPairs>
  <TitlesOfParts>
    <vt:vector size="63" baseType="lpstr">
      <vt:lpstr>.VnAvant</vt:lpstr>
      <vt:lpstr>.VnBahamasBH</vt:lpstr>
      <vt:lpstr>.VnClarendonH</vt:lpstr>
      <vt:lpstr>.VnCooperH</vt:lpstr>
      <vt:lpstr>.VnTifani HeavyH</vt:lpstr>
      <vt:lpstr>.VnTime</vt:lpstr>
      <vt:lpstr>Arial</vt:lpstr>
      <vt:lpstr>Calibri</vt:lpstr>
      <vt:lpstr>Calibri Light</vt:lpstr>
      <vt:lpstr>Courier New</vt:lpstr>
      <vt:lpstr>等线</vt:lpstr>
      <vt:lpstr>HP001 4 hàng</vt:lpstr>
      <vt:lpstr>Times New Roman</vt:lpstr>
      <vt:lpstr>字魂59号-创粗黑</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Techsi.vn</cp:lastModifiedBy>
  <cp:revision>80</cp:revision>
  <dcterms:created xsi:type="dcterms:W3CDTF">2021-04-06T13:29:12Z</dcterms:created>
  <dcterms:modified xsi:type="dcterms:W3CDTF">2023-01-17T08:58:09Z</dcterms:modified>
</cp:coreProperties>
</file>