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2" r:id="rId3"/>
    <p:sldId id="290" r:id="rId4"/>
    <p:sldId id="291" r:id="rId5"/>
    <p:sldId id="288" r:id="rId6"/>
    <p:sldId id="289" r:id="rId7"/>
    <p:sldId id="294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9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DC74B56-4645-45D2-83A0-D87CDCE54B94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1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70612" y="1419051"/>
            <a:ext cx="4231088" cy="4605456"/>
          </a:xfrm>
          <a:custGeom>
            <a:avLst/>
            <a:gdLst>
              <a:gd name="connsiteX0" fmla="*/ 0 w 4231088"/>
              <a:gd name="connsiteY0" fmla="*/ 0 h 4605456"/>
              <a:gd name="connsiteX1" fmla="*/ 4231088 w 4231088"/>
              <a:gd name="connsiteY1" fmla="*/ 0 h 4605456"/>
              <a:gd name="connsiteX2" fmla="*/ 4231088 w 4231088"/>
              <a:gd name="connsiteY2" fmla="*/ 4605456 h 4605456"/>
              <a:gd name="connsiteX3" fmla="*/ 0 w 4231088"/>
              <a:gd name="connsiteY3" fmla="*/ 4605456 h 46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088" h="4605456">
                <a:moveTo>
                  <a:pt x="0" y="0"/>
                </a:moveTo>
                <a:lnTo>
                  <a:pt x="4231088" y="0"/>
                </a:lnTo>
                <a:lnTo>
                  <a:pt x="4231088" y="4605456"/>
                </a:lnTo>
                <a:lnTo>
                  <a:pt x="0" y="46054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209251" y="148541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8748584" y="148541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6209251" y="391273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8748584" y="391273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6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776754" y="2958409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259232" y="2958409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7748223" y="2956740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857024" y="1786685"/>
            <a:ext cx="5833675" cy="4193344"/>
          </a:xfrm>
          <a:custGeom>
            <a:avLst/>
            <a:gdLst>
              <a:gd name="connsiteX0" fmla="*/ 0 w 5833675"/>
              <a:gd name="connsiteY0" fmla="*/ 3069643 h 4193344"/>
              <a:gd name="connsiteX1" fmla="*/ 4139343 w 5833675"/>
              <a:gd name="connsiteY1" fmla="*/ 3069643 h 4193344"/>
              <a:gd name="connsiteX2" fmla="*/ 4139343 w 5833675"/>
              <a:gd name="connsiteY2" fmla="*/ 4193344 h 4193344"/>
              <a:gd name="connsiteX3" fmla="*/ 0 w 5833675"/>
              <a:gd name="connsiteY3" fmla="*/ 4193344 h 4193344"/>
              <a:gd name="connsiteX4" fmla="*/ 4262721 w 5833675"/>
              <a:gd name="connsiteY4" fmla="*/ 2450057 h 4193344"/>
              <a:gd name="connsiteX5" fmla="*/ 5833675 w 5833675"/>
              <a:gd name="connsiteY5" fmla="*/ 2450057 h 4193344"/>
              <a:gd name="connsiteX6" fmla="*/ 5833675 w 5833675"/>
              <a:gd name="connsiteY6" fmla="*/ 4193344 h 4193344"/>
              <a:gd name="connsiteX7" fmla="*/ 4262721 w 5833675"/>
              <a:gd name="connsiteY7" fmla="*/ 4193344 h 4193344"/>
              <a:gd name="connsiteX8" fmla="*/ 1693154 w 5833675"/>
              <a:gd name="connsiteY8" fmla="*/ 1215967 h 4193344"/>
              <a:gd name="connsiteX9" fmla="*/ 4139342 w 5833675"/>
              <a:gd name="connsiteY9" fmla="*/ 1215967 h 4193344"/>
              <a:gd name="connsiteX10" fmla="*/ 4139342 w 5833675"/>
              <a:gd name="connsiteY10" fmla="*/ 2952031 h 4193344"/>
              <a:gd name="connsiteX11" fmla="*/ 1693154 w 5833675"/>
              <a:gd name="connsiteY11" fmla="*/ 2952031 h 4193344"/>
              <a:gd name="connsiteX12" fmla="*/ 0 w 5833675"/>
              <a:gd name="connsiteY12" fmla="*/ 0 h 4193344"/>
              <a:gd name="connsiteX13" fmla="*/ 4174975 w 5833675"/>
              <a:gd name="connsiteY13" fmla="*/ 0 h 4193344"/>
              <a:gd name="connsiteX14" fmla="*/ 4174975 w 5833675"/>
              <a:gd name="connsiteY14" fmla="*/ 1123701 h 4193344"/>
              <a:gd name="connsiteX15" fmla="*/ 0 w 5833675"/>
              <a:gd name="connsiteY15" fmla="*/ 1123701 h 41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675" h="4193344">
                <a:moveTo>
                  <a:pt x="0" y="3069643"/>
                </a:moveTo>
                <a:lnTo>
                  <a:pt x="4139343" y="3069643"/>
                </a:lnTo>
                <a:lnTo>
                  <a:pt x="4139343" y="4193344"/>
                </a:lnTo>
                <a:lnTo>
                  <a:pt x="0" y="4193344"/>
                </a:lnTo>
                <a:close/>
                <a:moveTo>
                  <a:pt x="4262721" y="2450057"/>
                </a:moveTo>
                <a:lnTo>
                  <a:pt x="5833675" y="2450057"/>
                </a:lnTo>
                <a:lnTo>
                  <a:pt x="5833675" y="4193344"/>
                </a:lnTo>
                <a:lnTo>
                  <a:pt x="4262721" y="4193344"/>
                </a:lnTo>
                <a:close/>
                <a:moveTo>
                  <a:pt x="1693154" y="1215967"/>
                </a:moveTo>
                <a:lnTo>
                  <a:pt x="4139342" y="1215967"/>
                </a:lnTo>
                <a:lnTo>
                  <a:pt x="4139342" y="2952031"/>
                </a:lnTo>
                <a:lnTo>
                  <a:pt x="1693154" y="2952031"/>
                </a:lnTo>
                <a:close/>
                <a:moveTo>
                  <a:pt x="0" y="0"/>
                </a:moveTo>
                <a:lnTo>
                  <a:pt x="4174975" y="0"/>
                </a:lnTo>
                <a:lnTo>
                  <a:pt x="4174975" y="1123701"/>
                </a:lnTo>
                <a:lnTo>
                  <a:pt x="0" y="11237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098009" y="1449421"/>
            <a:ext cx="4377171" cy="4742560"/>
          </a:xfrm>
          <a:custGeom>
            <a:avLst/>
            <a:gdLst>
              <a:gd name="connsiteX0" fmla="*/ 983120 w 4377171"/>
              <a:gd name="connsiteY0" fmla="*/ 4152284 h 4742560"/>
              <a:gd name="connsiteX1" fmla="*/ 984013 w 4377171"/>
              <a:gd name="connsiteY1" fmla="*/ 4152660 h 4742560"/>
              <a:gd name="connsiteX2" fmla="*/ 932181 w 4377171"/>
              <a:gd name="connsiteY2" fmla="*/ 4320208 h 4742560"/>
              <a:gd name="connsiteX3" fmla="*/ 942369 w 4377171"/>
              <a:gd name="connsiteY3" fmla="*/ 4279499 h 4742560"/>
              <a:gd name="connsiteX4" fmla="*/ 957651 w 4377171"/>
              <a:gd name="connsiteY4" fmla="*/ 4233702 h 4742560"/>
              <a:gd name="connsiteX5" fmla="*/ 983120 w 4377171"/>
              <a:gd name="connsiteY5" fmla="*/ 4152284 h 4742560"/>
              <a:gd name="connsiteX6" fmla="*/ 3204054 w 4377171"/>
              <a:gd name="connsiteY6" fmla="*/ 0 h 4742560"/>
              <a:gd name="connsiteX7" fmla="*/ 3336495 w 4377171"/>
              <a:gd name="connsiteY7" fmla="*/ 162835 h 4742560"/>
              <a:gd name="connsiteX8" fmla="*/ 3789851 w 4377171"/>
              <a:gd name="connsiteY8" fmla="*/ 188278 h 4742560"/>
              <a:gd name="connsiteX9" fmla="*/ 3901917 w 4377171"/>
              <a:gd name="connsiteY9" fmla="*/ 218809 h 4742560"/>
              <a:gd name="connsiteX10" fmla="*/ 3952856 w 4377171"/>
              <a:gd name="connsiteY10" fmla="*/ 239164 h 4742560"/>
              <a:gd name="connsiteX11" fmla="*/ 3963043 w 4377171"/>
              <a:gd name="connsiteY11" fmla="*/ 244252 h 4742560"/>
              <a:gd name="connsiteX12" fmla="*/ 3968137 w 4377171"/>
              <a:gd name="connsiteY12" fmla="*/ 244252 h 4742560"/>
              <a:gd name="connsiteX13" fmla="*/ 3973231 w 4377171"/>
              <a:gd name="connsiteY13" fmla="*/ 249341 h 4742560"/>
              <a:gd name="connsiteX14" fmla="*/ 3993607 w 4377171"/>
              <a:gd name="connsiteY14" fmla="*/ 259518 h 4742560"/>
              <a:gd name="connsiteX15" fmla="*/ 4044546 w 4377171"/>
              <a:gd name="connsiteY15" fmla="*/ 351112 h 4742560"/>
              <a:gd name="connsiteX16" fmla="*/ 3978325 w 4377171"/>
              <a:gd name="connsiteY16" fmla="*/ 544479 h 4742560"/>
              <a:gd name="connsiteX17" fmla="*/ 3917198 w 4377171"/>
              <a:gd name="connsiteY17" fmla="*/ 742933 h 4742560"/>
              <a:gd name="connsiteX18" fmla="*/ 3912104 w 4377171"/>
              <a:gd name="connsiteY18" fmla="*/ 890502 h 4742560"/>
              <a:gd name="connsiteX19" fmla="*/ 3978325 w 4377171"/>
              <a:gd name="connsiteY19" fmla="*/ 1078780 h 4742560"/>
              <a:gd name="connsiteX20" fmla="*/ 3932480 w 4377171"/>
              <a:gd name="connsiteY20" fmla="*/ 1150020 h 4742560"/>
              <a:gd name="connsiteX21" fmla="*/ 4085296 w 4377171"/>
              <a:gd name="connsiteY21" fmla="*/ 1155109 h 4742560"/>
              <a:gd name="connsiteX22" fmla="*/ 4248301 w 4377171"/>
              <a:gd name="connsiteY22" fmla="*/ 1083868 h 4742560"/>
              <a:gd name="connsiteX23" fmla="*/ 4345085 w 4377171"/>
              <a:gd name="connsiteY23" fmla="*/ 1272146 h 4742560"/>
              <a:gd name="connsiteX24" fmla="*/ 4375648 w 4377171"/>
              <a:gd name="connsiteY24" fmla="*/ 1429892 h 4742560"/>
              <a:gd name="connsiteX25" fmla="*/ 4319616 w 4377171"/>
              <a:gd name="connsiteY25" fmla="*/ 1674144 h 4742560"/>
              <a:gd name="connsiteX26" fmla="*/ 3942668 w 4377171"/>
              <a:gd name="connsiteY26" fmla="*/ 2025256 h 4742560"/>
              <a:gd name="connsiteX27" fmla="*/ 3524969 w 4377171"/>
              <a:gd name="connsiteY27" fmla="*/ 2330571 h 4742560"/>
              <a:gd name="connsiteX28" fmla="*/ 3336495 w 4377171"/>
              <a:gd name="connsiteY28" fmla="*/ 2361103 h 4742560"/>
              <a:gd name="connsiteX29" fmla="*/ 2923890 w 4377171"/>
              <a:gd name="connsiteY29" fmla="*/ 2640975 h 4742560"/>
              <a:gd name="connsiteX30" fmla="*/ 2557131 w 4377171"/>
              <a:gd name="connsiteY30" fmla="*/ 2986999 h 4742560"/>
              <a:gd name="connsiteX31" fmla="*/ 2226028 w 4377171"/>
              <a:gd name="connsiteY31" fmla="*/ 3373731 h 4742560"/>
              <a:gd name="connsiteX32" fmla="*/ 2065571 w 4377171"/>
              <a:gd name="connsiteY32" fmla="*/ 3571550 h 4742560"/>
              <a:gd name="connsiteX33" fmla="*/ 1916281 w 4377171"/>
              <a:gd name="connsiteY33" fmla="*/ 3752050 h 4742560"/>
              <a:gd name="connsiteX34" fmla="*/ 1933970 w 4377171"/>
              <a:gd name="connsiteY34" fmla="*/ 3714991 h 4742560"/>
              <a:gd name="connsiteX35" fmla="*/ 1961146 w 4377171"/>
              <a:gd name="connsiteY35" fmla="*/ 3663780 h 4742560"/>
              <a:gd name="connsiteX36" fmla="*/ 1938224 w 4377171"/>
              <a:gd name="connsiteY36" fmla="*/ 3706079 h 4742560"/>
              <a:gd name="connsiteX37" fmla="*/ 1933970 w 4377171"/>
              <a:gd name="connsiteY37" fmla="*/ 3714991 h 4742560"/>
              <a:gd name="connsiteX38" fmla="*/ 1933130 w 4377171"/>
              <a:gd name="connsiteY38" fmla="*/ 3716574 h 4742560"/>
              <a:gd name="connsiteX39" fmla="*/ 1905114 w 4377171"/>
              <a:gd name="connsiteY39" fmla="*/ 3765552 h 4742560"/>
              <a:gd name="connsiteX40" fmla="*/ 1916281 w 4377171"/>
              <a:gd name="connsiteY40" fmla="*/ 3752050 h 4742560"/>
              <a:gd name="connsiteX41" fmla="*/ 1915302 w 4377171"/>
              <a:gd name="connsiteY41" fmla="*/ 3754103 h 4742560"/>
              <a:gd name="connsiteX42" fmla="*/ 1869456 w 4377171"/>
              <a:gd name="connsiteY42" fmla="*/ 3852058 h 4742560"/>
              <a:gd name="connsiteX43" fmla="*/ 1818518 w 4377171"/>
              <a:gd name="connsiteY43" fmla="*/ 3928387 h 4742560"/>
              <a:gd name="connsiteX44" fmla="*/ 1772673 w 4377171"/>
              <a:gd name="connsiteY44" fmla="*/ 3964007 h 4742560"/>
              <a:gd name="connsiteX45" fmla="*/ 1660607 w 4377171"/>
              <a:gd name="connsiteY45" fmla="*/ 4004715 h 4742560"/>
              <a:gd name="connsiteX46" fmla="*/ 1563823 w 4377171"/>
              <a:gd name="connsiteY46" fmla="*/ 4075956 h 4742560"/>
              <a:gd name="connsiteX47" fmla="*/ 1487415 w 4377171"/>
              <a:gd name="connsiteY47" fmla="*/ 4177727 h 4742560"/>
              <a:gd name="connsiteX48" fmla="*/ 1456852 w 4377171"/>
              <a:gd name="connsiteY48" fmla="*/ 4238790 h 4742560"/>
              <a:gd name="connsiteX49" fmla="*/ 1436476 w 4377171"/>
              <a:gd name="connsiteY49" fmla="*/ 4315119 h 4742560"/>
              <a:gd name="connsiteX50" fmla="*/ 1319317 w 4377171"/>
              <a:gd name="connsiteY50" fmla="*/ 4340562 h 4742560"/>
              <a:gd name="connsiteX51" fmla="*/ 1248002 w 4377171"/>
              <a:gd name="connsiteY51" fmla="*/ 4533928 h 4742560"/>
              <a:gd name="connsiteX52" fmla="*/ 1227627 w 4377171"/>
              <a:gd name="connsiteY52" fmla="*/ 4640788 h 4742560"/>
              <a:gd name="connsiteX53" fmla="*/ 1217439 w 4377171"/>
              <a:gd name="connsiteY53" fmla="*/ 4691674 h 4742560"/>
              <a:gd name="connsiteX54" fmla="*/ 1207251 w 4377171"/>
              <a:gd name="connsiteY54" fmla="*/ 4742560 h 4742560"/>
              <a:gd name="connsiteX55" fmla="*/ 1202157 w 4377171"/>
              <a:gd name="connsiteY55" fmla="*/ 4671320 h 4742560"/>
              <a:gd name="connsiteX56" fmla="*/ 1212345 w 4377171"/>
              <a:gd name="connsiteY56" fmla="*/ 4610257 h 4742560"/>
              <a:gd name="connsiteX57" fmla="*/ 1161406 w 4377171"/>
              <a:gd name="connsiteY57" fmla="*/ 4605168 h 4742560"/>
              <a:gd name="connsiteX58" fmla="*/ 1110467 w 4377171"/>
              <a:gd name="connsiteY58" fmla="*/ 4605168 h 4742560"/>
              <a:gd name="connsiteX59" fmla="*/ 1141031 w 4377171"/>
              <a:gd name="connsiteY59" fmla="*/ 4457599 h 4742560"/>
              <a:gd name="connsiteX60" fmla="*/ 1197063 w 4377171"/>
              <a:gd name="connsiteY60" fmla="*/ 4315119 h 4742560"/>
              <a:gd name="connsiteX61" fmla="*/ 1151218 w 4377171"/>
              <a:gd name="connsiteY61" fmla="*/ 4294765 h 4742560"/>
              <a:gd name="connsiteX62" fmla="*/ 1120655 w 4377171"/>
              <a:gd name="connsiteY62" fmla="*/ 4376182 h 4742560"/>
              <a:gd name="connsiteX63" fmla="*/ 1100280 w 4377171"/>
              <a:gd name="connsiteY63" fmla="*/ 4457599 h 4742560"/>
              <a:gd name="connsiteX64" fmla="*/ 1090092 w 4377171"/>
              <a:gd name="connsiteY64" fmla="*/ 4493219 h 4742560"/>
              <a:gd name="connsiteX65" fmla="*/ 1079904 w 4377171"/>
              <a:gd name="connsiteY65" fmla="*/ 4533928 h 4742560"/>
              <a:gd name="connsiteX66" fmla="*/ 1054435 w 4377171"/>
              <a:gd name="connsiteY66" fmla="*/ 4625523 h 4742560"/>
              <a:gd name="connsiteX67" fmla="*/ 911806 w 4377171"/>
              <a:gd name="connsiteY67" fmla="*/ 4696763 h 4742560"/>
              <a:gd name="connsiteX68" fmla="*/ 921994 w 4377171"/>
              <a:gd name="connsiteY68" fmla="*/ 4549194 h 4742560"/>
              <a:gd name="connsiteX69" fmla="*/ 952557 w 4377171"/>
              <a:gd name="connsiteY69" fmla="*/ 4406714 h 4742560"/>
              <a:gd name="connsiteX70" fmla="*/ 998402 w 4377171"/>
              <a:gd name="connsiteY70" fmla="*/ 4264233 h 4742560"/>
              <a:gd name="connsiteX71" fmla="*/ 1044247 w 4377171"/>
              <a:gd name="connsiteY71" fmla="*/ 4137019 h 4742560"/>
              <a:gd name="connsiteX72" fmla="*/ 1001267 w 4377171"/>
              <a:gd name="connsiteY72" fmla="*/ 4159917 h 4742560"/>
              <a:gd name="connsiteX73" fmla="*/ 984013 w 4377171"/>
              <a:gd name="connsiteY73" fmla="*/ 4152660 h 4742560"/>
              <a:gd name="connsiteX74" fmla="*/ 988851 w 4377171"/>
              <a:gd name="connsiteY74" fmla="*/ 4137019 h 4742560"/>
              <a:gd name="connsiteX75" fmla="*/ 1049341 w 4377171"/>
              <a:gd name="connsiteY75" fmla="*/ 3969095 h 4742560"/>
              <a:gd name="connsiteX76" fmla="*/ 1197063 w 4377171"/>
              <a:gd name="connsiteY76" fmla="*/ 3628160 h 4742560"/>
              <a:gd name="connsiteX77" fmla="*/ 1151218 w 4377171"/>
              <a:gd name="connsiteY77" fmla="*/ 3597629 h 4742560"/>
              <a:gd name="connsiteX78" fmla="*/ 1115561 w 4377171"/>
              <a:gd name="connsiteY78" fmla="*/ 3679046 h 4742560"/>
              <a:gd name="connsiteX79" fmla="*/ 1028965 w 4377171"/>
              <a:gd name="connsiteY79" fmla="*/ 3623072 h 4742560"/>
              <a:gd name="connsiteX80" fmla="*/ 1105373 w 4377171"/>
              <a:gd name="connsiteY80" fmla="*/ 3434794 h 4742560"/>
              <a:gd name="connsiteX81" fmla="*/ 1125749 w 4377171"/>
              <a:gd name="connsiteY81" fmla="*/ 3378820 h 4742560"/>
              <a:gd name="connsiteX82" fmla="*/ 1151218 w 4377171"/>
              <a:gd name="connsiteY82" fmla="*/ 3327934 h 4742560"/>
              <a:gd name="connsiteX83" fmla="*/ 1191970 w 4377171"/>
              <a:gd name="connsiteY83" fmla="*/ 3226162 h 4742560"/>
              <a:gd name="connsiteX84" fmla="*/ 1222533 w 4377171"/>
              <a:gd name="connsiteY84" fmla="*/ 3134568 h 4742560"/>
              <a:gd name="connsiteX85" fmla="*/ 1232721 w 4377171"/>
              <a:gd name="connsiteY85" fmla="*/ 3058239 h 4742560"/>
              <a:gd name="connsiteX86" fmla="*/ 1166500 w 4377171"/>
              <a:gd name="connsiteY86" fmla="*/ 2971733 h 4742560"/>
              <a:gd name="connsiteX87" fmla="*/ 1120655 w 4377171"/>
              <a:gd name="connsiteY87" fmla="*/ 3048062 h 4742560"/>
              <a:gd name="connsiteX88" fmla="*/ 1059528 w 4377171"/>
              <a:gd name="connsiteY88" fmla="*/ 3002264 h 4742560"/>
              <a:gd name="connsiteX89" fmla="*/ 972932 w 4377171"/>
              <a:gd name="connsiteY89" fmla="*/ 3114213 h 4742560"/>
              <a:gd name="connsiteX90" fmla="*/ 886336 w 4377171"/>
              <a:gd name="connsiteY90" fmla="*/ 3236339 h 4742560"/>
              <a:gd name="connsiteX91" fmla="*/ 728426 w 4377171"/>
              <a:gd name="connsiteY91" fmla="*/ 3480591 h 4742560"/>
              <a:gd name="connsiteX92" fmla="*/ 662205 w 4377171"/>
              <a:gd name="connsiteY92" fmla="*/ 3439883 h 4742560"/>
              <a:gd name="connsiteX93" fmla="*/ 723332 w 4377171"/>
              <a:gd name="connsiteY93" fmla="*/ 3312668 h 4742560"/>
              <a:gd name="connsiteX94" fmla="*/ 672393 w 4377171"/>
              <a:gd name="connsiteY94" fmla="*/ 3383908 h 4742560"/>
              <a:gd name="connsiteX95" fmla="*/ 626548 w 4377171"/>
              <a:gd name="connsiteY95" fmla="*/ 3424617 h 4742560"/>
              <a:gd name="connsiteX96" fmla="*/ 539952 w 4377171"/>
              <a:gd name="connsiteY96" fmla="*/ 3470414 h 4742560"/>
              <a:gd name="connsiteX97" fmla="*/ 443168 w 4377171"/>
              <a:gd name="connsiteY97" fmla="*/ 3572186 h 4742560"/>
              <a:gd name="connsiteX98" fmla="*/ 366760 w 4377171"/>
              <a:gd name="connsiteY98" fmla="*/ 3740109 h 4742560"/>
              <a:gd name="connsiteX99" fmla="*/ 229225 w 4377171"/>
              <a:gd name="connsiteY99" fmla="*/ 4167550 h 4742560"/>
              <a:gd name="connsiteX100" fmla="*/ 147723 w 4377171"/>
              <a:gd name="connsiteY100" fmla="*/ 4182816 h 4742560"/>
              <a:gd name="connsiteX101" fmla="*/ 122254 w 4377171"/>
              <a:gd name="connsiteY101" fmla="*/ 4325296 h 4742560"/>
              <a:gd name="connsiteX102" fmla="*/ 86596 w 4377171"/>
              <a:gd name="connsiteY102" fmla="*/ 4457599 h 4742560"/>
              <a:gd name="connsiteX103" fmla="*/ 40751 w 4377171"/>
              <a:gd name="connsiteY103" fmla="*/ 4584814 h 4742560"/>
              <a:gd name="connsiteX104" fmla="*/ 0 w 4377171"/>
              <a:gd name="connsiteY104" fmla="*/ 4727294 h 4742560"/>
              <a:gd name="connsiteX105" fmla="*/ 91690 w 4377171"/>
              <a:gd name="connsiteY105" fmla="*/ 4096310 h 4742560"/>
              <a:gd name="connsiteX106" fmla="*/ 275070 w 4377171"/>
              <a:gd name="connsiteY106" fmla="*/ 3531477 h 4742560"/>
              <a:gd name="connsiteX107" fmla="*/ 509389 w 4377171"/>
              <a:gd name="connsiteY107" fmla="*/ 3002264 h 4742560"/>
              <a:gd name="connsiteX108" fmla="*/ 738614 w 4377171"/>
              <a:gd name="connsiteY108" fmla="*/ 2478140 h 4742560"/>
              <a:gd name="connsiteX109" fmla="*/ 753895 w 4377171"/>
              <a:gd name="connsiteY109" fmla="*/ 2310217 h 4742560"/>
              <a:gd name="connsiteX110" fmla="*/ 830304 w 4377171"/>
              <a:gd name="connsiteY110" fmla="*/ 2193180 h 4742560"/>
              <a:gd name="connsiteX111" fmla="*/ 774271 w 4377171"/>
              <a:gd name="connsiteY111" fmla="*/ 2091408 h 4742560"/>
              <a:gd name="connsiteX112" fmla="*/ 1115561 w 4377171"/>
              <a:gd name="connsiteY112" fmla="*/ 1536752 h 4742560"/>
              <a:gd name="connsiteX113" fmla="*/ 1558729 w 4377171"/>
              <a:gd name="connsiteY113" fmla="*/ 1129666 h 4742560"/>
              <a:gd name="connsiteX114" fmla="*/ 1915301 w 4377171"/>
              <a:gd name="connsiteY114" fmla="*/ 844705 h 4742560"/>
              <a:gd name="connsiteX115" fmla="*/ 1879644 w 4377171"/>
              <a:gd name="connsiteY115" fmla="*/ 809085 h 4742560"/>
              <a:gd name="connsiteX116" fmla="*/ 1996804 w 4377171"/>
              <a:gd name="connsiteY116" fmla="*/ 732756 h 4742560"/>
              <a:gd name="connsiteX117" fmla="*/ 2032461 w 4377171"/>
              <a:gd name="connsiteY117" fmla="*/ 773465 h 4742560"/>
              <a:gd name="connsiteX118" fmla="*/ 2119057 w 4377171"/>
              <a:gd name="connsiteY118" fmla="*/ 732756 h 4742560"/>
              <a:gd name="connsiteX119" fmla="*/ 2154714 w 4377171"/>
              <a:gd name="connsiteY119" fmla="*/ 768376 h 4742560"/>
              <a:gd name="connsiteX120" fmla="*/ 2338094 w 4377171"/>
              <a:gd name="connsiteY120" fmla="*/ 569922 h 4742560"/>
              <a:gd name="connsiteX121" fmla="*/ 2373751 w 4377171"/>
              <a:gd name="connsiteY121" fmla="*/ 610630 h 4742560"/>
              <a:gd name="connsiteX122" fmla="*/ 2490910 w 4377171"/>
              <a:gd name="connsiteY122" fmla="*/ 478327 h 4742560"/>
              <a:gd name="connsiteX123" fmla="*/ 2510649 w 4377171"/>
              <a:gd name="connsiteY123" fmla="*/ 494229 h 4742560"/>
              <a:gd name="connsiteX124" fmla="*/ 2515097 w 4377171"/>
              <a:gd name="connsiteY124" fmla="*/ 499299 h 4742560"/>
              <a:gd name="connsiteX125" fmla="*/ 2515106 w 4377171"/>
              <a:gd name="connsiteY125" fmla="*/ 499317 h 4742560"/>
              <a:gd name="connsiteX126" fmla="*/ 2526568 w 4377171"/>
              <a:gd name="connsiteY126" fmla="*/ 513947 h 4742560"/>
              <a:gd name="connsiteX127" fmla="*/ 2517415 w 4377171"/>
              <a:gd name="connsiteY127" fmla="*/ 501941 h 4742560"/>
              <a:gd name="connsiteX128" fmla="*/ 2515097 w 4377171"/>
              <a:gd name="connsiteY128" fmla="*/ 499299 h 4742560"/>
              <a:gd name="connsiteX129" fmla="*/ 2507465 w 4377171"/>
              <a:gd name="connsiteY129" fmla="*/ 484688 h 4742560"/>
              <a:gd name="connsiteX130" fmla="*/ 2526568 w 4377171"/>
              <a:gd name="connsiteY130" fmla="*/ 447796 h 4742560"/>
              <a:gd name="connsiteX131" fmla="*/ 2628445 w 4377171"/>
              <a:gd name="connsiteY131" fmla="*/ 351112 h 4742560"/>
              <a:gd name="connsiteX132" fmla="*/ 2648821 w 4377171"/>
              <a:gd name="connsiteY132" fmla="*/ 315492 h 4742560"/>
              <a:gd name="connsiteX133" fmla="*/ 2857670 w 4377171"/>
              <a:gd name="connsiteY133" fmla="*/ 173012 h 4742560"/>
              <a:gd name="connsiteX134" fmla="*/ 3005393 w 4377171"/>
              <a:gd name="connsiteY134" fmla="*/ 111949 h 4742560"/>
              <a:gd name="connsiteX135" fmla="*/ 3204054 w 4377171"/>
              <a:gd name="connsiteY135" fmla="*/ 0 h 474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377171" h="4742560">
                <a:moveTo>
                  <a:pt x="983120" y="4152284"/>
                </a:moveTo>
                <a:lnTo>
                  <a:pt x="984013" y="4152660"/>
                </a:lnTo>
                <a:lnTo>
                  <a:pt x="932181" y="4320208"/>
                </a:lnTo>
                <a:cubicBezTo>
                  <a:pt x="937275" y="4310030"/>
                  <a:pt x="937275" y="4294765"/>
                  <a:pt x="942369" y="4279499"/>
                </a:cubicBezTo>
                <a:cubicBezTo>
                  <a:pt x="947463" y="4269322"/>
                  <a:pt x="952557" y="4248967"/>
                  <a:pt x="957651" y="4233702"/>
                </a:cubicBezTo>
                <a:cubicBezTo>
                  <a:pt x="967839" y="4203170"/>
                  <a:pt x="978026" y="4172639"/>
                  <a:pt x="983120" y="4152284"/>
                </a:cubicBezTo>
                <a:close/>
                <a:moveTo>
                  <a:pt x="3204054" y="0"/>
                </a:moveTo>
                <a:cubicBezTo>
                  <a:pt x="3254993" y="61063"/>
                  <a:pt x="3229524" y="173012"/>
                  <a:pt x="3336495" y="162835"/>
                </a:cubicBezTo>
                <a:cubicBezTo>
                  <a:pt x="3433279" y="142481"/>
                  <a:pt x="3626847" y="152658"/>
                  <a:pt x="3789851" y="188278"/>
                </a:cubicBezTo>
                <a:cubicBezTo>
                  <a:pt x="3830602" y="198455"/>
                  <a:pt x="3866260" y="208632"/>
                  <a:pt x="3901917" y="218809"/>
                </a:cubicBezTo>
                <a:cubicBezTo>
                  <a:pt x="3922292" y="228986"/>
                  <a:pt x="3937574" y="234075"/>
                  <a:pt x="3952856" y="239164"/>
                </a:cubicBezTo>
                <a:cubicBezTo>
                  <a:pt x="3957950" y="239164"/>
                  <a:pt x="3957950" y="244252"/>
                  <a:pt x="3963043" y="244252"/>
                </a:cubicBezTo>
                <a:cubicBezTo>
                  <a:pt x="3963043" y="244252"/>
                  <a:pt x="3968137" y="244252"/>
                  <a:pt x="3968137" y="244252"/>
                </a:cubicBezTo>
                <a:cubicBezTo>
                  <a:pt x="3968137" y="249341"/>
                  <a:pt x="3973231" y="249341"/>
                  <a:pt x="3973231" y="249341"/>
                </a:cubicBezTo>
                <a:cubicBezTo>
                  <a:pt x="3978325" y="254429"/>
                  <a:pt x="3988513" y="254429"/>
                  <a:pt x="3993607" y="259518"/>
                </a:cubicBezTo>
                <a:cubicBezTo>
                  <a:pt x="4039452" y="290049"/>
                  <a:pt x="4064921" y="320581"/>
                  <a:pt x="4044546" y="351112"/>
                </a:cubicBezTo>
                <a:cubicBezTo>
                  <a:pt x="4039452" y="381644"/>
                  <a:pt x="4008888" y="463061"/>
                  <a:pt x="3978325" y="544479"/>
                </a:cubicBezTo>
                <a:cubicBezTo>
                  <a:pt x="3947762" y="625896"/>
                  <a:pt x="3922292" y="712402"/>
                  <a:pt x="3917198" y="742933"/>
                </a:cubicBezTo>
                <a:cubicBezTo>
                  <a:pt x="3901917" y="753111"/>
                  <a:pt x="3901917" y="819262"/>
                  <a:pt x="3912104" y="890502"/>
                </a:cubicBezTo>
                <a:cubicBezTo>
                  <a:pt x="3922292" y="961742"/>
                  <a:pt x="3947762" y="1043160"/>
                  <a:pt x="3978325" y="1078780"/>
                </a:cubicBezTo>
                <a:cubicBezTo>
                  <a:pt x="3947762" y="1104223"/>
                  <a:pt x="3912104" y="1129666"/>
                  <a:pt x="3932480" y="1150020"/>
                </a:cubicBezTo>
                <a:cubicBezTo>
                  <a:pt x="3963043" y="1190729"/>
                  <a:pt x="4024170" y="1180552"/>
                  <a:pt x="4085296" y="1155109"/>
                </a:cubicBezTo>
                <a:cubicBezTo>
                  <a:pt x="4141329" y="1134754"/>
                  <a:pt x="4207550" y="1099134"/>
                  <a:pt x="4248301" y="1083868"/>
                </a:cubicBezTo>
                <a:cubicBezTo>
                  <a:pt x="4314522" y="1104223"/>
                  <a:pt x="4345085" y="1211083"/>
                  <a:pt x="4345085" y="1272146"/>
                </a:cubicBezTo>
                <a:cubicBezTo>
                  <a:pt x="4345085" y="1272146"/>
                  <a:pt x="4365460" y="1343386"/>
                  <a:pt x="4375648" y="1429892"/>
                </a:cubicBezTo>
                <a:cubicBezTo>
                  <a:pt x="4380742" y="1516398"/>
                  <a:pt x="4375648" y="1618170"/>
                  <a:pt x="4319616" y="1674144"/>
                </a:cubicBezTo>
                <a:cubicBezTo>
                  <a:pt x="4207550" y="1791182"/>
                  <a:pt x="4080203" y="1913308"/>
                  <a:pt x="3942668" y="2025256"/>
                </a:cubicBezTo>
                <a:cubicBezTo>
                  <a:pt x="3810227" y="2142294"/>
                  <a:pt x="3667598" y="2249154"/>
                  <a:pt x="3524969" y="2330571"/>
                </a:cubicBezTo>
                <a:cubicBezTo>
                  <a:pt x="3479124" y="2335660"/>
                  <a:pt x="3382340" y="2350926"/>
                  <a:pt x="3336495" y="2361103"/>
                </a:cubicBezTo>
                <a:cubicBezTo>
                  <a:pt x="3193866" y="2437432"/>
                  <a:pt x="3056332" y="2534115"/>
                  <a:pt x="2923890" y="2640975"/>
                </a:cubicBezTo>
                <a:cubicBezTo>
                  <a:pt x="2796544" y="2747835"/>
                  <a:pt x="2674290" y="2864873"/>
                  <a:pt x="2557131" y="2986999"/>
                </a:cubicBezTo>
                <a:cubicBezTo>
                  <a:pt x="2439972" y="3114213"/>
                  <a:pt x="2333000" y="3241428"/>
                  <a:pt x="2226028" y="3373731"/>
                </a:cubicBezTo>
                <a:cubicBezTo>
                  <a:pt x="2172543" y="3439883"/>
                  <a:pt x="2119057" y="3506034"/>
                  <a:pt x="2065571" y="3571550"/>
                </a:cubicBezTo>
                <a:lnTo>
                  <a:pt x="1916281" y="3752050"/>
                </a:lnTo>
                <a:lnTo>
                  <a:pt x="1933970" y="3714991"/>
                </a:lnTo>
                <a:lnTo>
                  <a:pt x="1961146" y="3663780"/>
                </a:lnTo>
                <a:cubicBezTo>
                  <a:pt x="1953506" y="3676502"/>
                  <a:pt x="1945865" y="3690813"/>
                  <a:pt x="1938224" y="3706079"/>
                </a:cubicBezTo>
                <a:lnTo>
                  <a:pt x="1933970" y="3714991"/>
                </a:lnTo>
                <a:lnTo>
                  <a:pt x="1933130" y="3716574"/>
                </a:lnTo>
                <a:cubicBezTo>
                  <a:pt x="1924216" y="3733748"/>
                  <a:pt x="1915302" y="3750286"/>
                  <a:pt x="1905114" y="3765552"/>
                </a:cubicBezTo>
                <a:lnTo>
                  <a:pt x="1916281" y="3752050"/>
                </a:lnTo>
                <a:lnTo>
                  <a:pt x="1915302" y="3754103"/>
                </a:lnTo>
                <a:cubicBezTo>
                  <a:pt x="1900020" y="3787179"/>
                  <a:pt x="1884738" y="3821527"/>
                  <a:pt x="1869456" y="3852058"/>
                </a:cubicBezTo>
                <a:cubicBezTo>
                  <a:pt x="1854175" y="3882589"/>
                  <a:pt x="1838893" y="3908032"/>
                  <a:pt x="1818518" y="3928387"/>
                </a:cubicBezTo>
                <a:cubicBezTo>
                  <a:pt x="1803236" y="3948741"/>
                  <a:pt x="1787954" y="3964007"/>
                  <a:pt x="1772673" y="3964007"/>
                </a:cubicBezTo>
                <a:cubicBezTo>
                  <a:pt x="1737015" y="3974184"/>
                  <a:pt x="1696264" y="3984361"/>
                  <a:pt x="1660607" y="4004715"/>
                </a:cubicBezTo>
                <a:cubicBezTo>
                  <a:pt x="1624950" y="4025070"/>
                  <a:pt x="1594387" y="4045424"/>
                  <a:pt x="1563823" y="4075956"/>
                </a:cubicBezTo>
                <a:cubicBezTo>
                  <a:pt x="1533260" y="4101398"/>
                  <a:pt x="1507790" y="4137019"/>
                  <a:pt x="1487415" y="4177727"/>
                </a:cubicBezTo>
                <a:cubicBezTo>
                  <a:pt x="1477227" y="4198082"/>
                  <a:pt x="1467039" y="4218436"/>
                  <a:pt x="1456852" y="4238790"/>
                </a:cubicBezTo>
                <a:cubicBezTo>
                  <a:pt x="1446664" y="4264233"/>
                  <a:pt x="1441570" y="4289676"/>
                  <a:pt x="1436476" y="4315119"/>
                </a:cubicBezTo>
                <a:cubicBezTo>
                  <a:pt x="1390631" y="4289676"/>
                  <a:pt x="1354974" y="4315119"/>
                  <a:pt x="1319317" y="4340562"/>
                </a:cubicBezTo>
                <a:cubicBezTo>
                  <a:pt x="1288753" y="4391448"/>
                  <a:pt x="1268378" y="4462688"/>
                  <a:pt x="1248002" y="4533928"/>
                </a:cubicBezTo>
                <a:cubicBezTo>
                  <a:pt x="1237814" y="4569548"/>
                  <a:pt x="1232721" y="4605168"/>
                  <a:pt x="1227627" y="4640788"/>
                </a:cubicBezTo>
                <a:cubicBezTo>
                  <a:pt x="1222533" y="4661143"/>
                  <a:pt x="1217439" y="4676408"/>
                  <a:pt x="1217439" y="4691674"/>
                </a:cubicBezTo>
                <a:cubicBezTo>
                  <a:pt x="1212345" y="4712029"/>
                  <a:pt x="1207251" y="4727294"/>
                  <a:pt x="1207251" y="4742560"/>
                </a:cubicBezTo>
                <a:cubicBezTo>
                  <a:pt x="1202157" y="4717117"/>
                  <a:pt x="1197063" y="4691674"/>
                  <a:pt x="1202157" y="4671320"/>
                </a:cubicBezTo>
                <a:cubicBezTo>
                  <a:pt x="1202157" y="4650966"/>
                  <a:pt x="1207251" y="4630611"/>
                  <a:pt x="1212345" y="4610257"/>
                </a:cubicBezTo>
                <a:cubicBezTo>
                  <a:pt x="1207251" y="4579725"/>
                  <a:pt x="1186876" y="4594991"/>
                  <a:pt x="1161406" y="4605168"/>
                </a:cubicBezTo>
                <a:cubicBezTo>
                  <a:pt x="1141031" y="4615345"/>
                  <a:pt x="1120655" y="4630611"/>
                  <a:pt x="1110467" y="4605168"/>
                </a:cubicBezTo>
                <a:cubicBezTo>
                  <a:pt x="1110467" y="4559371"/>
                  <a:pt x="1125749" y="4503397"/>
                  <a:pt x="1141031" y="4457599"/>
                </a:cubicBezTo>
                <a:cubicBezTo>
                  <a:pt x="1161406" y="4406714"/>
                  <a:pt x="1181782" y="4355828"/>
                  <a:pt x="1197063" y="4315119"/>
                </a:cubicBezTo>
                <a:cubicBezTo>
                  <a:pt x="1151218" y="4294765"/>
                  <a:pt x="1151218" y="4294765"/>
                  <a:pt x="1151218" y="4294765"/>
                </a:cubicBezTo>
                <a:cubicBezTo>
                  <a:pt x="1141031" y="4325296"/>
                  <a:pt x="1130843" y="4350739"/>
                  <a:pt x="1120655" y="4376182"/>
                </a:cubicBezTo>
                <a:cubicBezTo>
                  <a:pt x="1115561" y="4406714"/>
                  <a:pt x="1105373" y="4432156"/>
                  <a:pt x="1100280" y="4457599"/>
                </a:cubicBezTo>
                <a:cubicBezTo>
                  <a:pt x="1095186" y="4467777"/>
                  <a:pt x="1095186" y="4483042"/>
                  <a:pt x="1090092" y="4493219"/>
                </a:cubicBezTo>
                <a:cubicBezTo>
                  <a:pt x="1084998" y="4508485"/>
                  <a:pt x="1079904" y="4523751"/>
                  <a:pt x="1079904" y="4533928"/>
                </a:cubicBezTo>
                <a:cubicBezTo>
                  <a:pt x="1069716" y="4564460"/>
                  <a:pt x="1064622" y="4589903"/>
                  <a:pt x="1054435" y="4625523"/>
                </a:cubicBezTo>
                <a:cubicBezTo>
                  <a:pt x="1003496" y="4737471"/>
                  <a:pt x="927087" y="4752737"/>
                  <a:pt x="911806" y="4696763"/>
                </a:cubicBezTo>
                <a:cubicBezTo>
                  <a:pt x="911806" y="4650966"/>
                  <a:pt x="916900" y="4600080"/>
                  <a:pt x="921994" y="4549194"/>
                </a:cubicBezTo>
                <a:cubicBezTo>
                  <a:pt x="927087" y="4503397"/>
                  <a:pt x="942369" y="4452511"/>
                  <a:pt x="952557" y="4406714"/>
                </a:cubicBezTo>
                <a:cubicBezTo>
                  <a:pt x="967839" y="4355828"/>
                  <a:pt x="983120" y="4310030"/>
                  <a:pt x="998402" y="4264233"/>
                </a:cubicBezTo>
                <a:cubicBezTo>
                  <a:pt x="1013684" y="4218436"/>
                  <a:pt x="1028965" y="4177727"/>
                  <a:pt x="1044247" y="4137019"/>
                </a:cubicBezTo>
                <a:cubicBezTo>
                  <a:pt x="1032786" y="4167550"/>
                  <a:pt x="1018459" y="4166596"/>
                  <a:pt x="1001267" y="4159917"/>
                </a:cubicBezTo>
                <a:lnTo>
                  <a:pt x="984013" y="4152660"/>
                </a:lnTo>
                <a:lnTo>
                  <a:pt x="988851" y="4137019"/>
                </a:lnTo>
                <a:cubicBezTo>
                  <a:pt x="1008590" y="4078500"/>
                  <a:pt x="1028965" y="4022525"/>
                  <a:pt x="1049341" y="3969095"/>
                </a:cubicBezTo>
                <a:cubicBezTo>
                  <a:pt x="1095186" y="3857146"/>
                  <a:pt x="1141031" y="3745198"/>
                  <a:pt x="1197063" y="3628160"/>
                </a:cubicBezTo>
                <a:cubicBezTo>
                  <a:pt x="1151218" y="3597629"/>
                  <a:pt x="1151218" y="3597629"/>
                  <a:pt x="1151218" y="3597629"/>
                </a:cubicBezTo>
                <a:cubicBezTo>
                  <a:pt x="1115561" y="3679046"/>
                  <a:pt x="1115561" y="3679046"/>
                  <a:pt x="1115561" y="3679046"/>
                </a:cubicBezTo>
                <a:cubicBezTo>
                  <a:pt x="1095186" y="3663780"/>
                  <a:pt x="1049341" y="3638337"/>
                  <a:pt x="1028965" y="3623072"/>
                </a:cubicBezTo>
                <a:cubicBezTo>
                  <a:pt x="1049341" y="3567097"/>
                  <a:pt x="1074810" y="3500946"/>
                  <a:pt x="1105373" y="3434794"/>
                </a:cubicBezTo>
                <a:cubicBezTo>
                  <a:pt x="1110467" y="3414440"/>
                  <a:pt x="1120655" y="3399174"/>
                  <a:pt x="1125749" y="3378820"/>
                </a:cubicBezTo>
                <a:cubicBezTo>
                  <a:pt x="1135937" y="3363554"/>
                  <a:pt x="1141031" y="3343199"/>
                  <a:pt x="1151218" y="3327934"/>
                </a:cubicBezTo>
                <a:cubicBezTo>
                  <a:pt x="1166500" y="3292314"/>
                  <a:pt x="1181782" y="3256694"/>
                  <a:pt x="1191970" y="3226162"/>
                </a:cubicBezTo>
                <a:cubicBezTo>
                  <a:pt x="1207251" y="3195631"/>
                  <a:pt x="1217439" y="3160010"/>
                  <a:pt x="1222533" y="3134568"/>
                </a:cubicBezTo>
                <a:cubicBezTo>
                  <a:pt x="1232721" y="3104036"/>
                  <a:pt x="1232721" y="3078593"/>
                  <a:pt x="1232721" y="3058239"/>
                </a:cubicBezTo>
                <a:cubicBezTo>
                  <a:pt x="1232721" y="3012442"/>
                  <a:pt x="1212345" y="2976821"/>
                  <a:pt x="1166500" y="2971733"/>
                </a:cubicBezTo>
                <a:cubicBezTo>
                  <a:pt x="1120655" y="3048062"/>
                  <a:pt x="1120655" y="3048062"/>
                  <a:pt x="1120655" y="3048062"/>
                </a:cubicBezTo>
                <a:cubicBezTo>
                  <a:pt x="1100280" y="3032796"/>
                  <a:pt x="1059528" y="3002264"/>
                  <a:pt x="1059528" y="3002264"/>
                </a:cubicBezTo>
                <a:cubicBezTo>
                  <a:pt x="1034059" y="3037884"/>
                  <a:pt x="1003496" y="3073505"/>
                  <a:pt x="972932" y="3114213"/>
                </a:cubicBezTo>
                <a:cubicBezTo>
                  <a:pt x="947463" y="3149833"/>
                  <a:pt x="916900" y="3195631"/>
                  <a:pt x="886336" y="3236339"/>
                </a:cubicBezTo>
                <a:cubicBezTo>
                  <a:pt x="830304" y="3317757"/>
                  <a:pt x="779365" y="3404262"/>
                  <a:pt x="728426" y="3480591"/>
                </a:cubicBezTo>
                <a:cubicBezTo>
                  <a:pt x="728426" y="3480591"/>
                  <a:pt x="687675" y="3455148"/>
                  <a:pt x="662205" y="3439883"/>
                </a:cubicBezTo>
                <a:cubicBezTo>
                  <a:pt x="682581" y="3394085"/>
                  <a:pt x="702956" y="3353377"/>
                  <a:pt x="723332" y="3312668"/>
                </a:cubicBezTo>
                <a:cubicBezTo>
                  <a:pt x="708050" y="3343199"/>
                  <a:pt x="692769" y="3368642"/>
                  <a:pt x="672393" y="3383908"/>
                </a:cubicBezTo>
                <a:cubicBezTo>
                  <a:pt x="657112" y="3404262"/>
                  <a:pt x="641830" y="3419528"/>
                  <a:pt x="626548" y="3424617"/>
                </a:cubicBezTo>
                <a:cubicBezTo>
                  <a:pt x="590891" y="3444971"/>
                  <a:pt x="560328" y="3455148"/>
                  <a:pt x="539952" y="3470414"/>
                </a:cubicBezTo>
                <a:cubicBezTo>
                  <a:pt x="504295" y="3490768"/>
                  <a:pt x="473732" y="3521300"/>
                  <a:pt x="443168" y="3572186"/>
                </a:cubicBezTo>
                <a:cubicBezTo>
                  <a:pt x="417699" y="3617983"/>
                  <a:pt x="387136" y="3673957"/>
                  <a:pt x="366760" y="3740109"/>
                </a:cubicBezTo>
                <a:cubicBezTo>
                  <a:pt x="315821" y="3872412"/>
                  <a:pt x="275070" y="4025070"/>
                  <a:pt x="229225" y="4167550"/>
                </a:cubicBezTo>
                <a:cubicBezTo>
                  <a:pt x="213943" y="4213347"/>
                  <a:pt x="168098" y="4192993"/>
                  <a:pt x="147723" y="4182816"/>
                </a:cubicBezTo>
                <a:cubicBezTo>
                  <a:pt x="142629" y="4233702"/>
                  <a:pt x="132441" y="4279499"/>
                  <a:pt x="122254" y="4325296"/>
                </a:cubicBezTo>
                <a:cubicBezTo>
                  <a:pt x="112066" y="4371093"/>
                  <a:pt x="96784" y="4411802"/>
                  <a:pt x="86596" y="4457599"/>
                </a:cubicBezTo>
                <a:cubicBezTo>
                  <a:pt x="71315" y="4498308"/>
                  <a:pt x="56033" y="4539017"/>
                  <a:pt x="40751" y="4584814"/>
                </a:cubicBezTo>
                <a:cubicBezTo>
                  <a:pt x="30564" y="4630611"/>
                  <a:pt x="15282" y="4676408"/>
                  <a:pt x="0" y="4727294"/>
                </a:cubicBezTo>
                <a:cubicBezTo>
                  <a:pt x="10188" y="4508485"/>
                  <a:pt x="40751" y="4294765"/>
                  <a:pt x="91690" y="4096310"/>
                </a:cubicBezTo>
                <a:cubicBezTo>
                  <a:pt x="137535" y="3897855"/>
                  <a:pt x="203756" y="3709578"/>
                  <a:pt x="275070" y="3531477"/>
                </a:cubicBezTo>
                <a:cubicBezTo>
                  <a:pt x="346384" y="3348288"/>
                  <a:pt x="427887" y="3175276"/>
                  <a:pt x="509389" y="3002264"/>
                </a:cubicBezTo>
                <a:cubicBezTo>
                  <a:pt x="585797" y="2829253"/>
                  <a:pt x="667299" y="2656241"/>
                  <a:pt x="738614" y="2478140"/>
                </a:cubicBezTo>
                <a:cubicBezTo>
                  <a:pt x="789553" y="2396723"/>
                  <a:pt x="702956" y="2386546"/>
                  <a:pt x="753895" y="2310217"/>
                </a:cubicBezTo>
                <a:cubicBezTo>
                  <a:pt x="779365" y="2269508"/>
                  <a:pt x="804834" y="2233888"/>
                  <a:pt x="830304" y="2193180"/>
                </a:cubicBezTo>
                <a:cubicBezTo>
                  <a:pt x="764083" y="2198268"/>
                  <a:pt x="748801" y="2127028"/>
                  <a:pt x="774271" y="2091408"/>
                </a:cubicBezTo>
                <a:cubicBezTo>
                  <a:pt x="871055" y="1898042"/>
                  <a:pt x="988214" y="1704676"/>
                  <a:pt x="1115561" y="1536752"/>
                </a:cubicBezTo>
                <a:cubicBezTo>
                  <a:pt x="1248002" y="1368829"/>
                  <a:pt x="1395725" y="1226349"/>
                  <a:pt x="1558729" y="1129666"/>
                </a:cubicBezTo>
                <a:cubicBezTo>
                  <a:pt x="1670795" y="1048248"/>
                  <a:pt x="1787954" y="971920"/>
                  <a:pt x="1915301" y="844705"/>
                </a:cubicBezTo>
                <a:cubicBezTo>
                  <a:pt x="1900020" y="829439"/>
                  <a:pt x="1900020" y="829439"/>
                  <a:pt x="1879644" y="809085"/>
                </a:cubicBezTo>
                <a:cubicBezTo>
                  <a:pt x="1915301" y="844705"/>
                  <a:pt x="1945865" y="748022"/>
                  <a:pt x="1996804" y="732756"/>
                </a:cubicBezTo>
                <a:cubicBezTo>
                  <a:pt x="2017179" y="753111"/>
                  <a:pt x="2017179" y="753111"/>
                  <a:pt x="2032461" y="773465"/>
                </a:cubicBezTo>
                <a:cubicBezTo>
                  <a:pt x="2052836" y="793819"/>
                  <a:pt x="2083400" y="763288"/>
                  <a:pt x="2119057" y="732756"/>
                </a:cubicBezTo>
                <a:cubicBezTo>
                  <a:pt x="2134338" y="748022"/>
                  <a:pt x="2134338" y="748022"/>
                  <a:pt x="2154714" y="768376"/>
                </a:cubicBezTo>
                <a:cubicBezTo>
                  <a:pt x="2200559" y="692048"/>
                  <a:pt x="2307530" y="671693"/>
                  <a:pt x="2338094" y="569922"/>
                </a:cubicBezTo>
                <a:cubicBezTo>
                  <a:pt x="2353375" y="590276"/>
                  <a:pt x="2353375" y="590276"/>
                  <a:pt x="2373751" y="610630"/>
                </a:cubicBezTo>
                <a:cubicBezTo>
                  <a:pt x="2389032" y="564833"/>
                  <a:pt x="2490910" y="544479"/>
                  <a:pt x="2490910" y="478327"/>
                </a:cubicBezTo>
                <a:cubicBezTo>
                  <a:pt x="2501098" y="485960"/>
                  <a:pt x="2506192" y="489776"/>
                  <a:pt x="2510649" y="494229"/>
                </a:cubicBezTo>
                <a:lnTo>
                  <a:pt x="2515097" y="499299"/>
                </a:lnTo>
                <a:lnTo>
                  <a:pt x="2515106" y="499317"/>
                </a:lnTo>
                <a:cubicBezTo>
                  <a:pt x="2518609" y="504088"/>
                  <a:pt x="2522747" y="508859"/>
                  <a:pt x="2526568" y="513947"/>
                </a:cubicBezTo>
                <a:cubicBezTo>
                  <a:pt x="2522747" y="508859"/>
                  <a:pt x="2519882" y="505042"/>
                  <a:pt x="2517415" y="501941"/>
                </a:cubicBezTo>
                <a:lnTo>
                  <a:pt x="2515097" y="499299"/>
                </a:lnTo>
                <a:lnTo>
                  <a:pt x="2507465" y="484688"/>
                </a:lnTo>
                <a:cubicBezTo>
                  <a:pt x="2504919" y="474511"/>
                  <a:pt x="2508739" y="463061"/>
                  <a:pt x="2526568" y="447796"/>
                </a:cubicBezTo>
                <a:cubicBezTo>
                  <a:pt x="2577506" y="407087"/>
                  <a:pt x="2608070" y="371467"/>
                  <a:pt x="2628445" y="351112"/>
                </a:cubicBezTo>
                <a:cubicBezTo>
                  <a:pt x="2643727" y="325670"/>
                  <a:pt x="2648821" y="315492"/>
                  <a:pt x="2648821" y="315492"/>
                </a:cubicBezTo>
                <a:cubicBezTo>
                  <a:pt x="2699760" y="274784"/>
                  <a:pt x="2786356" y="218809"/>
                  <a:pt x="2857670" y="173012"/>
                </a:cubicBezTo>
                <a:cubicBezTo>
                  <a:pt x="2934078" y="132303"/>
                  <a:pt x="2995205" y="101772"/>
                  <a:pt x="3005393" y="111949"/>
                </a:cubicBezTo>
                <a:cubicBezTo>
                  <a:pt x="3061426" y="35620"/>
                  <a:pt x="3148022" y="71240"/>
                  <a:pt x="3204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83659" y="1682616"/>
            <a:ext cx="11031167" cy="4517320"/>
          </a:xfrm>
          <a:custGeom>
            <a:avLst/>
            <a:gdLst>
              <a:gd name="connsiteX0" fmla="*/ 0 w 11031167"/>
              <a:gd name="connsiteY0" fmla="*/ 0 h 4517320"/>
              <a:gd name="connsiteX1" fmla="*/ 11031167 w 11031167"/>
              <a:gd name="connsiteY1" fmla="*/ 0 h 4517320"/>
              <a:gd name="connsiteX2" fmla="*/ 11031167 w 11031167"/>
              <a:gd name="connsiteY2" fmla="*/ 4517320 h 4517320"/>
              <a:gd name="connsiteX3" fmla="*/ 0 w 11031167"/>
              <a:gd name="connsiteY3" fmla="*/ 4517320 h 45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167" h="4517320">
                <a:moveTo>
                  <a:pt x="0" y="0"/>
                </a:moveTo>
                <a:lnTo>
                  <a:pt x="11031167" y="0"/>
                </a:lnTo>
                <a:lnTo>
                  <a:pt x="11031167" y="4517320"/>
                </a:lnTo>
                <a:lnTo>
                  <a:pt x="0" y="4517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49E-BCC4-4594-A5F0-4AA2C3218B6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E0B2-8E57-43AD-BBAE-25E41B1B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8134352" y="5867400"/>
            <a:ext cx="405764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1" y="0"/>
            <a:ext cx="10001251" cy="6858000"/>
          </a:xfrm>
          <a:prstGeom prst="rect">
            <a:avLst/>
          </a:prstGeom>
          <a:gradFill>
            <a:gsLst>
              <a:gs pos="8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101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93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0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3899552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92448" y="2475344"/>
            <a:ext cx="3899552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67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4700" y="0"/>
            <a:ext cx="2368473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67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11949" y="1841406"/>
            <a:ext cx="1719953" cy="1592512"/>
          </a:xfrm>
          <a:custGeom>
            <a:avLst/>
            <a:gdLst>
              <a:gd name="connsiteX0" fmla="*/ 0 w 1719953"/>
              <a:gd name="connsiteY0" fmla="*/ 0 h 1592512"/>
              <a:gd name="connsiteX1" fmla="*/ 1719953 w 1719953"/>
              <a:gd name="connsiteY1" fmla="*/ 0 h 1592512"/>
              <a:gd name="connsiteX2" fmla="*/ 1719953 w 1719953"/>
              <a:gd name="connsiteY2" fmla="*/ 1592512 h 1592512"/>
              <a:gd name="connsiteX3" fmla="*/ 0 w 1719953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3" h="1592512">
                <a:moveTo>
                  <a:pt x="0" y="0"/>
                </a:moveTo>
                <a:lnTo>
                  <a:pt x="1719953" y="0"/>
                </a:lnTo>
                <a:lnTo>
                  <a:pt x="1719953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170043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5233394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296750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36010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5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8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2" r:id="rId5"/>
    <p:sldLayoutId id="2147483661" r:id="rId6"/>
    <p:sldLayoutId id="2147483671" r:id="rId7"/>
    <p:sldLayoutId id="2147483670" r:id="rId8"/>
    <p:sldLayoutId id="2147483669" r:id="rId9"/>
    <p:sldLayoutId id="2147483675" r:id="rId10"/>
    <p:sldLayoutId id="2147483674" r:id="rId11"/>
    <p:sldLayoutId id="2147483673" r:id="rId12"/>
    <p:sldLayoutId id="2147483672" r:id="rId13"/>
    <p:sldLayoutId id="2147483668" r:id="rId14"/>
    <p:sldLayoutId id="2147483667" r:id="rId15"/>
    <p:sldLayoutId id="214748366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tm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tmp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9.png"/><Relationship Id="rId5" Type="http://schemas.openxmlformats.org/officeDocument/2006/relationships/tags" Target="../tags/tag8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4" y="-190500"/>
            <a:ext cx="12479867" cy="71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-209550"/>
            <a:ext cx="1617133" cy="15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1" y="-190500"/>
            <a:ext cx="1951567" cy="27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39184" y="1485901"/>
            <a:ext cx="11455400" cy="265641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9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</a:p>
          <a:p>
            <a:pPr algn="ctr"/>
            <a:r>
              <a:rPr lang="vi-VN" sz="9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học hôm nay</a:t>
            </a:r>
            <a:endParaRPr lang="en-US" sz="9600" b="1" kern="1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文本框 346">
            <a:extLst>
              <a:ext uri="{FF2B5EF4-FFF2-40B4-BE49-F238E27FC236}"/>
            </a:extLst>
          </p:cNvPr>
          <p:cNvSpPr txBox="1"/>
          <p:nvPr/>
        </p:nvSpPr>
        <p:spPr>
          <a:xfrm>
            <a:off x="2159563" y="3763302"/>
            <a:ext cx="7521619" cy="1354217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8000" dirty="0" err="1" smtClean="0">
                <a:ln w="28575">
                  <a:noFill/>
                </a:ln>
                <a:solidFill>
                  <a:srgbClr val="61B716"/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8000" dirty="0" smtClean="0">
                <a:ln w="28575">
                  <a:noFill/>
                </a:ln>
                <a:solidFill>
                  <a:srgbClr val="61B716"/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 2</a:t>
            </a:r>
            <a:endParaRPr lang="zh-CN" altLang="en-US" sz="8000" dirty="0">
              <a:ln w="28575">
                <a:noFill/>
              </a:ln>
              <a:solidFill>
                <a:srgbClr val="FD7E7D"/>
              </a:solidFill>
              <a:latin typeface="UTM Edwardian" panose="02040603050506020204" pitchFamily="18" charset="0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71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2552700" y="254000"/>
              <a:ext cx="6629400" cy="30353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Thứ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 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ngày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tháng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năm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Toán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2333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Lucida Handwriting" panose="03010101010101010101" pitchFamily="66" charset="0"/>
              </a:rPr>
              <a:t>Bài</a:t>
            </a:r>
            <a:r>
              <a:rPr lang="en-US" sz="4800" b="1" dirty="0" smtClean="0">
                <a:latin typeface="Lucida Handwriting" panose="03010101010101010101" pitchFamily="66" charset="0"/>
              </a:rPr>
              <a:t> 65 : </a:t>
            </a:r>
            <a:r>
              <a:rPr lang="en-US" sz="4800" b="1" dirty="0" err="1" smtClean="0">
                <a:latin typeface="Lucida Handwriting" panose="03010101010101010101" pitchFamily="66" charset="0"/>
              </a:rPr>
              <a:t>Biểu</a:t>
            </a:r>
            <a:r>
              <a:rPr lang="en-US" sz="4800" b="1" dirty="0" smtClean="0">
                <a:latin typeface="Lucida Handwriting" panose="03010101010101010101" pitchFamily="66" charset="0"/>
              </a:rPr>
              <a:t>  </a:t>
            </a:r>
            <a:r>
              <a:rPr lang="en-US" sz="4800" b="1" dirty="0" err="1" smtClean="0">
                <a:latin typeface="Lucida Handwriting" panose="03010101010101010101" pitchFamily="66" charset="0"/>
              </a:rPr>
              <a:t>dồ</a:t>
            </a:r>
            <a:r>
              <a:rPr lang="en-US" sz="4800" b="1" dirty="0" smtClean="0">
                <a:latin typeface="Lucida Handwriting" panose="03010101010101010101" pitchFamily="66" charset="0"/>
              </a:rPr>
              <a:t> </a:t>
            </a:r>
            <a:r>
              <a:rPr lang="en-US" sz="4800" b="1" dirty="0" err="1" smtClean="0">
                <a:latin typeface="Lucida Handwriting" panose="03010101010101010101" pitchFamily="66" charset="0"/>
              </a:rPr>
              <a:t>tranh</a:t>
            </a:r>
            <a:endParaRPr lang="en-US" sz="4800" b="1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US" sz="4000" b="1" dirty="0" smtClean="0">
                <a:latin typeface="Lucida Handwriting" panose="03010101010101010101" pitchFamily="66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(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2)</a:t>
            </a:r>
            <a:endParaRPr lang="en-US" sz="1400" b="1" dirty="0" smtClean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8400" r="59055" b="64913"/>
          <a:stretch/>
        </p:blipFill>
        <p:spPr bwMode="auto">
          <a:xfrm>
            <a:off x="74953" y="104932"/>
            <a:ext cx="3193734" cy="7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99041"/>
              </p:ext>
            </p:extLst>
          </p:nvPr>
        </p:nvGraphicFramePr>
        <p:xfrm>
          <a:off x="6325850" y="494863"/>
          <a:ext cx="5501390" cy="60793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41028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936493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56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843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Búp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bê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Gấu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bông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bông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505536" y="776326"/>
            <a:ext cx="914528" cy="5147494"/>
            <a:chOff x="9905936" y="656406"/>
            <a:chExt cx="914528" cy="5147494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685608" y="681609"/>
            <a:ext cx="1114901" cy="5319691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774472" y="1696738"/>
            <a:ext cx="733527" cy="4244602"/>
            <a:chOff x="8294792" y="2400662"/>
            <a:chExt cx="733527" cy="3420758"/>
          </a:xfrm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594474" y="1612596"/>
            <a:ext cx="1077346" cy="7192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375" y="1665632"/>
            <a:ext cx="170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428407" y="1587267"/>
            <a:ext cx="1933731" cy="2429141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013154" y="3972051"/>
            <a:ext cx="4847962" cy="23536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22373" y="5690209"/>
            <a:ext cx="26192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F06858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06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9670" y="5659432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06858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F0685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7046" y="933360"/>
            <a:ext cx="4348753" cy="632142"/>
            <a:chOff x="1183343" y="1464304"/>
            <a:chExt cx="3653598" cy="632142"/>
          </a:xfrm>
        </p:grpSpPr>
        <p:sp>
          <p:nvSpPr>
            <p:cNvPr id="35" name="TextBox 34"/>
            <p:cNvSpPr txBox="1"/>
            <p:nvPr/>
          </p:nvSpPr>
          <p:spPr>
            <a:xfrm>
              <a:off x="1801298" y="1511671"/>
              <a:ext cx="3035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47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build="p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8400" r="59055" b="64913"/>
          <a:stretch/>
        </p:blipFill>
        <p:spPr bwMode="auto">
          <a:xfrm>
            <a:off x="74953" y="104932"/>
            <a:ext cx="3193734" cy="7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1956177" y="1092224"/>
            <a:ext cx="1933731" cy="242914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540924" y="3477008"/>
            <a:ext cx="4847962" cy="2353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699" y="5191978"/>
            <a:ext cx="26192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F06858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06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220" y="5206969"/>
            <a:ext cx="26192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F06858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dirty="0">
              <a:solidFill>
                <a:srgbClr val="F068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3" r="23336" b="3961"/>
          <a:stretch/>
        </p:blipFill>
        <p:spPr>
          <a:xfrm flipH="1">
            <a:off x="9208713" y="3117954"/>
            <a:ext cx="2983284" cy="3578304"/>
          </a:xfrm>
          <a:prstGeom prst="rect">
            <a:avLst/>
          </a:prstGeom>
        </p:spPr>
      </p:pic>
      <p:pic>
        <p:nvPicPr>
          <p:cNvPr id="12" name="PA_图片 17">
            <a:extLst>
              <a:ext uri="{FF2B5EF4-FFF2-40B4-BE49-F238E27FC236}">
                <a16:creationId xmlns:a16="http://schemas.microsoft.com/office/drawing/2014/main" xmlns="" id="{E51CE3ED-7983-4B54-9D30-D857CC7AA8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330" y="1947398"/>
            <a:ext cx="4493885" cy="1752526"/>
          </a:xfrm>
          <a:prstGeom prst="rect">
            <a:avLst/>
          </a:prstGeom>
        </p:spPr>
      </p:pic>
      <p:sp>
        <p:nvSpPr>
          <p:cNvPr id="13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60955" y="2348254"/>
            <a:ext cx="35682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b.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Số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búp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bê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bằng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số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thú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bông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nào</a:t>
            </a:r>
            <a:r>
              <a:rPr lang="en-US" altLang="zh-CN" sz="3200" dirty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77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1327"/>
            <a:ext cx="5990398" cy="1124585"/>
            <a:chOff x="1183343" y="1464304"/>
            <a:chExt cx="5990398" cy="1124585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iểu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thị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gà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ngỗng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vịt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sân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09483"/>
              </p:ext>
            </p:extLst>
          </p:nvPr>
        </p:nvGraphicFramePr>
        <p:xfrm>
          <a:off x="7097152" y="728790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7169059" y="5869114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762640" y="5900377"/>
            <a:ext cx="732724" cy="80742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10260762" y="5837851"/>
            <a:ext cx="767790" cy="8699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15705" y="51864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15705" y="4608265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15705" y="4010402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15705" y="3432178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5705" y="28689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15705" y="229076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15705" y="169290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15705" y="111467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32777" y="51864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32777" y="4608265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32777" y="4010402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32777" y="3432178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32777" y="28689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690190" y="51864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690190" y="4608265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90190" y="4010402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90190" y="3432178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90190" y="28689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90190" y="229076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62252" y="611178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82929" y="611178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52033" y="611178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94119" y="1012907"/>
            <a:ext cx="796834" cy="1908335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568839" y="2136312"/>
            <a:ext cx="796834" cy="784930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8400" r="59055" b="64913"/>
          <a:stretch/>
        </p:blipFill>
        <p:spPr bwMode="auto">
          <a:xfrm>
            <a:off x="0" y="5406"/>
            <a:ext cx="3193734" cy="7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570247" y="44970"/>
            <a:ext cx="5456420" cy="554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SỐ GÀ, NGỖNG, VỊT TRÊN SÂN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3" r="23336" b="3961"/>
          <a:stretch/>
        </p:blipFill>
        <p:spPr>
          <a:xfrm>
            <a:off x="124674" y="3117954"/>
            <a:ext cx="2983284" cy="3578304"/>
          </a:xfrm>
          <a:prstGeom prst="rect">
            <a:avLst/>
          </a:prstGeom>
        </p:spPr>
      </p:pic>
      <p:pic>
        <p:nvPicPr>
          <p:cNvPr id="40" name="PA_图片 17">
            <a:extLst>
              <a:ext uri="{FF2B5EF4-FFF2-40B4-BE49-F238E27FC236}">
                <a16:creationId xmlns:a16="http://schemas.microsoft.com/office/drawing/2014/main" xmlns="" id="{E51CE3ED-7983-4B54-9D30-D857CC7AA8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15" y="1995833"/>
            <a:ext cx="4493885" cy="1752526"/>
          </a:xfrm>
          <a:prstGeom prst="rect">
            <a:avLst/>
          </a:prstGeom>
        </p:spPr>
      </p:pic>
      <p:sp>
        <p:nvSpPr>
          <p:cNvPr id="41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4136" y="2351719"/>
            <a:ext cx="35682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Con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vật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nào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nhiều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nhất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?</a:t>
            </a:r>
            <a:endParaRPr lang="en-US" altLang="zh-CN" sz="3200" dirty="0">
              <a:solidFill>
                <a:srgbClr val="002060"/>
              </a:solidFill>
              <a:latin typeface="Arial" pitchFamily="34" charset="0"/>
              <a:ea typeface="方正卡通简体" panose="03000509000000000000" pitchFamily="65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2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9650" y="2332599"/>
            <a:ext cx="3568299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vật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nào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ít</a:t>
            </a:r>
            <a:endParaRPr lang="en-US" altLang="zh-CN" sz="3200" dirty="0" smtClean="0">
              <a:solidFill>
                <a:srgbClr val="FF0000"/>
              </a:solidFill>
              <a:latin typeface="Arial" pitchFamily="34" charset="0"/>
              <a:ea typeface="方正卡通简体" panose="03000509000000000000" pitchFamily="65" charset="-122"/>
              <a:cs typeface="Arial" pitchFamily="34" charset="0"/>
              <a:sym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nhất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?</a:t>
            </a:r>
            <a:endParaRPr lang="en-US" altLang="zh-CN" sz="3200" dirty="0">
              <a:solidFill>
                <a:srgbClr val="FF0000"/>
              </a:solidFill>
              <a:latin typeface="Arial" pitchFamily="34" charset="0"/>
              <a:ea typeface="方正卡通简体" panose="03000509000000000000" pitchFamily="65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3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7189" y="2381843"/>
            <a:ext cx="35682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Mỗi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loại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có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bao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nhiêu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con?</a:t>
            </a:r>
            <a:endParaRPr lang="en-US" altLang="zh-CN" sz="3200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方正卡通简体" panose="03000509000000000000" pitchFamily="65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4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66212" y="2314663"/>
            <a:ext cx="35682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ngỗng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con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34135" y="2376547"/>
            <a:ext cx="35682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Ngỗng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vịt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con?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1AD270A-0CDC-4514-8070-CA87A761855A}"/>
              </a:ext>
            </a:extLst>
          </p:cNvPr>
          <p:cNvSpPr/>
          <p:nvPr/>
        </p:nvSpPr>
        <p:spPr>
          <a:xfrm rot="5400000">
            <a:off x="7254005" y="5548218"/>
            <a:ext cx="914400" cy="14672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81AD270A-0CDC-4514-8070-CA87A761855A}"/>
              </a:ext>
            </a:extLst>
          </p:cNvPr>
          <p:cNvSpPr/>
          <p:nvPr/>
        </p:nvSpPr>
        <p:spPr>
          <a:xfrm rot="5400000">
            <a:off x="8841256" y="5535405"/>
            <a:ext cx="914400" cy="14672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 animBg="1"/>
      <p:bldP spid="46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4177" y="228413"/>
            <a:ext cx="8328131" cy="693698"/>
            <a:chOff x="1183343" y="1464304"/>
            <a:chExt cx="6722281" cy="69369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hỏi</a:t>
              </a:r>
              <a:endParaRPr lang="en-US" sz="3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67" y="1656970"/>
            <a:ext cx="7982159" cy="2819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4035" y="1022053"/>
            <a:ext cx="685799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QUE TÍNH TRONG MỖI HỘP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940" y="1613624"/>
            <a:ext cx="2762275" cy="2863000"/>
            <a:chOff x="927464" y="1567543"/>
            <a:chExt cx="2762275" cy="286300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2" name="Oval 11"/>
          <p:cNvSpPr/>
          <p:nvPr/>
        </p:nvSpPr>
        <p:spPr>
          <a:xfrm>
            <a:off x="11041659" y="193452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41659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66645" y="3726262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215" y="4893396"/>
            <a:ext cx="794849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8400" r="59055" b="64913"/>
          <a:stretch/>
        </p:blipFill>
        <p:spPr bwMode="auto">
          <a:xfrm>
            <a:off x="0" y="5406"/>
            <a:ext cx="3193734" cy="7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32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10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92D050"/>
      </a:accent1>
      <a:accent2>
        <a:srgbClr val="FF7043"/>
      </a:accent2>
      <a:accent3>
        <a:srgbClr val="92D050"/>
      </a:accent3>
      <a:accent4>
        <a:srgbClr val="00B050"/>
      </a:accent4>
      <a:accent5>
        <a:srgbClr val="FF7043"/>
      </a:accent5>
      <a:accent6>
        <a:srgbClr val="FF8A65"/>
      </a:accent6>
      <a:hlink>
        <a:srgbClr val="FF8A65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179</Words>
  <Application>Microsoft Office PowerPoint</Application>
  <PresentationFormat>Custom</PresentationFormat>
  <Paragraphs>46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95304</dc:title>
  <dc:creator>逆流的小鱼</dc:creator>
  <cp:lastModifiedBy>Hien_Bui</cp:lastModifiedBy>
  <cp:revision>34</cp:revision>
  <dcterms:created xsi:type="dcterms:W3CDTF">2017-04-09T09:59:05Z</dcterms:created>
  <dcterms:modified xsi:type="dcterms:W3CDTF">2021-07-15T03:55:42Z</dcterms:modified>
</cp:coreProperties>
</file>