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19"/>
  </p:notesMasterIdLst>
  <p:sldIdLst>
    <p:sldId id="9532" r:id="rId4"/>
    <p:sldId id="281" r:id="rId5"/>
    <p:sldId id="304" r:id="rId6"/>
    <p:sldId id="312" r:id="rId7"/>
    <p:sldId id="313" r:id="rId8"/>
    <p:sldId id="9518" r:id="rId9"/>
    <p:sldId id="9519" r:id="rId10"/>
    <p:sldId id="9523" r:id="rId11"/>
    <p:sldId id="9524" r:id="rId12"/>
    <p:sldId id="309" r:id="rId13"/>
    <p:sldId id="279" r:id="rId14"/>
    <p:sldId id="9525" r:id="rId15"/>
    <p:sldId id="9531" r:id="rId16"/>
    <p:sldId id="296" r:id="rId17"/>
    <p:sldId id="327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1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502A5-E56E-49B5-9145-EEB033A8DD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82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33420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E9263C-26FC-438D-9FE3-904882C2DF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67D5D9-7948-45BC-8765-B7E6668C42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5.svg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46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4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5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8.xml"/><Relationship Id="rId7" Type="http://schemas.openxmlformats.org/officeDocument/2006/relationships/image" Target="../media/image1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1.xml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tags" Target="../tags/tag12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12" Type="http://schemas.openxmlformats.org/officeDocument/2006/relationships/image" Target="../media/image3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12" Type="http://schemas.openxmlformats.org/officeDocument/2006/relationships/image" Target="../media/image3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12" Type="http://schemas.openxmlformats.org/officeDocument/2006/relationships/image" Target="../media/image3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8.pn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6.png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72DD325-C7FB-42D6-8C0D-A8A6B36BAD55}"/>
              </a:ext>
            </a:extLst>
          </p:cNvPr>
          <p:cNvSpPr/>
          <p:nvPr/>
        </p:nvSpPr>
        <p:spPr>
          <a:xfrm>
            <a:off x="4986380" y="4839552"/>
            <a:ext cx="2174240" cy="62063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6D38EE9-F58A-4DCD-B3EE-848E397AB66F}"/>
              </a:ext>
            </a:extLst>
          </p:cNvPr>
          <p:cNvSpPr txBox="1"/>
          <p:nvPr/>
        </p:nvSpPr>
        <p:spPr>
          <a:xfrm>
            <a:off x="5106421" y="4881065"/>
            <a:ext cx="197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Tiếng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Việt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248374" y="2137772"/>
            <a:ext cx="76952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Bài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31</a:t>
            </a:r>
          </a:p>
          <a:p>
            <a:pPr algn="ctr"/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Nghe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–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viết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: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Người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làm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đồ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chơi</a:t>
            </a:r>
            <a:r>
              <a:rPr lang="en-US" sz="54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endParaRPr lang="en-US" sz="5400" b="1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  <a:ea typeface="李旭科书法" panose="02000603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76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6186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4967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730653" y="286095"/>
            <a:ext cx="10420350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50396" y="409204"/>
            <a:ext cx="9914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muốn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mượn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tin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phiếu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mượn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mẫu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53" y="2119562"/>
            <a:ext cx="9530905" cy="316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684421" y="685799"/>
            <a:ext cx="9745579" cy="1467853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82329" y="821737"/>
            <a:ext cx="9255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713395"/>
            <a:ext cx="1491917" cy="11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4" y="-2875143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165A7-02E5-4D9E-B5D5-9C08237C5D10}"/>
              </a:ext>
            </a:extLst>
          </p:cNvPr>
          <p:cNvSpPr txBox="1"/>
          <p:nvPr/>
        </p:nvSpPr>
        <p:spPr>
          <a:xfrm>
            <a:off x="1647997" y="2112975"/>
            <a:ext cx="8138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Xin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hẹn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92363" y="1837738"/>
              <a:ext cx="5566122" cy="9610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Người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làm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đồ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chơi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978587"/>
            <a:chOff x="5226735" y="1950996"/>
            <a:chExt cx="5596750" cy="1002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87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167092"/>
            <a:ext cx="1203063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62818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làm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chơi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421340" y="1839420"/>
            <a:ext cx="1151068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Nhân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hàng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xóm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nhà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tôi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một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người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làm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đồ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bằng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bột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màu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Ở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ngoài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phố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cái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sào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nứa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cắm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đồ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dựng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chỗ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nào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chỗ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ấy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bạn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nhỏ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xúm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lại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ngón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tay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đen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sạm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thô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nháp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Nhân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hiện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ra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rồng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đang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múa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vịt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ngây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thơ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chậm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chạp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gà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tinh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nhanh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chăm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chỉ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,…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Nhân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rất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vui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với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công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việc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mình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endParaRPr lang="en-US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941897" y="765695"/>
            <a:ext cx="6090350" cy="3116179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729302"/>
            <a:chOff x="3382652" y="686792"/>
            <a:chExt cx="5249261" cy="72930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293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127945" y="2245343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02F9BB8-6C98-4D8D-AB0B-7C21E9E694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88" y="2428344"/>
            <a:ext cx="6539995" cy="374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4400" b="1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</a:t>
            </a:r>
            <a:r>
              <a:rPr lang="en-029" sz="4400" b="1" noProof="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en </a:t>
            </a:r>
            <a:r>
              <a:rPr lang="en-029" sz="4400" b="1" noProof="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sạm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20569" y="2144841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en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en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chậm</a:t>
            </a:r>
            <a:r>
              <a:rPr lang="en-029" sz="4400" b="1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chạp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:a16="http://schemas.microsoft.com/office/drawing/2014/main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chậm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chạp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233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39941" y="2402809"/>
            <a:ext cx="405034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282342" y="2541831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Bác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hàng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xóm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tôi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,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:a16="http://schemas.microsoft.com/office/drawing/2014/main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:a16="http://schemas.microsoft.com/office/drawing/2014/main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8CC473-079E-402E-816F-0466E857CB51}"/>
              </a:ext>
            </a:extLst>
          </p:cNvPr>
          <p:cNvSpPr txBox="1"/>
          <p:nvPr/>
        </p:nvSpPr>
        <p:spPr>
          <a:xfrm>
            <a:off x="3990539" y="5239855"/>
            <a:ext cx="4522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bút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CC1BBB4-78D7-4D6D-80E0-56CCC2511651"/>
  <p:tag name="ISPRING_CMI5_LAUNCH_METHOD" val="any window"/>
  <p:tag name="ISPRING_SCORM_RATE_SLIDES" val="1"/>
  <p:tag name="ISPRINGCLOUDFOLDERID" val="1"/>
  <p:tag name="ISPRINGONLINEFOLDERID" val="1"/>
  <p:tag name="ISPRING_OUTPUT_FOLDER" val="[[&quot;b\u001C7&gt;{ED2604EF-3974-43D0-B26B-62BD424EBC68}&quot;,&quot;D:\\Tài liệu Tiểu học 3\\Tuần 17\\Tuần 1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Nghe - viết Người làm đồ chơi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E8EFDC-DCB3-409F-A577-D7A35C8364A9}:3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33074A-EB60-453A-956A-6AC308909063}:95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B4DE3A-427C-4D16-BE34-6C947AA56119}:95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D35600-C9BF-42FB-85BE-5C5760B9E56E}:952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DDCF25-E3CF-4C73-A237-8C7140003835}:952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41FC26-FF93-4221-886D-18BC05583C52}:3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B72FBB-9F99-45A6-934D-05288851472E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ECA811-3663-4A2D-84AD-FD4E360D8861}:953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A42639-F456-48F6-B3EB-6998ADF48A86}:95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CAA289-6516-41EC-B425-576DDB267B39}:95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0CFD39-8737-4709-A065-09DB214B8113}:29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03699B-1762-48DE-B93B-ABAE0397702B}:3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33A822-B2EB-4139-ADE2-E2F7B875B0CB}:2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B5B05B-782C-46E6-A187-25DDDC722C11}:3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EA5AE7-A410-466D-8E91-65F4AD491439}:31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339</Words>
  <Application>Microsoft Office PowerPoint</Application>
  <PresentationFormat>Widescreen</PresentationFormat>
  <Paragraphs>59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Arial</vt:lpstr>
      <vt:lpstr>Calibri</vt:lpstr>
      <vt:lpstr>Coiny</vt:lpstr>
      <vt:lpstr>等线</vt:lpstr>
      <vt:lpstr>等线 Light</vt:lpstr>
      <vt:lpstr>HP001 4 hàng</vt:lpstr>
      <vt:lpstr>Humanst521 BT</vt:lpstr>
      <vt:lpstr>Lato Hairline</vt:lpstr>
      <vt:lpstr>Lato Light</vt:lpstr>
      <vt:lpstr>Lato Regular</vt:lpstr>
      <vt:lpstr>Times New Roman</vt:lpstr>
      <vt:lpstr>仓耳玄三M W05</vt:lpstr>
      <vt:lpstr>字魂59号-创粗黑</vt:lpstr>
      <vt:lpstr>李旭科书法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Nghe - viết Người làm đồ chơi</dc:title>
  <dc:creator>thao</dc:creator>
  <cp:lastModifiedBy>Techsi.vn</cp:lastModifiedBy>
  <cp:revision>30</cp:revision>
  <dcterms:created xsi:type="dcterms:W3CDTF">2022-06-05T02:31:36Z</dcterms:created>
  <dcterms:modified xsi:type="dcterms:W3CDTF">2024-01-11T03:41:11Z</dcterms:modified>
</cp:coreProperties>
</file>