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1"/>
  </p:notesMasterIdLst>
  <p:sldIdLst>
    <p:sldId id="256" r:id="rId3"/>
    <p:sldId id="284" r:id="rId4"/>
    <p:sldId id="285" r:id="rId5"/>
    <p:sldId id="286" r:id="rId6"/>
    <p:sldId id="287" r:id="rId7"/>
    <p:sldId id="288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51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61" y="-26252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TT-ÂN-Phi Trường 0987508433  cấm chia sẻ dưới mọi hình thức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87808" cy="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>
                <a:solidFill>
                  <a:schemeClr val="bg1"/>
                </a:solidFill>
              </a:rPr>
              <a:t>ÔN TẬP CUỐI HK1 (TIẾT 1)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19" y="50646"/>
            <a:ext cx="90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latin typeface="Arial"/>
                <a:ea typeface="Arial"/>
                <a:cs typeface="Arial"/>
              </a:rPr>
              <a:t>1. Vận động cơ thể theo nhịp bài hát </a:t>
            </a:r>
            <a:r>
              <a:rPr lang="en-US" sz="2800" b="1" i="1">
                <a:latin typeface="Arial"/>
                <a:ea typeface="Arial"/>
                <a:cs typeface="Arial"/>
              </a:rPr>
              <a:t>Vui đến trường</a:t>
            </a:r>
            <a:endParaRPr lang="en-US" sz="2800">
              <a:ea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42" y="908720"/>
            <a:ext cx="849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Nhún người trái phải theo nhịp chia đôi bài nghe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2060848"/>
            <a:ext cx="9108085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753" y="3356992"/>
            <a:ext cx="547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X                X                         X                     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36730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vi-VN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Gõ đệm theo hình tiết tấu bài hát </a:t>
            </a:r>
            <a:r>
              <a:rPr kumimoji="0" lang="vi-V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Múa sư tử thật là vui</a:t>
            </a:r>
            <a:endParaRPr kumimoji="0" 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2_112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1456718"/>
            <a:ext cx="5904656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527" y="498395"/>
            <a:ext cx="828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latin typeface="Times New Roman"/>
                <a:ea typeface="Times New Roman"/>
              </a:rPr>
              <a:t>HD tập gõ thuần thục hình tiết tấu chung bài hát </a:t>
            </a:r>
            <a:r>
              <a:rPr lang="en-US" i="1">
                <a:latin typeface="Times New Roman"/>
                <a:ea typeface="Times New Roman"/>
              </a:rPr>
              <a:t>Múa sư tử thật là vui</a:t>
            </a:r>
            <a:r>
              <a:rPr lang="en-US">
                <a:latin typeface="Times New Roman"/>
                <a:ea typeface="Times New Roman"/>
              </a:rPr>
              <a:t> : các nốt móc đơn gõ vào tang trống (tiếng cắc), các nốt đen gõ lên bề mặt của trống(tiếng tùng).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3054732"/>
            <a:ext cx="9110108" cy="1166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2502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Ứng dụng vào bài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8510" y="4221087"/>
            <a:ext cx="817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Cắc tùng   tùng             tùng cắc  cắc        tùng    tùng        tùng ….(lặp lại)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20" y="649956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1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12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9" y="2676916"/>
            <a:ext cx="895230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268760"/>
            <a:ext cx="89644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Nghe mẫu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đệm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 tấu bằng trống con sau đó HD HS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hình tiết tấu đúng tính chất mạnh – nhẹ của nhịp 2/4. Gõ nhanh – chậm theo cảm xúc cá nhân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935" y="51919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hoặc vỗ tay theo hình tiết tấu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7938"/>
            <a:ext cx="539497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6" y="4256888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47" y="4226895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52320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6895"/>
            <a:ext cx="539497" cy="576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96" y="4256888"/>
            <a:ext cx="539497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3" y="4256888"/>
            <a:ext cx="539497" cy="576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70" y="4256888"/>
            <a:ext cx="539497" cy="576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7804" y="-61098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2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Vỗ tay theo mẫu tiết tấu 2 đúng tính chất mạnh – nhẹ, nhẹ của nhịp 3/4. Gõ to – nhỏ; nhanh – chậm</a:t>
            </a:r>
            <a:endParaRPr lang="en-US" sz="2800"/>
          </a:p>
        </p:txBody>
      </p:sp>
      <p:pic>
        <p:nvPicPr>
          <p:cNvPr id="5122" name="Picture 2" descr="2021-06-12_112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488"/>
            <a:ext cx="9143999" cy="12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504056" cy="74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36404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3502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21167"/>
            <a:ext cx="504056" cy="74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3877968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6435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240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88</cp:revision>
  <dcterms:created xsi:type="dcterms:W3CDTF">2021-06-20T03:25:41Z</dcterms:created>
  <dcterms:modified xsi:type="dcterms:W3CDTF">2022-12-19T04:24:40Z</dcterms:modified>
</cp:coreProperties>
</file>