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r>
              <a:rPr lang="en-US" sz="44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- Karaoke HD - Hoa Lá Mùa Xuân - Âm Nhạc Lớp 2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1412776"/>
            <a:ext cx="8064895" cy="49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Times New Roman"/>
              </a:rPr>
              <a:t>HD 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NHẠC 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Bài Hoa Lá mùa xuân là diễn tả cảnh các bạn nhỏ hòa mình vào thiên nhiên đón chào mùa xuân tươi đẹp, bài hát có sắc thái Vui Tươi</a:t>
            </a:r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6753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Đọc lời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r>
              <a:rPr lang="en-US" sz="40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451</Words>
  <Application>Microsoft Office PowerPoint</Application>
  <PresentationFormat>On-screen Show (4:3)</PresentationFormat>
  <Paragraphs>42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</cp:lastModifiedBy>
  <cp:revision>28</cp:revision>
  <dcterms:created xsi:type="dcterms:W3CDTF">2021-06-22T02:23:00Z</dcterms:created>
  <dcterms:modified xsi:type="dcterms:W3CDTF">2023-01-15T08:17:59Z</dcterms:modified>
</cp:coreProperties>
</file>