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29" r:id="rId5"/>
    <p:sldId id="344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410517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7544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3" r:id="rId12"/>
    <p:sldLayoutId id="2147483845" r:id="rId13"/>
    <p:sldLayoutId id="2147483779" r:id="rId14"/>
    <p:sldLayoutId id="2147483780" r:id="rId15"/>
    <p:sldLayoutId id="2147483781" r:id="rId16"/>
    <p:sldLayoutId id="2147483783" r:id="rId17"/>
    <p:sldLayoutId id="2147483668" r:id="rId18"/>
    <p:sldLayoutId id="2147483673" r:id="rId19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</a:t>
            </a:r>
            <a:r>
              <a:rPr kumimoji="0" lang="en-US" sz="4400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29: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kumimoji="0" lang="en-US" sz="4400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uyện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090AB-F7CA-43CF-AD3F-F60967D79DC0}"/>
              </a:ext>
            </a:extLst>
          </p:cNvPr>
          <p:cNvSpPr txBox="1"/>
          <p:nvPr/>
        </p:nvSpPr>
        <p:spPr>
          <a:xfrm>
            <a:off x="1955125" y="214581"/>
            <a:ext cx="841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...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2021</a:t>
            </a:r>
            <a:endParaRPr lang="vi-VN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810750"/>
            <a:chOff x="2647247" y="-39334"/>
            <a:chExt cx="4968552" cy="210806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986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Tiết</a:t>
              </a:r>
              <a:r>
                <a:rPr lang="en-US" altLang="zh-CN" sz="54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7677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810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57" y="2064470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3477" y="256880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86" y="318657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6536" y="32015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8421" y="320591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9" y="1917742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66996" y="1991783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70357" y="28723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02036" y="317897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Bớt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96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</a:t>
            </a:r>
            <a:r>
              <a:rPr lang="vi-VN" sz="32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6970859" y="1183561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68297"/>
            <a:ext cx="4509075" cy="3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 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số: 11 bộ quần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mét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vải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</a:t>
            </a:r>
            <a:r>
              <a:rPr lang="vi-VN" sz="32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2" y="1455506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2" y="1465984"/>
            <a:ext cx="3610475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số: 20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292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Techsi.vn</cp:lastModifiedBy>
  <cp:revision>162</cp:revision>
  <dcterms:created xsi:type="dcterms:W3CDTF">2021-05-12T04:19:00Z</dcterms:created>
  <dcterms:modified xsi:type="dcterms:W3CDTF">2022-11-17T06:43:24Z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