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6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8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5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4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9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7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D1FE-353E-4411-BD3B-0A9E8338492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5BBBB-6980-4D84-AC34-16A61F80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892"/>
            <a:ext cx="8238590" cy="188272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2" y="2355258"/>
            <a:ext cx="11505912" cy="33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72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70" y="3754260"/>
            <a:ext cx="6197364" cy="292363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088" y="3430987"/>
            <a:ext cx="5352723" cy="324690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20671" y="196434"/>
            <a:ext cx="8377382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         </a:t>
            </a:r>
            <a:r>
              <a:rPr lang="en-US" sz="3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11: CHÂN DUNG CỦA EM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0670" y="1296474"/>
            <a:ext cx="11600275" cy="16406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68" y="1376735"/>
            <a:ext cx="744114" cy="55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3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73" y="1747636"/>
            <a:ext cx="5080000" cy="375806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306" y="1747636"/>
            <a:ext cx="4892008" cy="361424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7853" y="101600"/>
            <a:ext cx="11637820" cy="13854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1" y="175492"/>
            <a:ext cx="864189" cy="82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8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11" y="2605393"/>
            <a:ext cx="7541203" cy="385082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30909" y="110836"/>
            <a:ext cx="11397672" cy="262312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pPr marL="571500" indent="-571500">
              <a:buFontTx/>
              <a:buChar char="-"/>
            </a:pP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5" y="274373"/>
            <a:ext cx="1099130" cy="9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4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2039409"/>
            <a:ext cx="9286691" cy="474008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08000" y="332509"/>
            <a:ext cx="4516582" cy="748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TRÒ CHƠI</a:t>
            </a:r>
          </a:p>
        </p:txBody>
      </p:sp>
    </p:spTree>
    <p:extLst>
      <p:ext uri="{BB962C8B-B14F-4D97-AF65-F5344CB8AC3E}">
        <p14:creationId xmlns:p14="http://schemas.microsoft.com/office/powerpoint/2010/main" val="240812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22" y="812802"/>
            <a:ext cx="9389887" cy="299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9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(Body)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NGOC LAN</cp:lastModifiedBy>
  <cp:revision>9</cp:revision>
  <dcterms:created xsi:type="dcterms:W3CDTF">2020-08-10T08:12:27Z</dcterms:created>
  <dcterms:modified xsi:type="dcterms:W3CDTF">2020-08-13T10:16:01Z</dcterms:modified>
</cp:coreProperties>
</file>