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4" d="100"/>
          <a:sy n="64" d="100"/>
        </p:scale>
        <p:origin x="68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0DC84-3AFA-4A39-A765-C32D55DCC4E1}" type="datetimeFigureOut">
              <a:rPr lang="en-US" smtClean="0"/>
              <a:t>8/13/2020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A818D-F7DE-4E23-A3EC-727C27B7E4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6250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0DC84-3AFA-4A39-A765-C32D55DCC4E1}" type="datetimeFigureOut">
              <a:rPr lang="en-US" smtClean="0"/>
              <a:t>8/13/2020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A818D-F7DE-4E23-A3EC-727C27B7E4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77505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0DC84-3AFA-4A39-A765-C32D55DCC4E1}" type="datetimeFigureOut">
              <a:rPr lang="en-US" smtClean="0"/>
              <a:t>8/13/2020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A818D-F7DE-4E23-A3EC-727C27B7E4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96695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0DC84-3AFA-4A39-A765-C32D55DCC4E1}" type="datetimeFigureOut">
              <a:rPr lang="en-US" smtClean="0"/>
              <a:t>8/13/2020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A818D-F7DE-4E23-A3EC-727C27B7E4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1289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0DC84-3AFA-4A39-A765-C32D55DCC4E1}" type="datetimeFigureOut">
              <a:rPr lang="en-US" smtClean="0"/>
              <a:t>8/13/2020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A818D-F7DE-4E23-A3EC-727C27B7E4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10732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0DC84-3AFA-4A39-A765-C32D55DCC4E1}" type="datetimeFigureOut">
              <a:rPr lang="en-US" smtClean="0"/>
              <a:t>8/13/2020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A818D-F7DE-4E23-A3EC-727C27B7E4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89936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0DC84-3AFA-4A39-A765-C32D55DCC4E1}" type="datetimeFigureOut">
              <a:rPr lang="en-US" smtClean="0"/>
              <a:t>8/13/2020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A818D-F7DE-4E23-A3EC-727C27B7E4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6366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0DC84-3AFA-4A39-A765-C32D55DCC4E1}" type="datetimeFigureOut">
              <a:rPr lang="en-US" smtClean="0"/>
              <a:t>8/13/2020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A818D-F7DE-4E23-A3EC-727C27B7E4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973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0DC84-3AFA-4A39-A765-C32D55DCC4E1}" type="datetimeFigureOut">
              <a:rPr lang="en-US" smtClean="0"/>
              <a:t>8/13/2020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A818D-F7DE-4E23-A3EC-727C27B7E4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1967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0DC84-3AFA-4A39-A765-C32D55DCC4E1}" type="datetimeFigureOut">
              <a:rPr lang="en-US" smtClean="0"/>
              <a:t>8/13/2020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A818D-F7DE-4E23-A3EC-727C27B7E4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30715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0DC84-3AFA-4A39-A765-C32D55DCC4E1}" type="datetimeFigureOut">
              <a:rPr lang="en-US" smtClean="0"/>
              <a:t>8/13/2020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A818D-F7DE-4E23-A3EC-727C27B7E4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907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A0DC84-3AFA-4A39-A765-C32D55DCC4E1}" type="datetimeFigureOut">
              <a:rPr lang="en-US" smtClean="0"/>
              <a:t>8/13/2020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DA818D-F7DE-4E23-A3EC-727C27B7E4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55671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mp"/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tmp"/><Relationship Id="rId4" Type="http://schemas.openxmlformats.org/officeDocument/2006/relationships/image" Target="../media/image3.tmp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tmp"/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tmp"/><Relationship Id="rId5" Type="http://schemas.openxmlformats.org/officeDocument/2006/relationships/image" Target="../media/image7.tmp"/><Relationship Id="rId4" Type="http://schemas.openxmlformats.org/officeDocument/2006/relationships/image" Target="../media/image6.tmp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tmp"/><Relationship Id="rId2" Type="http://schemas.openxmlformats.org/officeDocument/2006/relationships/image" Target="../media/image9.tmp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tmp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tmp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tmp"/><Relationship Id="rId2" Type="http://schemas.openxmlformats.org/officeDocument/2006/relationships/image" Target="../media/image13.tmp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15637" y="221673"/>
            <a:ext cx="9291782" cy="988289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 (Body)"/>
              </a:rPr>
              <a:t>BÀI 13: ĂN UỐNG HỢP LÍ</a:t>
            </a:r>
          </a:p>
        </p:txBody>
      </p:sp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883" y="290310"/>
            <a:ext cx="1414808" cy="851013"/>
          </a:xfrm>
          <a:prstGeom prst="rect">
            <a:avLst/>
          </a:prstGeom>
        </p:spPr>
      </p:pic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83" y="1607126"/>
            <a:ext cx="11712590" cy="1099128"/>
          </a:xfrm>
          <a:prstGeom prst="rect">
            <a:avLst/>
          </a:prstGeom>
        </p:spPr>
      </p:pic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256" y="2489135"/>
            <a:ext cx="4692860" cy="3800829"/>
          </a:xfrm>
          <a:prstGeom prst="rect">
            <a:avLst/>
          </a:prstGeom>
        </p:spPr>
      </p:pic>
      <p:pic>
        <p:nvPicPr>
          <p:cNvPr id="8" name="Picture 7" descr="Screen Clippi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9969" y="2489135"/>
            <a:ext cx="4286904" cy="37277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23190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246" y="120071"/>
            <a:ext cx="11712590" cy="1099128"/>
          </a:xfrm>
          <a:prstGeom prst="rect">
            <a:avLst/>
          </a:prstGeom>
        </p:spPr>
      </p:pic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246" y="1108362"/>
            <a:ext cx="3132772" cy="2960471"/>
          </a:xfrm>
          <a:prstGeom prst="rect">
            <a:avLst/>
          </a:prstGeom>
        </p:spPr>
      </p:pic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8890" y="947979"/>
            <a:ext cx="3239110" cy="3038753"/>
          </a:xfrm>
          <a:prstGeom prst="rect">
            <a:avLst/>
          </a:prstGeom>
        </p:spPr>
      </p:pic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39129" y="3585064"/>
            <a:ext cx="2902269" cy="2902269"/>
          </a:xfrm>
          <a:prstGeom prst="rect">
            <a:avLst/>
          </a:prstGeom>
        </p:spPr>
      </p:pic>
      <p:pic>
        <p:nvPicPr>
          <p:cNvPr id="8" name="Picture 7" descr="Screen Clippi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2658" y="3728864"/>
            <a:ext cx="2770206" cy="29871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16580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2008" y="2087419"/>
            <a:ext cx="9840754" cy="3916219"/>
          </a:xfrm>
          <a:prstGeom prst="rect">
            <a:avLst/>
          </a:prstGeom>
        </p:spPr>
      </p:pic>
      <p:sp>
        <p:nvSpPr>
          <p:cNvPr id="4" name="Rounded Rectangle 3"/>
          <p:cNvSpPr/>
          <p:nvPr/>
        </p:nvSpPr>
        <p:spPr>
          <a:xfrm>
            <a:off x="240632" y="136209"/>
            <a:ext cx="10095347" cy="1191492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en-US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2: </a:t>
            </a:r>
            <a:r>
              <a:rPr lang="en-US" sz="28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Chơi</a:t>
            </a:r>
            <a:r>
              <a:rPr lang="en-US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trò</a:t>
            </a:r>
            <a:r>
              <a:rPr lang="en-US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chọn</a:t>
            </a:r>
            <a:r>
              <a:rPr lang="en-US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phẩm</a:t>
            </a:r>
            <a:r>
              <a:rPr lang="en-US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tốt</a:t>
            </a:r>
            <a:r>
              <a:rPr lang="en-US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bữa</a:t>
            </a:r>
            <a:r>
              <a:rPr lang="en-US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ăn</a:t>
            </a:r>
            <a:endParaRPr lang="en-US" sz="2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091" y="209439"/>
            <a:ext cx="997834" cy="10450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6636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545432" y="394825"/>
            <a:ext cx="11147804" cy="4306484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</a:t>
            </a:r>
            <a:r>
              <a:rPr lang="en-US" sz="40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en-US" sz="4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4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3:</a:t>
            </a:r>
          </a:p>
          <a:p>
            <a:pPr marL="457200" indent="-457200">
              <a:buFontTx/>
              <a:buChar char="-"/>
            </a:pPr>
            <a:r>
              <a:rPr lang="en-US" sz="40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lang="en-US" sz="4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bố</a:t>
            </a:r>
            <a:r>
              <a:rPr lang="en-US" sz="4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mẹ</a:t>
            </a:r>
            <a:r>
              <a:rPr lang="en-US" sz="4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lựa</a:t>
            </a:r>
            <a:r>
              <a:rPr lang="en-US" sz="4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chọn</a:t>
            </a:r>
            <a:r>
              <a:rPr lang="en-US" sz="4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4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phẩm</a:t>
            </a:r>
            <a:r>
              <a:rPr lang="en-US" sz="4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tốt</a:t>
            </a:r>
            <a:r>
              <a:rPr lang="en-US" sz="4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4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bữa</a:t>
            </a:r>
            <a:r>
              <a:rPr lang="en-US" sz="4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ăn</a:t>
            </a:r>
            <a:r>
              <a:rPr lang="en-US" sz="4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hằng</a:t>
            </a:r>
            <a:r>
              <a:rPr lang="en-US" sz="4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endParaRPr lang="en-US" sz="4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Tx/>
              <a:buChar char="-"/>
            </a:pPr>
            <a:r>
              <a:rPr lang="en-US" sz="40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Rèn</a:t>
            </a:r>
            <a:r>
              <a:rPr lang="en-US" sz="4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luyện</a:t>
            </a:r>
            <a:r>
              <a:rPr lang="en-US" sz="4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thói</a:t>
            </a:r>
            <a:r>
              <a:rPr lang="en-US" sz="4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quen</a:t>
            </a:r>
            <a:r>
              <a:rPr lang="en-US" sz="4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ăn</a:t>
            </a:r>
            <a:r>
              <a:rPr lang="en-US" sz="4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uống</a:t>
            </a:r>
            <a:r>
              <a:rPr lang="en-US" sz="4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4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lí</a:t>
            </a:r>
            <a:r>
              <a:rPr lang="en-US" sz="4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0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vệ</a:t>
            </a:r>
            <a:r>
              <a:rPr lang="en-US" sz="4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4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an </a:t>
            </a:r>
            <a:r>
              <a:rPr lang="en-US" sz="40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toàn</a:t>
            </a:r>
            <a:endParaRPr lang="en-US" sz="4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3303" y="652720"/>
            <a:ext cx="1311082" cy="10282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56806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729" y="1459345"/>
            <a:ext cx="11284980" cy="39207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72354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360220" y="618837"/>
            <a:ext cx="8802254" cy="3371272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Thực</a:t>
            </a:r>
            <a:r>
              <a:rPr lang="en-US" sz="4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40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hiện</a:t>
            </a:r>
            <a:r>
              <a:rPr lang="en-US" sz="4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40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ăn</a:t>
            </a:r>
            <a:r>
              <a:rPr lang="en-US" sz="4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40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uống</a:t>
            </a:r>
            <a:r>
              <a:rPr lang="en-US" sz="4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40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hợp</a:t>
            </a:r>
            <a:r>
              <a:rPr lang="en-US" sz="4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40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lí</a:t>
            </a:r>
            <a:r>
              <a:rPr lang="en-US" sz="4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40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hằng</a:t>
            </a:r>
            <a:r>
              <a:rPr lang="en-US" sz="4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40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ngày</a:t>
            </a:r>
            <a:r>
              <a:rPr lang="en-US" sz="4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40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theo</a:t>
            </a:r>
            <a:r>
              <a:rPr lang="en-US" sz="4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40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các</a:t>
            </a:r>
            <a:r>
              <a:rPr lang="en-US" sz="4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40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mức</a:t>
            </a:r>
            <a:r>
              <a:rPr lang="en-US" sz="4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40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độ</a:t>
            </a:r>
            <a:r>
              <a:rPr lang="en-US" sz="4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: </a:t>
            </a:r>
          </a:p>
        </p:txBody>
      </p:sp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219" y="387928"/>
            <a:ext cx="2955636" cy="1052692"/>
          </a:xfrm>
          <a:prstGeom prst="rect">
            <a:avLst/>
          </a:prstGeom>
        </p:spPr>
      </p:pic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58840" y="2395388"/>
            <a:ext cx="1719481" cy="4494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647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64</Words>
  <Application>Microsoft Office PowerPoint</Application>
  <PresentationFormat>Widescreen</PresentationFormat>
  <Paragraphs>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(Body)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NGOC LAN</cp:lastModifiedBy>
  <cp:revision>6</cp:revision>
  <dcterms:created xsi:type="dcterms:W3CDTF">2020-08-13T04:54:36Z</dcterms:created>
  <dcterms:modified xsi:type="dcterms:W3CDTF">2020-08-13T10:16:19Z</dcterms:modified>
</cp:coreProperties>
</file>